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 id="2147483712" r:id="rId3"/>
  </p:sldMasterIdLst>
  <p:notesMasterIdLst>
    <p:notesMasterId r:id="rId30"/>
  </p:notesMasterIdLst>
  <p:sldIdLst>
    <p:sldId id="301" r:id="rId4"/>
    <p:sldId id="260" r:id="rId5"/>
    <p:sldId id="302" r:id="rId6"/>
    <p:sldId id="303" r:id="rId7"/>
    <p:sldId id="304" r:id="rId8"/>
    <p:sldId id="305" r:id="rId9"/>
    <p:sldId id="306" r:id="rId10"/>
    <p:sldId id="317" r:id="rId11"/>
    <p:sldId id="280" r:id="rId12"/>
    <p:sldId id="356" r:id="rId13"/>
    <p:sldId id="285" r:id="rId14"/>
    <p:sldId id="364" r:id="rId15"/>
    <p:sldId id="366" r:id="rId16"/>
    <p:sldId id="299" r:id="rId17"/>
    <p:sldId id="369" r:id="rId18"/>
    <p:sldId id="370" r:id="rId19"/>
    <p:sldId id="373" r:id="rId20"/>
    <p:sldId id="376" r:id="rId21"/>
    <p:sldId id="378" r:id="rId22"/>
    <p:sldId id="380" r:id="rId23"/>
    <p:sldId id="354" r:id="rId24"/>
    <p:sldId id="355" r:id="rId25"/>
    <p:sldId id="307" r:id="rId26"/>
    <p:sldId id="308" r:id="rId27"/>
    <p:sldId id="309" r:id="rId28"/>
    <p:sldId id="31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C26E"/>
    <a:srgbClr val="FFF2CC"/>
    <a:srgbClr val="84178F"/>
    <a:srgbClr val="E1FBFF"/>
    <a:srgbClr val="DBF3FD"/>
    <a:srgbClr val="D8D0B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varScale="1">
        <p:scale>
          <a:sx n="65" d="100"/>
          <a:sy n="65"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6213B-32DD-4A36-8941-B572C498BFC3}"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A494A-3EB1-40C1-B9C8-44F9DFB42FF8}" type="slidenum">
              <a:rPr lang="en-US" smtClean="0"/>
              <a:t>‹#›</a:t>
            </a:fld>
            <a:endParaRPr lang="en-US"/>
          </a:p>
        </p:txBody>
      </p:sp>
    </p:spTree>
    <p:extLst>
      <p:ext uri="{BB962C8B-B14F-4D97-AF65-F5344CB8AC3E}">
        <p14:creationId xmlns:p14="http://schemas.microsoft.com/office/powerpoint/2010/main" val="192630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g22db55ad56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1" name="Google Shape;2121;g22db55ad56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26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2182b85633d_0_1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2182b85633d_0_1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13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2182b85633d_0_1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2182b85633d_0_1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3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2182b85633d_0_1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2182b85633d_0_1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346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g2182b85633d_0_1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3" name="Google Shape;1473;g2182b85633d_0_1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94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g22db55ad56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1" name="Google Shape;2121;g22db55ad56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93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2182b85633d_0_1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2182b85633d_0_1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40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22c7278de18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22c7278de1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64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2182b85633d_0_1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2182b85633d_0_1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670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2da938bde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22da938bde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544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2da938bde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22da938bde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04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2da938bde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22da938bde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0042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https://baobiminhsang.com/tieu-chuan-tai-che-toan-cau-grs-la-gi/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B618C-1540-4A0E-9885-861E15370F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23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94901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407725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05654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29"/>
        <p:cNvGrpSpPr/>
        <p:nvPr/>
      </p:nvGrpSpPr>
      <p:grpSpPr>
        <a:xfrm>
          <a:off x="0" y="0"/>
          <a:ext cx="0" cy="0"/>
          <a:chOff x="0" y="0"/>
          <a:chExt cx="0" cy="0"/>
        </a:xfrm>
      </p:grpSpPr>
      <p:sp>
        <p:nvSpPr>
          <p:cNvPr id="530" name="Google Shape;530;p15"/>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b="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531" name="Google Shape;531;p15"/>
          <p:cNvGrpSpPr/>
          <p:nvPr/>
        </p:nvGrpSpPr>
        <p:grpSpPr>
          <a:xfrm>
            <a:off x="11520451" y="343446"/>
            <a:ext cx="742828" cy="6220420"/>
            <a:chOff x="8487938" y="257584"/>
            <a:chExt cx="557121" cy="4665315"/>
          </a:xfrm>
        </p:grpSpPr>
        <p:sp>
          <p:nvSpPr>
            <p:cNvPr id="532" name="Google Shape;532;p15"/>
            <p:cNvSpPr/>
            <p:nvPr/>
          </p:nvSpPr>
          <p:spPr>
            <a:xfrm rot="5662738">
              <a:off x="8825189" y="2410606"/>
              <a:ext cx="66795" cy="6679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5"/>
            <p:cNvSpPr/>
            <p:nvPr/>
          </p:nvSpPr>
          <p:spPr>
            <a:xfrm rot="5662738">
              <a:off x="8702058" y="1662014"/>
              <a:ext cx="66795" cy="6679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5"/>
            <p:cNvSpPr/>
            <p:nvPr/>
          </p:nvSpPr>
          <p:spPr>
            <a:xfrm rot="5662738">
              <a:off x="8731819" y="1272810"/>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5"/>
            <p:cNvSpPr/>
            <p:nvPr/>
          </p:nvSpPr>
          <p:spPr>
            <a:xfrm rot="3868218">
              <a:off x="8881131" y="1490657"/>
              <a:ext cx="66825" cy="66825"/>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5"/>
            <p:cNvSpPr/>
            <p:nvPr/>
          </p:nvSpPr>
          <p:spPr>
            <a:xfrm rot="3868218">
              <a:off x="8794900" y="2137893"/>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5"/>
            <p:cNvSpPr/>
            <p:nvPr/>
          </p:nvSpPr>
          <p:spPr>
            <a:xfrm rot="-3061112">
              <a:off x="8786501" y="3819265"/>
              <a:ext cx="66765" cy="6676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5"/>
            <p:cNvSpPr/>
            <p:nvPr/>
          </p:nvSpPr>
          <p:spPr>
            <a:xfrm rot="-3061112">
              <a:off x="8956014" y="4140666"/>
              <a:ext cx="66765" cy="6676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5"/>
            <p:cNvSpPr/>
            <p:nvPr/>
          </p:nvSpPr>
          <p:spPr>
            <a:xfrm rot="-3061112">
              <a:off x="8911080" y="3145179"/>
              <a:ext cx="66765" cy="6676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5"/>
            <p:cNvSpPr/>
            <p:nvPr/>
          </p:nvSpPr>
          <p:spPr>
            <a:xfrm rot="-4857631">
              <a:off x="8748860" y="3430163"/>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5"/>
            <p:cNvSpPr/>
            <p:nvPr/>
          </p:nvSpPr>
          <p:spPr>
            <a:xfrm rot="-4857631">
              <a:off x="8734609" y="2766600"/>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5"/>
            <p:cNvSpPr/>
            <p:nvPr/>
          </p:nvSpPr>
          <p:spPr>
            <a:xfrm rot="5137262" flipH="1">
              <a:off x="8630339" y="4426381"/>
              <a:ext cx="66795" cy="6679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5"/>
            <p:cNvSpPr/>
            <p:nvPr/>
          </p:nvSpPr>
          <p:spPr>
            <a:xfrm rot="5137262" flipH="1">
              <a:off x="8501508" y="2492773"/>
              <a:ext cx="66795" cy="6679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5"/>
            <p:cNvSpPr/>
            <p:nvPr/>
          </p:nvSpPr>
          <p:spPr>
            <a:xfrm rot="5137262" flipH="1">
              <a:off x="8751769" y="4853652"/>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5"/>
            <p:cNvSpPr/>
            <p:nvPr/>
          </p:nvSpPr>
          <p:spPr>
            <a:xfrm rot="6931782" flipH="1">
              <a:off x="8751756" y="505500"/>
              <a:ext cx="66825" cy="66825"/>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5"/>
            <p:cNvSpPr/>
            <p:nvPr/>
          </p:nvSpPr>
          <p:spPr>
            <a:xfrm rot="6931782" flipH="1">
              <a:off x="8834550" y="978639"/>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5"/>
            <p:cNvSpPr/>
            <p:nvPr/>
          </p:nvSpPr>
          <p:spPr>
            <a:xfrm rot="-7738888" flipH="1">
              <a:off x="8964726" y="271152"/>
              <a:ext cx="66765" cy="6676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5"/>
            <p:cNvSpPr/>
            <p:nvPr/>
          </p:nvSpPr>
          <p:spPr>
            <a:xfrm rot="-7738888" flipH="1">
              <a:off x="8546439" y="795200"/>
              <a:ext cx="66765" cy="6676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5"/>
            <p:cNvSpPr/>
            <p:nvPr/>
          </p:nvSpPr>
          <p:spPr>
            <a:xfrm rot="-7738888" flipH="1">
              <a:off x="8501505" y="1790688"/>
              <a:ext cx="66765" cy="6676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5"/>
            <p:cNvSpPr/>
            <p:nvPr/>
          </p:nvSpPr>
          <p:spPr>
            <a:xfrm rot="-5942369" flipH="1">
              <a:off x="8834559" y="4439577"/>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9340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433"/>
        <p:cNvGrpSpPr/>
        <p:nvPr/>
      </p:nvGrpSpPr>
      <p:grpSpPr>
        <a:xfrm>
          <a:off x="0" y="0"/>
          <a:ext cx="0" cy="0"/>
          <a:chOff x="0" y="0"/>
          <a:chExt cx="0" cy="0"/>
        </a:xfrm>
      </p:grpSpPr>
      <p:sp>
        <p:nvSpPr>
          <p:cNvPr id="434" name="Google Shape;434;p13"/>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b="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435" name="Google Shape;435;p13"/>
          <p:cNvGrpSpPr/>
          <p:nvPr/>
        </p:nvGrpSpPr>
        <p:grpSpPr>
          <a:xfrm>
            <a:off x="56921" y="6347971"/>
            <a:ext cx="12012868" cy="822743"/>
            <a:chOff x="42690" y="4446528"/>
            <a:chExt cx="9009651" cy="617057"/>
          </a:xfrm>
        </p:grpSpPr>
        <p:sp>
          <p:nvSpPr>
            <p:cNvPr id="436" name="Google Shape;436;p13"/>
            <p:cNvSpPr/>
            <p:nvPr/>
          </p:nvSpPr>
          <p:spPr>
            <a:xfrm rot="3868218">
              <a:off x="4705949" y="4799959"/>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3"/>
            <p:cNvSpPr/>
            <p:nvPr/>
          </p:nvSpPr>
          <p:spPr>
            <a:xfrm rot="-3061112">
              <a:off x="1540025" y="4689981"/>
              <a:ext cx="66765" cy="6676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3"/>
            <p:cNvSpPr/>
            <p:nvPr/>
          </p:nvSpPr>
          <p:spPr>
            <a:xfrm rot="-3061112">
              <a:off x="1271937" y="4562457"/>
              <a:ext cx="66765" cy="6676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3"/>
            <p:cNvSpPr/>
            <p:nvPr/>
          </p:nvSpPr>
          <p:spPr>
            <a:xfrm rot="5137262" flipH="1">
              <a:off x="4181982" y="4562451"/>
              <a:ext cx="66795" cy="6679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3"/>
            <p:cNvSpPr/>
            <p:nvPr/>
          </p:nvSpPr>
          <p:spPr>
            <a:xfrm rot="-7738888" flipH="1">
              <a:off x="2958979" y="4800004"/>
              <a:ext cx="66765" cy="6676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3"/>
            <p:cNvSpPr/>
            <p:nvPr/>
          </p:nvSpPr>
          <p:spPr>
            <a:xfrm rot="-5942369" flipH="1">
              <a:off x="3904007" y="4796330"/>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3"/>
            <p:cNvSpPr/>
            <p:nvPr/>
          </p:nvSpPr>
          <p:spPr>
            <a:xfrm rot="5662738">
              <a:off x="4903105" y="4615301"/>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3"/>
            <p:cNvSpPr/>
            <p:nvPr/>
          </p:nvSpPr>
          <p:spPr>
            <a:xfrm rot="3868218">
              <a:off x="4651142" y="4527548"/>
              <a:ext cx="66825" cy="66825"/>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3"/>
            <p:cNvSpPr/>
            <p:nvPr/>
          </p:nvSpPr>
          <p:spPr>
            <a:xfrm rot="3868218">
              <a:off x="3458461" y="4974259"/>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3"/>
            <p:cNvSpPr/>
            <p:nvPr/>
          </p:nvSpPr>
          <p:spPr>
            <a:xfrm rot="-4857631">
              <a:off x="3458471" y="4514479"/>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3"/>
            <p:cNvSpPr/>
            <p:nvPr/>
          </p:nvSpPr>
          <p:spPr>
            <a:xfrm rot="-4857631">
              <a:off x="1058295" y="4882766"/>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3"/>
            <p:cNvSpPr/>
            <p:nvPr/>
          </p:nvSpPr>
          <p:spPr>
            <a:xfrm rot="-6931782">
              <a:off x="2958937" y="4510863"/>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3"/>
            <p:cNvSpPr/>
            <p:nvPr/>
          </p:nvSpPr>
          <p:spPr>
            <a:xfrm rot="7738888">
              <a:off x="2284820" y="4968001"/>
              <a:ext cx="66765" cy="6676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3"/>
            <p:cNvSpPr/>
            <p:nvPr/>
          </p:nvSpPr>
          <p:spPr>
            <a:xfrm rot="7738888">
              <a:off x="417708" y="4882799"/>
              <a:ext cx="66765" cy="6676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3"/>
            <p:cNvSpPr/>
            <p:nvPr/>
          </p:nvSpPr>
          <p:spPr>
            <a:xfrm rot="7738888">
              <a:off x="279591" y="4468712"/>
              <a:ext cx="66765" cy="6676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3"/>
            <p:cNvSpPr/>
            <p:nvPr/>
          </p:nvSpPr>
          <p:spPr>
            <a:xfrm rot="5942369">
              <a:off x="542723" y="4593651"/>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3"/>
            <p:cNvSpPr/>
            <p:nvPr/>
          </p:nvSpPr>
          <p:spPr>
            <a:xfrm rot="-5662738" flipH="1">
              <a:off x="3742873" y="4571284"/>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3"/>
            <p:cNvSpPr/>
            <p:nvPr/>
          </p:nvSpPr>
          <p:spPr>
            <a:xfrm rot="7738888">
              <a:off x="56258" y="4882801"/>
              <a:ext cx="66765" cy="6676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3"/>
            <p:cNvSpPr/>
            <p:nvPr/>
          </p:nvSpPr>
          <p:spPr>
            <a:xfrm rot="5942369">
              <a:off x="4245547" y="4912162"/>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3"/>
            <p:cNvSpPr/>
            <p:nvPr/>
          </p:nvSpPr>
          <p:spPr>
            <a:xfrm rot="-5662738" flipH="1">
              <a:off x="861583" y="4519413"/>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3"/>
            <p:cNvSpPr/>
            <p:nvPr/>
          </p:nvSpPr>
          <p:spPr>
            <a:xfrm rot="895350" flipH="1">
              <a:off x="2332177" y="4639964"/>
              <a:ext cx="66810" cy="668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3"/>
            <p:cNvSpPr/>
            <p:nvPr/>
          </p:nvSpPr>
          <p:spPr>
            <a:xfrm rot="895350" flipH="1">
              <a:off x="1947326" y="4816679"/>
              <a:ext cx="66810" cy="6681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3"/>
            <p:cNvSpPr/>
            <p:nvPr/>
          </p:nvSpPr>
          <p:spPr>
            <a:xfrm rot="2690032" flipH="1">
              <a:off x="2705533" y="4527576"/>
              <a:ext cx="66766" cy="66766"/>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3"/>
            <p:cNvSpPr/>
            <p:nvPr/>
          </p:nvSpPr>
          <p:spPr>
            <a:xfrm rot="2689087" flipH="1">
              <a:off x="2035361" y="4460367"/>
              <a:ext cx="66822" cy="66822"/>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3"/>
            <p:cNvSpPr/>
            <p:nvPr/>
          </p:nvSpPr>
          <p:spPr>
            <a:xfrm rot="-7738888" flipH="1">
              <a:off x="5142312" y="4575200"/>
              <a:ext cx="66765" cy="6676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3"/>
            <p:cNvSpPr/>
            <p:nvPr/>
          </p:nvSpPr>
          <p:spPr>
            <a:xfrm rot="-5942369" flipH="1">
              <a:off x="5131459" y="4943912"/>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13"/>
            <p:cNvSpPr/>
            <p:nvPr/>
          </p:nvSpPr>
          <p:spPr>
            <a:xfrm rot="-5662738" flipH="1">
              <a:off x="6520128" y="4912171"/>
              <a:ext cx="66795" cy="6679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3"/>
            <p:cNvSpPr/>
            <p:nvPr/>
          </p:nvSpPr>
          <p:spPr>
            <a:xfrm rot="-3868218" flipH="1">
              <a:off x="6550387" y="4639459"/>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3"/>
            <p:cNvSpPr/>
            <p:nvPr/>
          </p:nvSpPr>
          <p:spPr>
            <a:xfrm rot="-5137262">
              <a:off x="6843808" y="4994338"/>
              <a:ext cx="66795" cy="6679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3"/>
            <p:cNvSpPr/>
            <p:nvPr/>
          </p:nvSpPr>
          <p:spPr>
            <a:xfrm rot="-3868218" flipH="1">
              <a:off x="6203918" y="4901247"/>
              <a:ext cx="66825" cy="66825"/>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3"/>
            <p:cNvSpPr/>
            <p:nvPr/>
          </p:nvSpPr>
          <p:spPr>
            <a:xfrm rot="9904650">
              <a:off x="5410220" y="4873930"/>
              <a:ext cx="66810" cy="6681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3"/>
            <p:cNvSpPr/>
            <p:nvPr/>
          </p:nvSpPr>
          <p:spPr>
            <a:xfrm rot="9904650">
              <a:off x="5923627" y="4510372"/>
              <a:ext cx="66810" cy="668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3"/>
            <p:cNvSpPr/>
            <p:nvPr/>
          </p:nvSpPr>
          <p:spPr>
            <a:xfrm rot="9909093">
              <a:off x="5480636" y="4468737"/>
              <a:ext cx="66728" cy="6672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3"/>
            <p:cNvSpPr/>
            <p:nvPr/>
          </p:nvSpPr>
          <p:spPr>
            <a:xfrm rot="8109968">
              <a:off x="6296983" y="4622805"/>
              <a:ext cx="66766" cy="66766"/>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3"/>
            <p:cNvSpPr/>
            <p:nvPr/>
          </p:nvSpPr>
          <p:spPr>
            <a:xfrm rot="8109968">
              <a:off x="5657653" y="4755286"/>
              <a:ext cx="66766" cy="66766"/>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3"/>
            <p:cNvSpPr/>
            <p:nvPr/>
          </p:nvSpPr>
          <p:spPr>
            <a:xfrm rot="3061112" flipH="1">
              <a:off x="7902930" y="4460388"/>
              <a:ext cx="66765" cy="6676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3"/>
            <p:cNvSpPr/>
            <p:nvPr/>
          </p:nvSpPr>
          <p:spPr>
            <a:xfrm rot="4857631" flipH="1">
              <a:off x="7067612" y="4813460"/>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3"/>
            <p:cNvSpPr/>
            <p:nvPr/>
          </p:nvSpPr>
          <p:spPr>
            <a:xfrm rot="-6931782">
              <a:off x="8906139" y="4519386"/>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3"/>
            <p:cNvSpPr/>
            <p:nvPr/>
          </p:nvSpPr>
          <p:spPr>
            <a:xfrm rot="7738888">
              <a:off x="7451818" y="4909522"/>
              <a:ext cx="66765" cy="6676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3"/>
            <p:cNvSpPr/>
            <p:nvPr/>
          </p:nvSpPr>
          <p:spPr>
            <a:xfrm rot="5942369">
              <a:off x="7613974" y="4624473"/>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3"/>
            <p:cNvSpPr/>
            <p:nvPr/>
          </p:nvSpPr>
          <p:spPr>
            <a:xfrm rot="5662738">
              <a:off x="8143802" y="4900808"/>
              <a:ext cx="66795" cy="6679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3"/>
            <p:cNvSpPr/>
            <p:nvPr/>
          </p:nvSpPr>
          <p:spPr>
            <a:xfrm rot="3868218">
              <a:off x="8113513" y="4628095"/>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3"/>
            <p:cNvSpPr/>
            <p:nvPr/>
          </p:nvSpPr>
          <p:spPr>
            <a:xfrm rot="5137262" flipH="1">
              <a:off x="7820121" y="4982974"/>
              <a:ext cx="66795" cy="6679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3"/>
            <p:cNvSpPr/>
            <p:nvPr/>
          </p:nvSpPr>
          <p:spPr>
            <a:xfrm rot="5137262" flipH="1">
              <a:off x="7329607" y="4567703"/>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3"/>
            <p:cNvSpPr/>
            <p:nvPr/>
          </p:nvSpPr>
          <p:spPr>
            <a:xfrm rot="-4857631">
              <a:off x="6910236" y="4468690"/>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3"/>
            <p:cNvSpPr/>
            <p:nvPr/>
          </p:nvSpPr>
          <p:spPr>
            <a:xfrm rot="-3061112">
              <a:off x="8599512" y="4562457"/>
              <a:ext cx="66765" cy="6676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3"/>
            <p:cNvSpPr/>
            <p:nvPr/>
          </p:nvSpPr>
          <p:spPr>
            <a:xfrm rot="-4857631">
              <a:off x="8385870" y="4882766"/>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3"/>
            <p:cNvSpPr/>
            <p:nvPr/>
          </p:nvSpPr>
          <p:spPr>
            <a:xfrm rot="5137262" flipH="1">
              <a:off x="8983094" y="4882776"/>
              <a:ext cx="66795" cy="6679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3"/>
            <p:cNvSpPr/>
            <p:nvPr/>
          </p:nvSpPr>
          <p:spPr>
            <a:xfrm rot="5942369">
              <a:off x="8694409" y="4796337"/>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27572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551"/>
        <p:cNvGrpSpPr/>
        <p:nvPr/>
      </p:nvGrpSpPr>
      <p:grpSpPr>
        <a:xfrm>
          <a:off x="0" y="0"/>
          <a:ext cx="0" cy="0"/>
          <a:chOff x="0" y="0"/>
          <a:chExt cx="0" cy="0"/>
        </a:xfrm>
      </p:grpSpPr>
      <p:sp>
        <p:nvSpPr>
          <p:cNvPr id="552" name="Google Shape;552;p16"/>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b="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553" name="Google Shape;553;p16"/>
          <p:cNvGrpSpPr/>
          <p:nvPr/>
        </p:nvGrpSpPr>
        <p:grpSpPr>
          <a:xfrm>
            <a:off x="10856168" y="105885"/>
            <a:ext cx="1240721" cy="1123423"/>
            <a:chOff x="8142125" y="79413"/>
            <a:chExt cx="930541" cy="842567"/>
          </a:xfrm>
        </p:grpSpPr>
        <p:sp>
          <p:nvSpPr>
            <p:cNvPr id="554" name="Google Shape;554;p16"/>
            <p:cNvSpPr/>
            <p:nvPr/>
          </p:nvSpPr>
          <p:spPr>
            <a:xfrm rot="-10537262">
              <a:off x="8454644" y="219399"/>
              <a:ext cx="66795" cy="6679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6"/>
            <p:cNvSpPr/>
            <p:nvPr/>
          </p:nvSpPr>
          <p:spPr>
            <a:xfrm rot="-10537262">
              <a:off x="8881914" y="112229"/>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6"/>
            <p:cNvSpPr/>
            <p:nvPr/>
          </p:nvSpPr>
          <p:spPr>
            <a:xfrm rot="542369">
              <a:off x="9001001" y="553745"/>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6"/>
            <p:cNvSpPr/>
            <p:nvPr/>
          </p:nvSpPr>
          <p:spPr>
            <a:xfrm rot="542369">
              <a:off x="8467839" y="423619"/>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6"/>
            <p:cNvSpPr/>
            <p:nvPr/>
          </p:nvSpPr>
          <p:spPr>
            <a:xfrm rot="1531782" flipH="1">
              <a:off x="8153263" y="90551"/>
              <a:ext cx="66825" cy="6682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6"/>
            <p:cNvSpPr/>
            <p:nvPr/>
          </p:nvSpPr>
          <p:spPr>
            <a:xfrm rot="6931782" flipH="1">
              <a:off x="8874104" y="844018"/>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16"/>
          <p:cNvGrpSpPr/>
          <p:nvPr/>
        </p:nvGrpSpPr>
        <p:grpSpPr>
          <a:xfrm>
            <a:off x="-12" y="57942"/>
            <a:ext cx="1198679" cy="899707"/>
            <a:chOff x="76191" y="119657"/>
            <a:chExt cx="899009" cy="674780"/>
          </a:xfrm>
        </p:grpSpPr>
        <p:sp>
          <p:nvSpPr>
            <p:cNvPr id="561" name="Google Shape;561;p16"/>
            <p:cNvSpPr/>
            <p:nvPr/>
          </p:nvSpPr>
          <p:spPr>
            <a:xfrm rot="262738">
              <a:off x="372898" y="378681"/>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6"/>
            <p:cNvSpPr/>
            <p:nvPr/>
          </p:nvSpPr>
          <p:spPr>
            <a:xfrm rot="-7738888" flipH="1">
              <a:off x="331284" y="714105"/>
              <a:ext cx="66765" cy="6676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6"/>
            <p:cNvSpPr/>
            <p:nvPr/>
          </p:nvSpPr>
          <p:spPr>
            <a:xfrm rot="-5662738" flipH="1">
              <a:off x="644267" y="126898"/>
              <a:ext cx="66795" cy="6679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6"/>
            <p:cNvSpPr/>
            <p:nvPr/>
          </p:nvSpPr>
          <p:spPr>
            <a:xfrm rot="3061112" flipH="1">
              <a:off x="591022" y="581983"/>
              <a:ext cx="66765" cy="6676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6"/>
            <p:cNvSpPr/>
            <p:nvPr/>
          </p:nvSpPr>
          <p:spPr>
            <a:xfrm rot="4857631" flipH="1">
              <a:off x="903536" y="323418"/>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6"/>
            <p:cNvSpPr/>
            <p:nvPr/>
          </p:nvSpPr>
          <p:spPr>
            <a:xfrm rot="4857631" flipH="1">
              <a:off x="331262" y="124492"/>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6"/>
            <p:cNvSpPr/>
            <p:nvPr/>
          </p:nvSpPr>
          <p:spPr>
            <a:xfrm rot="262738">
              <a:off x="78644" y="486623"/>
              <a:ext cx="66795" cy="6679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420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568"/>
        <p:cNvGrpSpPr/>
        <p:nvPr/>
      </p:nvGrpSpPr>
      <p:grpSpPr>
        <a:xfrm>
          <a:off x="0" y="0"/>
          <a:ext cx="0" cy="0"/>
          <a:chOff x="0" y="0"/>
          <a:chExt cx="0" cy="0"/>
        </a:xfrm>
      </p:grpSpPr>
      <p:sp>
        <p:nvSpPr>
          <p:cNvPr id="569" name="Google Shape;569;p17"/>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b="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570" name="Google Shape;570;p17"/>
          <p:cNvGrpSpPr/>
          <p:nvPr/>
        </p:nvGrpSpPr>
        <p:grpSpPr>
          <a:xfrm>
            <a:off x="-29646" y="237797"/>
            <a:ext cx="742828" cy="6382425"/>
            <a:chOff x="58313" y="178347"/>
            <a:chExt cx="557121" cy="4786819"/>
          </a:xfrm>
        </p:grpSpPr>
        <p:sp>
          <p:nvSpPr>
            <p:cNvPr id="571" name="Google Shape;571;p17"/>
            <p:cNvSpPr/>
            <p:nvPr/>
          </p:nvSpPr>
          <p:spPr>
            <a:xfrm rot="5662738">
              <a:off x="395564" y="2331368"/>
              <a:ext cx="66795" cy="6679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7"/>
            <p:cNvSpPr/>
            <p:nvPr/>
          </p:nvSpPr>
          <p:spPr>
            <a:xfrm rot="5662738">
              <a:off x="272433" y="1582777"/>
              <a:ext cx="66795" cy="6679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7"/>
            <p:cNvSpPr/>
            <p:nvPr/>
          </p:nvSpPr>
          <p:spPr>
            <a:xfrm rot="5662738">
              <a:off x="302194" y="1193573"/>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7"/>
            <p:cNvSpPr/>
            <p:nvPr/>
          </p:nvSpPr>
          <p:spPr>
            <a:xfrm rot="3868218">
              <a:off x="451506" y="1411419"/>
              <a:ext cx="66825" cy="66825"/>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7"/>
            <p:cNvSpPr/>
            <p:nvPr/>
          </p:nvSpPr>
          <p:spPr>
            <a:xfrm rot="3868218">
              <a:off x="365275" y="2058656"/>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7"/>
            <p:cNvSpPr/>
            <p:nvPr/>
          </p:nvSpPr>
          <p:spPr>
            <a:xfrm rot="-3061112">
              <a:off x="356876" y="3740027"/>
              <a:ext cx="66765" cy="6676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7"/>
            <p:cNvSpPr/>
            <p:nvPr/>
          </p:nvSpPr>
          <p:spPr>
            <a:xfrm rot="-3061112">
              <a:off x="526389" y="4061429"/>
              <a:ext cx="66765" cy="6676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7"/>
            <p:cNvSpPr/>
            <p:nvPr/>
          </p:nvSpPr>
          <p:spPr>
            <a:xfrm rot="-3061112">
              <a:off x="481455" y="3065941"/>
              <a:ext cx="66765" cy="6676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7"/>
            <p:cNvSpPr/>
            <p:nvPr/>
          </p:nvSpPr>
          <p:spPr>
            <a:xfrm rot="-4857631">
              <a:off x="319235" y="3350926"/>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7"/>
            <p:cNvSpPr/>
            <p:nvPr/>
          </p:nvSpPr>
          <p:spPr>
            <a:xfrm rot="-4857631">
              <a:off x="304984" y="2687363"/>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7"/>
            <p:cNvSpPr/>
            <p:nvPr/>
          </p:nvSpPr>
          <p:spPr>
            <a:xfrm rot="5137262" flipH="1">
              <a:off x="200714" y="4347143"/>
              <a:ext cx="66795" cy="6679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7"/>
            <p:cNvSpPr/>
            <p:nvPr/>
          </p:nvSpPr>
          <p:spPr>
            <a:xfrm rot="5137262" flipH="1">
              <a:off x="71883" y="2413535"/>
              <a:ext cx="66795" cy="6679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7"/>
            <p:cNvSpPr/>
            <p:nvPr/>
          </p:nvSpPr>
          <p:spPr>
            <a:xfrm rot="5137262" flipH="1">
              <a:off x="322144" y="4774414"/>
              <a:ext cx="66795" cy="6679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7"/>
            <p:cNvSpPr/>
            <p:nvPr/>
          </p:nvSpPr>
          <p:spPr>
            <a:xfrm rot="6931782" flipH="1">
              <a:off x="322131" y="426263"/>
              <a:ext cx="66825" cy="66825"/>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7"/>
            <p:cNvSpPr/>
            <p:nvPr/>
          </p:nvSpPr>
          <p:spPr>
            <a:xfrm rot="6931782" flipH="1">
              <a:off x="404925" y="899401"/>
              <a:ext cx="66825" cy="66825"/>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7"/>
            <p:cNvSpPr/>
            <p:nvPr/>
          </p:nvSpPr>
          <p:spPr>
            <a:xfrm rot="-7738888" flipH="1">
              <a:off x="535101" y="191914"/>
              <a:ext cx="66765" cy="6676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7"/>
            <p:cNvSpPr/>
            <p:nvPr/>
          </p:nvSpPr>
          <p:spPr>
            <a:xfrm rot="-7738888" flipH="1">
              <a:off x="116814" y="715962"/>
              <a:ext cx="66765" cy="66765"/>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7"/>
            <p:cNvSpPr/>
            <p:nvPr/>
          </p:nvSpPr>
          <p:spPr>
            <a:xfrm rot="-7738888" flipH="1">
              <a:off x="71880" y="1711450"/>
              <a:ext cx="66765" cy="6676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7"/>
            <p:cNvSpPr/>
            <p:nvPr/>
          </p:nvSpPr>
          <p:spPr>
            <a:xfrm rot="-5942369" flipH="1">
              <a:off x="535060" y="4893501"/>
              <a:ext cx="66830" cy="6683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7"/>
            <p:cNvSpPr/>
            <p:nvPr/>
          </p:nvSpPr>
          <p:spPr>
            <a:xfrm rot="-5942369" flipH="1">
              <a:off x="404934" y="4360339"/>
              <a:ext cx="66830" cy="6683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9952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755592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593677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604832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6713B6-6BCD-4814-8D80-F3D3111C195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1574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040435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6713B6-6BCD-4814-8D80-F3D3111C195C}"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775160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6713B6-6BCD-4814-8D80-F3D3111C195C}"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306019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713B6-6BCD-4814-8D80-F3D3111C195C}"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500896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45362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360636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779435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1199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515755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4074651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6713B6-6BCD-4814-8D80-F3D3111C195C}"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63779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845838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6713B6-6BCD-4814-8D80-F3D3111C195C}" type="datetimeFigureOut">
              <a:rPr lang="en-US" smtClean="0"/>
              <a:t>1/16/2025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719142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93783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449346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945262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374207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655875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6713B6-6BCD-4814-8D80-F3D3111C195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284546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6713B6-6BCD-4814-8D80-F3D3111C195C}"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711466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6713B6-6BCD-4814-8D80-F3D3111C195C}"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650615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713B6-6BCD-4814-8D80-F3D3111C195C}"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41654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6713B6-6BCD-4814-8D80-F3D3111C195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387427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888722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255802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797691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045132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765585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4084943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6713B6-6BCD-4814-8D80-F3D3111C195C}"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261105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6713B6-6BCD-4814-8D80-F3D3111C195C}" type="datetimeFigureOut">
              <a:rPr lang="en-US" smtClean="0"/>
              <a:t>1/16/2025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6987997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51615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6713B6-6BCD-4814-8D80-F3D3111C195C}"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70439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6713B6-6BCD-4814-8D80-F3D3111C195C}"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335198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6713B6-6BCD-4814-8D80-F3D3111C195C}"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94035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713B6-6BCD-4814-8D80-F3D3111C195C}"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136679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38810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713B6-6BCD-4814-8D80-F3D3111C195C}"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0AC2F-ADFA-4C53-9C8A-80882708E0E3}" type="slidenum">
              <a:rPr lang="en-US" smtClean="0"/>
              <a:t>‹#›</a:t>
            </a:fld>
            <a:endParaRPr lang="en-US"/>
          </a:p>
        </p:txBody>
      </p:sp>
    </p:spTree>
    <p:extLst>
      <p:ext uri="{BB962C8B-B14F-4D97-AF65-F5344CB8AC3E}">
        <p14:creationId xmlns:p14="http://schemas.microsoft.com/office/powerpoint/2010/main" val="203274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jpe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jpe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713B6-6BCD-4814-8D80-F3D3111C195C}"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0AC2F-ADFA-4C53-9C8A-80882708E0E3}" type="slidenum">
              <a:rPr lang="en-US" smtClean="0"/>
              <a:t>‹#›</a:t>
            </a:fld>
            <a:endParaRPr lang="en-US"/>
          </a:p>
        </p:txBody>
      </p:sp>
    </p:spTree>
    <p:extLst>
      <p:ext uri="{BB962C8B-B14F-4D97-AF65-F5344CB8AC3E}">
        <p14:creationId xmlns:p14="http://schemas.microsoft.com/office/powerpoint/2010/main" val="98967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D6713B6-6BCD-4814-8D80-F3D3111C195C}" type="datetimeFigureOut">
              <a:rPr lang="en-US" smtClean="0"/>
              <a:t>1/16/2025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F70AC2F-ADFA-4C53-9C8A-80882708E0E3}" type="slidenum">
              <a:rPr lang="en-US" smtClean="0"/>
              <a:t>‹#›</a:t>
            </a:fld>
            <a:endParaRPr lang="en-US"/>
          </a:p>
        </p:txBody>
      </p:sp>
    </p:spTree>
    <p:extLst>
      <p:ext uri="{BB962C8B-B14F-4D97-AF65-F5344CB8AC3E}">
        <p14:creationId xmlns:p14="http://schemas.microsoft.com/office/powerpoint/2010/main" val="214492358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D6713B6-6BCD-4814-8D80-F3D3111C195C}" type="datetimeFigureOut">
              <a:rPr lang="en-US" smtClean="0"/>
              <a:t>1/16/2025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F70AC2F-ADFA-4C53-9C8A-80882708E0E3}" type="slidenum">
              <a:rPr lang="en-US" smtClean="0"/>
              <a:t>‹#›</a:t>
            </a:fld>
            <a:endParaRPr lang="en-US"/>
          </a:p>
        </p:txBody>
      </p:sp>
    </p:spTree>
    <p:extLst>
      <p:ext uri="{BB962C8B-B14F-4D97-AF65-F5344CB8AC3E}">
        <p14:creationId xmlns:p14="http://schemas.microsoft.com/office/powerpoint/2010/main" val="249638270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4.png"/><Relationship Id="rId7" Type="http://schemas.openxmlformats.org/officeDocument/2006/relationships/image" Target="../media/image26.png"/><Relationship Id="rId12" Type="http://schemas.microsoft.com/office/2007/relationships/hdphoto" Target="../media/hdphoto11.wdp"/><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8.wdp"/><Relationship Id="rId11" Type="http://schemas.openxmlformats.org/officeDocument/2006/relationships/image" Target="../media/image28.png"/><Relationship Id="rId5" Type="http://schemas.openxmlformats.org/officeDocument/2006/relationships/image" Target="../media/image25.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13.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5.png"/><Relationship Id="rId5" Type="http://schemas.microsoft.com/office/2007/relationships/hdphoto" Target="../media/hdphoto12.wdp"/><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microsoft.com/office/2007/relationships/hdphoto" Target="../media/hdphoto15.wdp"/><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8.png"/><Relationship Id="rId11" Type="http://schemas.microsoft.com/office/2007/relationships/hdphoto" Target="../media/hdphoto17.wdp"/><Relationship Id="rId5" Type="http://schemas.microsoft.com/office/2007/relationships/hdphoto" Target="../media/hdphoto14.wdp"/><Relationship Id="rId10" Type="http://schemas.openxmlformats.org/officeDocument/2006/relationships/image" Target="../media/image40.png"/><Relationship Id="rId4" Type="http://schemas.openxmlformats.org/officeDocument/2006/relationships/image" Target="../media/image37.png"/><Relationship Id="rId9" Type="http://schemas.microsoft.com/office/2007/relationships/hdphoto" Target="../media/hdphoto16.wdp"/></Relationships>
</file>

<file path=ppt/slides/_rels/slide17.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microsoft.com/office/2007/relationships/hdphoto" Target="../media/hdphoto18.wdp"/><Relationship Id="rId5" Type="http://schemas.openxmlformats.org/officeDocument/2006/relationships/image" Target="../media/image41.png"/><Relationship Id="rId4" Type="http://schemas.microsoft.com/office/2007/relationships/hdphoto" Target="../media/hdphoto17.wdp"/></Relationships>
</file>

<file path=ppt/slides/_rels/slide18.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microsoft.com/office/2007/relationships/hdphoto" Target="../media/hdphoto23.wdp"/><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microsoft.com/office/2007/relationships/hdphoto" Target="../media/hdphoto22.wdp"/><Relationship Id="rId5" Type="http://schemas.openxmlformats.org/officeDocument/2006/relationships/image" Target="../media/image45.png"/><Relationship Id="rId4" Type="http://schemas.microsoft.com/office/2007/relationships/hdphoto" Target="../media/hdphoto2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3" Type="http://schemas.openxmlformats.org/officeDocument/2006/relationships/audio" Target="../media/audio2.wav"/><Relationship Id="rId7" Type="http://schemas.microsoft.com/office/2007/relationships/hdphoto" Target="../media/hdphoto24.wdp"/><Relationship Id="rId12"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48.png"/><Relationship Id="rId11" Type="http://schemas.microsoft.com/office/2007/relationships/hdphoto" Target="../media/hdphoto26.wdp"/><Relationship Id="rId5" Type="http://schemas.openxmlformats.org/officeDocument/2006/relationships/image" Target="../media/image47.jpeg"/><Relationship Id="rId15" Type="http://schemas.openxmlformats.org/officeDocument/2006/relationships/slide" Target="slide25.xml"/><Relationship Id="rId10" Type="http://schemas.openxmlformats.org/officeDocument/2006/relationships/image" Target="../media/image50.png"/><Relationship Id="rId4" Type="http://schemas.openxmlformats.org/officeDocument/2006/relationships/audio" Target="../media/audio3.wav"/><Relationship Id="rId9" Type="http://schemas.microsoft.com/office/2007/relationships/hdphoto" Target="../media/hdphoto25.wdp"/><Relationship Id="rId1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microsoft.com/office/2007/relationships/hdphoto" Target="../media/hdphoto25.wdp"/><Relationship Id="rId13" Type="http://schemas.openxmlformats.org/officeDocument/2006/relationships/image" Target="../media/image54.png"/><Relationship Id="rId3" Type="http://schemas.openxmlformats.org/officeDocument/2006/relationships/audio" Target="../media/audio3.wav"/><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16.xml"/><Relationship Id="rId6" Type="http://schemas.microsoft.com/office/2007/relationships/hdphoto" Target="../media/hdphoto24.wdp"/><Relationship Id="rId11" Type="http://schemas.openxmlformats.org/officeDocument/2006/relationships/image" Target="../media/image53.png"/><Relationship Id="rId5" Type="http://schemas.openxmlformats.org/officeDocument/2006/relationships/image" Target="../media/image48.png"/><Relationship Id="rId15" Type="http://schemas.openxmlformats.org/officeDocument/2006/relationships/image" Target="../media/image47.jpeg"/><Relationship Id="rId10" Type="http://schemas.microsoft.com/office/2007/relationships/hdphoto" Target="../media/hdphoto26.wdp"/><Relationship Id="rId4" Type="http://schemas.openxmlformats.org/officeDocument/2006/relationships/audio" Target="../media/audio2.wav"/><Relationship Id="rId9" Type="http://schemas.openxmlformats.org/officeDocument/2006/relationships/image" Target="../media/image50.png"/><Relationship Id="rId14"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microsoft.com/office/2007/relationships/hdphoto" Target="../media/hdphoto25.wdp"/><Relationship Id="rId13" Type="http://schemas.openxmlformats.org/officeDocument/2006/relationships/slide" Target="slide25.xml"/><Relationship Id="rId3" Type="http://schemas.openxmlformats.org/officeDocument/2006/relationships/audio" Target="../media/audio3.wav"/><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16.xml"/><Relationship Id="rId6" Type="http://schemas.microsoft.com/office/2007/relationships/hdphoto" Target="../media/hdphoto24.wdp"/><Relationship Id="rId11" Type="http://schemas.openxmlformats.org/officeDocument/2006/relationships/image" Target="../media/image53.png"/><Relationship Id="rId5" Type="http://schemas.openxmlformats.org/officeDocument/2006/relationships/image" Target="../media/image48.png"/><Relationship Id="rId10" Type="http://schemas.microsoft.com/office/2007/relationships/hdphoto" Target="../media/hdphoto26.wdp"/><Relationship Id="rId4" Type="http://schemas.openxmlformats.org/officeDocument/2006/relationships/audio" Target="../media/audio2.wav"/><Relationship Id="rId9"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microsoft.com/office/2007/relationships/hdphoto" Target="../media/hdphoto25.wdp"/><Relationship Id="rId13" Type="http://schemas.openxmlformats.org/officeDocument/2006/relationships/image" Target="../media/image53.png"/><Relationship Id="rId3" Type="http://schemas.openxmlformats.org/officeDocument/2006/relationships/audio" Target="../media/audio2.wav"/><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16.xml"/><Relationship Id="rId6" Type="http://schemas.microsoft.com/office/2007/relationships/hdphoto" Target="../media/hdphoto24.wdp"/><Relationship Id="rId11" Type="http://schemas.openxmlformats.org/officeDocument/2006/relationships/image" Target="../media/image51.png"/><Relationship Id="rId5" Type="http://schemas.openxmlformats.org/officeDocument/2006/relationships/image" Target="../media/image48.png"/><Relationship Id="rId10" Type="http://schemas.microsoft.com/office/2007/relationships/hdphoto" Target="../media/hdphoto26.wdp"/><Relationship Id="rId4" Type="http://schemas.openxmlformats.org/officeDocument/2006/relationships/audio" Target="../media/audio3.wav"/><Relationship Id="rId9" Type="http://schemas.openxmlformats.org/officeDocument/2006/relationships/image" Target="../media/image50.png"/><Relationship Id="rId1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microsoft.com/office/2007/relationships/hdphoto" Target="../media/hdphoto25.wdp"/><Relationship Id="rId13" Type="http://schemas.openxmlformats.org/officeDocument/2006/relationships/slide" Target="slide25.xml"/><Relationship Id="rId3" Type="http://schemas.openxmlformats.org/officeDocument/2006/relationships/audio" Target="../media/audio3.wav"/><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33.xml"/><Relationship Id="rId6" Type="http://schemas.microsoft.com/office/2007/relationships/hdphoto" Target="../media/hdphoto24.wdp"/><Relationship Id="rId11" Type="http://schemas.openxmlformats.org/officeDocument/2006/relationships/image" Target="../media/image53.png"/><Relationship Id="rId5" Type="http://schemas.openxmlformats.org/officeDocument/2006/relationships/image" Target="../media/image48.png"/><Relationship Id="rId10" Type="http://schemas.microsoft.com/office/2007/relationships/hdphoto" Target="../media/hdphoto26.wdp"/><Relationship Id="rId4" Type="http://schemas.openxmlformats.org/officeDocument/2006/relationships/audio" Target="../media/audio2.wav"/><Relationship Id="rId9"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microsoft.com/office/2007/relationships/hdphoto" Target="../media/hdphoto25.wdp"/><Relationship Id="rId13" Type="http://schemas.openxmlformats.org/officeDocument/2006/relationships/image" Target="../media/image54.png"/><Relationship Id="rId3" Type="http://schemas.openxmlformats.org/officeDocument/2006/relationships/audio" Target="../media/audio3.wav"/><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16.xml"/><Relationship Id="rId6" Type="http://schemas.microsoft.com/office/2007/relationships/hdphoto" Target="../media/hdphoto24.wdp"/><Relationship Id="rId11" Type="http://schemas.openxmlformats.org/officeDocument/2006/relationships/image" Target="../media/image53.png"/><Relationship Id="rId5" Type="http://schemas.openxmlformats.org/officeDocument/2006/relationships/image" Target="../media/image48.png"/><Relationship Id="rId10" Type="http://schemas.microsoft.com/office/2007/relationships/hdphoto" Target="../media/hdphoto26.wdp"/><Relationship Id="rId4" Type="http://schemas.openxmlformats.org/officeDocument/2006/relationships/audio" Target="../media/audio2.wav"/><Relationship Id="rId9" Type="http://schemas.openxmlformats.org/officeDocument/2006/relationships/image" Target="../media/image50.png"/><Relationship Id="rId14" Type="http://schemas.openxmlformats.org/officeDocument/2006/relationships/slide" Target="slide2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sp>
        <p:nvSpPr>
          <p:cNvPr id="4" name="Rectangle 3"/>
          <p:cNvSpPr/>
          <p:nvPr/>
        </p:nvSpPr>
        <p:spPr>
          <a:xfrm>
            <a:off x="4181696" y="324397"/>
            <a:ext cx="791755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Nhìn</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a:t>
            </a: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hình</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a:t>
            </a: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đoán</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tên</a:t>
            </a:r>
          </a:p>
        </p:txBody>
      </p:sp>
      <p:pic>
        <p:nvPicPr>
          <p:cNvPr id="5" name="Picture 6" descr="Logo-game Orchard Shopping Centre | lacienciadelcafe.com.a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18739" y1="52094" x2="80000" y2="46335"/>
                        <a14:foregroundMark x1="20180" y1="42670" x2="79099" y2="42670"/>
                        <a14:foregroundMark x1="21081" y1="61780" x2="79459" y2="57853"/>
                        <a14:foregroundMark x1="24144" y1="64398" x2="79459" y2="60733"/>
                        <a14:foregroundMark x1="25405" y1="41361" x2="40541" y2="56806"/>
                        <a14:foregroundMark x1="28108" y1="55497" x2="68468" y2="40052"/>
                      </a14:backgroundRemoval>
                    </a14:imgEffect>
                  </a14:imgLayer>
                </a14:imgProps>
              </a:ext>
              <a:ext uri="{28A0092B-C50C-407E-A947-70E740481C1C}">
                <a14:useLocalDpi xmlns:a14="http://schemas.microsoft.com/office/drawing/2010/main" val="0"/>
              </a:ext>
            </a:extLst>
          </a:blip>
          <a:srcRect/>
          <a:stretch>
            <a:fillRect/>
          </a:stretch>
        </p:blipFill>
        <p:spPr bwMode="auto">
          <a:xfrm>
            <a:off x="1873441" y="458069"/>
            <a:ext cx="3634840" cy="2501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iểu tượng của Hiệp hội Quốc gia Đông nam Á bộ sưu tập tem Xem khô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907" b="78605" l="3889" r="94778">
                        <a14:foregroundMark x1="8000" y1="43721" x2="87889" y2="40930"/>
                        <a14:foregroundMark x1="22444" y1="26860" x2="38667" y2="62907"/>
                        <a14:foregroundMark x1="14111" y1="29767" x2="34889" y2="64302"/>
                        <a14:foregroundMark x1="15111" y1="50349" x2="29111" y2="50116"/>
                        <a14:foregroundMark x1="25778" y1="34884" x2="49333" y2="23140"/>
                        <a14:foregroundMark x1="26556" y1="24884" x2="78111" y2="56860"/>
                        <a14:foregroundMark x1="45778" y1="17674" x2="81889" y2="50814"/>
                        <a14:foregroundMark x1="16000" y1="49767" x2="31889" y2="60349"/>
                        <a14:foregroundMark x1="45000" y1="64302" x2="77778" y2="27791"/>
                        <a14:foregroundMark x1="58111" y1="20814" x2="89000" y2="44302"/>
                        <a14:foregroundMark x1="73667" y1="27209" x2="90667" y2="42907"/>
                        <a14:foregroundMark x1="48000" y1="64651" x2="73333" y2="53721"/>
                        <a14:foregroundMark x1="35111" y1="54651" x2="47889" y2="65465"/>
                        <a14:foregroundMark x1="29889" y1="42558" x2="47333" y2="23140"/>
                        <a14:foregroundMark x1="29556" y1="41744" x2="41667" y2="23488"/>
                        <a14:foregroundMark x1="49333" y1="21163" x2="68778" y2="34884"/>
                        <a14:foregroundMark x1="48778" y1="20814" x2="67444" y2="31395"/>
                        <a14:foregroundMark x1="50889" y1="21744" x2="65444" y2="29186"/>
                        <a14:foregroundMark x1="53889" y1="22209" x2="64556" y2="27791"/>
                        <a14:foregroundMark x1="72556" y1="57791" x2="80000" y2="45465"/>
                        <a14:foregroundMark x1="62778" y1="58605" x2="68444" y2="49535"/>
                      </a14:backgroundRemoval>
                    </a14:imgEffect>
                  </a14:imgLayer>
                </a14:imgProps>
              </a:ext>
              <a:ext uri="{28A0092B-C50C-407E-A947-70E740481C1C}">
                <a14:useLocalDpi xmlns:a14="http://schemas.microsoft.com/office/drawing/2010/main" val="0"/>
              </a:ext>
            </a:extLst>
          </a:blip>
          <a:srcRect/>
          <a:stretch>
            <a:fillRect/>
          </a:stretch>
        </p:blipFill>
        <p:spPr bwMode="auto">
          <a:xfrm>
            <a:off x="435436" y="1977321"/>
            <a:ext cx="5756817" cy="5500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SEAN - Wikipedia"/>
          <p:cNvPicPr>
            <a:picLocks noChangeAspect="1" noChangeArrowheads="1"/>
          </p:cNvPicPr>
          <p:nvPr/>
        </p:nvPicPr>
        <p:blipFill>
          <a:blip r:embed="rId7">
            <a:extLst>
              <a:ext uri="{28A0092B-C50C-407E-A947-70E740481C1C}">
                <a14:useLocalDpi xmlns:a14="http://schemas.microsoft.com/office/drawing/2010/main" val="0"/>
              </a:ext>
            </a:extLst>
          </a:blip>
          <a:srcRect l="34457" t="44748" r="20491" b="42408"/>
          <a:stretch>
            <a:fillRect/>
          </a:stretch>
        </p:blipFill>
        <p:spPr bwMode="auto">
          <a:xfrm>
            <a:off x="6117024" y="4799835"/>
            <a:ext cx="5149453" cy="978694"/>
          </a:xfrm>
          <a:custGeom>
            <a:avLst/>
            <a:gdLst/>
            <a:ahLst/>
            <a:cxnLst/>
            <a:rect l="l" t="t" r="r" b="b"/>
            <a:pathLst>
              <a:path w="5149453" h="978694">
                <a:moveTo>
                  <a:pt x="1519238" y="853083"/>
                </a:moveTo>
                <a:lnTo>
                  <a:pt x="1514475" y="857846"/>
                </a:lnTo>
                <a:lnTo>
                  <a:pt x="1518047" y="856655"/>
                </a:lnTo>
                <a:lnTo>
                  <a:pt x="1522214" y="856655"/>
                </a:lnTo>
                <a:lnTo>
                  <a:pt x="1525786" y="860822"/>
                </a:lnTo>
                <a:lnTo>
                  <a:pt x="1528167" y="860822"/>
                </a:lnTo>
                <a:lnTo>
                  <a:pt x="1528167" y="856655"/>
                </a:lnTo>
                <a:lnTo>
                  <a:pt x="1524595" y="855464"/>
                </a:lnTo>
                <a:close/>
                <a:moveTo>
                  <a:pt x="2523530" y="845939"/>
                </a:moveTo>
                <a:lnTo>
                  <a:pt x="2525911" y="856655"/>
                </a:lnTo>
                <a:lnTo>
                  <a:pt x="2536031" y="859632"/>
                </a:lnTo>
                <a:lnTo>
                  <a:pt x="2537222" y="859632"/>
                </a:lnTo>
                <a:lnTo>
                  <a:pt x="2538413" y="857846"/>
                </a:lnTo>
                <a:lnTo>
                  <a:pt x="2543175" y="854274"/>
                </a:lnTo>
                <a:lnTo>
                  <a:pt x="2540794" y="849511"/>
                </a:lnTo>
                <a:lnTo>
                  <a:pt x="2530078" y="849511"/>
                </a:lnTo>
                <a:close/>
                <a:moveTo>
                  <a:pt x="2483644" y="838796"/>
                </a:moveTo>
                <a:lnTo>
                  <a:pt x="2482453" y="839986"/>
                </a:lnTo>
                <a:lnTo>
                  <a:pt x="2480072" y="841177"/>
                </a:lnTo>
                <a:lnTo>
                  <a:pt x="2484835" y="843558"/>
                </a:lnTo>
                <a:lnTo>
                  <a:pt x="2487216" y="841177"/>
                </a:lnTo>
                <a:lnTo>
                  <a:pt x="2486025" y="838796"/>
                </a:lnTo>
                <a:close/>
                <a:moveTo>
                  <a:pt x="2558058" y="837605"/>
                </a:moveTo>
                <a:lnTo>
                  <a:pt x="2554486" y="839986"/>
                </a:lnTo>
                <a:lnTo>
                  <a:pt x="2555677" y="843558"/>
                </a:lnTo>
                <a:lnTo>
                  <a:pt x="2554486" y="844749"/>
                </a:lnTo>
                <a:lnTo>
                  <a:pt x="2554486" y="851892"/>
                </a:lnTo>
                <a:lnTo>
                  <a:pt x="2558058" y="855464"/>
                </a:lnTo>
                <a:lnTo>
                  <a:pt x="2561630" y="855464"/>
                </a:lnTo>
                <a:lnTo>
                  <a:pt x="2561630" y="851892"/>
                </a:lnTo>
                <a:lnTo>
                  <a:pt x="2559249" y="848321"/>
                </a:lnTo>
                <a:lnTo>
                  <a:pt x="2559249" y="844749"/>
                </a:lnTo>
                <a:lnTo>
                  <a:pt x="2560439" y="839986"/>
                </a:lnTo>
                <a:close/>
                <a:moveTo>
                  <a:pt x="2461617" y="837605"/>
                </a:moveTo>
                <a:lnTo>
                  <a:pt x="2461617" y="842367"/>
                </a:lnTo>
                <a:lnTo>
                  <a:pt x="2467570" y="844749"/>
                </a:lnTo>
                <a:lnTo>
                  <a:pt x="2471142" y="843558"/>
                </a:lnTo>
                <a:lnTo>
                  <a:pt x="2474714" y="841177"/>
                </a:lnTo>
                <a:lnTo>
                  <a:pt x="2468761" y="841177"/>
                </a:lnTo>
                <a:lnTo>
                  <a:pt x="2465189" y="837605"/>
                </a:lnTo>
                <a:close/>
                <a:moveTo>
                  <a:pt x="1421011" y="837605"/>
                </a:moveTo>
                <a:lnTo>
                  <a:pt x="1416844" y="841177"/>
                </a:lnTo>
                <a:lnTo>
                  <a:pt x="1421011" y="843558"/>
                </a:lnTo>
                <a:lnTo>
                  <a:pt x="1424583" y="842367"/>
                </a:lnTo>
                <a:lnTo>
                  <a:pt x="1425774" y="843558"/>
                </a:lnTo>
                <a:lnTo>
                  <a:pt x="1428155" y="843558"/>
                </a:lnTo>
                <a:lnTo>
                  <a:pt x="1430536" y="847130"/>
                </a:lnTo>
                <a:lnTo>
                  <a:pt x="1435299" y="845939"/>
                </a:lnTo>
                <a:lnTo>
                  <a:pt x="1435299" y="843558"/>
                </a:lnTo>
                <a:lnTo>
                  <a:pt x="1431727" y="838796"/>
                </a:lnTo>
                <a:lnTo>
                  <a:pt x="1424583" y="838796"/>
                </a:lnTo>
                <a:close/>
                <a:moveTo>
                  <a:pt x="2277666" y="836414"/>
                </a:moveTo>
                <a:lnTo>
                  <a:pt x="2275285" y="837605"/>
                </a:lnTo>
                <a:lnTo>
                  <a:pt x="2274094" y="839986"/>
                </a:lnTo>
                <a:lnTo>
                  <a:pt x="2278856" y="843558"/>
                </a:lnTo>
                <a:lnTo>
                  <a:pt x="2284810" y="843558"/>
                </a:lnTo>
                <a:lnTo>
                  <a:pt x="2287191" y="844749"/>
                </a:lnTo>
                <a:lnTo>
                  <a:pt x="2289572" y="841177"/>
                </a:lnTo>
                <a:close/>
                <a:moveTo>
                  <a:pt x="2438400" y="835224"/>
                </a:moveTo>
                <a:lnTo>
                  <a:pt x="2437210" y="837605"/>
                </a:lnTo>
                <a:lnTo>
                  <a:pt x="2438400" y="839986"/>
                </a:lnTo>
                <a:lnTo>
                  <a:pt x="2443163" y="839986"/>
                </a:lnTo>
                <a:lnTo>
                  <a:pt x="2445544" y="838796"/>
                </a:lnTo>
                <a:lnTo>
                  <a:pt x="2444353" y="836414"/>
                </a:lnTo>
                <a:lnTo>
                  <a:pt x="2441972" y="835224"/>
                </a:lnTo>
                <a:close/>
                <a:moveTo>
                  <a:pt x="2359224" y="835224"/>
                </a:moveTo>
                <a:lnTo>
                  <a:pt x="2355652" y="837605"/>
                </a:lnTo>
                <a:lnTo>
                  <a:pt x="2354461" y="843558"/>
                </a:lnTo>
                <a:lnTo>
                  <a:pt x="2355652" y="847130"/>
                </a:lnTo>
                <a:lnTo>
                  <a:pt x="2359224" y="845939"/>
                </a:lnTo>
                <a:lnTo>
                  <a:pt x="2361605" y="843558"/>
                </a:lnTo>
                <a:lnTo>
                  <a:pt x="2362795" y="838796"/>
                </a:lnTo>
                <a:close/>
                <a:moveTo>
                  <a:pt x="2623542" y="834033"/>
                </a:moveTo>
                <a:lnTo>
                  <a:pt x="2618780" y="835224"/>
                </a:lnTo>
                <a:lnTo>
                  <a:pt x="2615208" y="841177"/>
                </a:lnTo>
                <a:lnTo>
                  <a:pt x="2614017" y="847130"/>
                </a:lnTo>
                <a:lnTo>
                  <a:pt x="2617589" y="850702"/>
                </a:lnTo>
                <a:lnTo>
                  <a:pt x="2624733" y="849511"/>
                </a:lnTo>
                <a:lnTo>
                  <a:pt x="2627114" y="844749"/>
                </a:lnTo>
                <a:lnTo>
                  <a:pt x="2625924" y="838796"/>
                </a:lnTo>
                <a:close/>
                <a:moveTo>
                  <a:pt x="2537222" y="834033"/>
                </a:moveTo>
                <a:lnTo>
                  <a:pt x="2536031" y="837605"/>
                </a:lnTo>
                <a:lnTo>
                  <a:pt x="2537222" y="839986"/>
                </a:lnTo>
                <a:lnTo>
                  <a:pt x="2539603" y="839986"/>
                </a:lnTo>
                <a:lnTo>
                  <a:pt x="2541985" y="838796"/>
                </a:lnTo>
                <a:lnTo>
                  <a:pt x="2544366" y="836414"/>
                </a:lnTo>
                <a:lnTo>
                  <a:pt x="2541985" y="835224"/>
                </a:lnTo>
                <a:lnTo>
                  <a:pt x="2540794" y="834033"/>
                </a:lnTo>
                <a:close/>
                <a:moveTo>
                  <a:pt x="4837509" y="829866"/>
                </a:moveTo>
                <a:lnTo>
                  <a:pt x="4835128" y="831057"/>
                </a:lnTo>
                <a:lnTo>
                  <a:pt x="4832746" y="831057"/>
                </a:lnTo>
                <a:lnTo>
                  <a:pt x="4831556" y="834033"/>
                </a:lnTo>
                <a:lnTo>
                  <a:pt x="4833937" y="836414"/>
                </a:lnTo>
                <a:lnTo>
                  <a:pt x="4835128" y="836414"/>
                </a:lnTo>
                <a:lnTo>
                  <a:pt x="4838700" y="832247"/>
                </a:lnTo>
                <a:close/>
                <a:moveTo>
                  <a:pt x="2376488" y="829866"/>
                </a:moveTo>
                <a:lnTo>
                  <a:pt x="2373511" y="834033"/>
                </a:lnTo>
                <a:lnTo>
                  <a:pt x="2373511" y="838796"/>
                </a:lnTo>
                <a:lnTo>
                  <a:pt x="2378869" y="837605"/>
                </a:lnTo>
                <a:lnTo>
                  <a:pt x="2380060" y="832247"/>
                </a:lnTo>
                <a:lnTo>
                  <a:pt x="2378869" y="831057"/>
                </a:lnTo>
                <a:close/>
                <a:moveTo>
                  <a:pt x="1543645" y="827485"/>
                </a:moveTo>
                <a:lnTo>
                  <a:pt x="1544836" y="831057"/>
                </a:lnTo>
                <a:lnTo>
                  <a:pt x="1547813" y="834033"/>
                </a:lnTo>
                <a:lnTo>
                  <a:pt x="1552575" y="836414"/>
                </a:lnTo>
                <a:lnTo>
                  <a:pt x="1556147" y="832247"/>
                </a:lnTo>
                <a:lnTo>
                  <a:pt x="1553766" y="828675"/>
                </a:lnTo>
                <a:lnTo>
                  <a:pt x="1549003" y="827485"/>
                </a:lnTo>
                <a:close/>
                <a:moveTo>
                  <a:pt x="1469231" y="826294"/>
                </a:moveTo>
                <a:lnTo>
                  <a:pt x="1472208" y="832247"/>
                </a:lnTo>
                <a:lnTo>
                  <a:pt x="1472208" y="839986"/>
                </a:lnTo>
                <a:lnTo>
                  <a:pt x="1471017" y="842367"/>
                </a:lnTo>
                <a:lnTo>
                  <a:pt x="1471017" y="844749"/>
                </a:lnTo>
                <a:lnTo>
                  <a:pt x="1475780" y="847130"/>
                </a:lnTo>
                <a:lnTo>
                  <a:pt x="1480542" y="842367"/>
                </a:lnTo>
                <a:lnTo>
                  <a:pt x="1480542" y="841177"/>
                </a:lnTo>
                <a:lnTo>
                  <a:pt x="1479352" y="831057"/>
                </a:lnTo>
                <a:close/>
                <a:moveTo>
                  <a:pt x="2043113" y="823913"/>
                </a:moveTo>
                <a:lnTo>
                  <a:pt x="2041922" y="825103"/>
                </a:lnTo>
                <a:lnTo>
                  <a:pt x="2041922" y="826294"/>
                </a:lnTo>
                <a:lnTo>
                  <a:pt x="2046089" y="829866"/>
                </a:lnTo>
                <a:lnTo>
                  <a:pt x="2052042" y="829866"/>
                </a:lnTo>
                <a:lnTo>
                  <a:pt x="2048470" y="825103"/>
                </a:lnTo>
                <a:close/>
                <a:moveTo>
                  <a:pt x="2308027" y="821532"/>
                </a:moveTo>
                <a:lnTo>
                  <a:pt x="2306836" y="822722"/>
                </a:lnTo>
                <a:lnTo>
                  <a:pt x="2306836" y="825103"/>
                </a:lnTo>
                <a:lnTo>
                  <a:pt x="2308027" y="826294"/>
                </a:lnTo>
                <a:lnTo>
                  <a:pt x="2310408" y="826294"/>
                </a:lnTo>
                <a:lnTo>
                  <a:pt x="2312789" y="825103"/>
                </a:lnTo>
                <a:lnTo>
                  <a:pt x="2313980" y="822722"/>
                </a:lnTo>
                <a:lnTo>
                  <a:pt x="2311599" y="821532"/>
                </a:lnTo>
                <a:close/>
                <a:moveTo>
                  <a:pt x="2288381" y="820341"/>
                </a:moveTo>
                <a:lnTo>
                  <a:pt x="2286000" y="821532"/>
                </a:lnTo>
                <a:lnTo>
                  <a:pt x="2284810" y="823913"/>
                </a:lnTo>
                <a:lnTo>
                  <a:pt x="2286000" y="825103"/>
                </a:lnTo>
                <a:lnTo>
                  <a:pt x="2288381" y="826294"/>
                </a:lnTo>
                <a:lnTo>
                  <a:pt x="2290763" y="823913"/>
                </a:lnTo>
                <a:lnTo>
                  <a:pt x="2289572" y="821532"/>
                </a:lnTo>
                <a:close/>
                <a:moveTo>
                  <a:pt x="4897040" y="819150"/>
                </a:moveTo>
                <a:lnTo>
                  <a:pt x="4893468" y="820341"/>
                </a:lnTo>
                <a:lnTo>
                  <a:pt x="4892278" y="823913"/>
                </a:lnTo>
                <a:lnTo>
                  <a:pt x="4892278" y="825103"/>
                </a:lnTo>
                <a:lnTo>
                  <a:pt x="4893468" y="826294"/>
                </a:lnTo>
                <a:lnTo>
                  <a:pt x="4897040" y="826294"/>
                </a:lnTo>
                <a:lnTo>
                  <a:pt x="4899422" y="823913"/>
                </a:lnTo>
                <a:lnTo>
                  <a:pt x="4899422" y="820341"/>
                </a:lnTo>
                <a:close/>
                <a:moveTo>
                  <a:pt x="2594372" y="819150"/>
                </a:moveTo>
                <a:lnTo>
                  <a:pt x="2591991" y="825103"/>
                </a:lnTo>
                <a:lnTo>
                  <a:pt x="2595563" y="835224"/>
                </a:lnTo>
                <a:lnTo>
                  <a:pt x="2605683" y="836414"/>
                </a:lnTo>
                <a:lnTo>
                  <a:pt x="2611636" y="832247"/>
                </a:lnTo>
                <a:lnTo>
                  <a:pt x="2608064" y="827485"/>
                </a:lnTo>
                <a:lnTo>
                  <a:pt x="2600325" y="822722"/>
                </a:lnTo>
                <a:close/>
                <a:moveTo>
                  <a:pt x="4331494" y="815578"/>
                </a:moveTo>
                <a:lnTo>
                  <a:pt x="4325540" y="822722"/>
                </a:lnTo>
                <a:lnTo>
                  <a:pt x="4323159" y="829866"/>
                </a:lnTo>
                <a:lnTo>
                  <a:pt x="4327922" y="829866"/>
                </a:lnTo>
                <a:lnTo>
                  <a:pt x="4331494" y="823913"/>
                </a:lnTo>
                <a:close/>
                <a:moveTo>
                  <a:pt x="2482453" y="815578"/>
                </a:moveTo>
                <a:lnTo>
                  <a:pt x="2477691" y="817960"/>
                </a:lnTo>
                <a:lnTo>
                  <a:pt x="2474714" y="821532"/>
                </a:lnTo>
                <a:lnTo>
                  <a:pt x="2478881" y="823913"/>
                </a:lnTo>
                <a:lnTo>
                  <a:pt x="2481263" y="823913"/>
                </a:lnTo>
                <a:lnTo>
                  <a:pt x="2484835" y="822722"/>
                </a:lnTo>
                <a:lnTo>
                  <a:pt x="2487216" y="819150"/>
                </a:lnTo>
                <a:lnTo>
                  <a:pt x="2484835" y="817960"/>
                </a:lnTo>
                <a:close/>
                <a:moveTo>
                  <a:pt x="2282428" y="812007"/>
                </a:moveTo>
                <a:lnTo>
                  <a:pt x="2280047" y="814388"/>
                </a:lnTo>
                <a:lnTo>
                  <a:pt x="2282428" y="816769"/>
                </a:lnTo>
                <a:lnTo>
                  <a:pt x="2284810" y="816769"/>
                </a:lnTo>
                <a:lnTo>
                  <a:pt x="2284810" y="814388"/>
                </a:lnTo>
                <a:close/>
                <a:moveTo>
                  <a:pt x="1362075" y="812007"/>
                </a:moveTo>
                <a:lnTo>
                  <a:pt x="1359694" y="815578"/>
                </a:lnTo>
                <a:lnTo>
                  <a:pt x="1360885" y="817960"/>
                </a:lnTo>
                <a:lnTo>
                  <a:pt x="1363266" y="819150"/>
                </a:lnTo>
                <a:lnTo>
                  <a:pt x="1366838" y="817960"/>
                </a:lnTo>
                <a:lnTo>
                  <a:pt x="1372196" y="815578"/>
                </a:lnTo>
                <a:lnTo>
                  <a:pt x="1371005" y="813197"/>
                </a:lnTo>
                <a:lnTo>
                  <a:pt x="1368028" y="813197"/>
                </a:lnTo>
                <a:close/>
                <a:moveTo>
                  <a:pt x="2511624" y="809625"/>
                </a:moveTo>
                <a:lnTo>
                  <a:pt x="2509242" y="810816"/>
                </a:lnTo>
                <a:lnTo>
                  <a:pt x="2509242" y="817960"/>
                </a:lnTo>
                <a:lnTo>
                  <a:pt x="2514005" y="817960"/>
                </a:lnTo>
                <a:lnTo>
                  <a:pt x="2515195" y="813197"/>
                </a:lnTo>
                <a:close/>
                <a:moveTo>
                  <a:pt x="2455664" y="807839"/>
                </a:moveTo>
                <a:lnTo>
                  <a:pt x="2453283" y="809625"/>
                </a:lnTo>
                <a:lnTo>
                  <a:pt x="2455664" y="814388"/>
                </a:lnTo>
                <a:lnTo>
                  <a:pt x="2462808" y="814388"/>
                </a:lnTo>
                <a:lnTo>
                  <a:pt x="2465189" y="813197"/>
                </a:lnTo>
                <a:lnTo>
                  <a:pt x="2467570" y="810816"/>
                </a:lnTo>
                <a:lnTo>
                  <a:pt x="2465189" y="807839"/>
                </a:lnTo>
                <a:close/>
                <a:moveTo>
                  <a:pt x="2104430" y="807839"/>
                </a:moveTo>
                <a:lnTo>
                  <a:pt x="2102049" y="810816"/>
                </a:lnTo>
                <a:lnTo>
                  <a:pt x="2102049" y="816769"/>
                </a:lnTo>
                <a:lnTo>
                  <a:pt x="2105620" y="821532"/>
                </a:lnTo>
                <a:lnTo>
                  <a:pt x="2110383" y="820341"/>
                </a:lnTo>
                <a:lnTo>
                  <a:pt x="2112764" y="815578"/>
                </a:lnTo>
                <a:lnTo>
                  <a:pt x="2115145" y="814388"/>
                </a:lnTo>
                <a:lnTo>
                  <a:pt x="2118717" y="813197"/>
                </a:lnTo>
                <a:lnTo>
                  <a:pt x="2113955" y="809625"/>
                </a:lnTo>
                <a:lnTo>
                  <a:pt x="2108002" y="810816"/>
                </a:lnTo>
                <a:lnTo>
                  <a:pt x="2106811" y="810816"/>
                </a:lnTo>
                <a:close/>
                <a:moveTo>
                  <a:pt x="2537222" y="806649"/>
                </a:moveTo>
                <a:lnTo>
                  <a:pt x="2536031" y="810816"/>
                </a:lnTo>
                <a:lnTo>
                  <a:pt x="2538413" y="813197"/>
                </a:lnTo>
                <a:lnTo>
                  <a:pt x="2538413" y="816769"/>
                </a:lnTo>
                <a:lnTo>
                  <a:pt x="2536031" y="823913"/>
                </a:lnTo>
                <a:lnTo>
                  <a:pt x="2540794" y="827485"/>
                </a:lnTo>
                <a:lnTo>
                  <a:pt x="2545556" y="828675"/>
                </a:lnTo>
                <a:lnTo>
                  <a:pt x="2549128" y="825103"/>
                </a:lnTo>
                <a:lnTo>
                  <a:pt x="2553295" y="823913"/>
                </a:lnTo>
                <a:lnTo>
                  <a:pt x="2553295" y="819150"/>
                </a:lnTo>
                <a:lnTo>
                  <a:pt x="2547938" y="814388"/>
                </a:lnTo>
                <a:lnTo>
                  <a:pt x="2541985" y="809625"/>
                </a:lnTo>
                <a:lnTo>
                  <a:pt x="2539603" y="806649"/>
                </a:lnTo>
                <a:close/>
                <a:moveTo>
                  <a:pt x="4811910" y="803077"/>
                </a:moveTo>
                <a:lnTo>
                  <a:pt x="4810720" y="805458"/>
                </a:lnTo>
                <a:lnTo>
                  <a:pt x="4811910" y="807839"/>
                </a:lnTo>
                <a:lnTo>
                  <a:pt x="4815482" y="807839"/>
                </a:lnTo>
                <a:lnTo>
                  <a:pt x="4816673" y="805458"/>
                </a:lnTo>
                <a:lnTo>
                  <a:pt x="4816673" y="803077"/>
                </a:lnTo>
                <a:close/>
                <a:moveTo>
                  <a:pt x="2286000" y="801886"/>
                </a:moveTo>
                <a:lnTo>
                  <a:pt x="2286000" y="803077"/>
                </a:lnTo>
                <a:lnTo>
                  <a:pt x="2287191" y="805458"/>
                </a:lnTo>
                <a:lnTo>
                  <a:pt x="2293144" y="807839"/>
                </a:lnTo>
                <a:lnTo>
                  <a:pt x="2299692" y="805458"/>
                </a:lnTo>
                <a:lnTo>
                  <a:pt x="2293144" y="801886"/>
                </a:lnTo>
                <a:close/>
                <a:moveTo>
                  <a:pt x="2639616" y="799505"/>
                </a:moveTo>
                <a:lnTo>
                  <a:pt x="2639616" y="800696"/>
                </a:lnTo>
                <a:lnTo>
                  <a:pt x="2637235" y="801886"/>
                </a:lnTo>
                <a:lnTo>
                  <a:pt x="2639616" y="804267"/>
                </a:lnTo>
                <a:lnTo>
                  <a:pt x="2641997" y="803077"/>
                </a:lnTo>
                <a:lnTo>
                  <a:pt x="2643188" y="800696"/>
                </a:lnTo>
                <a:lnTo>
                  <a:pt x="2641997" y="799505"/>
                </a:lnTo>
                <a:close/>
                <a:moveTo>
                  <a:pt x="2306836" y="798314"/>
                </a:moveTo>
                <a:lnTo>
                  <a:pt x="2303264" y="800696"/>
                </a:lnTo>
                <a:lnTo>
                  <a:pt x="2303264" y="804267"/>
                </a:lnTo>
                <a:lnTo>
                  <a:pt x="2306836" y="807839"/>
                </a:lnTo>
                <a:lnTo>
                  <a:pt x="2311599" y="806649"/>
                </a:lnTo>
                <a:lnTo>
                  <a:pt x="2315170" y="805458"/>
                </a:lnTo>
                <a:lnTo>
                  <a:pt x="2315170" y="800696"/>
                </a:lnTo>
                <a:lnTo>
                  <a:pt x="2311599" y="798314"/>
                </a:lnTo>
                <a:close/>
                <a:moveTo>
                  <a:pt x="1454944" y="798314"/>
                </a:moveTo>
                <a:lnTo>
                  <a:pt x="1452563" y="800696"/>
                </a:lnTo>
                <a:lnTo>
                  <a:pt x="1450181" y="801886"/>
                </a:lnTo>
                <a:lnTo>
                  <a:pt x="1451372" y="806649"/>
                </a:lnTo>
                <a:lnTo>
                  <a:pt x="1454944" y="809625"/>
                </a:lnTo>
                <a:lnTo>
                  <a:pt x="1457325" y="806649"/>
                </a:lnTo>
                <a:lnTo>
                  <a:pt x="1458516" y="804267"/>
                </a:lnTo>
                <a:lnTo>
                  <a:pt x="1457325" y="800696"/>
                </a:lnTo>
                <a:close/>
                <a:moveTo>
                  <a:pt x="2377678" y="794742"/>
                </a:moveTo>
                <a:lnTo>
                  <a:pt x="2371130" y="797124"/>
                </a:lnTo>
                <a:lnTo>
                  <a:pt x="2369939" y="798314"/>
                </a:lnTo>
                <a:lnTo>
                  <a:pt x="2371130" y="800696"/>
                </a:lnTo>
                <a:lnTo>
                  <a:pt x="2377678" y="801886"/>
                </a:lnTo>
                <a:lnTo>
                  <a:pt x="2383631" y="797124"/>
                </a:lnTo>
                <a:close/>
                <a:moveTo>
                  <a:pt x="4849416" y="793552"/>
                </a:moveTo>
                <a:lnTo>
                  <a:pt x="4837509" y="797124"/>
                </a:lnTo>
                <a:lnTo>
                  <a:pt x="4837509" y="813197"/>
                </a:lnTo>
                <a:lnTo>
                  <a:pt x="4839890" y="814388"/>
                </a:lnTo>
                <a:lnTo>
                  <a:pt x="4842272" y="807839"/>
                </a:lnTo>
                <a:lnTo>
                  <a:pt x="4842272" y="801886"/>
                </a:lnTo>
                <a:lnTo>
                  <a:pt x="4847034" y="798314"/>
                </a:lnTo>
                <a:close/>
                <a:moveTo>
                  <a:pt x="2544366" y="793552"/>
                </a:moveTo>
                <a:lnTo>
                  <a:pt x="2541985" y="795933"/>
                </a:lnTo>
                <a:lnTo>
                  <a:pt x="2539603" y="799505"/>
                </a:lnTo>
                <a:lnTo>
                  <a:pt x="2541985" y="801886"/>
                </a:lnTo>
                <a:lnTo>
                  <a:pt x="2544366" y="803077"/>
                </a:lnTo>
                <a:lnTo>
                  <a:pt x="2551510" y="803077"/>
                </a:lnTo>
                <a:lnTo>
                  <a:pt x="2560439" y="801886"/>
                </a:lnTo>
                <a:lnTo>
                  <a:pt x="2547938" y="795933"/>
                </a:lnTo>
                <a:lnTo>
                  <a:pt x="2546747" y="793552"/>
                </a:lnTo>
                <a:close/>
                <a:moveTo>
                  <a:pt x="2408039" y="788789"/>
                </a:moveTo>
                <a:lnTo>
                  <a:pt x="2408039" y="791171"/>
                </a:lnTo>
                <a:lnTo>
                  <a:pt x="2411611" y="793552"/>
                </a:lnTo>
                <a:lnTo>
                  <a:pt x="2415183" y="793552"/>
                </a:lnTo>
                <a:lnTo>
                  <a:pt x="2412802" y="789980"/>
                </a:lnTo>
                <a:close/>
                <a:moveTo>
                  <a:pt x="2445544" y="785217"/>
                </a:moveTo>
                <a:lnTo>
                  <a:pt x="2441972" y="788789"/>
                </a:lnTo>
                <a:lnTo>
                  <a:pt x="2440781" y="792361"/>
                </a:lnTo>
                <a:lnTo>
                  <a:pt x="2441972" y="795933"/>
                </a:lnTo>
                <a:lnTo>
                  <a:pt x="2444353" y="797124"/>
                </a:lnTo>
                <a:lnTo>
                  <a:pt x="2447925" y="795933"/>
                </a:lnTo>
                <a:lnTo>
                  <a:pt x="2449116" y="792361"/>
                </a:lnTo>
                <a:lnTo>
                  <a:pt x="2446735" y="788789"/>
                </a:lnTo>
                <a:close/>
                <a:moveTo>
                  <a:pt x="2667595" y="784027"/>
                </a:moveTo>
                <a:lnTo>
                  <a:pt x="2662833" y="789980"/>
                </a:lnTo>
                <a:lnTo>
                  <a:pt x="2660452" y="795933"/>
                </a:lnTo>
                <a:lnTo>
                  <a:pt x="2664024" y="803077"/>
                </a:lnTo>
                <a:lnTo>
                  <a:pt x="2666405" y="795933"/>
                </a:lnTo>
                <a:lnTo>
                  <a:pt x="2668786" y="789980"/>
                </a:lnTo>
                <a:lnTo>
                  <a:pt x="2671167" y="788789"/>
                </a:lnTo>
                <a:lnTo>
                  <a:pt x="2674739" y="786408"/>
                </a:lnTo>
                <a:close/>
                <a:moveTo>
                  <a:pt x="2391966" y="784027"/>
                </a:moveTo>
                <a:lnTo>
                  <a:pt x="2382441" y="785217"/>
                </a:lnTo>
                <a:lnTo>
                  <a:pt x="2390775" y="792361"/>
                </a:lnTo>
                <a:lnTo>
                  <a:pt x="2397919" y="787599"/>
                </a:lnTo>
                <a:lnTo>
                  <a:pt x="2400895" y="786408"/>
                </a:lnTo>
                <a:lnTo>
                  <a:pt x="2400895" y="784027"/>
                </a:lnTo>
                <a:close/>
                <a:moveTo>
                  <a:pt x="2625924" y="779860"/>
                </a:moveTo>
                <a:lnTo>
                  <a:pt x="2622352" y="786408"/>
                </a:lnTo>
                <a:lnTo>
                  <a:pt x="2623542" y="791171"/>
                </a:lnTo>
                <a:lnTo>
                  <a:pt x="2623542" y="792361"/>
                </a:lnTo>
                <a:lnTo>
                  <a:pt x="2622352" y="795933"/>
                </a:lnTo>
                <a:lnTo>
                  <a:pt x="2624733" y="798314"/>
                </a:lnTo>
                <a:lnTo>
                  <a:pt x="2630091" y="797124"/>
                </a:lnTo>
                <a:lnTo>
                  <a:pt x="2634853" y="793552"/>
                </a:lnTo>
                <a:lnTo>
                  <a:pt x="2633663" y="789980"/>
                </a:lnTo>
                <a:lnTo>
                  <a:pt x="2628305" y="787599"/>
                </a:lnTo>
                <a:close/>
                <a:moveTo>
                  <a:pt x="2325291" y="778669"/>
                </a:moveTo>
                <a:lnTo>
                  <a:pt x="2323505" y="784027"/>
                </a:lnTo>
                <a:lnTo>
                  <a:pt x="2326481" y="788789"/>
                </a:lnTo>
                <a:lnTo>
                  <a:pt x="2327672" y="788789"/>
                </a:lnTo>
                <a:lnTo>
                  <a:pt x="2330053" y="787599"/>
                </a:lnTo>
                <a:lnTo>
                  <a:pt x="2328863" y="782241"/>
                </a:lnTo>
                <a:close/>
                <a:moveTo>
                  <a:pt x="2525911" y="776288"/>
                </a:moveTo>
                <a:lnTo>
                  <a:pt x="2521149" y="777478"/>
                </a:lnTo>
                <a:lnTo>
                  <a:pt x="2523530" y="784027"/>
                </a:lnTo>
                <a:lnTo>
                  <a:pt x="2530078" y="788789"/>
                </a:lnTo>
                <a:lnTo>
                  <a:pt x="2532460" y="784027"/>
                </a:lnTo>
                <a:lnTo>
                  <a:pt x="2531269" y="778669"/>
                </a:lnTo>
                <a:close/>
                <a:moveTo>
                  <a:pt x="2355652" y="776288"/>
                </a:moveTo>
                <a:lnTo>
                  <a:pt x="2352080" y="781050"/>
                </a:lnTo>
                <a:lnTo>
                  <a:pt x="2349103" y="786408"/>
                </a:lnTo>
                <a:lnTo>
                  <a:pt x="2353270" y="786408"/>
                </a:lnTo>
                <a:lnTo>
                  <a:pt x="2356842" y="782241"/>
                </a:lnTo>
                <a:close/>
                <a:moveTo>
                  <a:pt x="2276475" y="776288"/>
                </a:moveTo>
                <a:lnTo>
                  <a:pt x="2274094" y="777478"/>
                </a:lnTo>
                <a:lnTo>
                  <a:pt x="2272308" y="779860"/>
                </a:lnTo>
                <a:lnTo>
                  <a:pt x="2274094" y="781050"/>
                </a:lnTo>
                <a:lnTo>
                  <a:pt x="2276475" y="782241"/>
                </a:lnTo>
                <a:lnTo>
                  <a:pt x="2277666" y="781050"/>
                </a:lnTo>
                <a:lnTo>
                  <a:pt x="2278856" y="778669"/>
                </a:lnTo>
                <a:lnTo>
                  <a:pt x="2277666" y="776288"/>
                </a:lnTo>
                <a:close/>
                <a:moveTo>
                  <a:pt x="2304455" y="771525"/>
                </a:moveTo>
                <a:lnTo>
                  <a:pt x="2304455" y="777478"/>
                </a:lnTo>
                <a:lnTo>
                  <a:pt x="2305645" y="777478"/>
                </a:lnTo>
                <a:lnTo>
                  <a:pt x="2306836" y="776288"/>
                </a:lnTo>
                <a:lnTo>
                  <a:pt x="2306836" y="771525"/>
                </a:lnTo>
                <a:close/>
                <a:moveTo>
                  <a:pt x="4876204" y="770335"/>
                </a:moveTo>
                <a:lnTo>
                  <a:pt x="4872632" y="772716"/>
                </a:lnTo>
                <a:lnTo>
                  <a:pt x="4872632" y="777478"/>
                </a:lnTo>
                <a:lnTo>
                  <a:pt x="4873823" y="782241"/>
                </a:lnTo>
                <a:lnTo>
                  <a:pt x="4876204" y="784027"/>
                </a:lnTo>
                <a:lnTo>
                  <a:pt x="4880372" y="781050"/>
                </a:lnTo>
                <a:lnTo>
                  <a:pt x="4880372" y="772716"/>
                </a:lnTo>
                <a:close/>
                <a:moveTo>
                  <a:pt x="4850606" y="770335"/>
                </a:moveTo>
                <a:lnTo>
                  <a:pt x="4838700" y="775097"/>
                </a:lnTo>
                <a:lnTo>
                  <a:pt x="4832746" y="772716"/>
                </a:lnTo>
                <a:lnTo>
                  <a:pt x="4827389" y="771525"/>
                </a:lnTo>
                <a:lnTo>
                  <a:pt x="4822626" y="771525"/>
                </a:lnTo>
                <a:lnTo>
                  <a:pt x="4819054" y="776288"/>
                </a:lnTo>
                <a:lnTo>
                  <a:pt x="4819054" y="779860"/>
                </a:lnTo>
                <a:lnTo>
                  <a:pt x="4843462" y="779860"/>
                </a:lnTo>
                <a:lnTo>
                  <a:pt x="4845844" y="778669"/>
                </a:lnTo>
                <a:lnTo>
                  <a:pt x="4848224" y="776288"/>
                </a:lnTo>
                <a:lnTo>
                  <a:pt x="4850606" y="781050"/>
                </a:lnTo>
                <a:lnTo>
                  <a:pt x="4855964" y="784027"/>
                </a:lnTo>
                <a:lnTo>
                  <a:pt x="4857154" y="775097"/>
                </a:lnTo>
                <a:close/>
                <a:moveTo>
                  <a:pt x="2121694" y="770335"/>
                </a:moveTo>
                <a:lnTo>
                  <a:pt x="2119908" y="772716"/>
                </a:lnTo>
                <a:lnTo>
                  <a:pt x="2119908" y="773907"/>
                </a:lnTo>
                <a:lnTo>
                  <a:pt x="2122885" y="775097"/>
                </a:lnTo>
                <a:lnTo>
                  <a:pt x="2125266" y="775097"/>
                </a:lnTo>
                <a:lnTo>
                  <a:pt x="2126456" y="772716"/>
                </a:lnTo>
                <a:lnTo>
                  <a:pt x="2125266" y="771525"/>
                </a:lnTo>
                <a:lnTo>
                  <a:pt x="2122885" y="770335"/>
                </a:lnTo>
                <a:close/>
                <a:moveTo>
                  <a:pt x="3352205" y="769144"/>
                </a:moveTo>
                <a:lnTo>
                  <a:pt x="3362921" y="772716"/>
                </a:lnTo>
                <a:lnTo>
                  <a:pt x="3371255" y="775097"/>
                </a:lnTo>
                <a:lnTo>
                  <a:pt x="3381375" y="785217"/>
                </a:lnTo>
                <a:lnTo>
                  <a:pt x="3388519" y="794742"/>
                </a:lnTo>
                <a:lnTo>
                  <a:pt x="3389709" y="800696"/>
                </a:lnTo>
                <a:lnTo>
                  <a:pt x="3389709" y="843558"/>
                </a:lnTo>
                <a:lnTo>
                  <a:pt x="3390900" y="875110"/>
                </a:lnTo>
                <a:lnTo>
                  <a:pt x="3389709" y="906661"/>
                </a:lnTo>
                <a:lnTo>
                  <a:pt x="3389709" y="937617"/>
                </a:lnTo>
                <a:lnTo>
                  <a:pt x="3387328" y="948333"/>
                </a:lnTo>
                <a:lnTo>
                  <a:pt x="3381375" y="956667"/>
                </a:lnTo>
                <a:lnTo>
                  <a:pt x="3374232" y="960239"/>
                </a:lnTo>
                <a:lnTo>
                  <a:pt x="3362921" y="964407"/>
                </a:lnTo>
                <a:lnTo>
                  <a:pt x="3267671" y="966788"/>
                </a:lnTo>
                <a:lnTo>
                  <a:pt x="3198614" y="966788"/>
                </a:lnTo>
                <a:lnTo>
                  <a:pt x="3097411" y="962025"/>
                </a:lnTo>
                <a:lnTo>
                  <a:pt x="3003352" y="964407"/>
                </a:lnTo>
                <a:lnTo>
                  <a:pt x="2993827" y="963216"/>
                </a:lnTo>
                <a:lnTo>
                  <a:pt x="2983707" y="959049"/>
                </a:lnTo>
                <a:lnTo>
                  <a:pt x="2978944" y="949524"/>
                </a:lnTo>
                <a:lnTo>
                  <a:pt x="2977753" y="938808"/>
                </a:lnTo>
                <a:lnTo>
                  <a:pt x="2977753" y="923925"/>
                </a:lnTo>
                <a:lnTo>
                  <a:pt x="2999780" y="923925"/>
                </a:lnTo>
                <a:lnTo>
                  <a:pt x="3098602" y="928688"/>
                </a:lnTo>
                <a:lnTo>
                  <a:pt x="3200996" y="928688"/>
                </a:lnTo>
                <a:lnTo>
                  <a:pt x="3297436" y="926307"/>
                </a:lnTo>
                <a:lnTo>
                  <a:pt x="3308152" y="925116"/>
                </a:lnTo>
                <a:lnTo>
                  <a:pt x="3323035" y="923925"/>
                </a:lnTo>
                <a:lnTo>
                  <a:pt x="3332560" y="921544"/>
                </a:lnTo>
                <a:lnTo>
                  <a:pt x="3343275" y="914400"/>
                </a:lnTo>
                <a:lnTo>
                  <a:pt x="3349824" y="901899"/>
                </a:lnTo>
                <a:lnTo>
                  <a:pt x="3351014" y="891183"/>
                </a:lnTo>
                <a:lnTo>
                  <a:pt x="3352205" y="871538"/>
                </a:lnTo>
                <a:lnTo>
                  <a:pt x="3352205" y="839986"/>
                </a:lnTo>
                <a:lnTo>
                  <a:pt x="3353396" y="807839"/>
                </a:lnTo>
                <a:lnTo>
                  <a:pt x="3352205" y="775097"/>
                </a:lnTo>
                <a:close/>
                <a:moveTo>
                  <a:pt x="475655" y="769144"/>
                </a:moveTo>
                <a:lnTo>
                  <a:pt x="486371" y="772716"/>
                </a:lnTo>
                <a:lnTo>
                  <a:pt x="494705" y="775097"/>
                </a:lnTo>
                <a:lnTo>
                  <a:pt x="504825" y="785217"/>
                </a:lnTo>
                <a:lnTo>
                  <a:pt x="511969" y="794742"/>
                </a:lnTo>
                <a:lnTo>
                  <a:pt x="513160" y="800696"/>
                </a:lnTo>
                <a:lnTo>
                  <a:pt x="513160" y="843558"/>
                </a:lnTo>
                <a:lnTo>
                  <a:pt x="514350" y="875110"/>
                </a:lnTo>
                <a:lnTo>
                  <a:pt x="513160" y="906661"/>
                </a:lnTo>
                <a:lnTo>
                  <a:pt x="513160" y="937617"/>
                </a:lnTo>
                <a:lnTo>
                  <a:pt x="510778" y="948333"/>
                </a:lnTo>
                <a:lnTo>
                  <a:pt x="504825" y="956667"/>
                </a:lnTo>
                <a:lnTo>
                  <a:pt x="497681" y="960239"/>
                </a:lnTo>
                <a:lnTo>
                  <a:pt x="486371" y="964407"/>
                </a:lnTo>
                <a:lnTo>
                  <a:pt x="391121" y="966788"/>
                </a:lnTo>
                <a:lnTo>
                  <a:pt x="322064" y="966788"/>
                </a:lnTo>
                <a:lnTo>
                  <a:pt x="220861" y="962025"/>
                </a:lnTo>
                <a:lnTo>
                  <a:pt x="126802" y="964407"/>
                </a:lnTo>
                <a:lnTo>
                  <a:pt x="117277" y="963216"/>
                </a:lnTo>
                <a:lnTo>
                  <a:pt x="107156" y="959049"/>
                </a:lnTo>
                <a:lnTo>
                  <a:pt x="102394" y="949524"/>
                </a:lnTo>
                <a:lnTo>
                  <a:pt x="101203" y="938808"/>
                </a:lnTo>
                <a:lnTo>
                  <a:pt x="101203" y="923925"/>
                </a:lnTo>
                <a:lnTo>
                  <a:pt x="123230" y="923925"/>
                </a:lnTo>
                <a:lnTo>
                  <a:pt x="222052" y="928688"/>
                </a:lnTo>
                <a:lnTo>
                  <a:pt x="324446" y="928688"/>
                </a:lnTo>
                <a:lnTo>
                  <a:pt x="420886" y="926307"/>
                </a:lnTo>
                <a:lnTo>
                  <a:pt x="431602" y="925116"/>
                </a:lnTo>
                <a:lnTo>
                  <a:pt x="446485" y="923925"/>
                </a:lnTo>
                <a:lnTo>
                  <a:pt x="456010" y="921544"/>
                </a:lnTo>
                <a:lnTo>
                  <a:pt x="466725" y="914400"/>
                </a:lnTo>
                <a:lnTo>
                  <a:pt x="473274" y="901899"/>
                </a:lnTo>
                <a:lnTo>
                  <a:pt x="474464" y="891183"/>
                </a:lnTo>
                <a:lnTo>
                  <a:pt x="475655" y="871538"/>
                </a:lnTo>
                <a:lnTo>
                  <a:pt x="475655" y="839986"/>
                </a:lnTo>
                <a:lnTo>
                  <a:pt x="476846" y="807839"/>
                </a:lnTo>
                <a:lnTo>
                  <a:pt x="475655" y="775097"/>
                </a:lnTo>
                <a:close/>
                <a:moveTo>
                  <a:pt x="4525566" y="767953"/>
                </a:moveTo>
                <a:lnTo>
                  <a:pt x="4554736" y="769144"/>
                </a:lnTo>
                <a:lnTo>
                  <a:pt x="4561880" y="775097"/>
                </a:lnTo>
                <a:lnTo>
                  <a:pt x="4561880" y="787599"/>
                </a:lnTo>
                <a:lnTo>
                  <a:pt x="4563070" y="826294"/>
                </a:lnTo>
                <a:lnTo>
                  <a:pt x="4563070" y="866775"/>
                </a:lnTo>
                <a:lnTo>
                  <a:pt x="4566642" y="906661"/>
                </a:lnTo>
                <a:lnTo>
                  <a:pt x="4565452" y="945952"/>
                </a:lnTo>
                <a:lnTo>
                  <a:pt x="4558308" y="960239"/>
                </a:lnTo>
                <a:lnTo>
                  <a:pt x="4543424" y="965597"/>
                </a:lnTo>
                <a:lnTo>
                  <a:pt x="4493418" y="966788"/>
                </a:lnTo>
                <a:lnTo>
                  <a:pt x="4442222" y="962025"/>
                </a:lnTo>
                <a:lnTo>
                  <a:pt x="4341018" y="966788"/>
                </a:lnTo>
                <a:lnTo>
                  <a:pt x="4239816" y="966788"/>
                </a:lnTo>
                <a:lnTo>
                  <a:pt x="4189809" y="969169"/>
                </a:lnTo>
                <a:lnTo>
                  <a:pt x="4138612" y="965597"/>
                </a:lnTo>
                <a:lnTo>
                  <a:pt x="4124324" y="959049"/>
                </a:lnTo>
                <a:lnTo>
                  <a:pt x="4116586" y="945952"/>
                </a:lnTo>
                <a:lnTo>
                  <a:pt x="4116586" y="931069"/>
                </a:lnTo>
                <a:lnTo>
                  <a:pt x="4174331" y="928688"/>
                </a:lnTo>
                <a:lnTo>
                  <a:pt x="4275534" y="928688"/>
                </a:lnTo>
                <a:lnTo>
                  <a:pt x="4375546" y="923925"/>
                </a:lnTo>
                <a:lnTo>
                  <a:pt x="4423172" y="928688"/>
                </a:lnTo>
                <a:lnTo>
                  <a:pt x="4477940" y="927497"/>
                </a:lnTo>
                <a:lnTo>
                  <a:pt x="4493418" y="927497"/>
                </a:lnTo>
                <a:lnTo>
                  <a:pt x="4508302" y="925116"/>
                </a:lnTo>
                <a:lnTo>
                  <a:pt x="4516636" y="917972"/>
                </a:lnTo>
                <a:lnTo>
                  <a:pt x="4522589" y="906661"/>
                </a:lnTo>
                <a:lnTo>
                  <a:pt x="4526756" y="894755"/>
                </a:lnTo>
                <a:lnTo>
                  <a:pt x="4527946" y="887611"/>
                </a:lnTo>
                <a:lnTo>
                  <a:pt x="4527946" y="879872"/>
                </a:lnTo>
                <a:lnTo>
                  <a:pt x="4529137" y="841177"/>
                </a:lnTo>
                <a:lnTo>
                  <a:pt x="4525566" y="798314"/>
                </a:lnTo>
                <a:close/>
                <a:moveTo>
                  <a:pt x="2624733" y="766763"/>
                </a:moveTo>
                <a:lnTo>
                  <a:pt x="2621161" y="770335"/>
                </a:lnTo>
                <a:lnTo>
                  <a:pt x="2628305" y="770335"/>
                </a:lnTo>
                <a:lnTo>
                  <a:pt x="2628305" y="767953"/>
                </a:lnTo>
                <a:close/>
                <a:moveTo>
                  <a:pt x="4000500" y="764382"/>
                </a:moveTo>
                <a:lnTo>
                  <a:pt x="4008239" y="766763"/>
                </a:lnTo>
                <a:lnTo>
                  <a:pt x="4014192" y="771525"/>
                </a:lnTo>
                <a:lnTo>
                  <a:pt x="4018954" y="776288"/>
                </a:lnTo>
                <a:lnTo>
                  <a:pt x="4023717" y="782241"/>
                </a:lnTo>
                <a:lnTo>
                  <a:pt x="4027289" y="787599"/>
                </a:lnTo>
                <a:lnTo>
                  <a:pt x="4027289" y="793552"/>
                </a:lnTo>
                <a:lnTo>
                  <a:pt x="4029670" y="866775"/>
                </a:lnTo>
                <a:lnTo>
                  <a:pt x="4028480" y="903089"/>
                </a:lnTo>
                <a:lnTo>
                  <a:pt x="4027289" y="938808"/>
                </a:lnTo>
                <a:lnTo>
                  <a:pt x="4024908" y="949524"/>
                </a:lnTo>
                <a:lnTo>
                  <a:pt x="4018954" y="957858"/>
                </a:lnTo>
                <a:lnTo>
                  <a:pt x="4010620" y="963216"/>
                </a:lnTo>
                <a:lnTo>
                  <a:pt x="4000500" y="964407"/>
                </a:lnTo>
                <a:lnTo>
                  <a:pt x="3989784" y="965597"/>
                </a:lnTo>
                <a:lnTo>
                  <a:pt x="3942159" y="966788"/>
                </a:lnTo>
                <a:lnTo>
                  <a:pt x="3893344" y="963216"/>
                </a:lnTo>
                <a:lnTo>
                  <a:pt x="3842146" y="960239"/>
                </a:lnTo>
                <a:lnTo>
                  <a:pt x="3793331" y="963216"/>
                </a:lnTo>
                <a:lnTo>
                  <a:pt x="3742134" y="964407"/>
                </a:lnTo>
                <a:lnTo>
                  <a:pt x="3695700" y="962025"/>
                </a:lnTo>
                <a:lnTo>
                  <a:pt x="3649266" y="960239"/>
                </a:lnTo>
                <a:lnTo>
                  <a:pt x="3639741" y="956667"/>
                </a:lnTo>
                <a:lnTo>
                  <a:pt x="3632597" y="950714"/>
                </a:lnTo>
                <a:lnTo>
                  <a:pt x="3627834" y="944761"/>
                </a:lnTo>
                <a:lnTo>
                  <a:pt x="3624858" y="936427"/>
                </a:lnTo>
                <a:lnTo>
                  <a:pt x="3626644" y="925116"/>
                </a:lnTo>
                <a:lnTo>
                  <a:pt x="3695700" y="925116"/>
                </a:lnTo>
                <a:lnTo>
                  <a:pt x="3744516" y="922735"/>
                </a:lnTo>
                <a:lnTo>
                  <a:pt x="3793331" y="925116"/>
                </a:lnTo>
                <a:lnTo>
                  <a:pt x="3892153" y="927497"/>
                </a:lnTo>
                <a:lnTo>
                  <a:pt x="3938587" y="926307"/>
                </a:lnTo>
                <a:lnTo>
                  <a:pt x="3952874" y="923925"/>
                </a:lnTo>
                <a:lnTo>
                  <a:pt x="3962995" y="922735"/>
                </a:lnTo>
                <a:lnTo>
                  <a:pt x="3970139" y="919163"/>
                </a:lnTo>
                <a:lnTo>
                  <a:pt x="3977282" y="914400"/>
                </a:lnTo>
                <a:lnTo>
                  <a:pt x="3982640" y="909042"/>
                </a:lnTo>
                <a:lnTo>
                  <a:pt x="3989784" y="899517"/>
                </a:lnTo>
                <a:lnTo>
                  <a:pt x="3992166" y="889992"/>
                </a:lnTo>
                <a:lnTo>
                  <a:pt x="3993356" y="872728"/>
                </a:lnTo>
                <a:lnTo>
                  <a:pt x="3994546" y="837605"/>
                </a:lnTo>
                <a:lnTo>
                  <a:pt x="3994546" y="765572"/>
                </a:lnTo>
                <a:close/>
                <a:moveTo>
                  <a:pt x="1123950" y="764382"/>
                </a:moveTo>
                <a:lnTo>
                  <a:pt x="1131689" y="766763"/>
                </a:lnTo>
                <a:lnTo>
                  <a:pt x="1137642" y="771525"/>
                </a:lnTo>
                <a:lnTo>
                  <a:pt x="1142405" y="776288"/>
                </a:lnTo>
                <a:lnTo>
                  <a:pt x="1147167" y="782241"/>
                </a:lnTo>
                <a:lnTo>
                  <a:pt x="1150739" y="787599"/>
                </a:lnTo>
                <a:lnTo>
                  <a:pt x="1150739" y="793552"/>
                </a:lnTo>
                <a:lnTo>
                  <a:pt x="1153120" y="866775"/>
                </a:lnTo>
                <a:lnTo>
                  <a:pt x="1151930" y="903089"/>
                </a:lnTo>
                <a:lnTo>
                  <a:pt x="1150739" y="938808"/>
                </a:lnTo>
                <a:lnTo>
                  <a:pt x="1148358" y="949524"/>
                </a:lnTo>
                <a:lnTo>
                  <a:pt x="1142405" y="957858"/>
                </a:lnTo>
                <a:lnTo>
                  <a:pt x="1134070" y="963216"/>
                </a:lnTo>
                <a:lnTo>
                  <a:pt x="1123950" y="964407"/>
                </a:lnTo>
                <a:lnTo>
                  <a:pt x="1113235" y="965597"/>
                </a:lnTo>
                <a:lnTo>
                  <a:pt x="1065610" y="966788"/>
                </a:lnTo>
                <a:lnTo>
                  <a:pt x="1016794" y="963216"/>
                </a:lnTo>
                <a:lnTo>
                  <a:pt x="965597" y="960239"/>
                </a:lnTo>
                <a:lnTo>
                  <a:pt x="916781" y="963216"/>
                </a:lnTo>
                <a:lnTo>
                  <a:pt x="865585" y="964407"/>
                </a:lnTo>
                <a:lnTo>
                  <a:pt x="819150" y="962025"/>
                </a:lnTo>
                <a:lnTo>
                  <a:pt x="772716" y="960239"/>
                </a:lnTo>
                <a:lnTo>
                  <a:pt x="763191" y="956667"/>
                </a:lnTo>
                <a:lnTo>
                  <a:pt x="756047" y="950714"/>
                </a:lnTo>
                <a:lnTo>
                  <a:pt x="751285" y="944761"/>
                </a:lnTo>
                <a:lnTo>
                  <a:pt x="748308" y="936427"/>
                </a:lnTo>
                <a:lnTo>
                  <a:pt x="750094" y="925116"/>
                </a:lnTo>
                <a:lnTo>
                  <a:pt x="819150" y="925116"/>
                </a:lnTo>
                <a:lnTo>
                  <a:pt x="867966" y="922735"/>
                </a:lnTo>
                <a:lnTo>
                  <a:pt x="916781" y="925116"/>
                </a:lnTo>
                <a:lnTo>
                  <a:pt x="1015603" y="927497"/>
                </a:lnTo>
                <a:lnTo>
                  <a:pt x="1062038" y="926307"/>
                </a:lnTo>
                <a:lnTo>
                  <a:pt x="1076325" y="923925"/>
                </a:lnTo>
                <a:lnTo>
                  <a:pt x="1086445" y="922735"/>
                </a:lnTo>
                <a:lnTo>
                  <a:pt x="1093589" y="919163"/>
                </a:lnTo>
                <a:lnTo>
                  <a:pt x="1100733" y="914400"/>
                </a:lnTo>
                <a:lnTo>
                  <a:pt x="1106091" y="909042"/>
                </a:lnTo>
                <a:lnTo>
                  <a:pt x="1113235" y="899517"/>
                </a:lnTo>
                <a:lnTo>
                  <a:pt x="1115616" y="889992"/>
                </a:lnTo>
                <a:lnTo>
                  <a:pt x="1116806" y="872728"/>
                </a:lnTo>
                <a:lnTo>
                  <a:pt x="1117997" y="837605"/>
                </a:lnTo>
                <a:lnTo>
                  <a:pt x="1117997" y="765572"/>
                </a:lnTo>
                <a:close/>
                <a:moveTo>
                  <a:pt x="2699147" y="760810"/>
                </a:moveTo>
                <a:lnTo>
                  <a:pt x="2696766" y="762000"/>
                </a:lnTo>
                <a:lnTo>
                  <a:pt x="2695575" y="766763"/>
                </a:lnTo>
                <a:lnTo>
                  <a:pt x="2700338" y="767953"/>
                </a:lnTo>
                <a:lnTo>
                  <a:pt x="2703910" y="771525"/>
                </a:lnTo>
                <a:lnTo>
                  <a:pt x="2703910" y="767953"/>
                </a:lnTo>
                <a:lnTo>
                  <a:pt x="2705696" y="765572"/>
                </a:lnTo>
                <a:lnTo>
                  <a:pt x="2702719" y="764382"/>
                </a:lnTo>
                <a:lnTo>
                  <a:pt x="2700338" y="762000"/>
                </a:lnTo>
                <a:lnTo>
                  <a:pt x="2701528" y="760810"/>
                </a:lnTo>
                <a:close/>
                <a:moveTo>
                  <a:pt x="2595563" y="756642"/>
                </a:moveTo>
                <a:lnTo>
                  <a:pt x="2586038" y="759619"/>
                </a:lnTo>
                <a:lnTo>
                  <a:pt x="2582466" y="763191"/>
                </a:lnTo>
                <a:lnTo>
                  <a:pt x="2586038" y="765572"/>
                </a:lnTo>
                <a:lnTo>
                  <a:pt x="2588419" y="766763"/>
                </a:lnTo>
                <a:lnTo>
                  <a:pt x="2591991" y="766763"/>
                </a:lnTo>
                <a:lnTo>
                  <a:pt x="2596753" y="767953"/>
                </a:lnTo>
                <a:lnTo>
                  <a:pt x="2596753" y="772716"/>
                </a:lnTo>
                <a:lnTo>
                  <a:pt x="2595563" y="775097"/>
                </a:lnTo>
                <a:lnTo>
                  <a:pt x="2595563" y="778669"/>
                </a:lnTo>
                <a:lnTo>
                  <a:pt x="2597944" y="778669"/>
                </a:lnTo>
                <a:lnTo>
                  <a:pt x="2599135" y="777478"/>
                </a:lnTo>
                <a:lnTo>
                  <a:pt x="2606874" y="775097"/>
                </a:lnTo>
                <a:lnTo>
                  <a:pt x="2609255" y="775097"/>
                </a:lnTo>
                <a:lnTo>
                  <a:pt x="2610445" y="770335"/>
                </a:lnTo>
                <a:lnTo>
                  <a:pt x="2612827" y="765572"/>
                </a:lnTo>
                <a:lnTo>
                  <a:pt x="2612827" y="759619"/>
                </a:lnTo>
                <a:lnTo>
                  <a:pt x="2606874" y="756642"/>
                </a:lnTo>
                <a:close/>
                <a:moveTo>
                  <a:pt x="1429345" y="756642"/>
                </a:moveTo>
                <a:lnTo>
                  <a:pt x="1423392" y="760810"/>
                </a:lnTo>
                <a:lnTo>
                  <a:pt x="1414463" y="769144"/>
                </a:lnTo>
                <a:lnTo>
                  <a:pt x="1418035" y="771525"/>
                </a:lnTo>
                <a:lnTo>
                  <a:pt x="1421011" y="770335"/>
                </a:lnTo>
                <a:lnTo>
                  <a:pt x="1428155" y="770335"/>
                </a:lnTo>
                <a:lnTo>
                  <a:pt x="1431727" y="772716"/>
                </a:lnTo>
                <a:lnTo>
                  <a:pt x="1435299" y="770335"/>
                </a:lnTo>
                <a:lnTo>
                  <a:pt x="1437680" y="765572"/>
                </a:lnTo>
                <a:lnTo>
                  <a:pt x="1434108" y="762000"/>
                </a:lnTo>
                <a:lnTo>
                  <a:pt x="1432917" y="756642"/>
                </a:lnTo>
                <a:close/>
                <a:moveTo>
                  <a:pt x="4948237" y="754261"/>
                </a:moveTo>
                <a:lnTo>
                  <a:pt x="4950618" y="759619"/>
                </a:lnTo>
                <a:lnTo>
                  <a:pt x="4951809" y="760810"/>
                </a:lnTo>
                <a:lnTo>
                  <a:pt x="4953000" y="759619"/>
                </a:lnTo>
                <a:lnTo>
                  <a:pt x="4954190" y="756642"/>
                </a:lnTo>
                <a:lnTo>
                  <a:pt x="4951809" y="755452"/>
                </a:lnTo>
                <a:lnTo>
                  <a:pt x="4950618" y="754261"/>
                </a:lnTo>
                <a:close/>
                <a:moveTo>
                  <a:pt x="4820245" y="753071"/>
                </a:moveTo>
                <a:lnTo>
                  <a:pt x="4820245" y="755452"/>
                </a:lnTo>
                <a:lnTo>
                  <a:pt x="4821436" y="759619"/>
                </a:lnTo>
                <a:lnTo>
                  <a:pt x="4825008" y="762000"/>
                </a:lnTo>
                <a:lnTo>
                  <a:pt x="4827389" y="760810"/>
                </a:lnTo>
                <a:lnTo>
                  <a:pt x="4828580" y="758428"/>
                </a:lnTo>
                <a:lnTo>
                  <a:pt x="4826198" y="754261"/>
                </a:lnTo>
                <a:lnTo>
                  <a:pt x="4822626" y="753071"/>
                </a:lnTo>
                <a:close/>
                <a:moveTo>
                  <a:pt x="2627114" y="751880"/>
                </a:moveTo>
                <a:lnTo>
                  <a:pt x="2627114" y="754261"/>
                </a:lnTo>
                <a:lnTo>
                  <a:pt x="2628305" y="756642"/>
                </a:lnTo>
                <a:lnTo>
                  <a:pt x="2631281" y="758428"/>
                </a:lnTo>
                <a:lnTo>
                  <a:pt x="2633663" y="758428"/>
                </a:lnTo>
                <a:lnTo>
                  <a:pt x="2634853" y="755452"/>
                </a:lnTo>
                <a:lnTo>
                  <a:pt x="2632472" y="753071"/>
                </a:lnTo>
                <a:lnTo>
                  <a:pt x="2630091" y="751880"/>
                </a:lnTo>
                <a:close/>
                <a:moveTo>
                  <a:pt x="2367558" y="751880"/>
                </a:moveTo>
                <a:lnTo>
                  <a:pt x="2365177" y="753071"/>
                </a:lnTo>
                <a:lnTo>
                  <a:pt x="2365177" y="756642"/>
                </a:lnTo>
                <a:lnTo>
                  <a:pt x="2366367" y="758428"/>
                </a:lnTo>
                <a:lnTo>
                  <a:pt x="2368749" y="756642"/>
                </a:lnTo>
                <a:lnTo>
                  <a:pt x="2369939" y="753071"/>
                </a:lnTo>
                <a:lnTo>
                  <a:pt x="2368749" y="753071"/>
                </a:lnTo>
                <a:close/>
                <a:moveTo>
                  <a:pt x="1476970" y="751880"/>
                </a:moveTo>
                <a:lnTo>
                  <a:pt x="1473399" y="753071"/>
                </a:lnTo>
                <a:lnTo>
                  <a:pt x="1476970" y="755452"/>
                </a:lnTo>
                <a:lnTo>
                  <a:pt x="1480542" y="753071"/>
                </a:lnTo>
                <a:close/>
                <a:moveTo>
                  <a:pt x="2697956" y="749499"/>
                </a:moveTo>
                <a:lnTo>
                  <a:pt x="2694385" y="751880"/>
                </a:lnTo>
                <a:lnTo>
                  <a:pt x="2689622" y="756642"/>
                </a:lnTo>
                <a:lnTo>
                  <a:pt x="2690813" y="756642"/>
                </a:lnTo>
                <a:lnTo>
                  <a:pt x="2692003" y="758428"/>
                </a:lnTo>
                <a:lnTo>
                  <a:pt x="2693194" y="758428"/>
                </a:lnTo>
                <a:lnTo>
                  <a:pt x="2695575" y="756642"/>
                </a:lnTo>
                <a:lnTo>
                  <a:pt x="2697956" y="754261"/>
                </a:lnTo>
                <a:close/>
                <a:moveTo>
                  <a:pt x="2555677" y="749499"/>
                </a:moveTo>
                <a:lnTo>
                  <a:pt x="2553295" y="753071"/>
                </a:lnTo>
                <a:lnTo>
                  <a:pt x="2554486" y="756642"/>
                </a:lnTo>
                <a:lnTo>
                  <a:pt x="2555677" y="758428"/>
                </a:lnTo>
                <a:lnTo>
                  <a:pt x="2556867" y="756642"/>
                </a:lnTo>
                <a:lnTo>
                  <a:pt x="2558058" y="753071"/>
                </a:lnTo>
                <a:close/>
                <a:moveTo>
                  <a:pt x="2528888" y="749499"/>
                </a:moveTo>
                <a:lnTo>
                  <a:pt x="2525911" y="753071"/>
                </a:lnTo>
                <a:lnTo>
                  <a:pt x="2530078" y="758428"/>
                </a:lnTo>
                <a:lnTo>
                  <a:pt x="2531269" y="763191"/>
                </a:lnTo>
                <a:lnTo>
                  <a:pt x="2531269" y="767953"/>
                </a:lnTo>
                <a:lnTo>
                  <a:pt x="2534841" y="765572"/>
                </a:lnTo>
                <a:lnTo>
                  <a:pt x="2539603" y="764382"/>
                </a:lnTo>
                <a:lnTo>
                  <a:pt x="2543175" y="760810"/>
                </a:lnTo>
                <a:lnTo>
                  <a:pt x="2543175" y="755452"/>
                </a:lnTo>
                <a:lnTo>
                  <a:pt x="2537222" y="749499"/>
                </a:lnTo>
                <a:close/>
                <a:moveTo>
                  <a:pt x="2468761" y="738783"/>
                </a:moveTo>
                <a:lnTo>
                  <a:pt x="2467570" y="739974"/>
                </a:lnTo>
                <a:lnTo>
                  <a:pt x="2466380" y="742355"/>
                </a:lnTo>
                <a:lnTo>
                  <a:pt x="2467570" y="743546"/>
                </a:lnTo>
                <a:lnTo>
                  <a:pt x="2469952" y="744736"/>
                </a:lnTo>
                <a:lnTo>
                  <a:pt x="2472333" y="742355"/>
                </a:lnTo>
                <a:lnTo>
                  <a:pt x="2471142" y="739974"/>
                </a:lnTo>
                <a:close/>
                <a:moveTo>
                  <a:pt x="2555677" y="737592"/>
                </a:moveTo>
                <a:lnTo>
                  <a:pt x="2551510" y="739974"/>
                </a:lnTo>
                <a:lnTo>
                  <a:pt x="2551510" y="745927"/>
                </a:lnTo>
                <a:lnTo>
                  <a:pt x="2556867" y="742355"/>
                </a:lnTo>
                <a:lnTo>
                  <a:pt x="2559249" y="738783"/>
                </a:lnTo>
                <a:lnTo>
                  <a:pt x="2556867" y="737592"/>
                </a:lnTo>
                <a:close/>
                <a:moveTo>
                  <a:pt x="2180035" y="736402"/>
                </a:moveTo>
                <a:lnTo>
                  <a:pt x="2181225" y="737592"/>
                </a:lnTo>
                <a:lnTo>
                  <a:pt x="2182416" y="737592"/>
                </a:lnTo>
                <a:close/>
                <a:moveTo>
                  <a:pt x="2604492" y="735211"/>
                </a:moveTo>
                <a:lnTo>
                  <a:pt x="2595563" y="741164"/>
                </a:lnTo>
                <a:lnTo>
                  <a:pt x="2604492" y="742355"/>
                </a:lnTo>
                <a:lnTo>
                  <a:pt x="2612827" y="741164"/>
                </a:lnTo>
                <a:lnTo>
                  <a:pt x="2617589" y="743546"/>
                </a:lnTo>
                <a:lnTo>
                  <a:pt x="2624733" y="742355"/>
                </a:lnTo>
                <a:lnTo>
                  <a:pt x="2619970" y="739974"/>
                </a:lnTo>
                <a:lnTo>
                  <a:pt x="2616399" y="737592"/>
                </a:lnTo>
                <a:lnTo>
                  <a:pt x="2615208" y="738783"/>
                </a:lnTo>
                <a:lnTo>
                  <a:pt x="2612827" y="738783"/>
                </a:lnTo>
                <a:close/>
                <a:moveTo>
                  <a:pt x="2568774" y="735211"/>
                </a:moveTo>
                <a:lnTo>
                  <a:pt x="2565202" y="736402"/>
                </a:lnTo>
                <a:lnTo>
                  <a:pt x="2565202" y="739974"/>
                </a:lnTo>
                <a:lnTo>
                  <a:pt x="2566392" y="741164"/>
                </a:lnTo>
                <a:lnTo>
                  <a:pt x="2568774" y="739974"/>
                </a:lnTo>
                <a:lnTo>
                  <a:pt x="2569964" y="737592"/>
                </a:lnTo>
                <a:lnTo>
                  <a:pt x="2569964" y="735211"/>
                </a:lnTo>
                <a:close/>
                <a:moveTo>
                  <a:pt x="1351360" y="729853"/>
                </a:moveTo>
                <a:lnTo>
                  <a:pt x="1348978" y="731044"/>
                </a:lnTo>
                <a:lnTo>
                  <a:pt x="1348978" y="735211"/>
                </a:lnTo>
                <a:lnTo>
                  <a:pt x="1350169" y="738783"/>
                </a:lnTo>
                <a:lnTo>
                  <a:pt x="1353741" y="739974"/>
                </a:lnTo>
                <a:lnTo>
                  <a:pt x="1354932" y="739974"/>
                </a:lnTo>
                <a:lnTo>
                  <a:pt x="1356122" y="738783"/>
                </a:lnTo>
                <a:lnTo>
                  <a:pt x="1360885" y="738783"/>
                </a:lnTo>
                <a:lnTo>
                  <a:pt x="1363266" y="737592"/>
                </a:lnTo>
                <a:lnTo>
                  <a:pt x="1365647" y="738783"/>
                </a:lnTo>
                <a:lnTo>
                  <a:pt x="1366838" y="739974"/>
                </a:lnTo>
                <a:lnTo>
                  <a:pt x="1369814" y="739974"/>
                </a:lnTo>
                <a:lnTo>
                  <a:pt x="1372196" y="738783"/>
                </a:lnTo>
                <a:lnTo>
                  <a:pt x="1373386" y="737592"/>
                </a:lnTo>
                <a:lnTo>
                  <a:pt x="1373386" y="736402"/>
                </a:lnTo>
                <a:lnTo>
                  <a:pt x="1372196" y="735211"/>
                </a:lnTo>
                <a:lnTo>
                  <a:pt x="1369814" y="734021"/>
                </a:lnTo>
                <a:lnTo>
                  <a:pt x="1365647" y="735211"/>
                </a:lnTo>
                <a:lnTo>
                  <a:pt x="1362075" y="735211"/>
                </a:lnTo>
                <a:lnTo>
                  <a:pt x="1359694" y="736402"/>
                </a:lnTo>
                <a:lnTo>
                  <a:pt x="1358503" y="736402"/>
                </a:lnTo>
                <a:lnTo>
                  <a:pt x="1354932" y="734021"/>
                </a:lnTo>
                <a:lnTo>
                  <a:pt x="1353741" y="729853"/>
                </a:lnTo>
                <a:close/>
                <a:moveTo>
                  <a:pt x="4302323" y="723900"/>
                </a:moveTo>
                <a:lnTo>
                  <a:pt x="4297560" y="731044"/>
                </a:lnTo>
                <a:lnTo>
                  <a:pt x="4299942" y="739974"/>
                </a:lnTo>
                <a:lnTo>
                  <a:pt x="4299942" y="741164"/>
                </a:lnTo>
                <a:lnTo>
                  <a:pt x="4297560" y="745927"/>
                </a:lnTo>
                <a:lnTo>
                  <a:pt x="4301132" y="749499"/>
                </a:lnTo>
                <a:lnTo>
                  <a:pt x="4308276" y="748308"/>
                </a:lnTo>
                <a:lnTo>
                  <a:pt x="4314230" y="743546"/>
                </a:lnTo>
                <a:lnTo>
                  <a:pt x="4313039" y="736402"/>
                </a:lnTo>
                <a:lnTo>
                  <a:pt x="4307086" y="734021"/>
                </a:lnTo>
                <a:close/>
                <a:moveTo>
                  <a:pt x="1460897" y="720328"/>
                </a:moveTo>
                <a:lnTo>
                  <a:pt x="1459706" y="722710"/>
                </a:lnTo>
                <a:lnTo>
                  <a:pt x="1459706" y="725091"/>
                </a:lnTo>
                <a:lnTo>
                  <a:pt x="1463278" y="723900"/>
                </a:lnTo>
                <a:lnTo>
                  <a:pt x="1464469" y="722710"/>
                </a:lnTo>
                <a:lnTo>
                  <a:pt x="1464469" y="721519"/>
                </a:lnTo>
                <a:lnTo>
                  <a:pt x="1463278" y="720328"/>
                </a:lnTo>
                <a:close/>
                <a:moveTo>
                  <a:pt x="4811910" y="719138"/>
                </a:moveTo>
                <a:lnTo>
                  <a:pt x="4808339" y="721519"/>
                </a:lnTo>
                <a:lnTo>
                  <a:pt x="4809530" y="725091"/>
                </a:lnTo>
                <a:lnTo>
                  <a:pt x="4807148" y="729853"/>
                </a:lnTo>
                <a:lnTo>
                  <a:pt x="4807148" y="735211"/>
                </a:lnTo>
                <a:lnTo>
                  <a:pt x="4802981" y="737592"/>
                </a:lnTo>
                <a:lnTo>
                  <a:pt x="4800600" y="742355"/>
                </a:lnTo>
                <a:lnTo>
                  <a:pt x="4801790" y="748308"/>
                </a:lnTo>
                <a:lnTo>
                  <a:pt x="4805958" y="751880"/>
                </a:lnTo>
                <a:lnTo>
                  <a:pt x="4810720" y="750689"/>
                </a:lnTo>
                <a:lnTo>
                  <a:pt x="4810720" y="745927"/>
                </a:lnTo>
                <a:lnTo>
                  <a:pt x="4814292" y="743546"/>
                </a:lnTo>
                <a:lnTo>
                  <a:pt x="4817864" y="743546"/>
                </a:lnTo>
                <a:lnTo>
                  <a:pt x="4827389" y="738783"/>
                </a:lnTo>
                <a:lnTo>
                  <a:pt x="4819054" y="734021"/>
                </a:lnTo>
                <a:lnTo>
                  <a:pt x="4813102" y="726282"/>
                </a:lnTo>
                <a:lnTo>
                  <a:pt x="4814292" y="721519"/>
                </a:lnTo>
                <a:close/>
                <a:moveTo>
                  <a:pt x="4247554" y="717947"/>
                </a:moveTo>
                <a:lnTo>
                  <a:pt x="4244578" y="719138"/>
                </a:lnTo>
                <a:lnTo>
                  <a:pt x="4243387" y="722710"/>
                </a:lnTo>
                <a:lnTo>
                  <a:pt x="4243387" y="725091"/>
                </a:lnTo>
                <a:lnTo>
                  <a:pt x="4246364" y="726282"/>
                </a:lnTo>
                <a:lnTo>
                  <a:pt x="4248745" y="725091"/>
                </a:lnTo>
                <a:lnTo>
                  <a:pt x="4249936" y="722710"/>
                </a:lnTo>
                <a:lnTo>
                  <a:pt x="4249936" y="719138"/>
                </a:lnTo>
                <a:close/>
                <a:moveTo>
                  <a:pt x="2532460" y="717947"/>
                </a:moveTo>
                <a:lnTo>
                  <a:pt x="2530078" y="720328"/>
                </a:lnTo>
                <a:lnTo>
                  <a:pt x="2534841" y="722710"/>
                </a:lnTo>
                <a:lnTo>
                  <a:pt x="2536031" y="721519"/>
                </a:lnTo>
                <a:lnTo>
                  <a:pt x="2534841" y="719138"/>
                </a:lnTo>
                <a:close/>
                <a:moveTo>
                  <a:pt x="4928592" y="715566"/>
                </a:moveTo>
                <a:lnTo>
                  <a:pt x="4925020" y="720328"/>
                </a:lnTo>
                <a:lnTo>
                  <a:pt x="4926210" y="725091"/>
                </a:lnTo>
                <a:lnTo>
                  <a:pt x="4928592" y="727472"/>
                </a:lnTo>
                <a:lnTo>
                  <a:pt x="4929782" y="722710"/>
                </a:lnTo>
                <a:close/>
                <a:moveTo>
                  <a:pt x="4869060" y="715566"/>
                </a:moveTo>
                <a:lnTo>
                  <a:pt x="4866680" y="716757"/>
                </a:lnTo>
                <a:lnTo>
                  <a:pt x="4865489" y="719138"/>
                </a:lnTo>
                <a:lnTo>
                  <a:pt x="4866680" y="723900"/>
                </a:lnTo>
                <a:lnTo>
                  <a:pt x="4871442" y="726282"/>
                </a:lnTo>
                <a:lnTo>
                  <a:pt x="4873823" y="725091"/>
                </a:lnTo>
                <a:lnTo>
                  <a:pt x="4873823" y="721519"/>
                </a:lnTo>
                <a:lnTo>
                  <a:pt x="4872632" y="716757"/>
                </a:lnTo>
                <a:close/>
                <a:moveTo>
                  <a:pt x="1318617" y="715566"/>
                </a:moveTo>
                <a:lnTo>
                  <a:pt x="1313260" y="717947"/>
                </a:lnTo>
                <a:lnTo>
                  <a:pt x="1312069" y="723900"/>
                </a:lnTo>
                <a:lnTo>
                  <a:pt x="1314450" y="726282"/>
                </a:lnTo>
                <a:lnTo>
                  <a:pt x="1319808" y="726282"/>
                </a:lnTo>
                <a:lnTo>
                  <a:pt x="1323380" y="728663"/>
                </a:lnTo>
                <a:lnTo>
                  <a:pt x="1325761" y="729853"/>
                </a:lnTo>
                <a:lnTo>
                  <a:pt x="1325761" y="725091"/>
                </a:lnTo>
                <a:lnTo>
                  <a:pt x="1322189" y="720328"/>
                </a:lnTo>
                <a:lnTo>
                  <a:pt x="1322189" y="719138"/>
                </a:lnTo>
                <a:lnTo>
                  <a:pt x="1320999" y="715566"/>
                </a:lnTo>
                <a:close/>
                <a:moveTo>
                  <a:pt x="4730353" y="711994"/>
                </a:moveTo>
                <a:lnTo>
                  <a:pt x="4730353" y="714375"/>
                </a:lnTo>
                <a:lnTo>
                  <a:pt x="4731544" y="716757"/>
                </a:lnTo>
                <a:lnTo>
                  <a:pt x="4732734" y="717947"/>
                </a:lnTo>
                <a:lnTo>
                  <a:pt x="4735116" y="716757"/>
                </a:lnTo>
                <a:lnTo>
                  <a:pt x="4735116" y="715566"/>
                </a:lnTo>
                <a:lnTo>
                  <a:pt x="4733924" y="713185"/>
                </a:lnTo>
                <a:lnTo>
                  <a:pt x="4731544" y="711994"/>
                </a:lnTo>
                <a:close/>
                <a:moveTo>
                  <a:pt x="1358503" y="710803"/>
                </a:moveTo>
                <a:lnTo>
                  <a:pt x="1357313" y="711994"/>
                </a:lnTo>
                <a:lnTo>
                  <a:pt x="1359694" y="716757"/>
                </a:lnTo>
                <a:lnTo>
                  <a:pt x="1362075" y="716757"/>
                </a:lnTo>
                <a:lnTo>
                  <a:pt x="1362075" y="711994"/>
                </a:lnTo>
                <a:lnTo>
                  <a:pt x="1360885" y="710803"/>
                </a:lnTo>
                <a:close/>
                <a:moveTo>
                  <a:pt x="3049786" y="697111"/>
                </a:moveTo>
                <a:lnTo>
                  <a:pt x="3048596" y="698302"/>
                </a:lnTo>
                <a:lnTo>
                  <a:pt x="3048596" y="701874"/>
                </a:lnTo>
                <a:lnTo>
                  <a:pt x="3050977" y="703064"/>
                </a:lnTo>
                <a:lnTo>
                  <a:pt x="3052167" y="701874"/>
                </a:lnTo>
                <a:lnTo>
                  <a:pt x="3053358" y="701874"/>
                </a:lnTo>
                <a:lnTo>
                  <a:pt x="3052167" y="698302"/>
                </a:lnTo>
                <a:close/>
                <a:moveTo>
                  <a:pt x="173236" y="697111"/>
                </a:moveTo>
                <a:lnTo>
                  <a:pt x="172046" y="698302"/>
                </a:lnTo>
                <a:lnTo>
                  <a:pt x="172046" y="701874"/>
                </a:lnTo>
                <a:lnTo>
                  <a:pt x="174427" y="703064"/>
                </a:lnTo>
                <a:lnTo>
                  <a:pt x="175617" y="701874"/>
                </a:lnTo>
                <a:lnTo>
                  <a:pt x="176808" y="701874"/>
                </a:lnTo>
                <a:lnTo>
                  <a:pt x="175617" y="698302"/>
                </a:lnTo>
                <a:close/>
                <a:moveTo>
                  <a:pt x="4754760" y="694730"/>
                </a:moveTo>
                <a:lnTo>
                  <a:pt x="4757142" y="699492"/>
                </a:lnTo>
                <a:lnTo>
                  <a:pt x="4763095" y="703064"/>
                </a:lnTo>
                <a:lnTo>
                  <a:pt x="4763095" y="704255"/>
                </a:lnTo>
                <a:lnTo>
                  <a:pt x="4764286" y="708422"/>
                </a:lnTo>
                <a:lnTo>
                  <a:pt x="4767858" y="708422"/>
                </a:lnTo>
                <a:lnTo>
                  <a:pt x="4770239" y="704255"/>
                </a:lnTo>
                <a:lnTo>
                  <a:pt x="4770239" y="699492"/>
                </a:lnTo>
                <a:lnTo>
                  <a:pt x="4765476" y="697111"/>
                </a:lnTo>
                <a:lnTo>
                  <a:pt x="4761904" y="697111"/>
                </a:lnTo>
                <a:close/>
                <a:moveTo>
                  <a:pt x="2311599" y="693539"/>
                </a:moveTo>
                <a:lnTo>
                  <a:pt x="2309217" y="697111"/>
                </a:lnTo>
                <a:lnTo>
                  <a:pt x="2308027" y="703064"/>
                </a:lnTo>
                <a:lnTo>
                  <a:pt x="2312789" y="708422"/>
                </a:lnTo>
                <a:lnTo>
                  <a:pt x="2312789" y="703064"/>
                </a:lnTo>
                <a:lnTo>
                  <a:pt x="2311599" y="699492"/>
                </a:lnTo>
                <a:lnTo>
                  <a:pt x="2315170" y="697111"/>
                </a:lnTo>
                <a:lnTo>
                  <a:pt x="2313980" y="693539"/>
                </a:lnTo>
                <a:close/>
                <a:moveTo>
                  <a:pt x="4708326" y="688777"/>
                </a:moveTo>
                <a:lnTo>
                  <a:pt x="4708326" y="691158"/>
                </a:lnTo>
                <a:lnTo>
                  <a:pt x="4715470" y="695921"/>
                </a:lnTo>
                <a:lnTo>
                  <a:pt x="4722614" y="694730"/>
                </a:lnTo>
                <a:lnTo>
                  <a:pt x="4724995" y="693539"/>
                </a:lnTo>
                <a:lnTo>
                  <a:pt x="4729162" y="695921"/>
                </a:lnTo>
                <a:lnTo>
                  <a:pt x="4731544" y="698302"/>
                </a:lnTo>
                <a:lnTo>
                  <a:pt x="4733924" y="698302"/>
                </a:lnTo>
                <a:lnTo>
                  <a:pt x="4735116" y="697111"/>
                </a:lnTo>
                <a:lnTo>
                  <a:pt x="4733924" y="693539"/>
                </a:lnTo>
                <a:lnTo>
                  <a:pt x="4731544" y="691158"/>
                </a:lnTo>
                <a:lnTo>
                  <a:pt x="4727972" y="689967"/>
                </a:lnTo>
                <a:lnTo>
                  <a:pt x="4723804" y="691158"/>
                </a:lnTo>
                <a:lnTo>
                  <a:pt x="4719042" y="692349"/>
                </a:lnTo>
                <a:lnTo>
                  <a:pt x="4713089" y="688777"/>
                </a:lnTo>
                <a:close/>
                <a:moveTo>
                  <a:pt x="3128963" y="688777"/>
                </a:moveTo>
                <a:lnTo>
                  <a:pt x="3126582" y="689967"/>
                </a:lnTo>
                <a:lnTo>
                  <a:pt x="3125391" y="693539"/>
                </a:lnTo>
                <a:lnTo>
                  <a:pt x="3124200" y="695921"/>
                </a:lnTo>
                <a:lnTo>
                  <a:pt x="3124200" y="697111"/>
                </a:lnTo>
                <a:lnTo>
                  <a:pt x="3128963" y="697111"/>
                </a:lnTo>
                <a:lnTo>
                  <a:pt x="3130153" y="692349"/>
                </a:lnTo>
                <a:lnTo>
                  <a:pt x="3130153" y="691158"/>
                </a:lnTo>
                <a:close/>
                <a:moveTo>
                  <a:pt x="252413" y="688777"/>
                </a:moveTo>
                <a:lnTo>
                  <a:pt x="250031" y="689967"/>
                </a:lnTo>
                <a:lnTo>
                  <a:pt x="248842" y="693539"/>
                </a:lnTo>
                <a:lnTo>
                  <a:pt x="247650" y="695921"/>
                </a:lnTo>
                <a:lnTo>
                  <a:pt x="247650" y="697111"/>
                </a:lnTo>
                <a:lnTo>
                  <a:pt x="252413" y="697111"/>
                </a:lnTo>
                <a:lnTo>
                  <a:pt x="253603" y="692349"/>
                </a:lnTo>
                <a:lnTo>
                  <a:pt x="253603" y="691158"/>
                </a:lnTo>
                <a:close/>
                <a:moveTo>
                  <a:pt x="3092053" y="681633"/>
                </a:moveTo>
                <a:lnTo>
                  <a:pt x="3088482" y="688777"/>
                </a:lnTo>
                <a:lnTo>
                  <a:pt x="3087291" y="694730"/>
                </a:lnTo>
                <a:lnTo>
                  <a:pt x="3088482" y="697111"/>
                </a:lnTo>
                <a:lnTo>
                  <a:pt x="3096221" y="693539"/>
                </a:lnTo>
                <a:lnTo>
                  <a:pt x="3097411" y="693539"/>
                </a:lnTo>
                <a:lnTo>
                  <a:pt x="3096221" y="685205"/>
                </a:lnTo>
                <a:lnTo>
                  <a:pt x="3095030" y="682824"/>
                </a:lnTo>
                <a:close/>
                <a:moveTo>
                  <a:pt x="215503" y="681633"/>
                </a:moveTo>
                <a:lnTo>
                  <a:pt x="211931" y="688777"/>
                </a:lnTo>
                <a:lnTo>
                  <a:pt x="210741" y="694730"/>
                </a:lnTo>
                <a:lnTo>
                  <a:pt x="211931" y="697111"/>
                </a:lnTo>
                <a:lnTo>
                  <a:pt x="219671" y="693539"/>
                </a:lnTo>
                <a:lnTo>
                  <a:pt x="220861" y="693539"/>
                </a:lnTo>
                <a:lnTo>
                  <a:pt x="219671" y="685205"/>
                </a:lnTo>
                <a:lnTo>
                  <a:pt x="218480" y="682824"/>
                </a:lnTo>
                <a:close/>
                <a:moveTo>
                  <a:pt x="4248745" y="673894"/>
                </a:moveTo>
                <a:lnTo>
                  <a:pt x="4246364" y="676275"/>
                </a:lnTo>
                <a:lnTo>
                  <a:pt x="4249936" y="687586"/>
                </a:lnTo>
                <a:lnTo>
                  <a:pt x="4259460" y="693539"/>
                </a:lnTo>
                <a:lnTo>
                  <a:pt x="4264223" y="694730"/>
                </a:lnTo>
                <a:lnTo>
                  <a:pt x="4266604" y="699492"/>
                </a:lnTo>
                <a:lnTo>
                  <a:pt x="4266604" y="704255"/>
                </a:lnTo>
                <a:lnTo>
                  <a:pt x="4270772" y="708422"/>
                </a:lnTo>
                <a:lnTo>
                  <a:pt x="4274344" y="707232"/>
                </a:lnTo>
                <a:lnTo>
                  <a:pt x="4276724" y="704255"/>
                </a:lnTo>
                <a:lnTo>
                  <a:pt x="4276724" y="698302"/>
                </a:lnTo>
                <a:lnTo>
                  <a:pt x="4273153" y="694730"/>
                </a:lnTo>
                <a:lnTo>
                  <a:pt x="4265414" y="691158"/>
                </a:lnTo>
                <a:lnTo>
                  <a:pt x="4259460" y="687586"/>
                </a:lnTo>
                <a:lnTo>
                  <a:pt x="4255889" y="679847"/>
                </a:lnTo>
                <a:close/>
                <a:moveTo>
                  <a:pt x="3069432" y="673894"/>
                </a:moveTo>
                <a:lnTo>
                  <a:pt x="3066455" y="677466"/>
                </a:lnTo>
                <a:lnTo>
                  <a:pt x="3070622" y="678657"/>
                </a:lnTo>
                <a:lnTo>
                  <a:pt x="3074194" y="676275"/>
                </a:lnTo>
                <a:lnTo>
                  <a:pt x="3074194" y="675085"/>
                </a:lnTo>
                <a:lnTo>
                  <a:pt x="3073003" y="673894"/>
                </a:lnTo>
                <a:close/>
                <a:moveTo>
                  <a:pt x="1275755" y="673894"/>
                </a:moveTo>
                <a:lnTo>
                  <a:pt x="1274564" y="675085"/>
                </a:lnTo>
                <a:lnTo>
                  <a:pt x="1274564" y="679847"/>
                </a:lnTo>
                <a:lnTo>
                  <a:pt x="1278136" y="685205"/>
                </a:lnTo>
                <a:lnTo>
                  <a:pt x="1279327" y="678657"/>
                </a:lnTo>
                <a:lnTo>
                  <a:pt x="1278136" y="673894"/>
                </a:lnTo>
                <a:close/>
                <a:moveTo>
                  <a:pt x="192881" y="673894"/>
                </a:moveTo>
                <a:lnTo>
                  <a:pt x="189905" y="677466"/>
                </a:lnTo>
                <a:lnTo>
                  <a:pt x="194072" y="678657"/>
                </a:lnTo>
                <a:lnTo>
                  <a:pt x="197644" y="676275"/>
                </a:lnTo>
                <a:lnTo>
                  <a:pt x="197644" y="675085"/>
                </a:lnTo>
                <a:lnTo>
                  <a:pt x="196453" y="673894"/>
                </a:lnTo>
                <a:close/>
                <a:moveTo>
                  <a:pt x="3056930" y="672703"/>
                </a:moveTo>
                <a:lnTo>
                  <a:pt x="3052167" y="675085"/>
                </a:lnTo>
                <a:lnTo>
                  <a:pt x="3052167" y="677466"/>
                </a:lnTo>
                <a:lnTo>
                  <a:pt x="3054549" y="679847"/>
                </a:lnTo>
                <a:lnTo>
                  <a:pt x="3059311" y="686396"/>
                </a:lnTo>
                <a:lnTo>
                  <a:pt x="3061692" y="687586"/>
                </a:lnTo>
                <a:lnTo>
                  <a:pt x="3064074" y="687586"/>
                </a:lnTo>
                <a:lnTo>
                  <a:pt x="3064074" y="682824"/>
                </a:lnTo>
                <a:lnTo>
                  <a:pt x="3061692" y="675085"/>
                </a:lnTo>
                <a:close/>
                <a:moveTo>
                  <a:pt x="180380" y="672703"/>
                </a:moveTo>
                <a:lnTo>
                  <a:pt x="175617" y="675085"/>
                </a:lnTo>
                <a:lnTo>
                  <a:pt x="175617" y="677466"/>
                </a:lnTo>
                <a:lnTo>
                  <a:pt x="177999" y="679847"/>
                </a:lnTo>
                <a:lnTo>
                  <a:pt x="182761" y="686396"/>
                </a:lnTo>
                <a:lnTo>
                  <a:pt x="185142" y="687586"/>
                </a:lnTo>
                <a:lnTo>
                  <a:pt x="187524" y="687586"/>
                </a:lnTo>
                <a:lnTo>
                  <a:pt x="187524" y="682824"/>
                </a:lnTo>
                <a:lnTo>
                  <a:pt x="185142" y="675085"/>
                </a:lnTo>
                <a:close/>
                <a:moveTo>
                  <a:pt x="3108127" y="671513"/>
                </a:moveTo>
                <a:lnTo>
                  <a:pt x="3103364" y="672703"/>
                </a:lnTo>
                <a:lnTo>
                  <a:pt x="3099792" y="676275"/>
                </a:lnTo>
                <a:lnTo>
                  <a:pt x="3100983" y="677466"/>
                </a:lnTo>
                <a:lnTo>
                  <a:pt x="3103364" y="677466"/>
                </a:lnTo>
                <a:lnTo>
                  <a:pt x="3106936" y="676275"/>
                </a:lnTo>
                <a:close/>
                <a:moveTo>
                  <a:pt x="231577" y="671513"/>
                </a:moveTo>
                <a:lnTo>
                  <a:pt x="226814" y="672703"/>
                </a:lnTo>
                <a:lnTo>
                  <a:pt x="223242" y="676275"/>
                </a:lnTo>
                <a:lnTo>
                  <a:pt x="224433" y="677466"/>
                </a:lnTo>
                <a:lnTo>
                  <a:pt x="226814" y="677466"/>
                </a:lnTo>
                <a:lnTo>
                  <a:pt x="230386" y="676275"/>
                </a:lnTo>
                <a:close/>
                <a:moveTo>
                  <a:pt x="3721298" y="669132"/>
                </a:moveTo>
                <a:lnTo>
                  <a:pt x="3721298" y="677466"/>
                </a:lnTo>
                <a:lnTo>
                  <a:pt x="3723680" y="684014"/>
                </a:lnTo>
                <a:lnTo>
                  <a:pt x="3729037" y="684014"/>
                </a:lnTo>
                <a:lnTo>
                  <a:pt x="3727847" y="677466"/>
                </a:lnTo>
                <a:close/>
                <a:moveTo>
                  <a:pt x="2282428" y="669132"/>
                </a:moveTo>
                <a:lnTo>
                  <a:pt x="2278856" y="670322"/>
                </a:lnTo>
                <a:lnTo>
                  <a:pt x="2277666" y="676275"/>
                </a:lnTo>
                <a:lnTo>
                  <a:pt x="2278856" y="681633"/>
                </a:lnTo>
                <a:lnTo>
                  <a:pt x="2282428" y="678657"/>
                </a:lnTo>
                <a:lnTo>
                  <a:pt x="2284810" y="676275"/>
                </a:lnTo>
                <a:lnTo>
                  <a:pt x="2287191" y="671513"/>
                </a:lnTo>
                <a:close/>
                <a:moveTo>
                  <a:pt x="844749" y="669132"/>
                </a:moveTo>
                <a:lnTo>
                  <a:pt x="844749" y="677466"/>
                </a:lnTo>
                <a:lnTo>
                  <a:pt x="847130" y="684014"/>
                </a:lnTo>
                <a:lnTo>
                  <a:pt x="852488" y="684014"/>
                </a:lnTo>
                <a:lnTo>
                  <a:pt x="851297" y="677466"/>
                </a:lnTo>
                <a:close/>
                <a:moveTo>
                  <a:pt x="4828580" y="664369"/>
                </a:moveTo>
                <a:lnTo>
                  <a:pt x="4825008" y="665560"/>
                </a:lnTo>
                <a:lnTo>
                  <a:pt x="4825008" y="670322"/>
                </a:lnTo>
                <a:lnTo>
                  <a:pt x="4826198" y="671513"/>
                </a:lnTo>
                <a:lnTo>
                  <a:pt x="4831556" y="671513"/>
                </a:lnTo>
                <a:lnTo>
                  <a:pt x="4833937" y="669132"/>
                </a:lnTo>
                <a:lnTo>
                  <a:pt x="4832746" y="665560"/>
                </a:lnTo>
                <a:close/>
                <a:moveTo>
                  <a:pt x="2824758" y="661988"/>
                </a:moveTo>
                <a:lnTo>
                  <a:pt x="2842022" y="663178"/>
                </a:lnTo>
                <a:lnTo>
                  <a:pt x="2850357" y="665560"/>
                </a:lnTo>
                <a:lnTo>
                  <a:pt x="2856310" y="670322"/>
                </a:lnTo>
                <a:lnTo>
                  <a:pt x="2860477" y="676275"/>
                </a:lnTo>
                <a:lnTo>
                  <a:pt x="2862858" y="685205"/>
                </a:lnTo>
                <a:lnTo>
                  <a:pt x="2865239" y="710803"/>
                </a:lnTo>
                <a:lnTo>
                  <a:pt x="2858096" y="745927"/>
                </a:lnTo>
                <a:lnTo>
                  <a:pt x="2855119" y="772716"/>
                </a:lnTo>
                <a:lnTo>
                  <a:pt x="2856310" y="798314"/>
                </a:lnTo>
                <a:lnTo>
                  <a:pt x="2859286" y="832247"/>
                </a:lnTo>
                <a:lnTo>
                  <a:pt x="2859286" y="859632"/>
                </a:lnTo>
                <a:lnTo>
                  <a:pt x="2861667" y="885230"/>
                </a:lnTo>
                <a:lnTo>
                  <a:pt x="2862858" y="901899"/>
                </a:lnTo>
                <a:lnTo>
                  <a:pt x="2864049" y="920353"/>
                </a:lnTo>
                <a:lnTo>
                  <a:pt x="2861667" y="945952"/>
                </a:lnTo>
                <a:lnTo>
                  <a:pt x="2859286" y="954286"/>
                </a:lnTo>
                <a:lnTo>
                  <a:pt x="2855119" y="960239"/>
                </a:lnTo>
                <a:lnTo>
                  <a:pt x="2849166" y="964407"/>
                </a:lnTo>
                <a:lnTo>
                  <a:pt x="2840832" y="966788"/>
                </a:lnTo>
                <a:lnTo>
                  <a:pt x="2814042" y="970360"/>
                </a:lnTo>
                <a:lnTo>
                  <a:pt x="2794397" y="970360"/>
                </a:lnTo>
                <a:lnTo>
                  <a:pt x="2774752" y="969169"/>
                </a:lnTo>
                <a:lnTo>
                  <a:pt x="2746772" y="967978"/>
                </a:lnTo>
                <a:lnTo>
                  <a:pt x="2532460" y="967978"/>
                </a:lnTo>
                <a:lnTo>
                  <a:pt x="2512814" y="965597"/>
                </a:lnTo>
                <a:lnTo>
                  <a:pt x="2466380" y="963216"/>
                </a:lnTo>
                <a:lnTo>
                  <a:pt x="2438400" y="964407"/>
                </a:lnTo>
                <a:lnTo>
                  <a:pt x="2400895" y="967978"/>
                </a:lnTo>
                <a:lnTo>
                  <a:pt x="2325291" y="967978"/>
                </a:lnTo>
                <a:lnTo>
                  <a:pt x="2250877" y="966788"/>
                </a:lnTo>
                <a:lnTo>
                  <a:pt x="2212777" y="965597"/>
                </a:lnTo>
                <a:lnTo>
                  <a:pt x="2184797" y="965597"/>
                </a:lnTo>
                <a:lnTo>
                  <a:pt x="2156817" y="966788"/>
                </a:lnTo>
                <a:lnTo>
                  <a:pt x="2138363" y="966788"/>
                </a:lnTo>
                <a:lnTo>
                  <a:pt x="2082403" y="959049"/>
                </a:lnTo>
                <a:lnTo>
                  <a:pt x="2076450" y="957858"/>
                </a:lnTo>
                <a:lnTo>
                  <a:pt x="2071688" y="953096"/>
                </a:lnTo>
                <a:lnTo>
                  <a:pt x="2068711" y="945952"/>
                </a:lnTo>
                <a:lnTo>
                  <a:pt x="2066330" y="928688"/>
                </a:lnTo>
                <a:lnTo>
                  <a:pt x="2090738" y="928688"/>
                </a:lnTo>
                <a:lnTo>
                  <a:pt x="2117527" y="927497"/>
                </a:lnTo>
                <a:lnTo>
                  <a:pt x="2163961" y="928688"/>
                </a:lnTo>
                <a:lnTo>
                  <a:pt x="2238375" y="928688"/>
                </a:lnTo>
                <a:lnTo>
                  <a:pt x="2258020" y="929878"/>
                </a:lnTo>
                <a:lnTo>
                  <a:pt x="2333625" y="929878"/>
                </a:lnTo>
                <a:lnTo>
                  <a:pt x="2372320" y="926307"/>
                </a:lnTo>
                <a:lnTo>
                  <a:pt x="2399110" y="925116"/>
                </a:lnTo>
                <a:lnTo>
                  <a:pt x="2443163" y="927497"/>
                </a:lnTo>
                <a:lnTo>
                  <a:pt x="2462808" y="929878"/>
                </a:lnTo>
                <a:lnTo>
                  <a:pt x="2706886" y="931069"/>
                </a:lnTo>
                <a:lnTo>
                  <a:pt x="2727127" y="932260"/>
                </a:lnTo>
                <a:lnTo>
                  <a:pt x="2750344" y="932260"/>
                </a:lnTo>
                <a:lnTo>
                  <a:pt x="2779514" y="928688"/>
                </a:lnTo>
                <a:lnTo>
                  <a:pt x="2790825" y="925116"/>
                </a:lnTo>
                <a:lnTo>
                  <a:pt x="2799160" y="921544"/>
                </a:lnTo>
                <a:lnTo>
                  <a:pt x="2805113" y="916782"/>
                </a:lnTo>
                <a:lnTo>
                  <a:pt x="2810471" y="913210"/>
                </a:lnTo>
                <a:lnTo>
                  <a:pt x="2814042" y="907852"/>
                </a:lnTo>
                <a:lnTo>
                  <a:pt x="2817614" y="901899"/>
                </a:lnTo>
                <a:lnTo>
                  <a:pt x="2819996" y="894755"/>
                </a:lnTo>
                <a:lnTo>
                  <a:pt x="2822377" y="882253"/>
                </a:lnTo>
                <a:lnTo>
                  <a:pt x="2825949" y="856655"/>
                </a:lnTo>
                <a:lnTo>
                  <a:pt x="2824758" y="834033"/>
                </a:lnTo>
                <a:lnTo>
                  <a:pt x="2822377" y="815578"/>
                </a:lnTo>
                <a:lnTo>
                  <a:pt x="2821186" y="765572"/>
                </a:lnTo>
                <a:lnTo>
                  <a:pt x="2818805" y="728663"/>
                </a:lnTo>
                <a:lnTo>
                  <a:pt x="2817614" y="705446"/>
                </a:lnTo>
                <a:lnTo>
                  <a:pt x="2819996" y="684014"/>
                </a:lnTo>
                <a:lnTo>
                  <a:pt x="2823567" y="666750"/>
                </a:lnTo>
                <a:close/>
                <a:moveTo>
                  <a:pt x="3364111" y="660797"/>
                </a:moveTo>
                <a:lnTo>
                  <a:pt x="3461742" y="667941"/>
                </a:lnTo>
                <a:lnTo>
                  <a:pt x="3512939" y="664369"/>
                </a:lnTo>
                <a:lnTo>
                  <a:pt x="3553420" y="661988"/>
                </a:lnTo>
                <a:lnTo>
                  <a:pt x="3555802" y="664369"/>
                </a:lnTo>
                <a:lnTo>
                  <a:pt x="3560564" y="677466"/>
                </a:lnTo>
                <a:lnTo>
                  <a:pt x="3564136" y="688777"/>
                </a:lnTo>
                <a:lnTo>
                  <a:pt x="3562945" y="691158"/>
                </a:lnTo>
                <a:lnTo>
                  <a:pt x="3544491" y="693539"/>
                </a:lnTo>
                <a:lnTo>
                  <a:pt x="3537347" y="694730"/>
                </a:lnTo>
                <a:lnTo>
                  <a:pt x="3523655" y="703064"/>
                </a:lnTo>
                <a:lnTo>
                  <a:pt x="3511748" y="701874"/>
                </a:lnTo>
                <a:lnTo>
                  <a:pt x="3461742" y="698302"/>
                </a:lnTo>
                <a:lnTo>
                  <a:pt x="3418880" y="699492"/>
                </a:lnTo>
                <a:lnTo>
                  <a:pt x="3327797" y="699492"/>
                </a:lnTo>
                <a:lnTo>
                  <a:pt x="3316486" y="689967"/>
                </a:lnTo>
                <a:lnTo>
                  <a:pt x="3310533" y="688777"/>
                </a:lnTo>
                <a:lnTo>
                  <a:pt x="3297436" y="686396"/>
                </a:lnTo>
                <a:lnTo>
                  <a:pt x="3280172" y="686396"/>
                </a:lnTo>
                <a:lnTo>
                  <a:pt x="3283744" y="676275"/>
                </a:lnTo>
                <a:lnTo>
                  <a:pt x="3288507" y="661988"/>
                </a:lnTo>
                <a:lnTo>
                  <a:pt x="3323035" y="661988"/>
                </a:lnTo>
                <a:close/>
                <a:moveTo>
                  <a:pt x="487561" y="660797"/>
                </a:moveTo>
                <a:lnTo>
                  <a:pt x="585192" y="667941"/>
                </a:lnTo>
                <a:lnTo>
                  <a:pt x="636389" y="664369"/>
                </a:lnTo>
                <a:lnTo>
                  <a:pt x="676870" y="661988"/>
                </a:lnTo>
                <a:lnTo>
                  <a:pt x="679252" y="664369"/>
                </a:lnTo>
                <a:lnTo>
                  <a:pt x="684014" y="677466"/>
                </a:lnTo>
                <a:lnTo>
                  <a:pt x="687586" y="688777"/>
                </a:lnTo>
                <a:lnTo>
                  <a:pt x="686395" y="691158"/>
                </a:lnTo>
                <a:lnTo>
                  <a:pt x="667941" y="693539"/>
                </a:lnTo>
                <a:lnTo>
                  <a:pt x="660797" y="694730"/>
                </a:lnTo>
                <a:lnTo>
                  <a:pt x="647105" y="703064"/>
                </a:lnTo>
                <a:lnTo>
                  <a:pt x="635199" y="701874"/>
                </a:lnTo>
                <a:lnTo>
                  <a:pt x="585192" y="698302"/>
                </a:lnTo>
                <a:lnTo>
                  <a:pt x="542330" y="699492"/>
                </a:lnTo>
                <a:lnTo>
                  <a:pt x="451247" y="699492"/>
                </a:lnTo>
                <a:lnTo>
                  <a:pt x="439936" y="689967"/>
                </a:lnTo>
                <a:lnTo>
                  <a:pt x="433983" y="688777"/>
                </a:lnTo>
                <a:lnTo>
                  <a:pt x="420886" y="686396"/>
                </a:lnTo>
                <a:lnTo>
                  <a:pt x="403622" y="686396"/>
                </a:lnTo>
                <a:lnTo>
                  <a:pt x="407194" y="676275"/>
                </a:lnTo>
                <a:lnTo>
                  <a:pt x="411956" y="661988"/>
                </a:lnTo>
                <a:lnTo>
                  <a:pt x="446485" y="661988"/>
                </a:lnTo>
                <a:close/>
                <a:moveTo>
                  <a:pt x="3111699" y="658416"/>
                </a:moveTo>
                <a:lnTo>
                  <a:pt x="3112889" y="663178"/>
                </a:lnTo>
                <a:lnTo>
                  <a:pt x="3116461" y="666750"/>
                </a:lnTo>
                <a:lnTo>
                  <a:pt x="3119438" y="665560"/>
                </a:lnTo>
                <a:lnTo>
                  <a:pt x="3118247" y="661988"/>
                </a:lnTo>
                <a:close/>
                <a:moveTo>
                  <a:pt x="235149" y="658416"/>
                </a:moveTo>
                <a:lnTo>
                  <a:pt x="236339" y="663178"/>
                </a:lnTo>
                <a:lnTo>
                  <a:pt x="239911" y="666750"/>
                </a:lnTo>
                <a:lnTo>
                  <a:pt x="242888" y="665560"/>
                </a:lnTo>
                <a:lnTo>
                  <a:pt x="241697" y="661988"/>
                </a:lnTo>
                <a:close/>
                <a:moveTo>
                  <a:pt x="3102174" y="653058"/>
                </a:moveTo>
                <a:lnTo>
                  <a:pt x="3097411" y="654249"/>
                </a:lnTo>
                <a:lnTo>
                  <a:pt x="3097411" y="657225"/>
                </a:lnTo>
                <a:lnTo>
                  <a:pt x="3098602" y="658416"/>
                </a:lnTo>
                <a:lnTo>
                  <a:pt x="3103364" y="665560"/>
                </a:lnTo>
                <a:lnTo>
                  <a:pt x="3109317" y="660797"/>
                </a:lnTo>
                <a:lnTo>
                  <a:pt x="3106936" y="655439"/>
                </a:lnTo>
                <a:close/>
                <a:moveTo>
                  <a:pt x="225624" y="653058"/>
                </a:moveTo>
                <a:lnTo>
                  <a:pt x="220861" y="654249"/>
                </a:lnTo>
                <a:lnTo>
                  <a:pt x="220861" y="657225"/>
                </a:lnTo>
                <a:lnTo>
                  <a:pt x="222052" y="658416"/>
                </a:lnTo>
                <a:lnTo>
                  <a:pt x="226814" y="665560"/>
                </a:lnTo>
                <a:lnTo>
                  <a:pt x="232767" y="660797"/>
                </a:lnTo>
                <a:lnTo>
                  <a:pt x="230386" y="655439"/>
                </a:lnTo>
                <a:close/>
                <a:moveTo>
                  <a:pt x="4882753" y="650677"/>
                </a:moveTo>
                <a:lnTo>
                  <a:pt x="4880372" y="653058"/>
                </a:lnTo>
                <a:lnTo>
                  <a:pt x="4878586" y="655439"/>
                </a:lnTo>
                <a:lnTo>
                  <a:pt x="4880372" y="657225"/>
                </a:lnTo>
                <a:lnTo>
                  <a:pt x="4880372" y="659607"/>
                </a:lnTo>
                <a:lnTo>
                  <a:pt x="4882753" y="657225"/>
                </a:lnTo>
                <a:lnTo>
                  <a:pt x="4883944" y="654249"/>
                </a:lnTo>
                <a:lnTo>
                  <a:pt x="4883944" y="653058"/>
                </a:lnTo>
                <a:close/>
                <a:moveTo>
                  <a:pt x="4792266" y="644724"/>
                </a:moveTo>
                <a:lnTo>
                  <a:pt x="4787503" y="645914"/>
                </a:lnTo>
                <a:lnTo>
                  <a:pt x="4787503" y="650677"/>
                </a:lnTo>
                <a:lnTo>
                  <a:pt x="4789884" y="653058"/>
                </a:lnTo>
                <a:lnTo>
                  <a:pt x="4787503" y="658416"/>
                </a:lnTo>
                <a:lnTo>
                  <a:pt x="4783931" y="673894"/>
                </a:lnTo>
                <a:lnTo>
                  <a:pt x="4789884" y="689967"/>
                </a:lnTo>
                <a:lnTo>
                  <a:pt x="4787503" y="695921"/>
                </a:lnTo>
                <a:lnTo>
                  <a:pt x="4787503" y="701874"/>
                </a:lnTo>
                <a:lnTo>
                  <a:pt x="4789884" y="701874"/>
                </a:lnTo>
                <a:lnTo>
                  <a:pt x="4792266" y="700683"/>
                </a:lnTo>
                <a:lnTo>
                  <a:pt x="4792266" y="701874"/>
                </a:lnTo>
                <a:lnTo>
                  <a:pt x="4799409" y="707232"/>
                </a:lnTo>
                <a:lnTo>
                  <a:pt x="4798218" y="708422"/>
                </a:lnTo>
                <a:lnTo>
                  <a:pt x="4794646" y="709613"/>
                </a:lnTo>
                <a:lnTo>
                  <a:pt x="4792266" y="714375"/>
                </a:lnTo>
                <a:lnTo>
                  <a:pt x="4785122" y="731044"/>
                </a:lnTo>
                <a:lnTo>
                  <a:pt x="4792266" y="732830"/>
                </a:lnTo>
                <a:lnTo>
                  <a:pt x="4795837" y="725091"/>
                </a:lnTo>
                <a:lnTo>
                  <a:pt x="4798218" y="719138"/>
                </a:lnTo>
                <a:lnTo>
                  <a:pt x="4802981" y="716757"/>
                </a:lnTo>
                <a:lnTo>
                  <a:pt x="4807148" y="711994"/>
                </a:lnTo>
                <a:lnTo>
                  <a:pt x="4808339" y="707232"/>
                </a:lnTo>
                <a:lnTo>
                  <a:pt x="4815482" y="707232"/>
                </a:lnTo>
                <a:lnTo>
                  <a:pt x="4821436" y="705446"/>
                </a:lnTo>
                <a:lnTo>
                  <a:pt x="4823817" y="705446"/>
                </a:lnTo>
                <a:lnTo>
                  <a:pt x="4826198" y="707232"/>
                </a:lnTo>
                <a:lnTo>
                  <a:pt x="4832746" y="714375"/>
                </a:lnTo>
                <a:lnTo>
                  <a:pt x="4839890" y="711994"/>
                </a:lnTo>
                <a:lnTo>
                  <a:pt x="4839890" y="714375"/>
                </a:lnTo>
                <a:lnTo>
                  <a:pt x="4852987" y="716757"/>
                </a:lnTo>
                <a:lnTo>
                  <a:pt x="4861917" y="711994"/>
                </a:lnTo>
                <a:lnTo>
                  <a:pt x="4864298" y="704255"/>
                </a:lnTo>
                <a:lnTo>
                  <a:pt x="4861917" y="698302"/>
                </a:lnTo>
                <a:lnTo>
                  <a:pt x="4863108" y="698302"/>
                </a:lnTo>
                <a:lnTo>
                  <a:pt x="4870252" y="694730"/>
                </a:lnTo>
                <a:lnTo>
                  <a:pt x="4878586" y="691158"/>
                </a:lnTo>
                <a:lnTo>
                  <a:pt x="4886324" y="695921"/>
                </a:lnTo>
                <a:lnTo>
                  <a:pt x="4885134" y="707232"/>
                </a:lnTo>
                <a:lnTo>
                  <a:pt x="4878586" y="707232"/>
                </a:lnTo>
                <a:lnTo>
                  <a:pt x="4875014" y="704255"/>
                </a:lnTo>
                <a:lnTo>
                  <a:pt x="4872632" y="705446"/>
                </a:lnTo>
                <a:lnTo>
                  <a:pt x="4878586" y="717947"/>
                </a:lnTo>
                <a:lnTo>
                  <a:pt x="4882753" y="721519"/>
                </a:lnTo>
                <a:lnTo>
                  <a:pt x="4886324" y="723900"/>
                </a:lnTo>
                <a:lnTo>
                  <a:pt x="4888706" y="727472"/>
                </a:lnTo>
                <a:lnTo>
                  <a:pt x="4889896" y="731044"/>
                </a:lnTo>
                <a:lnTo>
                  <a:pt x="4892278" y="732830"/>
                </a:lnTo>
                <a:lnTo>
                  <a:pt x="4893468" y="734021"/>
                </a:lnTo>
                <a:lnTo>
                  <a:pt x="4894659" y="734021"/>
                </a:lnTo>
                <a:lnTo>
                  <a:pt x="4893468" y="736402"/>
                </a:lnTo>
                <a:lnTo>
                  <a:pt x="4893468" y="738783"/>
                </a:lnTo>
                <a:lnTo>
                  <a:pt x="4889896" y="737592"/>
                </a:lnTo>
                <a:lnTo>
                  <a:pt x="4885134" y="738783"/>
                </a:lnTo>
                <a:lnTo>
                  <a:pt x="4885134" y="739974"/>
                </a:lnTo>
                <a:lnTo>
                  <a:pt x="4883944" y="739974"/>
                </a:lnTo>
                <a:lnTo>
                  <a:pt x="4877395" y="741164"/>
                </a:lnTo>
                <a:lnTo>
                  <a:pt x="4872632" y="744736"/>
                </a:lnTo>
                <a:lnTo>
                  <a:pt x="4867870" y="742355"/>
                </a:lnTo>
                <a:lnTo>
                  <a:pt x="4859536" y="732830"/>
                </a:lnTo>
                <a:lnTo>
                  <a:pt x="4848224" y="729853"/>
                </a:lnTo>
                <a:lnTo>
                  <a:pt x="4848224" y="738783"/>
                </a:lnTo>
                <a:lnTo>
                  <a:pt x="4843462" y="745927"/>
                </a:lnTo>
                <a:lnTo>
                  <a:pt x="4845844" y="753071"/>
                </a:lnTo>
                <a:lnTo>
                  <a:pt x="4850606" y="756642"/>
                </a:lnTo>
                <a:lnTo>
                  <a:pt x="4857154" y="755452"/>
                </a:lnTo>
                <a:lnTo>
                  <a:pt x="4859536" y="749499"/>
                </a:lnTo>
                <a:lnTo>
                  <a:pt x="4855964" y="747117"/>
                </a:lnTo>
                <a:lnTo>
                  <a:pt x="4857154" y="742355"/>
                </a:lnTo>
                <a:lnTo>
                  <a:pt x="4861917" y="742355"/>
                </a:lnTo>
                <a:lnTo>
                  <a:pt x="4865489" y="747117"/>
                </a:lnTo>
                <a:lnTo>
                  <a:pt x="4870252" y="749499"/>
                </a:lnTo>
                <a:lnTo>
                  <a:pt x="4877395" y="750689"/>
                </a:lnTo>
                <a:lnTo>
                  <a:pt x="4883944" y="747117"/>
                </a:lnTo>
                <a:lnTo>
                  <a:pt x="4892278" y="749499"/>
                </a:lnTo>
                <a:lnTo>
                  <a:pt x="4899422" y="745927"/>
                </a:lnTo>
                <a:lnTo>
                  <a:pt x="4900612" y="743546"/>
                </a:lnTo>
                <a:lnTo>
                  <a:pt x="4901803" y="739974"/>
                </a:lnTo>
                <a:lnTo>
                  <a:pt x="4904184" y="743546"/>
                </a:lnTo>
                <a:lnTo>
                  <a:pt x="4908352" y="744736"/>
                </a:lnTo>
                <a:lnTo>
                  <a:pt x="4909542" y="744736"/>
                </a:lnTo>
                <a:lnTo>
                  <a:pt x="4909542" y="743546"/>
                </a:lnTo>
                <a:lnTo>
                  <a:pt x="4907160" y="738783"/>
                </a:lnTo>
                <a:lnTo>
                  <a:pt x="4901803" y="736402"/>
                </a:lnTo>
                <a:lnTo>
                  <a:pt x="4901803" y="732830"/>
                </a:lnTo>
                <a:lnTo>
                  <a:pt x="4900612" y="727472"/>
                </a:lnTo>
                <a:lnTo>
                  <a:pt x="4900612" y="726282"/>
                </a:lnTo>
                <a:lnTo>
                  <a:pt x="4901803" y="726282"/>
                </a:lnTo>
                <a:lnTo>
                  <a:pt x="4901803" y="725091"/>
                </a:lnTo>
                <a:lnTo>
                  <a:pt x="4902994" y="719138"/>
                </a:lnTo>
                <a:lnTo>
                  <a:pt x="4902994" y="705446"/>
                </a:lnTo>
                <a:lnTo>
                  <a:pt x="4907160" y="704255"/>
                </a:lnTo>
                <a:lnTo>
                  <a:pt x="4910732" y="701874"/>
                </a:lnTo>
                <a:lnTo>
                  <a:pt x="4914304" y="694730"/>
                </a:lnTo>
                <a:lnTo>
                  <a:pt x="4915495" y="686396"/>
                </a:lnTo>
                <a:lnTo>
                  <a:pt x="4919067" y="686396"/>
                </a:lnTo>
                <a:lnTo>
                  <a:pt x="4921448" y="685205"/>
                </a:lnTo>
                <a:lnTo>
                  <a:pt x="4917876" y="678657"/>
                </a:lnTo>
                <a:lnTo>
                  <a:pt x="4911923" y="676275"/>
                </a:lnTo>
                <a:lnTo>
                  <a:pt x="4911923" y="675085"/>
                </a:lnTo>
                <a:lnTo>
                  <a:pt x="4910732" y="673894"/>
                </a:lnTo>
                <a:lnTo>
                  <a:pt x="4910732" y="671513"/>
                </a:lnTo>
                <a:lnTo>
                  <a:pt x="4911923" y="667941"/>
                </a:lnTo>
                <a:lnTo>
                  <a:pt x="4914304" y="664369"/>
                </a:lnTo>
                <a:lnTo>
                  <a:pt x="4915495" y="659607"/>
                </a:lnTo>
                <a:lnTo>
                  <a:pt x="4908352" y="661988"/>
                </a:lnTo>
                <a:lnTo>
                  <a:pt x="4902994" y="667941"/>
                </a:lnTo>
                <a:lnTo>
                  <a:pt x="4900612" y="673894"/>
                </a:lnTo>
                <a:lnTo>
                  <a:pt x="4892278" y="667941"/>
                </a:lnTo>
                <a:lnTo>
                  <a:pt x="4882753" y="666750"/>
                </a:lnTo>
                <a:lnTo>
                  <a:pt x="4885134" y="676275"/>
                </a:lnTo>
                <a:lnTo>
                  <a:pt x="4891087" y="682824"/>
                </a:lnTo>
                <a:lnTo>
                  <a:pt x="4895850" y="688777"/>
                </a:lnTo>
                <a:lnTo>
                  <a:pt x="4897040" y="695921"/>
                </a:lnTo>
                <a:lnTo>
                  <a:pt x="4887516" y="689967"/>
                </a:lnTo>
                <a:lnTo>
                  <a:pt x="4877395" y="681633"/>
                </a:lnTo>
                <a:lnTo>
                  <a:pt x="4872632" y="666750"/>
                </a:lnTo>
                <a:lnTo>
                  <a:pt x="4867870" y="661988"/>
                </a:lnTo>
                <a:lnTo>
                  <a:pt x="4861917" y="664369"/>
                </a:lnTo>
                <a:lnTo>
                  <a:pt x="4859536" y="664369"/>
                </a:lnTo>
                <a:lnTo>
                  <a:pt x="4847034" y="663178"/>
                </a:lnTo>
                <a:lnTo>
                  <a:pt x="4841081" y="673894"/>
                </a:lnTo>
                <a:lnTo>
                  <a:pt x="4838700" y="684014"/>
                </a:lnTo>
                <a:lnTo>
                  <a:pt x="4847034" y="689967"/>
                </a:lnTo>
                <a:lnTo>
                  <a:pt x="4848224" y="694730"/>
                </a:lnTo>
                <a:lnTo>
                  <a:pt x="4849416" y="698302"/>
                </a:lnTo>
                <a:lnTo>
                  <a:pt x="4849416" y="701874"/>
                </a:lnTo>
                <a:lnTo>
                  <a:pt x="4843462" y="698302"/>
                </a:lnTo>
                <a:lnTo>
                  <a:pt x="4837509" y="695921"/>
                </a:lnTo>
                <a:lnTo>
                  <a:pt x="4832746" y="693539"/>
                </a:lnTo>
                <a:lnTo>
                  <a:pt x="4828580" y="695921"/>
                </a:lnTo>
                <a:lnTo>
                  <a:pt x="4822626" y="697111"/>
                </a:lnTo>
                <a:lnTo>
                  <a:pt x="4817864" y="699492"/>
                </a:lnTo>
                <a:lnTo>
                  <a:pt x="4807148" y="699492"/>
                </a:lnTo>
                <a:lnTo>
                  <a:pt x="4798218" y="694730"/>
                </a:lnTo>
                <a:lnTo>
                  <a:pt x="4797028" y="691158"/>
                </a:lnTo>
                <a:lnTo>
                  <a:pt x="4794646" y="688777"/>
                </a:lnTo>
                <a:lnTo>
                  <a:pt x="4793456" y="684014"/>
                </a:lnTo>
                <a:lnTo>
                  <a:pt x="4794646" y="677466"/>
                </a:lnTo>
                <a:lnTo>
                  <a:pt x="4797028" y="675085"/>
                </a:lnTo>
                <a:lnTo>
                  <a:pt x="4798218" y="672703"/>
                </a:lnTo>
                <a:lnTo>
                  <a:pt x="4802981" y="676275"/>
                </a:lnTo>
                <a:lnTo>
                  <a:pt x="4808339" y="676275"/>
                </a:lnTo>
                <a:lnTo>
                  <a:pt x="4810720" y="671513"/>
                </a:lnTo>
                <a:lnTo>
                  <a:pt x="4807148" y="667941"/>
                </a:lnTo>
                <a:lnTo>
                  <a:pt x="4801790" y="666750"/>
                </a:lnTo>
                <a:lnTo>
                  <a:pt x="4799409" y="664369"/>
                </a:lnTo>
                <a:lnTo>
                  <a:pt x="4800600" y="658416"/>
                </a:lnTo>
                <a:lnTo>
                  <a:pt x="4805958" y="655439"/>
                </a:lnTo>
                <a:lnTo>
                  <a:pt x="4805958" y="651867"/>
                </a:lnTo>
                <a:lnTo>
                  <a:pt x="4802981" y="650677"/>
                </a:lnTo>
                <a:lnTo>
                  <a:pt x="4799409" y="648296"/>
                </a:lnTo>
                <a:lnTo>
                  <a:pt x="4794646" y="648296"/>
                </a:lnTo>
                <a:close/>
                <a:moveTo>
                  <a:pt x="3698081" y="642342"/>
                </a:moveTo>
                <a:lnTo>
                  <a:pt x="3695700" y="643533"/>
                </a:lnTo>
                <a:lnTo>
                  <a:pt x="3693319" y="645914"/>
                </a:lnTo>
                <a:lnTo>
                  <a:pt x="3693319" y="649486"/>
                </a:lnTo>
                <a:lnTo>
                  <a:pt x="3696891" y="650677"/>
                </a:lnTo>
                <a:lnTo>
                  <a:pt x="3699272" y="649486"/>
                </a:lnTo>
                <a:lnTo>
                  <a:pt x="3700462" y="647105"/>
                </a:lnTo>
                <a:lnTo>
                  <a:pt x="3700462" y="643533"/>
                </a:lnTo>
                <a:close/>
                <a:moveTo>
                  <a:pt x="821531" y="642342"/>
                </a:moveTo>
                <a:lnTo>
                  <a:pt x="819150" y="643533"/>
                </a:lnTo>
                <a:lnTo>
                  <a:pt x="816769" y="645914"/>
                </a:lnTo>
                <a:lnTo>
                  <a:pt x="816769" y="649486"/>
                </a:lnTo>
                <a:lnTo>
                  <a:pt x="820341" y="650677"/>
                </a:lnTo>
                <a:lnTo>
                  <a:pt x="822722" y="649486"/>
                </a:lnTo>
                <a:lnTo>
                  <a:pt x="823913" y="647105"/>
                </a:lnTo>
                <a:lnTo>
                  <a:pt x="823913" y="643533"/>
                </a:lnTo>
                <a:close/>
                <a:moveTo>
                  <a:pt x="3111699" y="639961"/>
                </a:moveTo>
                <a:lnTo>
                  <a:pt x="3112889" y="644724"/>
                </a:lnTo>
                <a:lnTo>
                  <a:pt x="3116461" y="648296"/>
                </a:lnTo>
                <a:lnTo>
                  <a:pt x="3120628" y="648296"/>
                </a:lnTo>
                <a:lnTo>
                  <a:pt x="3123010" y="647105"/>
                </a:lnTo>
                <a:lnTo>
                  <a:pt x="3123010" y="642342"/>
                </a:lnTo>
                <a:lnTo>
                  <a:pt x="3119438" y="639961"/>
                </a:lnTo>
                <a:close/>
                <a:moveTo>
                  <a:pt x="235149" y="639961"/>
                </a:moveTo>
                <a:lnTo>
                  <a:pt x="236339" y="644724"/>
                </a:lnTo>
                <a:lnTo>
                  <a:pt x="239911" y="648296"/>
                </a:lnTo>
                <a:lnTo>
                  <a:pt x="244078" y="648296"/>
                </a:lnTo>
                <a:lnTo>
                  <a:pt x="246460" y="647105"/>
                </a:lnTo>
                <a:lnTo>
                  <a:pt x="246460" y="642342"/>
                </a:lnTo>
                <a:lnTo>
                  <a:pt x="242888" y="639961"/>
                </a:lnTo>
                <a:close/>
                <a:moveTo>
                  <a:pt x="3178969" y="636389"/>
                </a:moveTo>
                <a:lnTo>
                  <a:pt x="3177778" y="638771"/>
                </a:lnTo>
                <a:lnTo>
                  <a:pt x="3176588" y="642342"/>
                </a:lnTo>
                <a:lnTo>
                  <a:pt x="3171825" y="643533"/>
                </a:lnTo>
                <a:lnTo>
                  <a:pt x="3170635" y="647105"/>
                </a:lnTo>
                <a:lnTo>
                  <a:pt x="3175397" y="650677"/>
                </a:lnTo>
                <a:lnTo>
                  <a:pt x="3180160" y="645914"/>
                </a:lnTo>
                <a:lnTo>
                  <a:pt x="3180160" y="641152"/>
                </a:lnTo>
                <a:close/>
                <a:moveTo>
                  <a:pt x="302419" y="636389"/>
                </a:moveTo>
                <a:lnTo>
                  <a:pt x="301228" y="638771"/>
                </a:lnTo>
                <a:lnTo>
                  <a:pt x="300038" y="642342"/>
                </a:lnTo>
                <a:lnTo>
                  <a:pt x="295275" y="643533"/>
                </a:lnTo>
                <a:lnTo>
                  <a:pt x="294085" y="647105"/>
                </a:lnTo>
                <a:lnTo>
                  <a:pt x="298847" y="650677"/>
                </a:lnTo>
                <a:lnTo>
                  <a:pt x="303610" y="645914"/>
                </a:lnTo>
                <a:lnTo>
                  <a:pt x="303610" y="641152"/>
                </a:lnTo>
                <a:close/>
                <a:moveTo>
                  <a:pt x="4602360" y="628650"/>
                </a:moveTo>
                <a:lnTo>
                  <a:pt x="4602360" y="631627"/>
                </a:lnTo>
                <a:lnTo>
                  <a:pt x="4604742" y="632817"/>
                </a:lnTo>
                <a:lnTo>
                  <a:pt x="4607123" y="632817"/>
                </a:lnTo>
                <a:lnTo>
                  <a:pt x="4607123" y="629841"/>
                </a:lnTo>
                <a:lnTo>
                  <a:pt x="4604742" y="628650"/>
                </a:lnTo>
                <a:close/>
                <a:moveTo>
                  <a:pt x="3181350" y="626269"/>
                </a:moveTo>
                <a:lnTo>
                  <a:pt x="3180160" y="627460"/>
                </a:lnTo>
                <a:lnTo>
                  <a:pt x="3180160" y="629841"/>
                </a:lnTo>
                <a:lnTo>
                  <a:pt x="3181350" y="632817"/>
                </a:lnTo>
                <a:lnTo>
                  <a:pt x="3184922" y="628650"/>
                </a:lnTo>
                <a:lnTo>
                  <a:pt x="3184922" y="627460"/>
                </a:lnTo>
                <a:lnTo>
                  <a:pt x="3183732" y="626269"/>
                </a:lnTo>
                <a:close/>
                <a:moveTo>
                  <a:pt x="304800" y="626269"/>
                </a:moveTo>
                <a:lnTo>
                  <a:pt x="303610" y="627460"/>
                </a:lnTo>
                <a:lnTo>
                  <a:pt x="303610" y="629841"/>
                </a:lnTo>
                <a:lnTo>
                  <a:pt x="304800" y="632817"/>
                </a:lnTo>
                <a:lnTo>
                  <a:pt x="308372" y="628650"/>
                </a:lnTo>
                <a:lnTo>
                  <a:pt x="308372" y="627460"/>
                </a:lnTo>
                <a:lnTo>
                  <a:pt x="307181" y="626269"/>
                </a:lnTo>
                <a:close/>
                <a:moveTo>
                  <a:pt x="4714280" y="621507"/>
                </a:moveTo>
                <a:lnTo>
                  <a:pt x="4714280" y="623888"/>
                </a:lnTo>
                <a:lnTo>
                  <a:pt x="4717852" y="627460"/>
                </a:lnTo>
                <a:lnTo>
                  <a:pt x="4720232" y="626269"/>
                </a:lnTo>
                <a:lnTo>
                  <a:pt x="4720232" y="622697"/>
                </a:lnTo>
                <a:lnTo>
                  <a:pt x="4717852" y="621507"/>
                </a:lnTo>
                <a:close/>
                <a:moveTo>
                  <a:pt x="3660577" y="619125"/>
                </a:moveTo>
                <a:lnTo>
                  <a:pt x="3657005" y="620316"/>
                </a:lnTo>
                <a:lnTo>
                  <a:pt x="3654623" y="621507"/>
                </a:lnTo>
                <a:lnTo>
                  <a:pt x="3653433" y="623888"/>
                </a:lnTo>
                <a:lnTo>
                  <a:pt x="3657005" y="626269"/>
                </a:lnTo>
                <a:lnTo>
                  <a:pt x="3659386" y="626269"/>
                </a:lnTo>
                <a:lnTo>
                  <a:pt x="3661767" y="625078"/>
                </a:lnTo>
                <a:lnTo>
                  <a:pt x="3661767" y="622697"/>
                </a:lnTo>
                <a:close/>
                <a:moveTo>
                  <a:pt x="784027" y="619125"/>
                </a:moveTo>
                <a:lnTo>
                  <a:pt x="780455" y="620316"/>
                </a:lnTo>
                <a:lnTo>
                  <a:pt x="778074" y="621507"/>
                </a:lnTo>
                <a:lnTo>
                  <a:pt x="776883" y="623888"/>
                </a:lnTo>
                <a:lnTo>
                  <a:pt x="780455" y="626269"/>
                </a:lnTo>
                <a:lnTo>
                  <a:pt x="782836" y="626269"/>
                </a:lnTo>
                <a:lnTo>
                  <a:pt x="785217" y="625078"/>
                </a:lnTo>
                <a:lnTo>
                  <a:pt x="785217" y="622697"/>
                </a:lnTo>
                <a:close/>
                <a:moveTo>
                  <a:pt x="4855964" y="617935"/>
                </a:moveTo>
                <a:lnTo>
                  <a:pt x="4851796" y="619125"/>
                </a:lnTo>
                <a:lnTo>
                  <a:pt x="4849416" y="621507"/>
                </a:lnTo>
                <a:lnTo>
                  <a:pt x="4848224" y="625078"/>
                </a:lnTo>
                <a:lnTo>
                  <a:pt x="4851796" y="627460"/>
                </a:lnTo>
                <a:lnTo>
                  <a:pt x="4854178" y="626269"/>
                </a:lnTo>
                <a:lnTo>
                  <a:pt x="4859536" y="628650"/>
                </a:lnTo>
                <a:lnTo>
                  <a:pt x="4860726" y="634008"/>
                </a:lnTo>
                <a:lnTo>
                  <a:pt x="4865489" y="641152"/>
                </a:lnTo>
                <a:lnTo>
                  <a:pt x="4873823" y="644724"/>
                </a:lnTo>
                <a:lnTo>
                  <a:pt x="4875014" y="643533"/>
                </a:lnTo>
                <a:lnTo>
                  <a:pt x="4876204" y="641152"/>
                </a:lnTo>
                <a:lnTo>
                  <a:pt x="4871442" y="636389"/>
                </a:lnTo>
                <a:lnTo>
                  <a:pt x="4865489" y="632817"/>
                </a:lnTo>
                <a:lnTo>
                  <a:pt x="4861917" y="627460"/>
                </a:lnTo>
                <a:lnTo>
                  <a:pt x="4859536" y="621507"/>
                </a:lnTo>
                <a:close/>
                <a:moveTo>
                  <a:pt x="3161705" y="616744"/>
                </a:moveTo>
                <a:lnTo>
                  <a:pt x="3159324" y="617935"/>
                </a:lnTo>
                <a:lnTo>
                  <a:pt x="3156942" y="620316"/>
                </a:lnTo>
                <a:lnTo>
                  <a:pt x="3156942" y="625078"/>
                </a:lnTo>
                <a:lnTo>
                  <a:pt x="3159324" y="628650"/>
                </a:lnTo>
                <a:lnTo>
                  <a:pt x="3162896" y="626269"/>
                </a:lnTo>
                <a:lnTo>
                  <a:pt x="3165277" y="623888"/>
                </a:lnTo>
                <a:lnTo>
                  <a:pt x="3165277" y="620316"/>
                </a:lnTo>
                <a:close/>
                <a:moveTo>
                  <a:pt x="285155" y="616744"/>
                </a:moveTo>
                <a:lnTo>
                  <a:pt x="282774" y="617935"/>
                </a:lnTo>
                <a:lnTo>
                  <a:pt x="280392" y="620316"/>
                </a:lnTo>
                <a:lnTo>
                  <a:pt x="280392" y="625078"/>
                </a:lnTo>
                <a:lnTo>
                  <a:pt x="282774" y="628650"/>
                </a:lnTo>
                <a:lnTo>
                  <a:pt x="286346" y="626269"/>
                </a:lnTo>
                <a:lnTo>
                  <a:pt x="288727" y="623888"/>
                </a:lnTo>
                <a:lnTo>
                  <a:pt x="288727" y="620316"/>
                </a:lnTo>
                <a:close/>
                <a:moveTo>
                  <a:pt x="4645818" y="615553"/>
                </a:moveTo>
                <a:lnTo>
                  <a:pt x="4643437" y="617935"/>
                </a:lnTo>
                <a:lnTo>
                  <a:pt x="4643437" y="622697"/>
                </a:lnTo>
                <a:lnTo>
                  <a:pt x="4642246" y="625078"/>
                </a:lnTo>
                <a:lnTo>
                  <a:pt x="4645818" y="628650"/>
                </a:lnTo>
                <a:lnTo>
                  <a:pt x="4653558" y="629841"/>
                </a:lnTo>
                <a:lnTo>
                  <a:pt x="4661892" y="629841"/>
                </a:lnTo>
                <a:lnTo>
                  <a:pt x="4663082" y="628650"/>
                </a:lnTo>
                <a:lnTo>
                  <a:pt x="4661892" y="626269"/>
                </a:lnTo>
                <a:lnTo>
                  <a:pt x="4658320" y="625078"/>
                </a:lnTo>
                <a:lnTo>
                  <a:pt x="4653558" y="620316"/>
                </a:lnTo>
                <a:lnTo>
                  <a:pt x="4650581" y="616744"/>
                </a:lnTo>
                <a:close/>
                <a:moveTo>
                  <a:pt x="4344590" y="615553"/>
                </a:moveTo>
                <a:lnTo>
                  <a:pt x="4341018" y="616744"/>
                </a:lnTo>
                <a:lnTo>
                  <a:pt x="4341018" y="619125"/>
                </a:lnTo>
                <a:lnTo>
                  <a:pt x="4342209" y="623888"/>
                </a:lnTo>
                <a:lnTo>
                  <a:pt x="4347567" y="625078"/>
                </a:lnTo>
                <a:lnTo>
                  <a:pt x="4349948" y="622697"/>
                </a:lnTo>
                <a:lnTo>
                  <a:pt x="4352330" y="621507"/>
                </a:lnTo>
                <a:lnTo>
                  <a:pt x="4348758" y="617935"/>
                </a:lnTo>
                <a:close/>
                <a:moveTo>
                  <a:pt x="4839890" y="609600"/>
                </a:moveTo>
                <a:lnTo>
                  <a:pt x="4835128" y="611982"/>
                </a:lnTo>
                <a:lnTo>
                  <a:pt x="4835128" y="617935"/>
                </a:lnTo>
                <a:lnTo>
                  <a:pt x="4839890" y="616744"/>
                </a:lnTo>
                <a:lnTo>
                  <a:pt x="4842272" y="611982"/>
                </a:lnTo>
                <a:close/>
                <a:moveTo>
                  <a:pt x="4765476" y="607219"/>
                </a:moveTo>
                <a:lnTo>
                  <a:pt x="4763095" y="608410"/>
                </a:lnTo>
                <a:lnTo>
                  <a:pt x="4764286" y="613172"/>
                </a:lnTo>
                <a:lnTo>
                  <a:pt x="4765476" y="620316"/>
                </a:lnTo>
                <a:lnTo>
                  <a:pt x="4769048" y="614363"/>
                </a:lnTo>
                <a:lnTo>
                  <a:pt x="4767858" y="608410"/>
                </a:lnTo>
                <a:close/>
                <a:moveTo>
                  <a:pt x="3089672" y="604242"/>
                </a:moveTo>
                <a:lnTo>
                  <a:pt x="3087291" y="607219"/>
                </a:lnTo>
                <a:lnTo>
                  <a:pt x="3084910" y="611982"/>
                </a:lnTo>
                <a:lnTo>
                  <a:pt x="3074194" y="621507"/>
                </a:lnTo>
                <a:lnTo>
                  <a:pt x="3071813" y="627460"/>
                </a:lnTo>
                <a:lnTo>
                  <a:pt x="3070622" y="631627"/>
                </a:lnTo>
                <a:lnTo>
                  <a:pt x="3074194" y="635199"/>
                </a:lnTo>
                <a:lnTo>
                  <a:pt x="3077766" y="636389"/>
                </a:lnTo>
                <a:lnTo>
                  <a:pt x="3081338" y="635199"/>
                </a:lnTo>
                <a:lnTo>
                  <a:pt x="3081338" y="631627"/>
                </a:lnTo>
                <a:lnTo>
                  <a:pt x="3078957" y="628650"/>
                </a:lnTo>
                <a:lnTo>
                  <a:pt x="3081338" y="623888"/>
                </a:lnTo>
                <a:lnTo>
                  <a:pt x="3086100" y="622697"/>
                </a:lnTo>
                <a:lnTo>
                  <a:pt x="3090863" y="619125"/>
                </a:lnTo>
                <a:lnTo>
                  <a:pt x="3093839" y="614363"/>
                </a:lnTo>
                <a:lnTo>
                  <a:pt x="3095030" y="614363"/>
                </a:lnTo>
                <a:lnTo>
                  <a:pt x="3096221" y="608410"/>
                </a:lnTo>
                <a:lnTo>
                  <a:pt x="3095030" y="604242"/>
                </a:lnTo>
                <a:close/>
                <a:moveTo>
                  <a:pt x="213122" y="604242"/>
                </a:moveTo>
                <a:lnTo>
                  <a:pt x="210741" y="607219"/>
                </a:lnTo>
                <a:lnTo>
                  <a:pt x="208360" y="611982"/>
                </a:lnTo>
                <a:lnTo>
                  <a:pt x="197644" y="621507"/>
                </a:lnTo>
                <a:lnTo>
                  <a:pt x="195263" y="627460"/>
                </a:lnTo>
                <a:lnTo>
                  <a:pt x="194072" y="631627"/>
                </a:lnTo>
                <a:lnTo>
                  <a:pt x="197644" y="635199"/>
                </a:lnTo>
                <a:lnTo>
                  <a:pt x="201216" y="636389"/>
                </a:lnTo>
                <a:lnTo>
                  <a:pt x="204788" y="635199"/>
                </a:lnTo>
                <a:lnTo>
                  <a:pt x="204788" y="631627"/>
                </a:lnTo>
                <a:lnTo>
                  <a:pt x="202406" y="628650"/>
                </a:lnTo>
                <a:lnTo>
                  <a:pt x="204788" y="623888"/>
                </a:lnTo>
                <a:lnTo>
                  <a:pt x="209550" y="622697"/>
                </a:lnTo>
                <a:lnTo>
                  <a:pt x="214313" y="619125"/>
                </a:lnTo>
                <a:lnTo>
                  <a:pt x="217290" y="614363"/>
                </a:lnTo>
                <a:lnTo>
                  <a:pt x="218480" y="614363"/>
                </a:lnTo>
                <a:lnTo>
                  <a:pt x="219671" y="608410"/>
                </a:lnTo>
                <a:lnTo>
                  <a:pt x="218480" y="604242"/>
                </a:lnTo>
                <a:close/>
                <a:moveTo>
                  <a:pt x="4782740" y="603052"/>
                </a:moveTo>
                <a:lnTo>
                  <a:pt x="4780359" y="608410"/>
                </a:lnTo>
                <a:lnTo>
                  <a:pt x="4780359" y="611982"/>
                </a:lnTo>
                <a:lnTo>
                  <a:pt x="4777382" y="619125"/>
                </a:lnTo>
                <a:lnTo>
                  <a:pt x="4782740" y="626269"/>
                </a:lnTo>
                <a:lnTo>
                  <a:pt x="4781550" y="622697"/>
                </a:lnTo>
                <a:lnTo>
                  <a:pt x="4781550" y="619125"/>
                </a:lnTo>
                <a:lnTo>
                  <a:pt x="4786312" y="617935"/>
                </a:lnTo>
                <a:lnTo>
                  <a:pt x="4791074" y="617935"/>
                </a:lnTo>
                <a:lnTo>
                  <a:pt x="4794646" y="615553"/>
                </a:lnTo>
                <a:lnTo>
                  <a:pt x="4797028" y="613172"/>
                </a:lnTo>
                <a:close/>
                <a:moveTo>
                  <a:pt x="3765352" y="600671"/>
                </a:moveTo>
                <a:lnTo>
                  <a:pt x="3762970" y="603052"/>
                </a:lnTo>
                <a:lnTo>
                  <a:pt x="3762970" y="610791"/>
                </a:lnTo>
                <a:lnTo>
                  <a:pt x="3765352" y="610791"/>
                </a:lnTo>
                <a:lnTo>
                  <a:pt x="3768923" y="608410"/>
                </a:lnTo>
                <a:lnTo>
                  <a:pt x="3770114" y="604242"/>
                </a:lnTo>
                <a:lnTo>
                  <a:pt x="3768923" y="600671"/>
                </a:lnTo>
                <a:close/>
                <a:moveTo>
                  <a:pt x="3723680" y="600671"/>
                </a:moveTo>
                <a:lnTo>
                  <a:pt x="3722489" y="601861"/>
                </a:lnTo>
                <a:lnTo>
                  <a:pt x="3723680" y="606028"/>
                </a:lnTo>
                <a:lnTo>
                  <a:pt x="3726061" y="608410"/>
                </a:lnTo>
                <a:lnTo>
                  <a:pt x="3730228" y="608410"/>
                </a:lnTo>
                <a:lnTo>
                  <a:pt x="3730228" y="603052"/>
                </a:lnTo>
                <a:lnTo>
                  <a:pt x="3726061" y="601861"/>
                </a:lnTo>
                <a:close/>
                <a:moveTo>
                  <a:pt x="888802" y="600671"/>
                </a:moveTo>
                <a:lnTo>
                  <a:pt x="886421" y="603052"/>
                </a:lnTo>
                <a:lnTo>
                  <a:pt x="886421" y="610791"/>
                </a:lnTo>
                <a:lnTo>
                  <a:pt x="888802" y="610791"/>
                </a:lnTo>
                <a:lnTo>
                  <a:pt x="892374" y="608410"/>
                </a:lnTo>
                <a:lnTo>
                  <a:pt x="893564" y="604242"/>
                </a:lnTo>
                <a:lnTo>
                  <a:pt x="892374" y="600671"/>
                </a:lnTo>
                <a:close/>
                <a:moveTo>
                  <a:pt x="847130" y="600671"/>
                </a:moveTo>
                <a:lnTo>
                  <a:pt x="845939" y="601861"/>
                </a:lnTo>
                <a:lnTo>
                  <a:pt x="847130" y="606028"/>
                </a:lnTo>
                <a:lnTo>
                  <a:pt x="849511" y="608410"/>
                </a:lnTo>
                <a:lnTo>
                  <a:pt x="853678" y="608410"/>
                </a:lnTo>
                <a:lnTo>
                  <a:pt x="853678" y="603052"/>
                </a:lnTo>
                <a:lnTo>
                  <a:pt x="849511" y="601861"/>
                </a:lnTo>
                <a:close/>
                <a:moveTo>
                  <a:pt x="4819054" y="599480"/>
                </a:moveTo>
                <a:lnTo>
                  <a:pt x="4816673" y="600671"/>
                </a:lnTo>
                <a:lnTo>
                  <a:pt x="4816673" y="607219"/>
                </a:lnTo>
                <a:lnTo>
                  <a:pt x="4820245" y="608410"/>
                </a:lnTo>
                <a:lnTo>
                  <a:pt x="4821436" y="607219"/>
                </a:lnTo>
                <a:lnTo>
                  <a:pt x="4821436" y="600671"/>
                </a:lnTo>
                <a:close/>
                <a:moveTo>
                  <a:pt x="4602360" y="598289"/>
                </a:moveTo>
                <a:lnTo>
                  <a:pt x="4604742" y="600671"/>
                </a:lnTo>
                <a:lnTo>
                  <a:pt x="4608314" y="601861"/>
                </a:lnTo>
                <a:lnTo>
                  <a:pt x="4605932" y="599480"/>
                </a:lnTo>
                <a:close/>
                <a:moveTo>
                  <a:pt x="3078957" y="597099"/>
                </a:moveTo>
                <a:lnTo>
                  <a:pt x="3076575" y="598289"/>
                </a:lnTo>
                <a:lnTo>
                  <a:pt x="3075385" y="598289"/>
                </a:lnTo>
                <a:lnTo>
                  <a:pt x="3074194" y="600671"/>
                </a:lnTo>
                <a:lnTo>
                  <a:pt x="3076575" y="601861"/>
                </a:lnTo>
                <a:lnTo>
                  <a:pt x="3078957" y="601861"/>
                </a:lnTo>
                <a:lnTo>
                  <a:pt x="3080147" y="599480"/>
                </a:lnTo>
                <a:lnTo>
                  <a:pt x="3080147" y="598289"/>
                </a:lnTo>
                <a:close/>
                <a:moveTo>
                  <a:pt x="202406" y="597099"/>
                </a:moveTo>
                <a:lnTo>
                  <a:pt x="200026" y="598289"/>
                </a:lnTo>
                <a:lnTo>
                  <a:pt x="198835" y="598289"/>
                </a:lnTo>
                <a:lnTo>
                  <a:pt x="197644" y="600671"/>
                </a:lnTo>
                <a:lnTo>
                  <a:pt x="200026" y="601861"/>
                </a:lnTo>
                <a:lnTo>
                  <a:pt x="202406" y="601861"/>
                </a:lnTo>
                <a:lnTo>
                  <a:pt x="203597" y="599480"/>
                </a:lnTo>
                <a:lnTo>
                  <a:pt x="203597" y="598289"/>
                </a:lnTo>
                <a:close/>
                <a:moveTo>
                  <a:pt x="3109317" y="595908"/>
                </a:moveTo>
                <a:lnTo>
                  <a:pt x="3108127" y="598289"/>
                </a:lnTo>
                <a:lnTo>
                  <a:pt x="3109317" y="599480"/>
                </a:lnTo>
                <a:lnTo>
                  <a:pt x="3110508" y="601861"/>
                </a:lnTo>
                <a:lnTo>
                  <a:pt x="3111699" y="599480"/>
                </a:lnTo>
                <a:lnTo>
                  <a:pt x="3114080" y="598289"/>
                </a:lnTo>
                <a:lnTo>
                  <a:pt x="3112889" y="597099"/>
                </a:lnTo>
                <a:lnTo>
                  <a:pt x="3112889" y="595908"/>
                </a:lnTo>
                <a:close/>
                <a:moveTo>
                  <a:pt x="232767" y="595908"/>
                </a:moveTo>
                <a:lnTo>
                  <a:pt x="231577" y="598289"/>
                </a:lnTo>
                <a:lnTo>
                  <a:pt x="232767" y="599480"/>
                </a:lnTo>
                <a:lnTo>
                  <a:pt x="233958" y="601861"/>
                </a:lnTo>
                <a:lnTo>
                  <a:pt x="235149" y="599480"/>
                </a:lnTo>
                <a:lnTo>
                  <a:pt x="237530" y="598289"/>
                </a:lnTo>
                <a:lnTo>
                  <a:pt x="236339" y="597099"/>
                </a:lnTo>
                <a:lnTo>
                  <a:pt x="236339" y="595908"/>
                </a:lnTo>
                <a:close/>
                <a:moveTo>
                  <a:pt x="3695700" y="592336"/>
                </a:moveTo>
                <a:lnTo>
                  <a:pt x="3682603" y="601861"/>
                </a:lnTo>
                <a:lnTo>
                  <a:pt x="3688556" y="616744"/>
                </a:lnTo>
                <a:lnTo>
                  <a:pt x="3690937" y="620316"/>
                </a:lnTo>
                <a:lnTo>
                  <a:pt x="3694509" y="620316"/>
                </a:lnTo>
                <a:lnTo>
                  <a:pt x="3694509" y="613172"/>
                </a:lnTo>
                <a:lnTo>
                  <a:pt x="3692128" y="604242"/>
                </a:lnTo>
                <a:lnTo>
                  <a:pt x="3694509" y="599480"/>
                </a:lnTo>
                <a:close/>
                <a:moveTo>
                  <a:pt x="819150" y="592336"/>
                </a:moveTo>
                <a:lnTo>
                  <a:pt x="806053" y="601861"/>
                </a:lnTo>
                <a:lnTo>
                  <a:pt x="812006" y="616744"/>
                </a:lnTo>
                <a:lnTo>
                  <a:pt x="814388" y="620316"/>
                </a:lnTo>
                <a:lnTo>
                  <a:pt x="817960" y="620316"/>
                </a:lnTo>
                <a:lnTo>
                  <a:pt x="817960" y="613172"/>
                </a:lnTo>
                <a:lnTo>
                  <a:pt x="815578" y="604242"/>
                </a:lnTo>
                <a:lnTo>
                  <a:pt x="817960" y="599480"/>
                </a:lnTo>
                <a:close/>
                <a:moveTo>
                  <a:pt x="3166467" y="587574"/>
                </a:moveTo>
                <a:lnTo>
                  <a:pt x="3161705" y="589955"/>
                </a:lnTo>
                <a:lnTo>
                  <a:pt x="3161705" y="592336"/>
                </a:lnTo>
                <a:lnTo>
                  <a:pt x="3169444" y="595908"/>
                </a:lnTo>
                <a:lnTo>
                  <a:pt x="3171825" y="591146"/>
                </a:lnTo>
                <a:close/>
                <a:moveTo>
                  <a:pt x="289917" y="587574"/>
                </a:moveTo>
                <a:lnTo>
                  <a:pt x="285155" y="589955"/>
                </a:lnTo>
                <a:lnTo>
                  <a:pt x="285155" y="592336"/>
                </a:lnTo>
                <a:lnTo>
                  <a:pt x="292895" y="595908"/>
                </a:lnTo>
                <a:lnTo>
                  <a:pt x="295275" y="591146"/>
                </a:lnTo>
                <a:close/>
                <a:moveTo>
                  <a:pt x="4919067" y="584002"/>
                </a:moveTo>
                <a:lnTo>
                  <a:pt x="4915495" y="592336"/>
                </a:lnTo>
                <a:lnTo>
                  <a:pt x="4915495" y="598289"/>
                </a:lnTo>
                <a:lnTo>
                  <a:pt x="4913114" y="606028"/>
                </a:lnTo>
                <a:lnTo>
                  <a:pt x="4910732" y="611982"/>
                </a:lnTo>
                <a:lnTo>
                  <a:pt x="4909542" y="613172"/>
                </a:lnTo>
                <a:lnTo>
                  <a:pt x="4908352" y="615553"/>
                </a:lnTo>
                <a:lnTo>
                  <a:pt x="4895850" y="615553"/>
                </a:lnTo>
                <a:lnTo>
                  <a:pt x="4887516" y="609600"/>
                </a:lnTo>
                <a:lnTo>
                  <a:pt x="4877395" y="607219"/>
                </a:lnTo>
                <a:lnTo>
                  <a:pt x="4870252" y="597099"/>
                </a:lnTo>
                <a:lnTo>
                  <a:pt x="4865489" y="600671"/>
                </a:lnTo>
                <a:lnTo>
                  <a:pt x="4863108" y="610791"/>
                </a:lnTo>
                <a:lnTo>
                  <a:pt x="4869060" y="615553"/>
                </a:lnTo>
                <a:lnTo>
                  <a:pt x="4873823" y="619125"/>
                </a:lnTo>
                <a:lnTo>
                  <a:pt x="4877395" y="614363"/>
                </a:lnTo>
                <a:lnTo>
                  <a:pt x="4883944" y="615553"/>
                </a:lnTo>
                <a:lnTo>
                  <a:pt x="4883944" y="622697"/>
                </a:lnTo>
                <a:lnTo>
                  <a:pt x="4882753" y="629841"/>
                </a:lnTo>
                <a:lnTo>
                  <a:pt x="4887516" y="635199"/>
                </a:lnTo>
                <a:lnTo>
                  <a:pt x="4893468" y="638771"/>
                </a:lnTo>
                <a:lnTo>
                  <a:pt x="4897040" y="636389"/>
                </a:lnTo>
                <a:lnTo>
                  <a:pt x="4898231" y="631627"/>
                </a:lnTo>
                <a:lnTo>
                  <a:pt x="4894659" y="628650"/>
                </a:lnTo>
                <a:lnTo>
                  <a:pt x="4893468" y="625078"/>
                </a:lnTo>
                <a:lnTo>
                  <a:pt x="4895850" y="621507"/>
                </a:lnTo>
                <a:lnTo>
                  <a:pt x="4902994" y="620316"/>
                </a:lnTo>
                <a:lnTo>
                  <a:pt x="4909542" y="617935"/>
                </a:lnTo>
                <a:lnTo>
                  <a:pt x="4914304" y="617935"/>
                </a:lnTo>
                <a:lnTo>
                  <a:pt x="4916686" y="611982"/>
                </a:lnTo>
                <a:lnTo>
                  <a:pt x="4921448" y="609600"/>
                </a:lnTo>
                <a:lnTo>
                  <a:pt x="4926210" y="608410"/>
                </a:lnTo>
                <a:lnTo>
                  <a:pt x="4925020" y="595908"/>
                </a:lnTo>
                <a:close/>
                <a:moveTo>
                  <a:pt x="3459361" y="582811"/>
                </a:moveTo>
                <a:lnTo>
                  <a:pt x="3454598" y="587574"/>
                </a:lnTo>
                <a:lnTo>
                  <a:pt x="3458170" y="586383"/>
                </a:lnTo>
                <a:lnTo>
                  <a:pt x="3461742" y="586383"/>
                </a:lnTo>
                <a:lnTo>
                  <a:pt x="3464123" y="588764"/>
                </a:lnTo>
                <a:lnTo>
                  <a:pt x="3466505" y="588764"/>
                </a:lnTo>
                <a:lnTo>
                  <a:pt x="3464123" y="584002"/>
                </a:lnTo>
                <a:close/>
                <a:moveTo>
                  <a:pt x="582811" y="582811"/>
                </a:moveTo>
                <a:lnTo>
                  <a:pt x="578049" y="587574"/>
                </a:lnTo>
                <a:lnTo>
                  <a:pt x="581621" y="586383"/>
                </a:lnTo>
                <a:lnTo>
                  <a:pt x="585192" y="586383"/>
                </a:lnTo>
                <a:lnTo>
                  <a:pt x="587574" y="588764"/>
                </a:lnTo>
                <a:lnTo>
                  <a:pt x="589955" y="588764"/>
                </a:lnTo>
                <a:lnTo>
                  <a:pt x="587574" y="584002"/>
                </a:lnTo>
                <a:close/>
                <a:moveTo>
                  <a:pt x="3137297" y="580430"/>
                </a:moveTo>
                <a:lnTo>
                  <a:pt x="3136107" y="581621"/>
                </a:lnTo>
                <a:lnTo>
                  <a:pt x="3133725" y="586383"/>
                </a:lnTo>
                <a:lnTo>
                  <a:pt x="3133725" y="589955"/>
                </a:lnTo>
                <a:lnTo>
                  <a:pt x="3136107" y="589955"/>
                </a:lnTo>
                <a:lnTo>
                  <a:pt x="3137297" y="587574"/>
                </a:lnTo>
                <a:lnTo>
                  <a:pt x="3140869" y="587574"/>
                </a:lnTo>
                <a:lnTo>
                  <a:pt x="3143846" y="585192"/>
                </a:lnTo>
                <a:lnTo>
                  <a:pt x="3145036" y="585192"/>
                </a:lnTo>
                <a:lnTo>
                  <a:pt x="3145036" y="584002"/>
                </a:lnTo>
                <a:lnTo>
                  <a:pt x="3142060" y="581621"/>
                </a:lnTo>
                <a:lnTo>
                  <a:pt x="3138488" y="580430"/>
                </a:lnTo>
                <a:close/>
                <a:moveTo>
                  <a:pt x="260747" y="580430"/>
                </a:moveTo>
                <a:lnTo>
                  <a:pt x="259556" y="581621"/>
                </a:lnTo>
                <a:lnTo>
                  <a:pt x="257175" y="586383"/>
                </a:lnTo>
                <a:lnTo>
                  <a:pt x="257175" y="589955"/>
                </a:lnTo>
                <a:lnTo>
                  <a:pt x="259556" y="589955"/>
                </a:lnTo>
                <a:lnTo>
                  <a:pt x="260747" y="587574"/>
                </a:lnTo>
                <a:lnTo>
                  <a:pt x="264319" y="587574"/>
                </a:lnTo>
                <a:lnTo>
                  <a:pt x="267296" y="585192"/>
                </a:lnTo>
                <a:lnTo>
                  <a:pt x="268486" y="585192"/>
                </a:lnTo>
                <a:lnTo>
                  <a:pt x="268486" y="584002"/>
                </a:lnTo>
                <a:lnTo>
                  <a:pt x="265510" y="581621"/>
                </a:lnTo>
                <a:lnTo>
                  <a:pt x="261938" y="580430"/>
                </a:lnTo>
                <a:close/>
                <a:moveTo>
                  <a:pt x="3371255" y="578644"/>
                </a:moveTo>
                <a:lnTo>
                  <a:pt x="3368874" y="582811"/>
                </a:lnTo>
                <a:lnTo>
                  <a:pt x="3371255" y="585192"/>
                </a:lnTo>
                <a:lnTo>
                  <a:pt x="3375422" y="584002"/>
                </a:lnTo>
                <a:lnTo>
                  <a:pt x="3378994" y="584002"/>
                </a:lnTo>
                <a:lnTo>
                  <a:pt x="3381375" y="586383"/>
                </a:lnTo>
                <a:lnTo>
                  <a:pt x="3384947" y="586383"/>
                </a:lnTo>
                <a:lnTo>
                  <a:pt x="3384947" y="582811"/>
                </a:lnTo>
                <a:lnTo>
                  <a:pt x="3381375" y="580430"/>
                </a:lnTo>
                <a:lnTo>
                  <a:pt x="3375422" y="580430"/>
                </a:lnTo>
                <a:close/>
                <a:moveTo>
                  <a:pt x="3214092" y="578644"/>
                </a:moveTo>
                <a:lnTo>
                  <a:pt x="3211711" y="584002"/>
                </a:lnTo>
                <a:lnTo>
                  <a:pt x="3208139" y="589955"/>
                </a:lnTo>
                <a:lnTo>
                  <a:pt x="3205758" y="592336"/>
                </a:lnTo>
                <a:lnTo>
                  <a:pt x="3206949" y="594717"/>
                </a:lnTo>
                <a:lnTo>
                  <a:pt x="3214092" y="595908"/>
                </a:lnTo>
                <a:lnTo>
                  <a:pt x="3221832" y="587574"/>
                </a:lnTo>
                <a:lnTo>
                  <a:pt x="3221832" y="586383"/>
                </a:lnTo>
                <a:lnTo>
                  <a:pt x="3220641" y="580430"/>
                </a:lnTo>
                <a:close/>
                <a:moveTo>
                  <a:pt x="494705" y="578644"/>
                </a:moveTo>
                <a:lnTo>
                  <a:pt x="492324" y="582811"/>
                </a:lnTo>
                <a:lnTo>
                  <a:pt x="494705" y="585192"/>
                </a:lnTo>
                <a:lnTo>
                  <a:pt x="498872" y="584002"/>
                </a:lnTo>
                <a:lnTo>
                  <a:pt x="502444" y="584002"/>
                </a:lnTo>
                <a:lnTo>
                  <a:pt x="504825" y="586383"/>
                </a:lnTo>
                <a:lnTo>
                  <a:pt x="508397" y="586383"/>
                </a:lnTo>
                <a:lnTo>
                  <a:pt x="508397" y="582811"/>
                </a:lnTo>
                <a:lnTo>
                  <a:pt x="504825" y="580430"/>
                </a:lnTo>
                <a:lnTo>
                  <a:pt x="498872" y="580430"/>
                </a:lnTo>
                <a:close/>
                <a:moveTo>
                  <a:pt x="337542" y="578644"/>
                </a:moveTo>
                <a:lnTo>
                  <a:pt x="335161" y="584002"/>
                </a:lnTo>
                <a:lnTo>
                  <a:pt x="331589" y="589955"/>
                </a:lnTo>
                <a:lnTo>
                  <a:pt x="329208" y="592336"/>
                </a:lnTo>
                <a:lnTo>
                  <a:pt x="330399" y="594717"/>
                </a:lnTo>
                <a:lnTo>
                  <a:pt x="337542" y="595908"/>
                </a:lnTo>
                <a:lnTo>
                  <a:pt x="345281" y="587574"/>
                </a:lnTo>
                <a:lnTo>
                  <a:pt x="345281" y="586383"/>
                </a:lnTo>
                <a:lnTo>
                  <a:pt x="344091" y="580430"/>
                </a:lnTo>
                <a:close/>
                <a:moveTo>
                  <a:pt x="4642246" y="577453"/>
                </a:moveTo>
                <a:lnTo>
                  <a:pt x="4641056" y="581621"/>
                </a:lnTo>
                <a:lnTo>
                  <a:pt x="4642246" y="585192"/>
                </a:lnTo>
                <a:lnTo>
                  <a:pt x="4648200" y="585192"/>
                </a:lnTo>
                <a:lnTo>
                  <a:pt x="4648200" y="581621"/>
                </a:lnTo>
                <a:lnTo>
                  <a:pt x="4647009" y="577453"/>
                </a:lnTo>
                <a:close/>
                <a:moveTo>
                  <a:pt x="4865489" y="575072"/>
                </a:moveTo>
                <a:lnTo>
                  <a:pt x="4863108" y="576263"/>
                </a:lnTo>
                <a:lnTo>
                  <a:pt x="4861917" y="578644"/>
                </a:lnTo>
                <a:lnTo>
                  <a:pt x="4861917" y="581621"/>
                </a:lnTo>
                <a:lnTo>
                  <a:pt x="4864298" y="584002"/>
                </a:lnTo>
                <a:lnTo>
                  <a:pt x="4867870" y="589955"/>
                </a:lnTo>
                <a:lnTo>
                  <a:pt x="4872632" y="594717"/>
                </a:lnTo>
                <a:lnTo>
                  <a:pt x="4873823" y="594717"/>
                </a:lnTo>
                <a:lnTo>
                  <a:pt x="4873823" y="593527"/>
                </a:lnTo>
                <a:lnTo>
                  <a:pt x="4872632" y="586383"/>
                </a:lnTo>
                <a:lnTo>
                  <a:pt x="4869060" y="575072"/>
                </a:lnTo>
                <a:close/>
                <a:moveTo>
                  <a:pt x="4821436" y="575072"/>
                </a:moveTo>
                <a:lnTo>
                  <a:pt x="4819054" y="586383"/>
                </a:lnTo>
                <a:lnTo>
                  <a:pt x="4820245" y="595908"/>
                </a:lnTo>
                <a:lnTo>
                  <a:pt x="4821436" y="586383"/>
                </a:lnTo>
                <a:close/>
                <a:moveTo>
                  <a:pt x="4775002" y="571500"/>
                </a:moveTo>
                <a:lnTo>
                  <a:pt x="4772620" y="573881"/>
                </a:lnTo>
                <a:lnTo>
                  <a:pt x="4772620" y="576263"/>
                </a:lnTo>
                <a:lnTo>
                  <a:pt x="4775002" y="578644"/>
                </a:lnTo>
                <a:lnTo>
                  <a:pt x="4780359" y="586383"/>
                </a:lnTo>
                <a:lnTo>
                  <a:pt x="4786312" y="591146"/>
                </a:lnTo>
                <a:lnTo>
                  <a:pt x="4791074" y="591146"/>
                </a:lnTo>
                <a:lnTo>
                  <a:pt x="4792266" y="586383"/>
                </a:lnTo>
                <a:lnTo>
                  <a:pt x="4795837" y="582811"/>
                </a:lnTo>
                <a:lnTo>
                  <a:pt x="4794646" y="575072"/>
                </a:lnTo>
                <a:lnTo>
                  <a:pt x="4791074" y="571500"/>
                </a:lnTo>
                <a:lnTo>
                  <a:pt x="4786312" y="573881"/>
                </a:lnTo>
                <a:lnTo>
                  <a:pt x="4779168" y="573881"/>
                </a:lnTo>
                <a:close/>
                <a:moveTo>
                  <a:pt x="3200996" y="570310"/>
                </a:moveTo>
                <a:lnTo>
                  <a:pt x="3199805" y="571500"/>
                </a:lnTo>
                <a:lnTo>
                  <a:pt x="3197424" y="572691"/>
                </a:lnTo>
                <a:lnTo>
                  <a:pt x="3197424" y="576263"/>
                </a:lnTo>
                <a:lnTo>
                  <a:pt x="3199805" y="578644"/>
                </a:lnTo>
                <a:lnTo>
                  <a:pt x="3202186" y="578644"/>
                </a:lnTo>
                <a:lnTo>
                  <a:pt x="3203377" y="577453"/>
                </a:lnTo>
                <a:close/>
                <a:moveTo>
                  <a:pt x="324446" y="570310"/>
                </a:moveTo>
                <a:lnTo>
                  <a:pt x="323255" y="571500"/>
                </a:lnTo>
                <a:lnTo>
                  <a:pt x="320874" y="572691"/>
                </a:lnTo>
                <a:lnTo>
                  <a:pt x="320874" y="576263"/>
                </a:lnTo>
                <a:lnTo>
                  <a:pt x="323255" y="578644"/>
                </a:lnTo>
                <a:lnTo>
                  <a:pt x="325636" y="578644"/>
                </a:lnTo>
                <a:lnTo>
                  <a:pt x="326827" y="577453"/>
                </a:lnTo>
                <a:close/>
                <a:moveTo>
                  <a:pt x="1404938" y="569119"/>
                </a:moveTo>
                <a:lnTo>
                  <a:pt x="1418035" y="572691"/>
                </a:lnTo>
                <a:lnTo>
                  <a:pt x="1442442" y="576263"/>
                </a:lnTo>
                <a:lnTo>
                  <a:pt x="1466850" y="578644"/>
                </a:lnTo>
                <a:lnTo>
                  <a:pt x="1528167" y="578644"/>
                </a:lnTo>
                <a:lnTo>
                  <a:pt x="1552575" y="582811"/>
                </a:lnTo>
                <a:lnTo>
                  <a:pt x="1573411" y="587574"/>
                </a:lnTo>
                <a:lnTo>
                  <a:pt x="1592461" y="593527"/>
                </a:lnTo>
                <a:lnTo>
                  <a:pt x="1609725" y="598289"/>
                </a:lnTo>
                <a:lnTo>
                  <a:pt x="1631752" y="607219"/>
                </a:lnTo>
                <a:lnTo>
                  <a:pt x="1642467" y="614363"/>
                </a:lnTo>
                <a:lnTo>
                  <a:pt x="1646040" y="619125"/>
                </a:lnTo>
                <a:lnTo>
                  <a:pt x="1647230" y="626269"/>
                </a:lnTo>
                <a:lnTo>
                  <a:pt x="1625799" y="621507"/>
                </a:lnTo>
                <a:lnTo>
                  <a:pt x="1600200" y="616744"/>
                </a:lnTo>
                <a:lnTo>
                  <a:pt x="1534120" y="616744"/>
                </a:lnTo>
                <a:lnTo>
                  <a:pt x="1513285" y="614363"/>
                </a:lnTo>
                <a:lnTo>
                  <a:pt x="1471017" y="607219"/>
                </a:lnTo>
                <a:lnTo>
                  <a:pt x="1450181" y="601861"/>
                </a:lnTo>
                <a:lnTo>
                  <a:pt x="1410891" y="589955"/>
                </a:lnTo>
                <a:lnTo>
                  <a:pt x="1408510" y="580430"/>
                </a:lnTo>
                <a:close/>
                <a:moveTo>
                  <a:pt x="4841081" y="567928"/>
                </a:moveTo>
                <a:lnTo>
                  <a:pt x="4837509" y="575072"/>
                </a:lnTo>
                <a:lnTo>
                  <a:pt x="4842272" y="581621"/>
                </a:lnTo>
                <a:lnTo>
                  <a:pt x="4839890" y="585192"/>
                </a:lnTo>
                <a:lnTo>
                  <a:pt x="4836318" y="589955"/>
                </a:lnTo>
                <a:lnTo>
                  <a:pt x="4844653" y="587574"/>
                </a:lnTo>
                <a:close/>
                <a:moveTo>
                  <a:pt x="4677966" y="565547"/>
                </a:moveTo>
                <a:lnTo>
                  <a:pt x="4677966" y="566738"/>
                </a:lnTo>
                <a:lnTo>
                  <a:pt x="4679156" y="571500"/>
                </a:lnTo>
                <a:lnTo>
                  <a:pt x="4683918" y="576263"/>
                </a:lnTo>
                <a:lnTo>
                  <a:pt x="4685109" y="576263"/>
                </a:lnTo>
                <a:lnTo>
                  <a:pt x="4687490" y="580430"/>
                </a:lnTo>
                <a:lnTo>
                  <a:pt x="4691062" y="580430"/>
                </a:lnTo>
                <a:lnTo>
                  <a:pt x="4691062" y="576263"/>
                </a:lnTo>
                <a:lnTo>
                  <a:pt x="4686300" y="575072"/>
                </a:lnTo>
                <a:lnTo>
                  <a:pt x="4685109" y="572691"/>
                </a:lnTo>
                <a:lnTo>
                  <a:pt x="4683918" y="571500"/>
                </a:lnTo>
                <a:lnTo>
                  <a:pt x="4682728" y="567928"/>
                </a:lnTo>
                <a:lnTo>
                  <a:pt x="4679156" y="565547"/>
                </a:lnTo>
                <a:close/>
                <a:moveTo>
                  <a:pt x="3412927" y="565547"/>
                </a:moveTo>
                <a:lnTo>
                  <a:pt x="3415308" y="570310"/>
                </a:lnTo>
                <a:lnTo>
                  <a:pt x="3415308" y="580430"/>
                </a:lnTo>
                <a:lnTo>
                  <a:pt x="3420070" y="581621"/>
                </a:lnTo>
                <a:lnTo>
                  <a:pt x="3424237" y="577453"/>
                </a:lnTo>
                <a:lnTo>
                  <a:pt x="3424237" y="576263"/>
                </a:lnTo>
                <a:lnTo>
                  <a:pt x="3421261" y="567928"/>
                </a:lnTo>
                <a:close/>
                <a:moveTo>
                  <a:pt x="536377" y="565547"/>
                </a:moveTo>
                <a:lnTo>
                  <a:pt x="538758" y="570310"/>
                </a:lnTo>
                <a:lnTo>
                  <a:pt x="538758" y="580430"/>
                </a:lnTo>
                <a:lnTo>
                  <a:pt x="543521" y="581621"/>
                </a:lnTo>
                <a:lnTo>
                  <a:pt x="547688" y="577453"/>
                </a:lnTo>
                <a:lnTo>
                  <a:pt x="547688" y="576263"/>
                </a:lnTo>
                <a:lnTo>
                  <a:pt x="544711" y="567928"/>
                </a:lnTo>
                <a:close/>
                <a:moveTo>
                  <a:pt x="3687366" y="563166"/>
                </a:moveTo>
                <a:lnTo>
                  <a:pt x="3680222" y="567928"/>
                </a:lnTo>
                <a:lnTo>
                  <a:pt x="3672483" y="573881"/>
                </a:lnTo>
                <a:lnTo>
                  <a:pt x="3666530" y="573881"/>
                </a:lnTo>
                <a:lnTo>
                  <a:pt x="3659386" y="575072"/>
                </a:lnTo>
                <a:lnTo>
                  <a:pt x="3652242" y="577453"/>
                </a:lnTo>
                <a:lnTo>
                  <a:pt x="3650456" y="585192"/>
                </a:lnTo>
                <a:lnTo>
                  <a:pt x="3653433" y="588764"/>
                </a:lnTo>
                <a:lnTo>
                  <a:pt x="3658195" y="587574"/>
                </a:lnTo>
                <a:lnTo>
                  <a:pt x="3670102" y="582811"/>
                </a:lnTo>
                <a:lnTo>
                  <a:pt x="3681412" y="577453"/>
                </a:lnTo>
                <a:lnTo>
                  <a:pt x="3683794" y="573881"/>
                </a:lnTo>
                <a:lnTo>
                  <a:pt x="3686175" y="571500"/>
                </a:lnTo>
                <a:lnTo>
                  <a:pt x="3692128" y="576263"/>
                </a:lnTo>
                <a:lnTo>
                  <a:pt x="3699272" y="576263"/>
                </a:lnTo>
                <a:lnTo>
                  <a:pt x="3695700" y="565547"/>
                </a:lnTo>
                <a:close/>
                <a:moveTo>
                  <a:pt x="3330178" y="563166"/>
                </a:moveTo>
                <a:lnTo>
                  <a:pt x="3326607" y="564356"/>
                </a:lnTo>
                <a:lnTo>
                  <a:pt x="3326607" y="566738"/>
                </a:lnTo>
                <a:lnTo>
                  <a:pt x="3327797" y="567928"/>
                </a:lnTo>
                <a:lnTo>
                  <a:pt x="3327797" y="570310"/>
                </a:lnTo>
                <a:lnTo>
                  <a:pt x="3332560" y="565547"/>
                </a:lnTo>
                <a:close/>
                <a:moveTo>
                  <a:pt x="3104555" y="563166"/>
                </a:moveTo>
                <a:lnTo>
                  <a:pt x="3102174" y="567928"/>
                </a:lnTo>
                <a:lnTo>
                  <a:pt x="3104555" y="570310"/>
                </a:lnTo>
                <a:lnTo>
                  <a:pt x="3106936" y="570310"/>
                </a:lnTo>
                <a:lnTo>
                  <a:pt x="3109317" y="565547"/>
                </a:lnTo>
                <a:lnTo>
                  <a:pt x="3108127" y="563166"/>
                </a:lnTo>
                <a:close/>
                <a:moveTo>
                  <a:pt x="810816" y="563166"/>
                </a:moveTo>
                <a:lnTo>
                  <a:pt x="803672" y="567928"/>
                </a:lnTo>
                <a:lnTo>
                  <a:pt x="795933" y="573881"/>
                </a:lnTo>
                <a:lnTo>
                  <a:pt x="789980" y="573881"/>
                </a:lnTo>
                <a:lnTo>
                  <a:pt x="782836" y="575072"/>
                </a:lnTo>
                <a:lnTo>
                  <a:pt x="775692" y="577453"/>
                </a:lnTo>
                <a:lnTo>
                  <a:pt x="773906" y="585192"/>
                </a:lnTo>
                <a:lnTo>
                  <a:pt x="776883" y="588764"/>
                </a:lnTo>
                <a:lnTo>
                  <a:pt x="781645" y="587574"/>
                </a:lnTo>
                <a:lnTo>
                  <a:pt x="793552" y="582811"/>
                </a:lnTo>
                <a:lnTo>
                  <a:pt x="804863" y="577453"/>
                </a:lnTo>
                <a:lnTo>
                  <a:pt x="807244" y="573881"/>
                </a:lnTo>
                <a:lnTo>
                  <a:pt x="809625" y="571500"/>
                </a:lnTo>
                <a:lnTo>
                  <a:pt x="815578" y="576263"/>
                </a:lnTo>
                <a:lnTo>
                  <a:pt x="822722" y="576263"/>
                </a:lnTo>
                <a:lnTo>
                  <a:pt x="819150" y="565547"/>
                </a:lnTo>
                <a:close/>
                <a:moveTo>
                  <a:pt x="453628" y="563166"/>
                </a:moveTo>
                <a:lnTo>
                  <a:pt x="450056" y="564356"/>
                </a:lnTo>
                <a:lnTo>
                  <a:pt x="450056" y="566738"/>
                </a:lnTo>
                <a:lnTo>
                  <a:pt x="451247" y="567928"/>
                </a:lnTo>
                <a:lnTo>
                  <a:pt x="451247" y="570310"/>
                </a:lnTo>
                <a:lnTo>
                  <a:pt x="456010" y="565547"/>
                </a:lnTo>
                <a:close/>
                <a:moveTo>
                  <a:pt x="228005" y="563166"/>
                </a:moveTo>
                <a:lnTo>
                  <a:pt x="225624" y="567928"/>
                </a:lnTo>
                <a:lnTo>
                  <a:pt x="228005" y="570310"/>
                </a:lnTo>
                <a:lnTo>
                  <a:pt x="230386" y="570310"/>
                </a:lnTo>
                <a:lnTo>
                  <a:pt x="232767" y="565547"/>
                </a:lnTo>
                <a:lnTo>
                  <a:pt x="231577" y="563166"/>
                </a:lnTo>
                <a:close/>
                <a:moveTo>
                  <a:pt x="4800600" y="559594"/>
                </a:moveTo>
                <a:lnTo>
                  <a:pt x="4797028" y="564356"/>
                </a:lnTo>
                <a:lnTo>
                  <a:pt x="4798218" y="566738"/>
                </a:lnTo>
                <a:lnTo>
                  <a:pt x="4807148" y="566738"/>
                </a:lnTo>
                <a:lnTo>
                  <a:pt x="4807148" y="561975"/>
                </a:lnTo>
                <a:close/>
                <a:moveTo>
                  <a:pt x="1815703" y="558403"/>
                </a:moveTo>
                <a:lnTo>
                  <a:pt x="1814513" y="560785"/>
                </a:lnTo>
                <a:lnTo>
                  <a:pt x="1815703" y="563166"/>
                </a:lnTo>
                <a:lnTo>
                  <a:pt x="1816894" y="564356"/>
                </a:lnTo>
                <a:lnTo>
                  <a:pt x="1818085" y="564356"/>
                </a:lnTo>
                <a:lnTo>
                  <a:pt x="1819275" y="561975"/>
                </a:lnTo>
                <a:lnTo>
                  <a:pt x="1819275" y="559594"/>
                </a:lnTo>
                <a:lnTo>
                  <a:pt x="1816894" y="558403"/>
                </a:lnTo>
                <a:close/>
                <a:moveTo>
                  <a:pt x="3481387" y="557213"/>
                </a:moveTo>
                <a:lnTo>
                  <a:pt x="3477816" y="558403"/>
                </a:lnTo>
                <a:lnTo>
                  <a:pt x="3479006" y="560785"/>
                </a:lnTo>
                <a:lnTo>
                  <a:pt x="3481387" y="563166"/>
                </a:lnTo>
                <a:lnTo>
                  <a:pt x="3486150" y="564356"/>
                </a:lnTo>
                <a:lnTo>
                  <a:pt x="3487341" y="561975"/>
                </a:lnTo>
                <a:lnTo>
                  <a:pt x="3486150" y="558403"/>
                </a:lnTo>
                <a:close/>
                <a:moveTo>
                  <a:pt x="3211711" y="557213"/>
                </a:moveTo>
                <a:lnTo>
                  <a:pt x="3208139" y="559594"/>
                </a:lnTo>
                <a:lnTo>
                  <a:pt x="3209330" y="563166"/>
                </a:lnTo>
                <a:lnTo>
                  <a:pt x="3214092" y="564356"/>
                </a:lnTo>
                <a:lnTo>
                  <a:pt x="3214092" y="565547"/>
                </a:lnTo>
                <a:lnTo>
                  <a:pt x="3215283" y="565547"/>
                </a:lnTo>
                <a:lnTo>
                  <a:pt x="3221832" y="567928"/>
                </a:lnTo>
                <a:lnTo>
                  <a:pt x="3226594" y="566738"/>
                </a:lnTo>
                <a:lnTo>
                  <a:pt x="3227785" y="565547"/>
                </a:lnTo>
                <a:lnTo>
                  <a:pt x="3227785" y="563166"/>
                </a:lnTo>
                <a:lnTo>
                  <a:pt x="3224213" y="560785"/>
                </a:lnTo>
                <a:lnTo>
                  <a:pt x="3218855" y="561975"/>
                </a:lnTo>
                <a:lnTo>
                  <a:pt x="3216474" y="560785"/>
                </a:lnTo>
                <a:lnTo>
                  <a:pt x="3215283" y="560785"/>
                </a:lnTo>
                <a:close/>
                <a:moveTo>
                  <a:pt x="604838" y="557213"/>
                </a:moveTo>
                <a:lnTo>
                  <a:pt x="601266" y="558403"/>
                </a:lnTo>
                <a:lnTo>
                  <a:pt x="602456" y="560785"/>
                </a:lnTo>
                <a:lnTo>
                  <a:pt x="604838" y="563166"/>
                </a:lnTo>
                <a:lnTo>
                  <a:pt x="609600" y="564356"/>
                </a:lnTo>
                <a:lnTo>
                  <a:pt x="610792" y="561975"/>
                </a:lnTo>
                <a:lnTo>
                  <a:pt x="609600" y="558403"/>
                </a:lnTo>
                <a:close/>
                <a:moveTo>
                  <a:pt x="335161" y="557213"/>
                </a:moveTo>
                <a:lnTo>
                  <a:pt x="331589" y="559594"/>
                </a:lnTo>
                <a:lnTo>
                  <a:pt x="332780" y="563166"/>
                </a:lnTo>
                <a:lnTo>
                  <a:pt x="337542" y="564356"/>
                </a:lnTo>
                <a:lnTo>
                  <a:pt x="337542" y="565547"/>
                </a:lnTo>
                <a:lnTo>
                  <a:pt x="338733" y="565547"/>
                </a:lnTo>
                <a:lnTo>
                  <a:pt x="345281" y="567928"/>
                </a:lnTo>
                <a:lnTo>
                  <a:pt x="350044" y="566738"/>
                </a:lnTo>
                <a:lnTo>
                  <a:pt x="351235" y="565547"/>
                </a:lnTo>
                <a:lnTo>
                  <a:pt x="351235" y="563166"/>
                </a:lnTo>
                <a:lnTo>
                  <a:pt x="347663" y="560785"/>
                </a:lnTo>
                <a:lnTo>
                  <a:pt x="342305" y="561975"/>
                </a:lnTo>
                <a:lnTo>
                  <a:pt x="339924" y="560785"/>
                </a:lnTo>
                <a:lnTo>
                  <a:pt x="338733" y="560785"/>
                </a:lnTo>
                <a:close/>
                <a:moveTo>
                  <a:pt x="3188494" y="556022"/>
                </a:moveTo>
                <a:lnTo>
                  <a:pt x="3181350" y="558403"/>
                </a:lnTo>
                <a:lnTo>
                  <a:pt x="3171825" y="563166"/>
                </a:lnTo>
                <a:lnTo>
                  <a:pt x="3170635" y="564356"/>
                </a:lnTo>
                <a:lnTo>
                  <a:pt x="3173016" y="566738"/>
                </a:lnTo>
                <a:lnTo>
                  <a:pt x="3176588" y="566738"/>
                </a:lnTo>
                <a:lnTo>
                  <a:pt x="3180160" y="567928"/>
                </a:lnTo>
                <a:lnTo>
                  <a:pt x="3182541" y="570310"/>
                </a:lnTo>
                <a:lnTo>
                  <a:pt x="3186113" y="572691"/>
                </a:lnTo>
                <a:lnTo>
                  <a:pt x="3190875" y="570310"/>
                </a:lnTo>
                <a:lnTo>
                  <a:pt x="3195042" y="566738"/>
                </a:lnTo>
                <a:lnTo>
                  <a:pt x="3192066" y="561975"/>
                </a:lnTo>
                <a:lnTo>
                  <a:pt x="3192066" y="557213"/>
                </a:lnTo>
                <a:close/>
                <a:moveTo>
                  <a:pt x="311944" y="556022"/>
                </a:moveTo>
                <a:lnTo>
                  <a:pt x="304800" y="558403"/>
                </a:lnTo>
                <a:lnTo>
                  <a:pt x="295275" y="563166"/>
                </a:lnTo>
                <a:lnTo>
                  <a:pt x="294085" y="564356"/>
                </a:lnTo>
                <a:lnTo>
                  <a:pt x="296466" y="566738"/>
                </a:lnTo>
                <a:lnTo>
                  <a:pt x="300038" y="566738"/>
                </a:lnTo>
                <a:lnTo>
                  <a:pt x="303610" y="567928"/>
                </a:lnTo>
                <a:lnTo>
                  <a:pt x="305991" y="570310"/>
                </a:lnTo>
                <a:lnTo>
                  <a:pt x="309563" y="572691"/>
                </a:lnTo>
                <a:lnTo>
                  <a:pt x="314325" y="570310"/>
                </a:lnTo>
                <a:lnTo>
                  <a:pt x="318492" y="566738"/>
                </a:lnTo>
                <a:lnTo>
                  <a:pt x="315516" y="561975"/>
                </a:lnTo>
                <a:lnTo>
                  <a:pt x="315516" y="557213"/>
                </a:lnTo>
                <a:close/>
                <a:moveTo>
                  <a:pt x="3644503" y="554831"/>
                </a:moveTo>
                <a:lnTo>
                  <a:pt x="3640931" y="556022"/>
                </a:lnTo>
                <a:lnTo>
                  <a:pt x="3642122" y="558403"/>
                </a:lnTo>
                <a:lnTo>
                  <a:pt x="3645694" y="563166"/>
                </a:lnTo>
                <a:lnTo>
                  <a:pt x="3652242" y="564356"/>
                </a:lnTo>
                <a:lnTo>
                  <a:pt x="3653433" y="560785"/>
                </a:lnTo>
                <a:lnTo>
                  <a:pt x="3653433" y="558403"/>
                </a:lnTo>
                <a:lnTo>
                  <a:pt x="3649266" y="554831"/>
                </a:lnTo>
                <a:close/>
                <a:moveTo>
                  <a:pt x="767953" y="554831"/>
                </a:moveTo>
                <a:lnTo>
                  <a:pt x="764381" y="556022"/>
                </a:lnTo>
                <a:lnTo>
                  <a:pt x="765572" y="558403"/>
                </a:lnTo>
                <a:lnTo>
                  <a:pt x="769144" y="563166"/>
                </a:lnTo>
                <a:lnTo>
                  <a:pt x="775692" y="564356"/>
                </a:lnTo>
                <a:lnTo>
                  <a:pt x="776883" y="560785"/>
                </a:lnTo>
                <a:lnTo>
                  <a:pt x="776883" y="558403"/>
                </a:lnTo>
                <a:lnTo>
                  <a:pt x="772716" y="554831"/>
                </a:lnTo>
                <a:close/>
                <a:moveTo>
                  <a:pt x="4933950" y="553046"/>
                </a:moveTo>
                <a:lnTo>
                  <a:pt x="4929782" y="557213"/>
                </a:lnTo>
                <a:lnTo>
                  <a:pt x="4928592" y="557213"/>
                </a:lnTo>
                <a:lnTo>
                  <a:pt x="4926210" y="558403"/>
                </a:lnTo>
                <a:lnTo>
                  <a:pt x="4922639" y="556022"/>
                </a:lnTo>
                <a:lnTo>
                  <a:pt x="4919067" y="560785"/>
                </a:lnTo>
                <a:lnTo>
                  <a:pt x="4921448" y="564356"/>
                </a:lnTo>
                <a:lnTo>
                  <a:pt x="4926210" y="563166"/>
                </a:lnTo>
                <a:lnTo>
                  <a:pt x="4927402" y="563166"/>
                </a:lnTo>
                <a:lnTo>
                  <a:pt x="4928592" y="564356"/>
                </a:lnTo>
                <a:lnTo>
                  <a:pt x="4935140" y="564356"/>
                </a:lnTo>
                <a:lnTo>
                  <a:pt x="4938712" y="559594"/>
                </a:lnTo>
                <a:lnTo>
                  <a:pt x="4939903" y="557213"/>
                </a:lnTo>
                <a:lnTo>
                  <a:pt x="4938712" y="554831"/>
                </a:lnTo>
                <a:close/>
                <a:moveTo>
                  <a:pt x="3717727" y="549474"/>
                </a:moveTo>
                <a:lnTo>
                  <a:pt x="3714155" y="554831"/>
                </a:lnTo>
                <a:lnTo>
                  <a:pt x="3716536" y="561975"/>
                </a:lnTo>
                <a:lnTo>
                  <a:pt x="3718917" y="566738"/>
                </a:lnTo>
                <a:lnTo>
                  <a:pt x="3723680" y="566738"/>
                </a:lnTo>
                <a:lnTo>
                  <a:pt x="3726061" y="561975"/>
                </a:lnTo>
                <a:lnTo>
                  <a:pt x="3724870" y="556022"/>
                </a:lnTo>
                <a:lnTo>
                  <a:pt x="3722489" y="550664"/>
                </a:lnTo>
                <a:close/>
                <a:moveTo>
                  <a:pt x="841177" y="549474"/>
                </a:moveTo>
                <a:lnTo>
                  <a:pt x="837605" y="554831"/>
                </a:lnTo>
                <a:lnTo>
                  <a:pt x="839986" y="561975"/>
                </a:lnTo>
                <a:lnTo>
                  <a:pt x="842367" y="566738"/>
                </a:lnTo>
                <a:lnTo>
                  <a:pt x="847130" y="566738"/>
                </a:lnTo>
                <a:lnTo>
                  <a:pt x="849511" y="561975"/>
                </a:lnTo>
                <a:lnTo>
                  <a:pt x="848320" y="556022"/>
                </a:lnTo>
                <a:lnTo>
                  <a:pt x="845939" y="550664"/>
                </a:lnTo>
                <a:close/>
                <a:moveTo>
                  <a:pt x="1947267" y="547092"/>
                </a:moveTo>
                <a:lnTo>
                  <a:pt x="1956197" y="559594"/>
                </a:lnTo>
                <a:lnTo>
                  <a:pt x="1966913" y="576263"/>
                </a:lnTo>
                <a:lnTo>
                  <a:pt x="1972866" y="586383"/>
                </a:lnTo>
                <a:lnTo>
                  <a:pt x="1974056" y="593527"/>
                </a:lnTo>
                <a:lnTo>
                  <a:pt x="1979414" y="614363"/>
                </a:lnTo>
                <a:lnTo>
                  <a:pt x="1981795" y="637580"/>
                </a:lnTo>
                <a:lnTo>
                  <a:pt x="1982986" y="661988"/>
                </a:lnTo>
                <a:lnTo>
                  <a:pt x="1981795" y="689967"/>
                </a:lnTo>
                <a:lnTo>
                  <a:pt x="1977628" y="716757"/>
                </a:lnTo>
                <a:lnTo>
                  <a:pt x="1972866" y="739974"/>
                </a:lnTo>
                <a:lnTo>
                  <a:pt x="1965722" y="762000"/>
                </a:lnTo>
                <a:lnTo>
                  <a:pt x="1957388" y="785217"/>
                </a:lnTo>
                <a:lnTo>
                  <a:pt x="1947267" y="806649"/>
                </a:lnTo>
                <a:lnTo>
                  <a:pt x="1936552" y="828675"/>
                </a:lnTo>
                <a:lnTo>
                  <a:pt x="1919288" y="850702"/>
                </a:lnTo>
                <a:lnTo>
                  <a:pt x="1899642" y="870347"/>
                </a:lnTo>
                <a:lnTo>
                  <a:pt x="1880592" y="886421"/>
                </a:lnTo>
                <a:lnTo>
                  <a:pt x="1860947" y="899517"/>
                </a:lnTo>
                <a:lnTo>
                  <a:pt x="1838920" y="913210"/>
                </a:lnTo>
                <a:lnTo>
                  <a:pt x="1819275" y="925116"/>
                </a:lnTo>
                <a:lnTo>
                  <a:pt x="1796058" y="936427"/>
                </a:lnTo>
                <a:lnTo>
                  <a:pt x="1775817" y="944761"/>
                </a:lnTo>
                <a:lnTo>
                  <a:pt x="1751410" y="953096"/>
                </a:lnTo>
                <a:lnTo>
                  <a:pt x="1729383" y="960239"/>
                </a:lnTo>
                <a:lnTo>
                  <a:pt x="1707356" y="966788"/>
                </a:lnTo>
                <a:lnTo>
                  <a:pt x="1681758" y="972741"/>
                </a:lnTo>
                <a:lnTo>
                  <a:pt x="1654969" y="976313"/>
                </a:lnTo>
                <a:lnTo>
                  <a:pt x="1630561" y="978694"/>
                </a:lnTo>
                <a:lnTo>
                  <a:pt x="1608535" y="977503"/>
                </a:lnTo>
                <a:lnTo>
                  <a:pt x="1563291" y="976313"/>
                </a:lnTo>
                <a:lnTo>
                  <a:pt x="1513285" y="978694"/>
                </a:lnTo>
                <a:lnTo>
                  <a:pt x="1484114" y="978694"/>
                </a:lnTo>
                <a:lnTo>
                  <a:pt x="1460897" y="972741"/>
                </a:lnTo>
                <a:lnTo>
                  <a:pt x="1414463" y="957858"/>
                </a:lnTo>
                <a:lnTo>
                  <a:pt x="1391245" y="951905"/>
                </a:lnTo>
                <a:lnTo>
                  <a:pt x="1368028" y="944761"/>
                </a:lnTo>
                <a:lnTo>
                  <a:pt x="1345406" y="936427"/>
                </a:lnTo>
                <a:lnTo>
                  <a:pt x="1323380" y="926307"/>
                </a:lnTo>
                <a:lnTo>
                  <a:pt x="1302544" y="913210"/>
                </a:lnTo>
                <a:lnTo>
                  <a:pt x="1288852" y="903089"/>
                </a:lnTo>
                <a:lnTo>
                  <a:pt x="1290042" y="903089"/>
                </a:lnTo>
                <a:lnTo>
                  <a:pt x="1341239" y="922735"/>
                </a:lnTo>
                <a:lnTo>
                  <a:pt x="1385292" y="933450"/>
                </a:lnTo>
                <a:lnTo>
                  <a:pt x="1408510" y="939999"/>
                </a:lnTo>
                <a:lnTo>
                  <a:pt x="1440061" y="944761"/>
                </a:lnTo>
                <a:lnTo>
                  <a:pt x="1465660" y="945952"/>
                </a:lnTo>
                <a:lnTo>
                  <a:pt x="1490067" y="945952"/>
                </a:lnTo>
                <a:lnTo>
                  <a:pt x="1538883" y="943571"/>
                </a:lnTo>
                <a:lnTo>
                  <a:pt x="1585317" y="944761"/>
                </a:lnTo>
                <a:lnTo>
                  <a:pt x="1607344" y="945952"/>
                </a:lnTo>
                <a:lnTo>
                  <a:pt x="1631752" y="943571"/>
                </a:lnTo>
                <a:lnTo>
                  <a:pt x="1657350" y="939999"/>
                </a:lnTo>
                <a:lnTo>
                  <a:pt x="1684139" y="933450"/>
                </a:lnTo>
                <a:lnTo>
                  <a:pt x="1706166" y="927497"/>
                </a:lnTo>
                <a:lnTo>
                  <a:pt x="1728192" y="919163"/>
                </a:lnTo>
                <a:lnTo>
                  <a:pt x="1752600" y="910828"/>
                </a:lnTo>
                <a:lnTo>
                  <a:pt x="1772841" y="901899"/>
                </a:lnTo>
                <a:lnTo>
                  <a:pt x="1794867" y="891183"/>
                </a:lnTo>
                <a:lnTo>
                  <a:pt x="1815703" y="879872"/>
                </a:lnTo>
                <a:lnTo>
                  <a:pt x="1837730" y="866775"/>
                </a:lnTo>
                <a:lnTo>
                  <a:pt x="1857375" y="853083"/>
                </a:lnTo>
                <a:lnTo>
                  <a:pt x="1877020" y="837605"/>
                </a:lnTo>
                <a:lnTo>
                  <a:pt x="1896070" y="817960"/>
                </a:lnTo>
                <a:lnTo>
                  <a:pt x="1912144" y="794742"/>
                </a:lnTo>
                <a:lnTo>
                  <a:pt x="1924050" y="772716"/>
                </a:lnTo>
                <a:lnTo>
                  <a:pt x="1934170" y="751880"/>
                </a:lnTo>
                <a:lnTo>
                  <a:pt x="1942505" y="728663"/>
                </a:lnTo>
                <a:lnTo>
                  <a:pt x="1949649" y="707232"/>
                </a:lnTo>
                <a:lnTo>
                  <a:pt x="1955006" y="684014"/>
                </a:lnTo>
                <a:lnTo>
                  <a:pt x="1958578" y="655439"/>
                </a:lnTo>
                <a:lnTo>
                  <a:pt x="1959769" y="628650"/>
                </a:lnTo>
                <a:lnTo>
                  <a:pt x="1958578" y="604242"/>
                </a:lnTo>
                <a:lnTo>
                  <a:pt x="1956197" y="581621"/>
                </a:lnTo>
                <a:lnTo>
                  <a:pt x="1950839" y="560785"/>
                </a:lnTo>
                <a:close/>
                <a:moveTo>
                  <a:pt x="3203377" y="545902"/>
                </a:moveTo>
                <a:lnTo>
                  <a:pt x="3202186" y="548283"/>
                </a:lnTo>
                <a:lnTo>
                  <a:pt x="3202186" y="549474"/>
                </a:lnTo>
                <a:lnTo>
                  <a:pt x="3205758" y="551855"/>
                </a:lnTo>
                <a:lnTo>
                  <a:pt x="3210521" y="550664"/>
                </a:lnTo>
                <a:lnTo>
                  <a:pt x="3206949" y="547092"/>
                </a:lnTo>
                <a:close/>
                <a:moveTo>
                  <a:pt x="326827" y="545902"/>
                </a:moveTo>
                <a:lnTo>
                  <a:pt x="325636" y="548283"/>
                </a:lnTo>
                <a:lnTo>
                  <a:pt x="325636" y="549474"/>
                </a:lnTo>
                <a:lnTo>
                  <a:pt x="329208" y="551855"/>
                </a:lnTo>
                <a:lnTo>
                  <a:pt x="333971" y="550664"/>
                </a:lnTo>
                <a:lnTo>
                  <a:pt x="330399" y="547092"/>
                </a:lnTo>
                <a:close/>
                <a:moveTo>
                  <a:pt x="1806178" y="544711"/>
                </a:moveTo>
                <a:lnTo>
                  <a:pt x="1806178" y="548283"/>
                </a:lnTo>
                <a:lnTo>
                  <a:pt x="1808560" y="549474"/>
                </a:lnTo>
                <a:lnTo>
                  <a:pt x="1809750" y="549474"/>
                </a:lnTo>
                <a:lnTo>
                  <a:pt x="1810941" y="547092"/>
                </a:lnTo>
                <a:lnTo>
                  <a:pt x="1810941" y="545902"/>
                </a:lnTo>
                <a:lnTo>
                  <a:pt x="1808560" y="544711"/>
                </a:lnTo>
                <a:close/>
                <a:moveTo>
                  <a:pt x="4257080" y="543521"/>
                </a:moveTo>
                <a:lnTo>
                  <a:pt x="4252317" y="548283"/>
                </a:lnTo>
                <a:lnTo>
                  <a:pt x="4247554" y="550664"/>
                </a:lnTo>
                <a:lnTo>
                  <a:pt x="4248745" y="557213"/>
                </a:lnTo>
                <a:lnTo>
                  <a:pt x="4254698" y="564356"/>
                </a:lnTo>
                <a:lnTo>
                  <a:pt x="4263032" y="570310"/>
                </a:lnTo>
                <a:lnTo>
                  <a:pt x="4265414" y="573881"/>
                </a:lnTo>
                <a:lnTo>
                  <a:pt x="4268986" y="573881"/>
                </a:lnTo>
                <a:lnTo>
                  <a:pt x="4270772" y="569119"/>
                </a:lnTo>
                <a:lnTo>
                  <a:pt x="4267795" y="565547"/>
                </a:lnTo>
                <a:lnTo>
                  <a:pt x="4267795" y="556022"/>
                </a:lnTo>
                <a:lnTo>
                  <a:pt x="4268986" y="549474"/>
                </a:lnTo>
                <a:lnTo>
                  <a:pt x="4265414" y="544711"/>
                </a:lnTo>
                <a:close/>
                <a:moveTo>
                  <a:pt x="4895850" y="542330"/>
                </a:moveTo>
                <a:lnTo>
                  <a:pt x="4889896" y="544711"/>
                </a:lnTo>
                <a:lnTo>
                  <a:pt x="4889896" y="559594"/>
                </a:lnTo>
                <a:lnTo>
                  <a:pt x="4886324" y="566738"/>
                </a:lnTo>
                <a:lnTo>
                  <a:pt x="4897040" y="563166"/>
                </a:lnTo>
                <a:lnTo>
                  <a:pt x="4900612" y="550664"/>
                </a:lnTo>
                <a:lnTo>
                  <a:pt x="4899422" y="549474"/>
                </a:lnTo>
                <a:lnTo>
                  <a:pt x="4899422" y="548283"/>
                </a:lnTo>
                <a:close/>
                <a:moveTo>
                  <a:pt x="4802981" y="542330"/>
                </a:moveTo>
                <a:lnTo>
                  <a:pt x="4799409" y="547092"/>
                </a:lnTo>
                <a:lnTo>
                  <a:pt x="4805958" y="550664"/>
                </a:lnTo>
                <a:lnTo>
                  <a:pt x="4811910" y="547092"/>
                </a:lnTo>
                <a:lnTo>
                  <a:pt x="4811910" y="544711"/>
                </a:lnTo>
                <a:lnTo>
                  <a:pt x="4809530" y="542330"/>
                </a:lnTo>
                <a:close/>
                <a:moveTo>
                  <a:pt x="3396853" y="542330"/>
                </a:moveTo>
                <a:lnTo>
                  <a:pt x="3394472" y="543521"/>
                </a:lnTo>
                <a:lnTo>
                  <a:pt x="3393281" y="545902"/>
                </a:lnTo>
                <a:lnTo>
                  <a:pt x="3394472" y="549474"/>
                </a:lnTo>
                <a:lnTo>
                  <a:pt x="3398639" y="551855"/>
                </a:lnTo>
                <a:lnTo>
                  <a:pt x="3401020" y="547092"/>
                </a:lnTo>
                <a:lnTo>
                  <a:pt x="3399830" y="543521"/>
                </a:lnTo>
                <a:close/>
                <a:moveTo>
                  <a:pt x="1738908" y="542330"/>
                </a:moveTo>
                <a:lnTo>
                  <a:pt x="1736527" y="545902"/>
                </a:lnTo>
                <a:lnTo>
                  <a:pt x="1741289" y="550664"/>
                </a:lnTo>
                <a:lnTo>
                  <a:pt x="1748433" y="550664"/>
                </a:lnTo>
                <a:lnTo>
                  <a:pt x="1747242" y="544711"/>
                </a:lnTo>
                <a:lnTo>
                  <a:pt x="1743670" y="542330"/>
                </a:lnTo>
                <a:close/>
                <a:moveTo>
                  <a:pt x="520303" y="542330"/>
                </a:moveTo>
                <a:lnTo>
                  <a:pt x="517922" y="543521"/>
                </a:lnTo>
                <a:lnTo>
                  <a:pt x="516731" y="545902"/>
                </a:lnTo>
                <a:lnTo>
                  <a:pt x="517922" y="549474"/>
                </a:lnTo>
                <a:lnTo>
                  <a:pt x="522089" y="551855"/>
                </a:lnTo>
                <a:lnTo>
                  <a:pt x="524471" y="547092"/>
                </a:lnTo>
                <a:lnTo>
                  <a:pt x="523280" y="543521"/>
                </a:lnTo>
                <a:close/>
                <a:moveTo>
                  <a:pt x="4875014" y="541139"/>
                </a:moveTo>
                <a:lnTo>
                  <a:pt x="4873823" y="543521"/>
                </a:lnTo>
                <a:lnTo>
                  <a:pt x="4872632" y="547092"/>
                </a:lnTo>
                <a:lnTo>
                  <a:pt x="4873823" y="550664"/>
                </a:lnTo>
                <a:lnTo>
                  <a:pt x="4878586" y="550664"/>
                </a:lnTo>
                <a:lnTo>
                  <a:pt x="4880372" y="547092"/>
                </a:lnTo>
                <a:lnTo>
                  <a:pt x="4877395" y="544711"/>
                </a:lnTo>
                <a:close/>
                <a:moveTo>
                  <a:pt x="3174207" y="541139"/>
                </a:moveTo>
                <a:lnTo>
                  <a:pt x="3166467" y="545902"/>
                </a:lnTo>
                <a:lnTo>
                  <a:pt x="3161705" y="549474"/>
                </a:lnTo>
                <a:lnTo>
                  <a:pt x="3159324" y="549474"/>
                </a:lnTo>
                <a:lnTo>
                  <a:pt x="3158133" y="551855"/>
                </a:lnTo>
                <a:lnTo>
                  <a:pt x="3160514" y="557213"/>
                </a:lnTo>
                <a:lnTo>
                  <a:pt x="3164086" y="559594"/>
                </a:lnTo>
                <a:lnTo>
                  <a:pt x="3166467" y="559594"/>
                </a:lnTo>
                <a:lnTo>
                  <a:pt x="3171825" y="549474"/>
                </a:lnTo>
                <a:close/>
                <a:moveTo>
                  <a:pt x="297656" y="541139"/>
                </a:moveTo>
                <a:lnTo>
                  <a:pt x="289917" y="545902"/>
                </a:lnTo>
                <a:lnTo>
                  <a:pt x="285155" y="549474"/>
                </a:lnTo>
                <a:lnTo>
                  <a:pt x="282774" y="549474"/>
                </a:lnTo>
                <a:lnTo>
                  <a:pt x="281583" y="551855"/>
                </a:lnTo>
                <a:lnTo>
                  <a:pt x="283964" y="557213"/>
                </a:lnTo>
                <a:lnTo>
                  <a:pt x="287536" y="559594"/>
                </a:lnTo>
                <a:lnTo>
                  <a:pt x="289917" y="559594"/>
                </a:lnTo>
                <a:lnTo>
                  <a:pt x="295275" y="549474"/>
                </a:lnTo>
                <a:close/>
                <a:moveTo>
                  <a:pt x="4832746" y="539949"/>
                </a:moveTo>
                <a:lnTo>
                  <a:pt x="4826198" y="545902"/>
                </a:lnTo>
                <a:lnTo>
                  <a:pt x="4827389" y="551855"/>
                </a:lnTo>
                <a:lnTo>
                  <a:pt x="4833937" y="554831"/>
                </a:lnTo>
                <a:lnTo>
                  <a:pt x="4843462" y="559594"/>
                </a:lnTo>
                <a:lnTo>
                  <a:pt x="4854178" y="565547"/>
                </a:lnTo>
                <a:lnTo>
                  <a:pt x="4848224" y="550664"/>
                </a:lnTo>
                <a:lnTo>
                  <a:pt x="4839890" y="541139"/>
                </a:lnTo>
                <a:close/>
                <a:moveTo>
                  <a:pt x="4639866" y="538758"/>
                </a:moveTo>
                <a:lnTo>
                  <a:pt x="4639866" y="539949"/>
                </a:lnTo>
                <a:lnTo>
                  <a:pt x="4638674" y="539949"/>
                </a:lnTo>
                <a:lnTo>
                  <a:pt x="4635103" y="547092"/>
                </a:lnTo>
                <a:lnTo>
                  <a:pt x="4642246" y="557213"/>
                </a:lnTo>
                <a:lnTo>
                  <a:pt x="4642246" y="550664"/>
                </a:lnTo>
                <a:lnTo>
                  <a:pt x="4645818" y="547092"/>
                </a:lnTo>
                <a:lnTo>
                  <a:pt x="4647009" y="544711"/>
                </a:lnTo>
                <a:lnTo>
                  <a:pt x="4648200" y="543521"/>
                </a:lnTo>
                <a:lnTo>
                  <a:pt x="4644628" y="539949"/>
                </a:lnTo>
                <a:close/>
                <a:moveTo>
                  <a:pt x="3254574" y="533996"/>
                </a:moveTo>
                <a:lnTo>
                  <a:pt x="3252192" y="535186"/>
                </a:lnTo>
                <a:lnTo>
                  <a:pt x="3252192" y="539949"/>
                </a:lnTo>
                <a:lnTo>
                  <a:pt x="3255764" y="543521"/>
                </a:lnTo>
                <a:lnTo>
                  <a:pt x="3259336" y="543521"/>
                </a:lnTo>
                <a:lnTo>
                  <a:pt x="3261717" y="538758"/>
                </a:lnTo>
                <a:lnTo>
                  <a:pt x="3266480" y="536377"/>
                </a:lnTo>
                <a:lnTo>
                  <a:pt x="3262908" y="533996"/>
                </a:lnTo>
                <a:lnTo>
                  <a:pt x="3256955" y="535186"/>
                </a:lnTo>
                <a:close/>
                <a:moveTo>
                  <a:pt x="1838920" y="533996"/>
                </a:moveTo>
                <a:lnTo>
                  <a:pt x="1837730" y="536377"/>
                </a:lnTo>
                <a:lnTo>
                  <a:pt x="1837730" y="537567"/>
                </a:lnTo>
                <a:lnTo>
                  <a:pt x="1838920" y="539949"/>
                </a:lnTo>
                <a:lnTo>
                  <a:pt x="1840111" y="538758"/>
                </a:lnTo>
                <a:lnTo>
                  <a:pt x="1842492" y="537567"/>
                </a:lnTo>
                <a:lnTo>
                  <a:pt x="1841302" y="535186"/>
                </a:lnTo>
                <a:lnTo>
                  <a:pt x="1840111" y="533996"/>
                </a:lnTo>
                <a:close/>
                <a:moveTo>
                  <a:pt x="378024" y="533996"/>
                </a:moveTo>
                <a:lnTo>
                  <a:pt x="375642" y="535186"/>
                </a:lnTo>
                <a:lnTo>
                  <a:pt x="375642" y="539949"/>
                </a:lnTo>
                <a:lnTo>
                  <a:pt x="379214" y="543521"/>
                </a:lnTo>
                <a:lnTo>
                  <a:pt x="382786" y="543521"/>
                </a:lnTo>
                <a:lnTo>
                  <a:pt x="385167" y="538758"/>
                </a:lnTo>
                <a:lnTo>
                  <a:pt x="389930" y="536377"/>
                </a:lnTo>
                <a:lnTo>
                  <a:pt x="386358" y="533996"/>
                </a:lnTo>
                <a:lnTo>
                  <a:pt x="380405" y="535186"/>
                </a:lnTo>
                <a:close/>
                <a:moveTo>
                  <a:pt x="4843462" y="532805"/>
                </a:moveTo>
                <a:lnTo>
                  <a:pt x="4842272" y="533996"/>
                </a:lnTo>
                <a:lnTo>
                  <a:pt x="4843462" y="536377"/>
                </a:lnTo>
                <a:lnTo>
                  <a:pt x="4844653" y="537567"/>
                </a:lnTo>
                <a:lnTo>
                  <a:pt x="4845844" y="536377"/>
                </a:lnTo>
                <a:lnTo>
                  <a:pt x="4848224" y="535186"/>
                </a:lnTo>
                <a:lnTo>
                  <a:pt x="4845844" y="532805"/>
                </a:lnTo>
                <a:close/>
                <a:moveTo>
                  <a:pt x="3138488" y="529233"/>
                </a:moveTo>
                <a:lnTo>
                  <a:pt x="3131344" y="530424"/>
                </a:lnTo>
                <a:lnTo>
                  <a:pt x="3130153" y="537567"/>
                </a:lnTo>
                <a:lnTo>
                  <a:pt x="3125391" y="541139"/>
                </a:lnTo>
                <a:lnTo>
                  <a:pt x="3124200" y="547092"/>
                </a:lnTo>
                <a:lnTo>
                  <a:pt x="3128963" y="548283"/>
                </a:lnTo>
                <a:lnTo>
                  <a:pt x="3133725" y="548283"/>
                </a:lnTo>
                <a:lnTo>
                  <a:pt x="3134916" y="549474"/>
                </a:lnTo>
                <a:lnTo>
                  <a:pt x="3142060" y="549474"/>
                </a:lnTo>
                <a:lnTo>
                  <a:pt x="3142060" y="548283"/>
                </a:lnTo>
                <a:lnTo>
                  <a:pt x="3148608" y="542330"/>
                </a:lnTo>
                <a:lnTo>
                  <a:pt x="3146227" y="537567"/>
                </a:lnTo>
                <a:lnTo>
                  <a:pt x="3147417" y="537567"/>
                </a:lnTo>
                <a:close/>
                <a:moveTo>
                  <a:pt x="261938" y="529233"/>
                </a:moveTo>
                <a:lnTo>
                  <a:pt x="254794" y="530424"/>
                </a:lnTo>
                <a:lnTo>
                  <a:pt x="253603" y="537567"/>
                </a:lnTo>
                <a:lnTo>
                  <a:pt x="248842" y="541139"/>
                </a:lnTo>
                <a:lnTo>
                  <a:pt x="247650" y="547092"/>
                </a:lnTo>
                <a:lnTo>
                  <a:pt x="252413" y="548283"/>
                </a:lnTo>
                <a:lnTo>
                  <a:pt x="257175" y="548283"/>
                </a:lnTo>
                <a:lnTo>
                  <a:pt x="258366" y="549474"/>
                </a:lnTo>
                <a:lnTo>
                  <a:pt x="265510" y="549474"/>
                </a:lnTo>
                <a:lnTo>
                  <a:pt x="265510" y="548283"/>
                </a:lnTo>
                <a:lnTo>
                  <a:pt x="272058" y="542330"/>
                </a:lnTo>
                <a:lnTo>
                  <a:pt x="269677" y="537567"/>
                </a:lnTo>
                <a:lnTo>
                  <a:pt x="270867" y="537567"/>
                </a:lnTo>
                <a:close/>
                <a:moveTo>
                  <a:pt x="4823817" y="527447"/>
                </a:moveTo>
                <a:lnTo>
                  <a:pt x="4823817" y="531614"/>
                </a:lnTo>
                <a:lnTo>
                  <a:pt x="4825008" y="533996"/>
                </a:lnTo>
                <a:lnTo>
                  <a:pt x="4827389" y="533996"/>
                </a:lnTo>
                <a:lnTo>
                  <a:pt x="4828580" y="532805"/>
                </a:lnTo>
                <a:lnTo>
                  <a:pt x="4828580" y="531614"/>
                </a:lnTo>
                <a:lnTo>
                  <a:pt x="4827389" y="529233"/>
                </a:lnTo>
                <a:close/>
                <a:moveTo>
                  <a:pt x="4367808" y="526256"/>
                </a:moveTo>
                <a:lnTo>
                  <a:pt x="4363045" y="532805"/>
                </a:lnTo>
                <a:lnTo>
                  <a:pt x="4364236" y="539949"/>
                </a:lnTo>
                <a:lnTo>
                  <a:pt x="4364236" y="542330"/>
                </a:lnTo>
                <a:lnTo>
                  <a:pt x="4365426" y="543521"/>
                </a:lnTo>
                <a:lnTo>
                  <a:pt x="4364236" y="549474"/>
                </a:lnTo>
                <a:lnTo>
                  <a:pt x="4368998" y="553046"/>
                </a:lnTo>
                <a:lnTo>
                  <a:pt x="4373166" y="548283"/>
                </a:lnTo>
                <a:lnTo>
                  <a:pt x="4370189" y="542330"/>
                </a:lnTo>
                <a:lnTo>
                  <a:pt x="4370189" y="541139"/>
                </a:lnTo>
                <a:lnTo>
                  <a:pt x="4371380" y="537567"/>
                </a:lnTo>
                <a:lnTo>
                  <a:pt x="4374356" y="532805"/>
                </a:lnTo>
                <a:lnTo>
                  <a:pt x="4373166" y="526256"/>
                </a:lnTo>
                <a:close/>
                <a:moveTo>
                  <a:pt x="3175397" y="526256"/>
                </a:moveTo>
                <a:lnTo>
                  <a:pt x="3174207" y="531614"/>
                </a:lnTo>
                <a:lnTo>
                  <a:pt x="3176588" y="533996"/>
                </a:lnTo>
                <a:lnTo>
                  <a:pt x="3177778" y="538758"/>
                </a:lnTo>
                <a:lnTo>
                  <a:pt x="3182541" y="539949"/>
                </a:lnTo>
                <a:lnTo>
                  <a:pt x="3183732" y="539949"/>
                </a:lnTo>
                <a:lnTo>
                  <a:pt x="3183732" y="533996"/>
                </a:lnTo>
                <a:lnTo>
                  <a:pt x="3180160" y="530424"/>
                </a:lnTo>
                <a:lnTo>
                  <a:pt x="3176588" y="527447"/>
                </a:lnTo>
                <a:close/>
                <a:moveTo>
                  <a:pt x="298847" y="526256"/>
                </a:moveTo>
                <a:lnTo>
                  <a:pt x="297656" y="531614"/>
                </a:lnTo>
                <a:lnTo>
                  <a:pt x="300038" y="533996"/>
                </a:lnTo>
                <a:lnTo>
                  <a:pt x="301228" y="538758"/>
                </a:lnTo>
                <a:lnTo>
                  <a:pt x="305991" y="539949"/>
                </a:lnTo>
                <a:lnTo>
                  <a:pt x="307181" y="539949"/>
                </a:lnTo>
                <a:lnTo>
                  <a:pt x="307181" y="533996"/>
                </a:lnTo>
                <a:lnTo>
                  <a:pt x="303610" y="530424"/>
                </a:lnTo>
                <a:lnTo>
                  <a:pt x="300038" y="527447"/>
                </a:lnTo>
                <a:close/>
                <a:moveTo>
                  <a:pt x="3124200" y="522685"/>
                </a:moveTo>
                <a:lnTo>
                  <a:pt x="3119438" y="523875"/>
                </a:lnTo>
                <a:lnTo>
                  <a:pt x="3123010" y="527447"/>
                </a:lnTo>
                <a:lnTo>
                  <a:pt x="3127772" y="527447"/>
                </a:lnTo>
                <a:lnTo>
                  <a:pt x="3127772" y="525066"/>
                </a:lnTo>
                <a:close/>
                <a:moveTo>
                  <a:pt x="247650" y="522685"/>
                </a:moveTo>
                <a:lnTo>
                  <a:pt x="242888" y="523875"/>
                </a:lnTo>
                <a:lnTo>
                  <a:pt x="246460" y="527447"/>
                </a:lnTo>
                <a:lnTo>
                  <a:pt x="251222" y="527447"/>
                </a:lnTo>
                <a:lnTo>
                  <a:pt x="251222" y="525066"/>
                </a:lnTo>
                <a:close/>
                <a:moveTo>
                  <a:pt x="3614142" y="519113"/>
                </a:moveTo>
                <a:lnTo>
                  <a:pt x="3611761" y="522685"/>
                </a:lnTo>
                <a:lnTo>
                  <a:pt x="3614142" y="527447"/>
                </a:lnTo>
                <a:lnTo>
                  <a:pt x="3614142" y="533996"/>
                </a:lnTo>
                <a:lnTo>
                  <a:pt x="3616523" y="539949"/>
                </a:lnTo>
                <a:lnTo>
                  <a:pt x="3611761" y="543521"/>
                </a:lnTo>
                <a:lnTo>
                  <a:pt x="3612952" y="550664"/>
                </a:lnTo>
                <a:lnTo>
                  <a:pt x="3617714" y="558403"/>
                </a:lnTo>
                <a:lnTo>
                  <a:pt x="3623667" y="561975"/>
                </a:lnTo>
                <a:lnTo>
                  <a:pt x="3627834" y="557213"/>
                </a:lnTo>
                <a:lnTo>
                  <a:pt x="3626644" y="550664"/>
                </a:lnTo>
                <a:lnTo>
                  <a:pt x="3630216" y="547092"/>
                </a:lnTo>
                <a:lnTo>
                  <a:pt x="3633787" y="544711"/>
                </a:lnTo>
                <a:lnTo>
                  <a:pt x="3643312" y="535186"/>
                </a:lnTo>
                <a:lnTo>
                  <a:pt x="3630216" y="532805"/>
                </a:lnTo>
                <a:lnTo>
                  <a:pt x="3618905" y="525066"/>
                </a:lnTo>
                <a:lnTo>
                  <a:pt x="3618905" y="520303"/>
                </a:lnTo>
                <a:close/>
                <a:moveTo>
                  <a:pt x="737592" y="519113"/>
                </a:moveTo>
                <a:lnTo>
                  <a:pt x="735211" y="522685"/>
                </a:lnTo>
                <a:lnTo>
                  <a:pt x="737592" y="527447"/>
                </a:lnTo>
                <a:lnTo>
                  <a:pt x="737592" y="533996"/>
                </a:lnTo>
                <a:lnTo>
                  <a:pt x="739974" y="539949"/>
                </a:lnTo>
                <a:lnTo>
                  <a:pt x="735211" y="543521"/>
                </a:lnTo>
                <a:lnTo>
                  <a:pt x="736402" y="550664"/>
                </a:lnTo>
                <a:lnTo>
                  <a:pt x="741164" y="558403"/>
                </a:lnTo>
                <a:lnTo>
                  <a:pt x="747117" y="561975"/>
                </a:lnTo>
                <a:lnTo>
                  <a:pt x="751285" y="557213"/>
                </a:lnTo>
                <a:lnTo>
                  <a:pt x="750094" y="550664"/>
                </a:lnTo>
                <a:lnTo>
                  <a:pt x="753666" y="547092"/>
                </a:lnTo>
                <a:lnTo>
                  <a:pt x="757238" y="544711"/>
                </a:lnTo>
                <a:lnTo>
                  <a:pt x="766763" y="535186"/>
                </a:lnTo>
                <a:lnTo>
                  <a:pt x="753666" y="532805"/>
                </a:lnTo>
                <a:lnTo>
                  <a:pt x="742355" y="525066"/>
                </a:lnTo>
                <a:lnTo>
                  <a:pt x="742355" y="520303"/>
                </a:lnTo>
                <a:close/>
                <a:moveTo>
                  <a:pt x="1768078" y="517922"/>
                </a:moveTo>
                <a:lnTo>
                  <a:pt x="1766888" y="520303"/>
                </a:lnTo>
                <a:lnTo>
                  <a:pt x="1765698" y="525066"/>
                </a:lnTo>
                <a:lnTo>
                  <a:pt x="1769269" y="527447"/>
                </a:lnTo>
                <a:lnTo>
                  <a:pt x="1771650" y="522685"/>
                </a:lnTo>
                <a:lnTo>
                  <a:pt x="1770460" y="519113"/>
                </a:lnTo>
                <a:close/>
                <a:moveTo>
                  <a:pt x="3108127" y="515541"/>
                </a:moveTo>
                <a:lnTo>
                  <a:pt x="3106936" y="516731"/>
                </a:lnTo>
                <a:lnTo>
                  <a:pt x="3106936" y="517922"/>
                </a:lnTo>
                <a:lnTo>
                  <a:pt x="3108127" y="522685"/>
                </a:lnTo>
                <a:lnTo>
                  <a:pt x="3114080" y="525066"/>
                </a:lnTo>
                <a:lnTo>
                  <a:pt x="3112889" y="519113"/>
                </a:lnTo>
                <a:close/>
                <a:moveTo>
                  <a:pt x="231577" y="515541"/>
                </a:moveTo>
                <a:lnTo>
                  <a:pt x="230386" y="516731"/>
                </a:lnTo>
                <a:lnTo>
                  <a:pt x="230386" y="517922"/>
                </a:lnTo>
                <a:lnTo>
                  <a:pt x="231577" y="522685"/>
                </a:lnTo>
                <a:lnTo>
                  <a:pt x="237530" y="525066"/>
                </a:lnTo>
                <a:lnTo>
                  <a:pt x="236339" y="519113"/>
                </a:lnTo>
                <a:close/>
                <a:moveTo>
                  <a:pt x="4189809" y="514350"/>
                </a:moveTo>
                <a:lnTo>
                  <a:pt x="4188618" y="515541"/>
                </a:lnTo>
                <a:lnTo>
                  <a:pt x="4187428" y="517922"/>
                </a:lnTo>
                <a:lnTo>
                  <a:pt x="4187428" y="521494"/>
                </a:lnTo>
                <a:lnTo>
                  <a:pt x="4191000" y="522685"/>
                </a:lnTo>
                <a:lnTo>
                  <a:pt x="4193381" y="521494"/>
                </a:lnTo>
                <a:lnTo>
                  <a:pt x="4195167" y="520303"/>
                </a:lnTo>
                <a:lnTo>
                  <a:pt x="4193381" y="516731"/>
                </a:lnTo>
                <a:close/>
                <a:moveTo>
                  <a:pt x="4849416" y="513160"/>
                </a:moveTo>
                <a:lnTo>
                  <a:pt x="4845844" y="516731"/>
                </a:lnTo>
                <a:lnTo>
                  <a:pt x="4843462" y="522685"/>
                </a:lnTo>
                <a:lnTo>
                  <a:pt x="4844653" y="522685"/>
                </a:lnTo>
                <a:lnTo>
                  <a:pt x="4845844" y="523875"/>
                </a:lnTo>
                <a:lnTo>
                  <a:pt x="4849416" y="519113"/>
                </a:lnTo>
                <a:close/>
                <a:moveTo>
                  <a:pt x="3182541" y="511969"/>
                </a:moveTo>
                <a:lnTo>
                  <a:pt x="3177778" y="513160"/>
                </a:lnTo>
                <a:lnTo>
                  <a:pt x="3177778" y="515541"/>
                </a:lnTo>
                <a:lnTo>
                  <a:pt x="3184922" y="519113"/>
                </a:lnTo>
                <a:lnTo>
                  <a:pt x="3189685" y="525066"/>
                </a:lnTo>
                <a:lnTo>
                  <a:pt x="3193257" y="525066"/>
                </a:lnTo>
                <a:lnTo>
                  <a:pt x="3196233" y="522685"/>
                </a:lnTo>
                <a:lnTo>
                  <a:pt x="3192066" y="517922"/>
                </a:lnTo>
                <a:lnTo>
                  <a:pt x="3192066" y="515541"/>
                </a:lnTo>
                <a:lnTo>
                  <a:pt x="3183732" y="511969"/>
                </a:lnTo>
                <a:close/>
                <a:moveTo>
                  <a:pt x="305991" y="511969"/>
                </a:moveTo>
                <a:lnTo>
                  <a:pt x="301228" y="513160"/>
                </a:lnTo>
                <a:lnTo>
                  <a:pt x="301228" y="515541"/>
                </a:lnTo>
                <a:lnTo>
                  <a:pt x="308372" y="519113"/>
                </a:lnTo>
                <a:lnTo>
                  <a:pt x="313135" y="525066"/>
                </a:lnTo>
                <a:lnTo>
                  <a:pt x="316706" y="525066"/>
                </a:lnTo>
                <a:lnTo>
                  <a:pt x="319683" y="522685"/>
                </a:lnTo>
                <a:lnTo>
                  <a:pt x="315516" y="517922"/>
                </a:lnTo>
                <a:lnTo>
                  <a:pt x="315516" y="515541"/>
                </a:lnTo>
                <a:lnTo>
                  <a:pt x="307181" y="511969"/>
                </a:lnTo>
                <a:close/>
                <a:moveTo>
                  <a:pt x="4435078" y="510778"/>
                </a:moveTo>
                <a:lnTo>
                  <a:pt x="4445794" y="523875"/>
                </a:lnTo>
                <a:lnTo>
                  <a:pt x="4466630" y="550664"/>
                </a:lnTo>
                <a:lnTo>
                  <a:pt x="4466630" y="558403"/>
                </a:lnTo>
                <a:lnTo>
                  <a:pt x="4467820" y="598289"/>
                </a:lnTo>
                <a:lnTo>
                  <a:pt x="4470202" y="638771"/>
                </a:lnTo>
                <a:lnTo>
                  <a:pt x="4470202" y="670322"/>
                </a:lnTo>
                <a:lnTo>
                  <a:pt x="4435078" y="670322"/>
                </a:lnTo>
                <a:lnTo>
                  <a:pt x="4436268" y="650677"/>
                </a:lnTo>
                <a:lnTo>
                  <a:pt x="4438650" y="614363"/>
                </a:lnTo>
                <a:lnTo>
                  <a:pt x="4437459" y="573881"/>
                </a:lnTo>
                <a:lnTo>
                  <a:pt x="4435078" y="533996"/>
                </a:lnTo>
                <a:close/>
                <a:moveTo>
                  <a:pt x="3627834" y="509588"/>
                </a:moveTo>
                <a:lnTo>
                  <a:pt x="3624858" y="513160"/>
                </a:lnTo>
                <a:lnTo>
                  <a:pt x="3624858" y="519113"/>
                </a:lnTo>
                <a:lnTo>
                  <a:pt x="3627834" y="520303"/>
                </a:lnTo>
                <a:lnTo>
                  <a:pt x="3634978" y="517922"/>
                </a:lnTo>
                <a:lnTo>
                  <a:pt x="3636169" y="514350"/>
                </a:lnTo>
                <a:lnTo>
                  <a:pt x="3632597" y="509588"/>
                </a:lnTo>
                <a:close/>
                <a:moveTo>
                  <a:pt x="3152180" y="509588"/>
                </a:moveTo>
                <a:lnTo>
                  <a:pt x="3143846" y="511969"/>
                </a:lnTo>
                <a:lnTo>
                  <a:pt x="3142060" y="513160"/>
                </a:lnTo>
                <a:lnTo>
                  <a:pt x="3142060" y="519113"/>
                </a:lnTo>
                <a:lnTo>
                  <a:pt x="3147417" y="523875"/>
                </a:lnTo>
                <a:lnTo>
                  <a:pt x="3147417" y="525066"/>
                </a:lnTo>
                <a:lnTo>
                  <a:pt x="3152180" y="530424"/>
                </a:lnTo>
                <a:lnTo>
                  <a:pt x="3156942" y="536377"/>
                </a:lnTo>
                <a:lnTo>
                  <a:pt x="3162896" y="536377"/>
                </a:lnTo>
                <a:lnTo>
                  <a:pt x="3167658" y="533996"/>
                </a:lnTo>
                <a:lnTo>
                  <a:pt x="3170635" y="531614"/>
                </a:lnTo>
                <a:lnTo>
                  <a:pt x="3171825" y="525066"/>
                </a:lnTo>
                <a:lnTo>
                  <a:pt x="3171825" y="523875"/>
                </a:lnTo>
                <a:lnTo>
                  <a:pt x="3167658" y="515541"/>
                </a:lnTo>
                <a:lnTo>
                  <a:pt x="3166467" y="515541"/>
                </a:lnTo>
                <a:lnTo>
                  <a:pt x="3161705" y="509588"/>
                </a:lnTo>
                <a:close/>
                <a:moveTo>
                  <a:pt x="1778199" y="509588"/>
                </a:moveTo>
                <a:lnTo>
                  <a:pt x="1780580" y="513160"/>
                </a:lnTo>
                <a:lnTo>
                  <a:pt x="1785342" y="513160"/>
                </a:lnTo>
                <a:lnTo>
                  <a:pt x="1786533" y="511969"/>
                </a:lnTo>
                <a:lnTo>
                  <a:pt x="1786533" y="510778"/>
                </a:lnTo>
                <a:lnTo>
                  <a:pt x="1781770" y="509588"/>
                </a:lnTo>
                <a:close/>
                <a:moveTo>
                  <a:pt x="751285" y="509588"/>
                </a:moveTo>
                <a:lnTo>
                  <a:pt x="748308" y="513160"/>
                </a:lnTo>
                <a:lnTo>
                  <a:pt x="748308" y="519113"/>
                </a:lnTo>
                <a:lnTo>
                  <a:pt x="751285" y="520303"/>
                </a:lnTo>
                <a:lnTo>
                  <a:pt x="758428" y="517922"/>
                </a:lnTo>
                <a:lnTo>
                  <a:pt x="759619" y="514350"/>
                </a:lnTo>
                <a:lnTo>
                  <a:pt x="756047" y="509588"/>
                </a:lnTo>
                <a:close/>
                <a:moveTo>
                  <a:pt x="275630" y="509588"/>
                </a:moveTo>
                <a:lnTo>
                  <a:pt x="267296" y="511969"/>
                </a:lnTo>
                <a:lnTo>
                  <a:pt x="265510" y="513160"/>
                </a:lnTo>
                <a:lnTo>
                  <a:pt x="265510" y="519113"/>
                </a:lnTo>
                <a:lnTo>
                  <a:pt x="270867" y="523875"/>
                </a:lnTo>
                <a:lnTo>
                  <a:pt x="270867" y="525066"/>
                </a:lnTo>
                <a:lnTo>
                  <a:pt x="275630" y="530424"/>
                </a:lnTo>
                <a:lnTo>
                  <a:pt x="280392" y="536377"/>
                </a:lnTo>
                <a:lnTo>
                  <a:pt x="286346" y="536377"/>
                </a:lnTo>
                <a:lnTo>
                  <a:pt x="291108" y="533996"/>
                </a:lnTo>
                <a:lnTo>
                  <a:pt x="294085" y="531614"/>
                </a:lnTo>
                <a:lnTo>
                  <a:pt x="295275" y="525066"/>
                </a:lnTo>
                <a:lnTo>
                  <a:pt x="295275" y="523875"/>
                </a:lnTo>
                <a:lnTo>
                  <a:pt x="291108" y="515541"/>
                </a:lnTo>
                <a:lnTo>
                  <a:pt x="289917" y="515541"/>
                </a:lnTo>
                <a:lnTo>
                  <a:pt x="285155" y="509588"/>
                </a:lnTo>
                <a:close/>
                <a:moveTo>
                  <a:pt x="3374232" y="508397"/>
                </a:moveTo>
                <a:lnTo>
                  <a:pt x="3370064" y="509588"/>
                </a:lnTo>
                <a:lnTo>
                  <a:pt x="3365302" y="513160"/>
                </a:lnTo>
                <a:lnTo>
                  <a:pt x="3361730" y="517922"/>
                </a:lnTo>
                <a:lnTo>
                  <a:pt x="3359349" y="519113"/>
                </a:lnTo>
                <a:lnTo>
                  <a:pt x="3359349" y="521494"/>
                </a:lnTo>
                <a:lnTo>
                  <a:pt x="3361730" y="522685"/>
                </a:lnTo>
                <a:lnTo>
                  <a:pt x="3364111" y="520303"/>
                </a:lnTo>
                <a:lnTo>
                  <a:pt x="3370064" y="520303"/>
                </a:lnTo>
                <a:lnTo>
                  <a:pt x="3374232" y="522685"/>
                </a:lnTo>
                <a:lnTo>
                  <a:pt x="3377803" y="519113"/>
                </a:lnTo>
                <a:lnTo>
                  <a:pt x="3378994" y="515541"/>
                </a:lnTo>
                <a:lnTo>
                  <a:pt x="3375422" y="511969"/>
                </a:lnTo>
                <a:close/>
                <a:moveTo>
                  <a:pt x="3217664" y="508397"/>
                </a:moveTo>
                <a:lnTo>
                  <a:pt x="3209330" y="513160"/>
                </a:lnTo>
                <a:lnTo>
                  <a:pt x="3208139" y="514350"/>
                </a:lnTo>
                <a:lnTo>
                  <a:pt x="3206949" y="519113"/>
                </a:lnTo>
                <a:lnTo>
                  <a:pt x="3209330" y="522685"/>
                </a:lnTo>
                <a:lnTo>
                  <a:pt x="3220641" y="522685"/>
                </a:lnTo>
                <a:lnTo>
                  <a:pt x="3226594" y="514350"/>
                </a:lnTo>
                <a:lnTo>
                  <a:pt x="3225403" y="510778"/>
                </a:lnTo>
                <a:lnTo>
                  <a:pt x="3223022" y="508397"/>
                </a:lnTo>
                <a:close/>
                <a:moveTo>
                  <a:pt x="497681" y="508397"/>
                </a:moveTo>
                <a:lnTo>
                  <a:pt x="493514" y="509588"/>
                </a:lnTo>
                <a:lnTo>
                  <a:pt x="488752" y="513160"/>
                </a:lnTo>
                <a:lnTo>
                  <a:pt x="485180" y="517922"/>
                </a:lnTo>
                <a:lnTo>
                  <a:pt x="482799" y="519113"/>
                </a:lnTo>
                <a:lnTo>
                  <a:pt x="482799" y="521494"/>
                </a:lnTo>
                <a:lnTo>
                  <a:pt x="485180" y="522685"/>
                </a:lnTo>
                <a:lnTo>
                  <a:pt x="487561" y="520303"/>
                </a:lnTo>
                <a:lnTo>
                  <a:pt x="493514" y="520303"/>
                </a:lnTo>
                <a:lnTo>
                  <a:pt x="497681" y="522685"/>
                </a:lnTo>
                <a:lnTo>
                  <a:pt x="501253" y="519113"/>
                </a:lnTo>
                <a:lnTo>
                  <a:pt x="502444" y="515541"/>
                </a:lnTo>
                <a:lnTo>
                  <a:pt x="498872" y="511969"/>
                </a:lnTo>
                <a:close/>
                <a:moveTo>
                  <a:pt x="341114" y="508397"/>
                </a:moveTo>
                <a:lnTo>
                  <a:pt x="332780" y="513160"/>
                </a:lnTo>
                <a:lnTo>
                  <a:pt x="331589" y="514350"/>
                </a:lnTo>
                <a:lnTo>
                  <a:pt x="330399" y="519113"/>
                </a:lnTo>
                <a:lnTo>
                  <a:pt x="332780" y="522685"/>
                </a:lnTo>
                <a:lnTo>
                  <a:pt x="344091" y="522685"/>
                </a:lnTo>
                <a:lnTo>
                  <a:pt x="350044" y="514350"/>
                </a:lnTo>
                <a:lnTo>
                  <a:pt x="348853" y="510778"/>
                </a:lnTo>
                <a:lnTo>
                  <a:pt x="346472" y="508397"/>
                </a:lnTo>
                <a:close/>
                <a:moveTo>
                  <a:pt x="4848224" y="503039"/>
                </a:moveTo>
                <a:lnTo>
                  <a:pt x="4858345" y="508397"/>
                </a:lnTo>
                <a:lnTo>
                  <a:pt x="4864298" y="515541"/>
                </a:lnTo>
                <a:lnTo>
                  <a:pt x="4860726" y="503039"/>
                </a:lnTo>
                <a:close/>
                <a:moveTo>
                  <a:pt x="4308276" y="503039"/>
                </a:moveTo>
                <a:lnTo>
                  <a:pt x="4303514" y="506016"/>
                </a:lnTo>
                <a:lnTo>
                  <a:pt x="4301132" y="510778"/>
                </a:lnTo>
                <a:lnTo>
                  <a:pt x="4303514" y="514350"/>
                </a:lnTo>
                <a:lnTo>
                  <a:pt x="4307086" y="515541"/>
                </a:lnTo>
                <a:lnTo>
                  <a:pt x="4313039" y="513160"/>
                </a:lnTo>
                <a:lnTo>
                  <a:pt x="4316610" y="508397"/>
                </a:lnTo>
                <a:lnTo>
                  <a:pt x="4311848" y="504825"/>
                </a:lnTo>
                <a:close/>
                <a:moveTo>
                  <a:pt x="3298627" y="503039"/>
                </a:moveTo>
                <a:lnTo>
                  <a:pt x="3290888" y="506016"/>
                </a:lnTo>
                <a:lnTo>
                  <a:pt x="3287316" y="511969"/>
                </a:lnTo>
                <a:lnTo>
                  <a:pt x="3286125" y="515541"/>
                </a:lnTo>
                <a:lnTo>
                  <a:pt x="3280172" y="515541"/>
                </a:lnTo>
                <a:lnTo>
                  <a:pt x="3277791" y="517922"/>
                </a:lnTo>
                <a:lnTo>
                  <a:pt x="3278982" y="520303"/>
                </a:lnTo>
                <a:lnTo>
                  <a:pt x="3280172" y="521494"/>
                </a:lnTo>
                <a:lnTo>
                  <a:pt x="3283744" y="521494"/>
                </a:lnTo>
                <a:lnTo>
                  <a:pt x="3286125" y="520303"/>
                </a:lnTo>
                <a:lnTo>
                  <a:pt x="3288507" y="515541"/>
                </a:lnTo>
                <a:lnTo>
                  <a:pt x="3290888" y="511969"/>
                </a:lnTo>
                <a:lnTo>
                  <a:pt x="3296246" y="509588"/>
                </a:lnTo>
                <a:lnTo>
                  <a:pt x="3299817" y="506016"/>
                </a:lnTo>
                <a:lnTo>
                  <a:pt x="3298627" y="504825"/>
                </a:lnTo>
                <a:close/>
                <a:moveTo>
                  <a:pt x="3110508" y="503039"/>
                </a:moveTo>
                <a:lnTo>
                  <a:pt x="3109317" y="504825"/>
                </a:lnTo>
                <a:lnTo>
                  <a:pt x="3109317" y="508397"/>
                </a:lnTo>
                <a:lnTo>
                  <a:pt x="3111699" y="510778"/>
                </a:lnTo>
                <a:lnTo>
                  <a:pt x="3112889" y="510778"/>
                </a:lnTo>
                <a:lnTo>
                  <a:pt x="3114080" y="509588"/>
                </a:lnTo>
                <a:lnTo>
                  <a:pt x="3114080" y="507206"/>
                </a:lnTo>
                <a:close/>
                <a:moveTo>
                  <a:pt x="422077" y="503039"/>
                </a:moveTo>
                <a:lnTo>
                  <a:pt x="414338" y="506016"/>
                </a:lnTo>
                <a:lnTo>
                  <a:pt x="410766" y="511969"/>
                </a:lnTo>
                <a:lnTo>
                  <a:pt x="409575" y="515541"/>
                </a:lnTo>
                <a:lnTo>
                  <a:pt x="403622" y="515541"/>
                </a:lnTo>
                <a:lnTo>
                  <a:pt x="401241" y="517922"/>
                </a:lnTo>
                <a:lnTo>
                  <a:pt x="402431" y="520303"/>
                </a:lnTo>
                <a:lnTo>
                  <a:pt x="403622" y="521494"/>
                </a:lnTo>
                <a:lnTo>
                  <a:pt x="407194" y="521494"/>
                </a:lnTo>
                <a:lnTo>
                  <a:pt x="409575" y="520303"/>
                </a:lnTo>
                <a:lnTo>
                  <a:pt x="411956" y="515541"/>
                </a:lnTo>
                <a:lnTo>
                  <a:pt x="414338" y="511969"/>
                </a:lnTo>
                <a:lnTo>
                  <a:pt x="419696" y="509588"/>
                </a:lnTo>
                <a:lnTo>
                  <a:pt x="423267" y="506016"/>
                </a:lnTo>
                <a:lnTo>
                  <a:pt x="422077" y="504825"/>
                </a:lnTo>
                <a:close/>
                <a:moveTo>
                  <a:pt x="233958" y="503039"/>
                </a:moveTo>
                <a:lnTo>
                  <a:pt x="232767" y="504825"/>
                </a:lnTo>
                <a:lnTo>
                  <a:pt x="232767" y="508397"/>
                </a:lnTo>
                <a:lnTo>
                  <a:pt x="235149" y="510778"/>
                </a:lnTo>
                <a:lnTo>
                  <a:pt x="236339" y="510778"/>
                </a:lnTo>
                <a:lnTo>
                  <a:pt x="237530" y="509588"/>
                </a:lnTo>
                <a:lnTo>
                  <a:pt x="237530" y="507206"/>
                </a:lnTo>
                <a:close/>
                <a:moveTo>
                  <a:pt x="1741289" y="501849"/>
                </a:moveTo>
                <a:lnTo>
                  <a:pt x="1740099" y="503039"/>
                </a:lnTo>
                <a:lnTo>
                  <a:pt x="1740099" y="504825"/>
                </a:lnTo>
                <a:lnTo>
                  <a:pt x="1742480" y="507206"/>
                </a:lnTo>
                <a:lnTo>
                  <a:pt x="1746052" y="509588"/>
                </a:lnTo>
                <a:lnTo>
                  <a:pt x="1744861" y="507206"/>
                </a:lnTo>
                <a:lnTo>
                  <a:pt x="1744861" y="503039"/>
                </a:lnTo>
                <a:lnTo>
                  <a:pt x="1742480" y="501849"/>
                </a:lnTo>
                <a:close/>
                <a:moveTo>
                  <a:pt x="3267671" y="500658"/>
                </a:moveTo>
                <a:lnTo>
                  <a:pt x="3266480" y="503039"/>
                </a:lnTo>
                <a:lnTo>
                  <a:pt x="3267671" y="504825"/>
                </a:lnTo>
                <a:lnTo>
                  <a:pt x="3271838" y="504825"/>
                </a:lnTo>
                <a:lnTo>
                  <a:pt x="3273028" y="503039"/>
                </a:lnTo>
                <a:lnTo>
                  <a:pt x="3270647" y="500658"/>
                </a:lnTo>
                <a:close/>
                <a:moveTo>
                  <a:pt x="391121" y="500658"/>
                </a:moveTo>
                <a:lnTo>
                  <a:pt x="389930" y="503039"/>
                </a:lnTo>
                <a:lnTo>
                  <a:pt x="391121" y="504825"/>
                </a:lnTo>
                <a:lnTo>
                  <a:pt x="395288" y="504825"/>
                </a:lnTo>
                <a:lnTo>
                  <a:pt x="396478" y="503039"/>
                </a:lnTo>
                <a:lnTo>
                  <a:pt x="394097" y="500658"/>
                </a:lnTo>
                <a:close/>
                <a:moveTo>
                  <a:pt x="3411736" y="499467"/>
                </a:moveTo>
                <a:lnTo>
                  <a:pt x="3408164" y="500658"/>
                </a:lnTo>
                <a:lnTo>
                  <a:pt x="3411736" y="501849"/>
                </a:lnTo>
                <a:lnTo>
                  <a:pt x="3415308" y="499467"/>
                </a:lnTo>
                <a:close/>
                <a:moveTo>
                  <a:pt x="535187" y="499467"/>
                </a:moveTo>
                <a:lnTo>
                  <a:pt x="531614" y="500658"/>
                </a:lnTo>
                <a:lnTo>
                  <a:pt x="535187" y="501849"/>
                </a:lnTo>
                <a:lnTo>
                  <a:pt x="538758" y="499467"/>
                </a:lnTo>
                <a:close/>
                <a:moveTo>
                  <a:pt x="4827389" y="498277"/>
                </a:moveTo>
                <a:lnTo>
                  <a:pt x="4826198" y="504825"/>
                </a:lnTo>
                <a:lnTo>
                  <a:pt x="4822626" y="514350"/>
                </a:lnTo>
                <a:lnTo>
                  <a:pt x="4830366" y="508397"/>
                </a:lnTo>
                <a:lnTo>
                  <a:pt x="4831556" y="500658"/>
                </a:lnTo>
                <a:lnTo>
                  <a:pt x="4830366" y="498277"/>
                </a:lnTo>
                <a:close/>
                <a:moveTo>
                  <a:pt x="4767858" y="498277"/>
                </a:moveTo>
                <a:lnTo>
                  <a:pt x="4763095" y="499467"/>
                </a:lnTo>
                <a:lnTo>
                  <a:pt x="4766667" y="501849"/>
                </a:lnTo>
                <a:lnTo>
                  <a:pt x="4771430" y="500658"/>
                </a:lnTo>
                <a:close/>
                <a:moveTo>
                  <a:pt x="4572595" y="497086"/>
                </a:moveTo>
                <a:lnTo>
                  <a:pt x="4571404" y="500658"/>
                </a:lnTo>
                <a:lnTo>
                  <a:pt x="4576762" y="506016"/>
                </a:lnTo>
                <a:lnTo>
                  <a:pt x="4580334" y="508397"/>
                </a:lnTo>
                <a:lnTo>
                  <a:pt x="4580334" y="501849"/>
                </a:lnTo>
                <a:lnTo>
                  <a:pt x="4576762" y="497086"/>
                </a:lnTo>
                <a:close/>
                <a:moveTo>
                  <a:pt x="4607123" y="495896"/>
                </a:moveTo>
                <a:lnTo>
                  <a:pt x="4605932" y="498277"/>
                </a:lnTo>
                <a:lnTo>
                  <a:pt x="4608314" y="501849"/>
                </a:lnTo>
                <a:lnTo>
                  <a:pt x="4611886" y="507206"/>
                </a:lnTo>
                <a:lnTo>
                  <a:pt x="4617839" y="507206"/>
                </a:lnTo>
                <a:lnTo>
                  <a:pt x="4610695" y="501849"/>
                </a:lnTo>
                <a:lnTo>
                  <a:pt x="4609504" y="498277"/>
                </a:lnTo>
                <a:close/>
                <a:moveTo>
                  <a:pt x="3231357" y="495896"/>
                </a:moveTo>
                <a:lnTo>
                  <a:pt x="3230166" y="500658"/>
                </a:lnTo>
                <a:lnTo>
                  <a:pt x="3233738" y="507206"/>
                </a:lnTo>
                <a:lnTo>
                  <a:pt x="3239691" y="510778"/>
                </a:lnTo>
                <a:lnTo>
                  <a:pt x="3244453" y="509588"/>
                </a:lnTo>
                <a:lnTo>
                  <a:pt x="3246239" y="501849"/>
                </a:lnTo>
                <a:lnTo>
                  <a:pt x="3242072" y="498277"/>
                </a:lnTo>
                <a:lnTo>
                  <a:pt x="3237310" y="495896"/>
                </a:lnTo>
                <a:close/>
                <a:moveTo>
                  <a:pt x="354806" y="495896"/>
                </a:moveTo>
                <a:lnTo>
                  <a:pt x="353616" y="500658"/>
                </a:lnTo>
                <a:lnTo>
                  <a:pt x="357188" y="507206"/>
                </a:lnTo>
                <a:lnTo>
                  <a:pt x="363141" y="510778"/>
                </a:lnTo>
                <a:lnTo>
                  <a:pt x="367903" y="509588"/>
                </a:lnTo>
                <a:lnTo>
                  <a:pt x="369689" y="501849"/>
                </a:lnTo>
                <a:lnTo>
                  <a:pt x="365522" y="498277"/>
                </a:lnTo>
                <a:lnTo>
                  <a:pt x="360760" y="495896"/>
                </a:lnTo>
                <a:close/>
                <a:moveTo>
                  <a:pt x="4911923" y="493514"/>
                </a:moveTo>
                <a:lnTo>
                  <a:pt x="4905970" y="498277"/>
                </a:lnTo>
                <a:lnTo>
                  <a:pt x="4902994" y="501849"/>
                </a:lnTo>
                <a:lnTo>
                  <a:pt x="4900612" y="507206"/>
                </a:lnTo>
                <a:lnTo>
                  <a:pt x="4898231" y="514350"/>
                </a:lnTo>
                <a:lnTo>
                  <a:pt x="4904184" y="519113"/>
                </a:lnTo>
                <a:lnTo>
                  <a:pt x="4914304" y="513160"/>
                </a:lnTo>
                <a:lnTo>
                  <a:pt x="4915495" y="499467"/>
                </a:lnTo>
                <a:close/>
                <a:moveTo>
                  <a:pt x="3682603" y="486371"/>
                </a:moveTo>
                <a:lnTo>
                  <a:pt x="3680222" y="488752"/>
                </a:lnTo>
                <a:lnTo>
                  <a:pt x="3679031" y="492324"/>
                </a:lnTo>
                <a:lnTo>
                  <a:pt x="3683794" y="497086"/>
                </a:lnTo>
                <a:lnTo>
                  <a:pt x="3689747" y="498277"/>
                </a:lnTo>
                <a:lnTo>
                  <a:pt x="3692128" y="495896"/>
                </a:lnTo>
                <a:lnTo>
                  <a:pt x="3690937" y="491133"/>
                </a:lnTo>
                <a:lnTo>
                  <a:pt x="3687366" y="486371"/>
                </a:lnTo>
                <a:close/>
                <a:moveTo>
                  <a:pt x="806053" y="486371"/>
                </a:moveTo>
                <a:lnTo>
                  <a:pt x="803672" y="488752"/>
                </a:lnTo>
                <a:lnTo>
                  <a:pt x="802481" y="492324"/>
                </a:lnTo>
                <a:lnTo>
                  <a:pt x="807244" y="497086"/>
                </a:lnTo>
                <a:lnTo>
                  <a:pt x="813197" y="498277"/>
                </a:lnTo>
                <a:lnTo>
                  <a:pt x="815578" y="495896"/>
                </a:lnTo>
                <a:lnTo>
                  <a:pt x="814388" y="491133"/>
                </a:lnTo>
                <a:lnTo>
                  <a:pt x="810816" y="486371"/>
                </a:lnTo>
                <a:close/>
                <a:moveTo>
                  <a:pt x="4230290" y="485180"/>
                </a:moveTo>
                <a:lnTo>
                  <a:pt x="4230290" y="489942"/>
                </a:lnTo>
                <a:lnTo>
                  <a:pt x="4232672" y="494705"/>
                </a:lnTo>
                <a:lnTo>
                  <a:pt x="4233862" y="489942"/>
                </a:lnTo>
                <a:close/>
                <a:moveTo>
                  <a:pt x="4845844" y="483989"/>
                </a:moveTo>
                <a:lnTo>
                  <a:pt x="4844653" y="489942"/>
                </a:lnTo>
                <a:lnTo>
                  <a:pt x="4845844" y="498277"/>
                </a:lnTo>
                <a:lnTo>
                  <a:pt x="4847034" y="489942"/>
                </a:lnTo>
                <a:close/>
                <a:moveTo>
                  <a:pt x="3620095" y="483989"/>
                </a:moveTo>
                <a:lnTo>
                  <a:pt x="3614142" y="485180"/>
                </a:lnTo>
                <a:lnTo>
                  <a:pt x="3611761" y="491133"/>
                </a:lnTo>
                <a:lnTo>
                  <a:pt x="3609380" y="492324"/>
                </a:lnTo>
                <a:lnTo>
                  <a:pt x="3608189" y="494705"/>
                </a:lnTo>
                <a:lnTo>
                  <a:pt x="3601045" y="493514"/>
                </a:lnTo>
                <a:lnTo>
                  <a:pt x="3599259" y="499467"/>
                </a:lnTo>
                <a:lnTo>
                  <a:pt x="3604617" y="504825"/>
                </a:lnTo>
                <a:lnTo>
                  <a:pt x="3609380" y="499467"/>
                </a:lnTo>
                <a:lnTo>
                  <a:pt x="3612952" y="499467"/>
                </a:lnTo>
                <a:lnTo>
                  <a:pt x="3620095" y="497086"/>
                </a:lnTo>
                <a:lnTo>
                  <a:pt x="3622477" y="489942"/>
                </a:lnTo>
                <a:lnTo>
                  <a:pt x="3622477" y="486371"/>
                </a:lnTo>
                <a:close/>
                <a:moveTo>
                  <a:pt x="743545" y="483989"/>
                </a:moveTo>
                <a:lnTo>
                  <a:pt x="737592" y="485180"/>
                </a:lnTo>
                <a:lnTo>
                  <a:pt x="735211" y="491133"/>
                </a:lnTo>
                <a:lnTo>
                  <a:pt x="732830" y="492324"/>
                </a:lnTo>
                <a:lnTo>
                  <a:pt x="731639" y="494705"/>
                </a:lnTo>
                <a:lnTo>
                  <a:pt x="724495" y="493514"/>
                </a:lnTo>
                <a:lnTo>
                  <a:pt x="722710" y="499467"/>
                </a:lnTo>
                <a:lnTo>
                  <a:pt x="728067" y="504825"/>
                </a:lnTo>
                <a:lnTo>
                  <a:pt x="732830" y="499467"/>
                </a:lnTo>
                <a:lnTo>
                  <a:pt x="736402" y="499467"/>
                </a:lnTo>
                <a:lnTo>
                  <a:pt x="743545" y="497086"/>
                </a:lnTo>
                <a:lnTo>
                  <a:pt x="745927" y="489942"/>
                </a:lnTo>
                <a:lnTo>
                  <a:pt x="745927" y="486371"/>
                </a:lnTo>
                <a:close/>
                <a:moveTo>
                  <a:pt x="1675805" y="482799"/>
                </a:moveTo>
                <a:lnTo>
                  <a:pt x="1675805" y="486371"/>
                </a:lnTo>
                <a:lnTo>
                  <a:pt x="1676995" y="489942"/>
                </a:lnTo>
                <a:lnTo>
                  <a:pt x="1681758" y="488752"/>
                </a:lnTo>
                <a:lnTo>
                  <a:pt x="1686520" y="489942"/>
                </a:lnTo>
                <a:lnTo>
                  <a:pt x="1687711" y="487561"/>
                </a:lnTo>
                <a:lnTo>
                  <a:pt x="1685330" y="483989"/>
                </a:lnTo>
                <a:lnTo>
                  <a:pt x="1679377" y="482799"/>
                </a:lnTo>
                <a:close/>
                <a:moveTo>
                  <a:pt x="4827389" y="481608"/>
                </a:moveTo>
                <a:lnTo>
                  <a:pt x="4825008" y="482799"/>
                </a:lnTo>
                <a:lnTo>
                  <a:pt x="4825008" y="487561"/>
                </a:lnTo>
                <a:lnTo>
                  <a:pt x="4827389" y="488752"/>
                </a:lnTo>
                <a:lnTo>
                  <a:pt x="4830366" y="486371"/>
                </a:lnTo>
                <a:close/>
                <a:moveTo>
                  <a:pt x="1584127" y="476250"/>
                </a:moveTo>
                <a:lnTo>
                  <a:pt x="1582936" y="477441"/>
                </a:lnTo>
                <a:lnTo>
                  <a:pt x="1584127" y="481608"/>
                </a:lnTo>
                <a:lnTo>
                  <a:pt x="1585317" y="481608"/>
                </a:lnTo>
                <a:lnTo>
                  <a:pt x="1586508" y="480417"/>
                </a:lnTo>
                <a:lnTo>
                  <a:pt x="1587699" y="476250"/>
                </a:lnTo>
                <a:close/>
                <a:moveTo>
                  <a:pt x="3150989" y="473869"/>
                </a:moveTo>
                <a:lnTo>
                  <a:pt x="3146227" y="479227"/>
                </a:lnTo>
                <a:lnTo>
                  <a:pt x="3142060" y="488752"/>
                </a:lnTo>
                <a:lnTo>
                  <a:pt x="3140869" y="499467"/>
                </a:lnTo>
                <a:lnTo>
                  <a:pt x="3143846" y="504825"/>
                </a:lnTo>
                <a:lnTo>
                  <a:pt x="3147417" y="501849"/>
                </a:lnTo>
                <a:lnTo>
                  <a:pt x="3149799" y="500658"/>
                </a:lnTo>
                <a:lnTo>
                  <a:pt x="3149799" y="497086"/>
                </a:lnTo>
                <a:lnTo>
                  <a:pt x="3153371" y="493514"/>
                </a:lnTo>
                <a:lnTo>
                  <a:pt x="3159324" y="494705"/>
                </a:lnTo>
                <a:lnTo>
                  <a:pt x="3160514" y="498277"/>
                </a:lnTo>
                <a:lnTo>
                  <a:pt x="3164086" y="499467"/>
                </a:lnTo>
                <a:lnTo>
                  <a:pt x="3165277" y="497086"/>
                </a:lnTo>
                <a:lnTo>
                  <a:pt x="3164086" y="494705"/>
                </a:lnTo>
                <a:lnTo>
                  <a:pt x="3164086" y="492324"/>
                </a:lnTo>
                <a:lnTo>
                  <a:pt x="3161705" y="481608"/>
                </a:lnTo>
                <a:lnTo>
                  <a:pt x="3158133" y="477441"/>
                </a:lnTo>
                <a:close/>
                <a:moveTo>
                  <a:pt x="274439" y="473869"/>
                </a:moveTo>
                <a:lnTo>
                  <a:pt x="269677" y="479227"/>
                </a:lnTo>
                <a:lnTo>
                  <a:pt x="265510" y="488752"/>
                </a:lnTo>
                <a:lnTo>
                  <a:pt x="264319" y="499467"/>
                </a:lnTo>
                <a:lnTo>
                  <a:pt x="267296" y="504825"/>
                </a:lnTo>
                <a:lnTo>
                  <a:pt x="270867" y="501849"/>
                </a:lnTo>
                <a:lnTo>
                  <a:pt x="273249" y="500658"/>
                </a:lnTo>
                <a:lnTo>
                  <a:pt x="273249" y="497086"/>
                </a:lnTo>
                <a:lnTo>
                  <a:pt x="276821" y="493514"/>
                </a:lnTo>
                <a:lnTo>
                  <a:pt x="282774" y="494705"/>
                </a:lnTo>
                <a:lnTo>
                  <a:pt x="283964" y="498277"/>
                </a:lnTo>
                <a:lnTo>
                  <a:pt x="287536" y="499467"/>
                </a:lnTo>
                <a:lnTo>
                  <a:pt x="288727" y="497086"/>
                </a:lnTo>
                <a:lnTo>
                  <a:pt x="287536" y="494705"/>
                </a:lnTo>
                <a:lnTo>
                  <a:pt x="287536" y="492324"/>
                </a:lnTo>
                <a:lnTo>
                  <a:pt x="285155" y="481608"/>
                </a:lnTo>
                <a:lnTo>
                  <a:pt x="281583" y="477441"/>
                </a:lnTo>
                <a:close/>
                <a:moveTo>
                  <a:pt x="3395662" y="472678"/>
                </a:moveTo>
                <a:lnTo>
                  <a:pt x="3393281" y="473869"/>
                </a:lnTo>
                <a:lnTo>
                  <a:pt x="3393281" y="477441"/>
                </a:lnTo>
                <a:lnTo>
                  <a:pt x="3398639" y="475060"/>
                </a:lnTo>
                <a:close/>
                <a:moveTo>
                  <a:pt x="519113" y="472678"/>
                </a:moveTo>
                <a:lnTo>
                  <a:pt x="516731" y="473869"/>
                </a:lnTo>
                <a:lnTo>
                  <a:pt x="516731" y="477441"/>
                </a:lnTo>
                <a:lnTo>
                  <a:pt x="522089" y="475060"/>
                </a:lnTo>
                <a:close/>
                <a:moveTo>
                  <a:pt x="3273028" y="471488"/>
                </a:moveTo>
                <a:lnTo>
                  <a:pt x="3270647" y="472678"/>
                </a:lnTo>
                <a:lnTo>
                  <a:pt x="3271838" y="476250"/>
                </a:lnTo>
                <a:lnTo>
                  <a:pt x="3274219" y="479227"/>
                </a:lnTo>
                <a:lnTo>
                  <a:pt x="3276600" y="476250"/>
                </a:lnTo>
                <a:lnTo>
                  <a:pt x="3276600" y="473869"/>
                </a:lnTo>
                <a:lnTo>
                  <a:pt x="3275410" y="471488"/>
                </a:lnTo>
                <a:close/>
                <a:moveTo>
                  <a:pt x="396478" y="471488"/>
                </a:moveTo>
                <a:lnTo>
                  <a:pt x="394097" y="472678"/>
                </a:lnTo>
                <a:lnTo>
                  <a:pt x="395288" y="476250"/>
                </a:lnTo>
                <a:lnTo>
                  <a:pt x="397669" y="479227"/>
                </a:lnTo>
                <a:lnTo>
                  <a:pt x="400050" y="476250"/>
                </a:lnTo>
                <a:lnTo>
                  <a:pt x="400050" y="473869"/>
                </a:lnTo>
                <a:lnTo>
                  <a:pt x="398860" y="471488"/>
                </a:lnTo>
                <a:close/>
                <a:moveTo>
                  <a:pt x="3236119" y="470297"/>
                </a:moveTo>
                <a:lnTo>
                  <a:pt x="3232547" y="472678"/>
                </a:lnTo>
                <a:lnTo>
                  <a:pt x="3227785" y="477441"/>
                </a:lnTo>
                <a:lnTo>
                  <a:pt x="3226594" y="481608"/>
                </a:lnTo>
                <a:lnTo>
                  <a:pt x="3228975" y="482799"/>
                </a:lnTo>
                <a:lnTo>
                  <a:pt x="3234928" y="480417"/>
                </a:lnTo>
                <a:lnTo>
                  <a:pt x="3238500" y="473869"/>
                </a:lnTo>
                <a:lnTo>
                  <a:pt x="3238500" y="470297"/>
                </a:lnTo>
                <a:close/>
                <a:moveTo>
                  <a:pt x="359569" y="470297"/>
                </a:moveTo>
                <a:lnTo>
                  <a:pt x="355997" y="472678"/>
                </a:lnTo>
                <a:lnTo>
                  <a:pt x="351235" y="477441"/>
                </a:lnTo>
                <a:lnTo>
                  <a:pt x="350044" y="481608"/>
                </a:lnTo>
                <a:lnTo>
                  <a:pt x="352425" y="482799"/>
                </a:lnTo>
                <a:lnTo>
                  <a:pt x="358378" y="480417"/>
                </a:lnTo>
                <a:lnTo>
                  <a:pt x="361950" y="473869"/>
                </a:lnTo>
                <a:lnTo>
                  <a:pt x="361950" y="470297"/>
                </a:lnTo>
                <a:close/>
                <a:moveTo>
                  <a:pt x="3686175" y="469106"/>
                </a:moveTo>
                <a:lnTo>
                  <a:pt x="3683794" y="471488"/>
                </a:lnTo>
                <a:lnTo>
                  <a:pt x="3684984" y="475060"/>
                </a:lnTo>
                <a:lnTo>
                  <a:pt x="3686175" y="477441"/>
                </a:lnTo>
                <a:lnTo>
                  <a:pt x="3688556" y="480417"/>
                </a:lnTo>
                <a:lnTo>
                  <a:pt x="3689747" y="475060"/>
                </a:lnTo>
                <a:lnTo>
                  <a:pt x="3689747" y="471488"/>
                </a:lnTo>
                <a:lnTo>
                  <a:pt x="3688556" y="470297"/>
                </a:lnTo>
                <a:close/>
                <a:moveTo>
                  <a:pt x="3584972" y="469106"/>
                </a:moveTo>
                <a:lnTo>
                  <a:pt x="3580209" y="473869"/>
                </a:lnTo>
                <a:lnTo>
                  <a:pt x="3575447" y="476250"/>
                </a:lnTo>
                <a:lnTo>
                  <a:pt x="3571280" y="477441"/>
                </a:lnTo>
                <a:lnTo>
                  <a:pt x="3565327" y="476250"/>
                </a:lnTo>
                <a:lnTo>
                  <a:pt x="3562945" y="480417"/>
                </a:lnTo>
                <a:lnTo>
                  <a:pt x="3564136" y="483989"/>
                </a:lnTo>
                <a:lnTo>
                  <a:pt x="3568898" y="486371"/>
                </a:lnTo>
                <a:lnTo>
                  <a:pt x="3579019" y="492324"/>
                </a:lnTo>
                <a:lnTo>
                  <a:pt x="3588544" y="494705"/>
                </a:lnTo>
                <a:lnTo>
                  <a:pt x="3594497" y="493514"/>
                </a:lnTo>
                <a:lnTo>
                  <a:pt x="3593306" y="487561"/>
                </a:lnTo>
                <a:lnTo>
                  <a:pt x="3595687" y="480417"/>
                </a:lnTo>
                <a:lnTo>
                  <a:pt x="3590925" y="472678"/>
                </a:lnTo>
                <a:close/>
                <a:moveTo>
                  <a:pt x="809625" y="469106"/>
                </a:moveTo>
                <a:lnTo>
                  <a:pt x="807244" y="471488"/>
                </a:lnTo>
                <a:lnTo>
                  <a:pt x="808435" y="475060"/>
                </a:lnTo>
                <a:lnTo>
                  <a:pt x="809625" y="477441"/>
                </a:lnTo>
                <a:lnTo>
                  <a:pt x="812006" y="480417"/>
                </a:lnTo>
                <a:lnTo>
                  <a:pt x="813197" y="475060"/>
                </a:lnTo>
                <a:lnTo>
                  <a:pt x="813197" y="471488"/>
                </a:lnTo>
                <a:lnTo>
                  <a:pt x="812006" y="470297"/>
                </a:lnTo>
                <a:close/>
                <a:moveTo>
                  <a:pt x="708422" y="469106"/>
                </a:moveTo>
                <a:lnTo>
                  <a:pt x="703660" y="473869"/>
                </a:lnTo>
                <a:lnTo>
                  <a:pt x="698897" y="476250"/>
                </a:lnTo>
                <a:lnTo>
                  <a:pt x="694730" y="477441"/>
                </a:lnTo>
                <a:lnTo>
                  <a:pt x="688777" y="476250"/>
                </a:lnTo>
                <a:lnTo>
                  <a:pt x="686395" y="480417"/>
                </a:lnTo>
                <a:lnTo>
                  <a:pt x="687586" y="483989"/>
                </a:lnTo>
                <a:lnTo>
                  <a:pt x="692349" y="486371"/>
                </a:lnTo>
                <a:lnTo>
                  <a:pt x="702469" y="492324"/>
                </a:lnTo>
                <a:lnTo>
                  <a:pt x="711994" y="494705"/>
                </a:lnTo>
                <a:lnTo>
                  <a:pt x="717947" y="493514"/>
                </a:lnTo>
                <a:lnTo>
                  <a:pt x="716756" y="487561"/>
                </a:lnTo>
                <a:lnTo>
                  <a:pt x="719138" y="480417"/>
                </a:lnTo>
                <a:lnTo>
                  <a:pt x="714375" y="472678"/>
                </a:lnTo>
                <a:close/>
                <a:moveTo>
                  <a:pt x="1599010" y="467916"/>
                </a:moveTo>
                <a:lnTo>
                  <a:pt x="1597819" y="471488"/>
                </a:lnTo>
                <a:lnTo>
                  <a:pt x="1600200" y="473869"/>
                </a:lnTo>
                <a:lnTo>
                  <a:pt x="1602581" y="473869"/>
                </a:lnTo>
                <a:lnTo>
                  <a:pt x="1603772" y="471488"/>
                </a:lnTo>
                <a:lnTo>
                  <a:pt x="1603772" y="469106"/>
                </a:lnTo>
                <a:lnTo>
                  <a:pt x="1601391" y="467916"/>
                </a:lnTo>
                <a:close/>
                <a:moveTo>
                  <a:pt x="1722835" y="465535"/>
                </a:moveTo>
                <a:lnTo>
                  <a:pt x="1715691" y="471488"/>
                </a:lnTo>
                <a:lnTo>
                  <a:pt x="1716881" y="480417"/>
                </a:lnTo>
                <a:lnTo>
                  <a:pt x="1724620" y="473869"/>
                </a:lnTo>
                <a:close/>
                <a:moveTo>
                  <a:pt x="3203377" y="464344"/>
                </a:moveTo>
                <a:lnTo>
                  <a:pt x="3202186" y="466725"/>
                </a:lnTo>
                <a:lnTo>
                  <a:pt x="3203377" y="467916"/>
                </a:lnTo>
                <a:lnTo>
                  <a:pt x="3204567" y="470297"/>
                </a:lnTo>
                <a:lnTo>
                  <a:pt x="3206949" y="467916"/>
                </a:lnTo>
                <a:lnTo>
                  <a:pt x="3206949" y="466725"/>
                </a:lnTo>
                <a:lnTo>
                  <a:pt x="3205758" y="464344"/>
                </a:lnTo>
                <a:close/>
                <a:moveTo>
                  <a:pt x="3189685" y="464344"/>
                </a:moveTo>
                <a:lnTo>
                  <a:pt x="3182541" y="469106"/>
                </a:lnTo>
                <a:lnTo>
                  <a:pt x="3186113" y="473869"/>
                </a:lnTo>
                <a:lnTo>
                  <a:pt x="3181350" y="480417"/>
                </a:lnTo>
                <a:lnTo>
                  <a:pt x="3173016" y="483989"/>
                </a:lnTo>
                <a:lnTo>
                  <a:pt x="3169444" y="482799"/>
                </a:lnTo>
                <a:lnTo>
                  <a:pt x="3167658" y="483989"/>
                </a:lnTo>
                <a:lnTo>
                  <a:pt x="3167658" y="486371"/>
                </a:lnTo>
                <a:lnTo>
                  <a:pt x="3171825" y="489942"/>
                </a:lnTo>
                <a:lnTo>
                  <a:pt x="3177778" y="492324"/>
                </a:lnTo>
                <a:lnTo>
                  <a:pt x="3181350" y="494705"/>
                </a:lnTo>
                <a:lnTo>
                  <a:pt x="3184922" y="495896"/>
                </a:lnTo>
                <a:lnTo>
                  <a:pt x="3184922" y="500658"/>
                </a:lnTo>
                <a:lnTo>
                  <a:pt x="3188494" y="503039"/>
                </a:lnTo>
                <a:lnTo>
                  <a:pt x="3189685" y="504825"/>
                </a:lnTo>
                <a:lnTo>
                  <a:pt x="3195042" y="507206"/>
                </a:lnTo>
                <a:lnTo>
                  <a:pt x="3199805" y="508397"/>
                </a:lnTo>
                <a:lnTo>
                  <a:pt x="3205758" y="503039"/>
                </a:lnTo>
                <a:lnTo>
                  <a:pt x="3217664" y="500658"/>
                </a:lnTo>
                <a:lnTo>
                  <a:pt x="3220641" y="494705"/>
                </a:lnTo>
                <a:lnTo>
                  <a:pt x="3223022" y="487561"/>
                </a:lnTo>
                <a:lnTo>
                  <a:pt x="3220641" y="485180"/>
                </a:lnTo>
                <a:lnTo>
                  <a:pt x="3220641" y="481608"/>
                </a:lnTo>
                <a:lnTo>
                  <a:pt x="3217664" y="476250"/>
                </a:lnTo>
                <a:lnTo>
                  <a:pt x="3212902" y="476250"/>
                </a:lnTo>
                <a:lnTo>
                  <a:pt x="3210521" y="477441"/>
                </a:lnTo>
                <a:lnTo>
                  <a:pt x="3211711" y="481608"/>
                </a:lnTo>
                <a:lnTo>
                  <a:pt x="3212902" y="487561"/>
                </a:lnTo>
                <a:lnTo>
                  <a:pt x="3209330" y="492324"/>
                </a:lnTo>
                <a:lnTo>
                  <a:pt x="3206949" y="492324"/>
                </a:lnTo>
                <a:lnTo>
                  <a:pt x="3204567" y="486371"/>
                </a:lnTo>
                <a:lnTo>
                  <a:pt x="3199805" y="482799"/>
                </a:lnTo>
                <a:lnTo>
                  <a:pt x="3196233" y="481608"/>
                </a:lnTo>
                <a:lnTo>
                  <a:pt x="3192066" y="479227"/>
                </a:lnTo>
                <a:lnTo>
                  <a:pt x="3190875" y="475060"/>
                </a:lnTo>
                <a:lnTo>
                  <a:pt x="3189685" y="470297"/>
                </a:lnTo>
                <a:lnTo>
                  <a:pt x="3190875" y="469106"/>
                </a:lnTo>
                <a:lnTo>
                  <a:pt x="3190875" y="467916"/>
                </a:lnTo>
                <a:lnTo>
                  <a:pt x="3192066" y="465535"/>
                </a:lnTo>
                <a:lnTo>
                  <a:pt x="3192066" y="464344"/>
                </a:lnTo>
                <a:close/>
                <a:moveTo>
                  <a:pt x="326827" y="464344"/>
                </a:moveTo>
                <a:lnTo>
                  <a:pt x="325636" y="466725"/>
                </a:lnTo>
                <a:lnTo>
                  <a:pt x="326827" y="467916"/>
                </a:lnTo>
                <a:lnTo>
                  <a:pt x="328017" y="470297"/>
                </a:lnTo>
                <a:lnTo>
                  <a:pt x="330399" y="467916"/>
                </a:lnTo>
                <a:lnTo>
                  <a:pt x="330399" y="466725"/>
                </a:lnTo>
                <a:lnTo>
                  <a:pt x="329208" y="464344"/>
                </a:lnTo>
                <a:close/>
                <a:moveTo>
                  <a:pt x="313135" y="464344"/>
                </a:moveTo>
                <a:lnTo>
                  <a:pt x="305991" y="469106"/>
                </a:lnTo>
                <a:lnTo>
                  <a:pt x="309563" y="473869"/>
                </a:lnTo>
                <a:lnTo>
                  <a:pt x="304800" y="480417"/>
                </a:lnTo>
                <a:lnTo>
                  <a:pt x="296466" y="483989"/>
                </a:lnTo>
                <a:lnTo>
                  <a:pt x="292895" y="482799"/>
                </a:lnTo>
                <a:lnTo>
                  <a:pt x="291108" y="483989"/>
                </a:lnTo>
                <a:lnTo>
                  <a:pt x="291108" y="486371"/>
                </a:lnTo>
                <a:lnTo>
                  <a:pt x="295275" y="489942"/>
                </a:lnTo>
                <a:lnTo>
                  <a:pt x="301228" y="492324"/>
                </a:lnTo>
                <a:lnTo>
                  <a:pt x="304800" y="494705"/>
                </a:lnTo>
                <a:lnTo>
                  <a:pt x="308372" y="495896"/>
                </a:lnTo>
                <a:lnTo>
                  <a:pt x="308372" y="500658"/>
                </a:lnTo>
                <a:lnTo>
                  <a:pt x="311944" y="503039"/>
                </a:lnTo>
                <a:lnTo>
                  <a:pt x="313135" y="504825"/>
                </a:lnTo>
                <a:lnTo>
                  <a:pt x="318492" y="507206"/>
                </a:lnTo>
                <a:lnTo>
                  <a:pt x="323255" y="508397"/>
                </a:lnTo>
                <a:lnTo>
                  <a:pt x="329208" y="503039"/>
                </a:lnTo>
                <a:lnTo>
                  <a:pt x="341114" y="500658"/>
                </a:lnTo>
                <a:lnTo>
                  <a:pt x="344091" y="494705"/>
                </a:lnTo>
                <a:lnTo>
                  <a:pt x="346472" y="487561"/>
                </a:lnTo>
                <a:lnTo>
                  <a:pt x="344091" y="485180"/>
                </a:lnTo>
                <a:lnTo>
                  <a:pt x="344091" y="481608"/>
                </a:lnTo>
                <a:lnTo>
                  <a:pt x="341114" y="476250"/>
                </a:lnTo>
                <a:lnTo>
                  <a:pt x="336352" y="476250"/>
                </a:lnTo>
                <a:lnTo>
                  <a:pt x="333971" y="477441"/>
                </a:lnTo>
                <a:lnTo>
                  <a:pt x="335161" y="481608"/>
                </a:lnTo>
                <a:lnTo>
                  <a:pt x="336352" y="487561"/>
                </a:lnTo>
                <a:lnTo>
                  <a:pt x="332780" y="492324"/>
                </a:lnTo>
                <a:lnTo>
                  <a:pt x="330399" y="492324"/>
                </a:lnTo>
                <a:lnTo>
                  <a:pt x="328017" y="486371"/>
                </a:lnTo>
                <a:lnTo>
                  <a:pt x="323255" y="482799"/>
                </a:lnTo>
                <a:lnTo>
                  <a:pt x="319683" y="481608"/>
                </a:lnTo>
                <a:lnTo>
                  <a:pt x="315516" y="479227"/>
                </a:lnTo>
                <a:lnTo>
                  <a:pt x="314325" y="475060"/>
                </a:lnTo>
                <a:lnTo>
                  <a:pt x="313135" y="470297"/>
                </a:lnTo>
                <a:lnTo>
                  <a:pt x="314325" y="469106"/>
                </a:lnTo>
                <a:lnTo>
                  <a:pt x="314325" y="467916"/>
                </a:lnTo>
                <a:lnTo>
                  <a:pt x="315516" y="465535"/>
                </a:lnTo>
                <a:lnTo>
                  <a:pt x="315516" y="464344"/>
                </a:lnTo>
                <a:close/>
                <a:moveTo>
                  <a:pt x="4794646" y="463153"/>
                </a:moveTo>
                <a:lnTo>
                  <a:pt x="4792266" y="469106"/>
                </a:lnTo>
                <a:lnTo>
                  <a:pt x="4791074" y="473869"/>
                </a:lnTo>
                <a:lnTo>
                  <a:pt x="4791074" y="476250"/>
                </a:lnTo>
                <a:lnTo>
                  <a:pt x="4792266" y="477441"/>
                </a:lnTo>
                <a:lnTo>
                  <a:pt x="4788694" y="488752"/>
                </a:lnTo>
                <a:lnTo>
                  <a:pt x="4794646" y="499467"/>
                </a:lnTo>
                <a:lnTo>
                  <a:pt x="4795837" y="488752"/>
                </a:lnTo>
                <a:lnTo>
                  <a:pt x="4794646" y="477441"/>
                </a:lnTo>
                <a:lnTo>
                  <a:pt x="4797028" y="471488"/>
                </a:lnTo>
                <a:close/>
                <a:moveTo>
                  <a:pt x="4354710" y="463153"/>
                </a:moveTo>
                <a:lnTo>
                  <a:pt x="4339828" y="467916"/>
                </a:lnTo>
                <a:lnTo>
                  <a:pt x="4336256" y="482799"/>
                </a:lnTo>
                <a:lnTo>
                  <a:pt x="4344590" y="477441"/>
                </a:lnTo>
                <a:lnTo>
                  <a:pt x="4361854" y="477441"/>
                </a:lnTo>
                <a:lnTo>
                  <a:pt x="4363045" y="469106"/>
                </a:lnTo>
                <a:lnTo>
                  <a:pt x="4357092" y="464344"/>
                </a:lnTo>
                <a:lnTo>
                  <a:pt x="4355902" y="464344"/>
                </a:lnTo>
                <a:close/>
                <a:moveTo>
                  <a:pt x="1782961" y="458391"/>
                </a:moveTo>
                <a:lnTo>
                  <a:pt x="1781770" y="461963"/>
                </a:lnTo>
                <a:lnTo>
                  <a:pt x="1777008" y="461963"/>
                </a:lnTo>
                <a:lnTo>
                  <a:pt x="1769269" y="469106"/>
                </a:lnTo>
                <a:lnTo>
                  <a:pt x="1770460" y="469106"/>
                </a:lnTo>
                <a:lnTo>
                  <a:pt x="1778199" y="472678"/>
                </a:lnTo>
                <a:lnTo>
                  <a:pt x="1781770" y="472678"/>
                </a:lnTo>
                <a:lnTo>
                  <a:pt x="1786533" y="471488"/>
                </a:lnTo>
                <a:lnTo>
                  <a:pt x="1791295" y="467916"/>
                </a:lnTo>
                <a:lnTo>
                  <a:pt x="1786533" y="459581"/>
                </a:lnTo>
                <a:close/>
                <a:moveTo>
                  <a:pt x="3601045" y="457200"/>
                </a:moveTo>
                <a:lnTo>
                  <a:pt x="3595687" y="460772"/>
                </a:lnTo>
                <a:lnTo>
                  <a:pt x="3594497" y="464344"/>
                </a:lnTo>
                <a:lnTo>
                  <a:pt x="3595687" y="469106"/>
                </a:lnTo>
                <a:lnTo>
                  <a:pt x="3601045" y="471488"/>
                </a:lnTo>
                <a:lnTo>
                  <a:pt x="3604617" y="467916"/>
                </a:lnTo>
                <a:lnTo>
                  <a:pt x="3610570" y="467916"/>
                </a:lnTo>
                <a:lnTo>
                  <a:pt x="3614142" y="473869"/>
                </a:lnTo>
                <a:lnTo>
                  <a:pt x="3623667" y="481608"/>
                </a:lnTo>
                <a:lnTo>
                  <a:pt x="3636169" y="481608"/>
                </a:lnTo>
                <a:lnTo>
                  <a:pt x="3637359" y="479227"/>
                </a:lnTo>
                <a:lnTo>
                  <a:pt x="3637359" y="476250"/>
                </a:lnTo>
                <a:lnTo>
                  <a:pt x="3629025" y="471488"/>
                </a:lnTo>
                <a:lnTo>
                  <a:pt x="3618905" y="471488"/>
                </a:lnTo>
                <a:lnTo>
                  <a:pt x="3606998" y="459581"/>
                </a:lnTo>
                <a:close/>
                <a:moveTo>
                  <a:pt x="724495" y="457200"/>
                </a:moveTo>
                <a:lnTo>
                  <a:pt x="719138" y="460772"/>
                </a:lnTo>
                <a:lnTo>
                  <a:pt x="717947" y="464344"/>
                </a:lnTo>
                <a:lnTo>
                  <a:pt x="719138" y="469106"/>
                </a:lnTo>
                <a:lnTo>
                  <a:pt x="724495" y="471488"/>
                </a:lnTo>
                <a:lnTo>
                  <a:pt x="728067" y="467916"/>
                </a:lnTo>
                <a:lnTo>
                  <a:pt x="734020" y="467916"/>
                </a:lnTo>
                <a:lnTo>
                  <a:pt x="737592" y="473869"/>
                </a:lnTo>
                <a:lnTo>
                  <a:pt x="747117" y="481608"/>
                </a:lnTo>
                <a:lnTo>
                  <a:pt x="759619" y="481608"/>
                </a:lnTo>
                <a:lnTo>
                  <a:pt x="760810" y="479227"/>
                </a:lnTo>
                <a:lnTo>
                  <a:pt x="760810" y="476250"/>
                </a:lnTo>
                <a:lnTo>
                  <a:pt x="752475" y="471488"/>
                </a:lnTo>
                <a:lnTo>
                  <a:pt x="742355" y="471488"/>
                </a:lnTo>
                <a:lnTo>
                  <a:pt x="730449" y="459581"/>
                </a:lnTo>
                <a:close/>
                <a:moveTo>
                  <a:pt x="3156942" y="451842"/>
                </a:moveTo>
                <a:lnTo>
                  <a:pt x="3153371" y="453628"/>
                </a:lnTo>
                <a:lnTo>
                  <a:pt x="3150989" y="456010"/>
                </a:lnTo>
                <a:lnTo>
                  <a:pt x="3150989" y="458391"/>
                </a:lnTo>
                <a:lnTo>
                  <a:pt x="3152180" y="459581"/>
                </a:lnTo>
                <a:lnTo>
                  <a:pt x="3155752" y="459581"/>
                </a:lnTo>
                <a:lnTo>
                  <a:pt x="3158133" y="454819"/>
                </a:lnTo>
                <a:close/>
                <a:moveTo>
                  <a:pt x="1728192" y="451842"/>
                </a:moveTo>
                <a:lnTo>
                  <a:pt x="1724620" y="454819"/>
                </a:lnTo>
                <a:lnTo>
                  <a:pt x="1725811" y="461963"/>
                </a:lnTo>
                <a:lnTo>
                  <a:pt x="1722835" y="464344"/>
                </a:lnTo>
                <a:lnTo>
                  <a:pt x="1728192" y="465535"/>
                </a:lnTo>
                <a:lnTo>
                  <a:pt x="1731764" y="465535"/>
                </a:lnTo>
                <a:lnTo>
                  <a:pt x="1737717" y="466725"/>
                </a:lnTo>
                <a:lnTo>
                  <a:pt x="1744861" y="467916"/>
                </a:lnTo>
                <a:lnTo>
                  <a:pt x="1746052" y="470297"/>
                </a:lnTo>
                <a:lnTo>
                  <a:pt x="1748433" y="473869"/>
                </a:lnTo>
                <a:lnTo>
                  <a:pt x="1757363" y="476250"/>
                </a:lnTo>
                <a:lnTo>
                  <a:pt x="1758553" y="476250"/>
                </a:lnTo>
                <a:lnTo>
                  <a:pt x="1759744" y="475060"/>
                </a:lnTo>
                <a:lnTo>
                  <a:pt x="1757363" y="470297"/>
                </a:lnTo>
                <a:lnTo>
                  <a:pt x="1748433" y="466725"/>
                </a:lnTo>
                <a:lnTo>
                  <a:pt x="1747242" y="465535"/>
                </a:lnTo>
                <a:lnTo>
                  <a:pt x="1746052" y="465535"/>
                </a:lnTo>
                <a:lnTo>
                  <a:pt x="1742480" y="459581"/>
                </a:lnTo>
                <a:lnTo>
                  <a:pt x="1738908" y="454819"/>
                </a:lnTo>
                <a:lnTo>
                  <a:pt x="1737717" y="453628"/>
                </a:lnTo>
                <a:lnTo>
                  <a:pt x="1736527" y="453628"/>
                </a:lnTo>
                <a:lnTo>
                  <a:pt x="1732955" y="451842"/>
                </a:lnTo>
                <a:close/>
                <a:moveTo>
                  <a:pt x="280392" y="451842"/>
                </a:moveTo>
                <a:lnTo>
                  <a:pt x="276821" y="453628"/>
                </a:lnTo>
                <a:lnTo>
                  <a:pt x="274439" y="456010"/>
                </a:lnTo>
                <a:lnTo>
                  <a:pt x="274439" y="458391"/>
                </a:lnTo>
                <a:lnTo>
                  <a:pt x="275630" y="459581"/>
                </a:lnTo>
                <a:lnTo>
                  <a:pt x="279202" y="459581"/>
                </a:lnTo>
                <a:lnTo>
                  <a:pt x="281583" y="454819"/>
                </a:lnTo>
                <a:close/>
                <a:moveTo>
                  <a:pt x="1675805" y="448271"/>
                </a:moveTo>
                <a:lnTo>
                  <a:pt x="1668066" y="450652"/>
                </a:lnTo>
                <a:lnTo>
                  <a:pt x="1669256" y="454819"/>
                </a:lnTo>
                <a:lnTo>
                  <a:pt x="1671638" y="457200"/>
                </a:lnTo>
                <a:lnTo>
                  <a:pt x="1674614" y="453628"/>
                </a:lnTo>
                <a:close/>
                <a:moveTo>
                  <a:pt x="3559373" y="445889"/>
                </a:moveTo>
                <a:lnTo>
                  <a:pt x="3558183" y="450652"/>
                </a:lnTo>
                <a:lnTo>
                  <a:pt x="3560564" y="457200"/>
                </a:lnTo>
                <a:lnTo>
                  <a:pt x="3561755" y="466725"/>
                </a:lnTo>
                <a:lnTo>
                  <a:pt x="3570089" y="472678"/>
                </a:lnTo>
                <a:lnTo>
                  <a:pt x="3567708" y="467916"/>
                </a:lnTo>
                <a:lnTo>
                  <a:pt x="3565327" y="464344"/>
                </a:lnTo>
                <a:lnTo>
                  <a:pt x="3570089" y="461963"/>
                </a:lnTo>
                <a:lnTo>
                  <a:pt x="3576637" y="458391"/>
                </a:lnTo>
                <a:lnTo>
                  <a:pt x="3579019" y="454819"/>
                </a:lnTo>
                <a:lnTo>
                  <a:pt x="3582591" y="450652"/>
                </a:lnTo>
                <a:lnTo>
                  <a:pt x="3570089" y="448271"/>
                </a:lnTo>
                <a:close/>
                <a:moveTo>
                  <a:pt x="682824" y="445889"/>
                </a:moveTo>
                <a:lnTo>
                  <a:pt x="681633" y="450652"/>
                </a:lnTo>
                <a:lnTo>
                  <a:pt x="684014" y="457200"/>
                </a:lnTo>
                <a:lnTo>
                  <a:pt x="685205" y="466725"/>
                </a:lnTo>
                <a:lnTo>
                  <a:pt x="693539" y="472678"/>
                </a:lnTo>
                <a:lnTo>
                  <a:pt x="691158" y="467916"/>
                </a:lnTo>
                <a:lnTo>
                  <a:pt x="688777" y="464344"/>
                </a:lnTo>
                <a:lnTo>
                  <a:pt x="693539" y="461963"/>
                </a:lnTo>
                <a:lnTo>
                  <a:pt x="700088" y="458391"/>
                </a:lnTo>
                <a:lnTo>
                  <a:pt x="702469" y="454819"/>
                </a:lnTo>
                <a:lnTo>
                  <a:pt x="706041" y="450652"/>
                </a:lnTo>
                <a:lnTo>
                  <a:pt x="693539" y="448271"/>
                </a:lnTo>
                <a:close/>
                <a:moveTo>
                  <a:pt x="3225403" y="444699"/>
                </a:moveTo>
                <a:lnTo>
                  <a:pt x="3221832" y="448271"/>
                </a:lnTo>
                <a:lnTo>
                  <a:pt x="3221832" y="453628"/>
                </a:lnTo>
                <a:lnTo>
                  <a:pt x="3224213" y="456010"/>
                </a:lnTo>
                <a:lnTo>
                  <a:pt x="3228975" y="456010"/>
                </a:lnTo>
                <a:lnTo>
                  <a:pt x="3232547" y="450652"/>
                </a:lnTo>
                <a:lnTo>
                  <a:pt x="3233738" y="447080"/>
                </a:lnTo>
                <a:lnTo>
                  <a:pt x="3230166" y="444699"/>
                </a:lnTo>
                <a:close/>
                <a:moveTo>
                  <a:pt x="348853" y="444699"/>
                </a:moveTo>
                <a:lnTo>
                  <a:pt x="345281" y="448271"/>
                </a:lnTo>
                <a:lnTo>
                  <a:pt x="345281" y="453628"/>
                </a:lnTo>
                <a:lnTo>
                  <a:pt x="347663" y="456010"/>
                </a:lnTo>
                <a:lnTo>
                  <a:pt x="352425" y="456010"/>
                </a:lnTo>
                <a:lnTo>
                  <a:pt x="355997" y="450652"/>
                </a:lnTo>
                <a:lnTo>
                  <a:pt x="357188" y="447080"/>
                </a:lnTo>
                <a:lnTo>
                  <a:pt x="353616" y="444699"/>
                </a:lnTo>
                <a:close/>
                <a:moveTo>
                  <a:pt x="1644849" y="443508"/>
                </a:moveTo>
                <a:lnTo>
                  <a:pt x="1634133" y="448271"/>
                </a:lnTo>
                <a:lnTo>
                  <a:pt x="1641277" y="450652"/>
                </a:lnTo>
                <a:lnTo>
                  <a:pt x="1644849" y="453628"/>
                </a:lnTo>
                <a:lnTo>
                  <a:pt x="1649016" y="453628"/>
                </a:lnTo>
                <a:lnTo>
                  <a:pt x="1653778" y="451842"/>
                </a:lnTo>
                <a:lnTo>
                  <a:pt x="1653778" y="444699"/>
                </a:lnTo>
                <a:lnTo>
                  <a:pt x="1649016" y="444699"/>
                </a:lnTo>
                <a:close/>
                <a:moveTo>
                  <a:pt x="1404938" y="443508"/>
                </a:moveTo>
                <a:lnTo>
                  <a:pt x="1404938" y="451842"/>
                </a:lnTo>
                <a:lnTo>
                  <a:pt x="1406128" y="456010"/>
                </a:lnTo>
                <a:lnTo>
                  <a:pt x="1414463" y="459581"/>
                </a:lnTo>
                <a:lnTo>
                  <a:pt x="1410891" y="453628"/>
                </a:lnTo>
                <a:lnTo>
                  <a:pt x="1407319" y="449461"/>
                </a:lnTo>
                <a:lnTo>
                  <a:pt x="1408510" y="447080"/>
                </a:lnTo>
                <a:lnTo>
                  <a:pt x="1409700" y="445889"/>
                </a:lnTo>
                <a:lnTo>
                  <a:pt x="1407319" y="444699"/>
                </a:lnTo>
                <a:lnTo>
                  <a:pt x="1406128" y="443508"/>
                </a:lnTo>
                <a:close/>
                <a:moveTo>
                  <a:pt x="3278982" y="442317"/>
                </a:moveTo>
                <a:lnTo>
                  <a:pt x="3277791" y="444699"/>
                </a:lnTo>
                <a:lnTo>
                  <a:pt x="3280172" y="445889"/>
                </a:lnTo>
                <a:lnTo>
                  <a:pt x="3282553" y="448271"/>
                </a:lnTo>
                <a:lnTo>
                  <a:pt x="3283744" y="447080"/>
                </a:lnTo>
                <a:lnTo>
                  <a:pt x="3283744" y="445889"/>
                </a:lnTo>
                <a:lnTo>
                  <a:pt x="3282553" y="444699"/>
                </a:lnTo>
                <a:lnTo>
                  <a:pt x="3281363" y="444699"/>
                </a:lnTo>
                <a:close/>
                <a:moveTo>
                  <a:pt x="402431" y="442317"/>
                </a:moveTo>
                <a:lnTo>
                  <a:pt x="401241" y="444699"/>
                </a:lnTo>
                <a:lnTo>
                  <a:pt x="403622" y="445889"/>
                </a:lnTo>
                <a:lnTo>
                  <a:pt x="406003" y="448271"/>
                </a:lnTo>
                <a:lnTo>
                  <a:pt x="407194" y="447080"/>
                </a:lnTo>
                <a:lnTo>
                  <a:pt x="407194" y="445889"/>
                </a:lnTo>
                <a:lnTo>
                  <a:pt x="406003" y="444699"/>
                </a:lnTo>
                <a:lnTo>
                  <a:pt x="404813" y="444699"/>
                </a:lnTo>
                <a:close/>
                <a:moveTo>
                  <a:pt x="3205758" y="438746"/>
                </a:moveTo>
                <a:lnTo>
                  <a:pt x="3203377" y="439936"/>
                </a:lnTo>
                <a:lnTo>
                  <a:pt x="3198614" y="444699"/>
                </a:lnTo>
                <a:lnTo>
                  <a:pt x="3199805" y="445889"/>
                </a:lnTo>
                <a:lnTo>
                  <a:pt x="3202186" y="447080"/>
                </a:lnTo>
                <a:lnTo>
                  <a:pt x="3208139" y="444699"/>
                </a:lnTo>
                <a:lnTo>
                  <a:pt x="3209330" y="441127"/>
                </a:lnTo>
                <a:lnTo>
                  <a:pt x="3206949" y="439936"/>
                </a:lnTo>
                <a:close/>
                <a:moveTo>
                  <a:pt x="329208" y="438746"/>
                </a:moveTo>
                <a:lnTo>
                  <a:pt x="326827" y="439936"/>
                </a:lnTo>
                <a:lnTo>
                  <a:pt x="322064" y="444699"/>
                </a:lnTo>
                <a:lnTo>
                  <a:pt x="323255" y="445889"/>
                </a:lnTo>
                <a:lnTo>
                  <a:pt x="325636" y="447080"/>
                </a:lnTo>
                <a:lnTo>
                  <a:pt x="331589" y="444699"/>
                </a:lnTo>
                <a:lnTo>
                  <a:pt x="332780" y="441127"/>
                </a:lnTo>
                <a:lnTo>
                  <a:pt x="330399" y="439936"/>
                </a:lnTo>
                <a:close/>
                <a:moveTo>
                  <a:pt x="3614142" y="437555"/>
                </a:moveTo>
                <a:lnTo>
                  <a:pt x="3610570" y="442317"/>
                </a:lnTo>
                <a:lnTo>
                  <a:pt x="3612952" y="449461"/>
                </a:lnTo>
                <a:lnTo>
                  <a:pt x="3617714" y="445889"/>
                </a:lnTo>
                <a:lnTo>
                  <a:pt x="3618905" y="438746"/>
                </a:lnTo>
                <a:lnTo>
                  <a:pt x="3616523" y="437555"/>
                </a:lnTo>
                <a:close/>
                <a:moveTo>
                  <a:pt x="737592" y="437555"/>
                </a:moveTo>
                <a:lnTo>
                  <a:pt x="734020" y="442317"/>
                </a:lnTo>
                <a:lnTo>
                  <a:pt x="736402" y="449461"/>
                </a:lnTo>
                <a:lnTo>
                  <a:pt x="741164" y="445889"/>
                </a:lnTo>
                <a:lnTo>
                  <a:pt x="742355" y="438746"/>
                </a:lnTo>
                <a:lnTo>
                  <a:pt x="739974" y="437555"/>
                </a:lnTo>
                <a:close/>
                <a:moveTo>
                  <a:pt x="4849416" y="436364"/>
                </a:moveTo>
                <a:lnTo>
                  <a:pt x="4845844" y="442317"/>
                </a:lnTo>
                <a:lnTo>
                  <a:pt x="4845844" y="449461"/>
                </a:lnTo>
                <a:lnTo>
                  <a:pt x="4843462" y="453628"/>
                </a:lnTo>
                <a:lnTo>
                  <a:pt x="4844653" y="456010"/>
                </a:lnTo>
                <a:lnTo>
                  <a:pt x="4849416" y="457200"/>
                </a:lnTo>
                <a:lnTo>
                  <a:pt x="4854178" y="453628"/>
                </a:lnTo>
                <a:lnTo>
                  <a:pt x="4854178" y="448271"/>
                </a:lnTo>
                <a:lnTo>
                  <a:pt x="4850606" y="444699"/>
                </a:lnTo>
                <a:lnTo>
                  <a:pt x="4850606" y="441127"/>
                </a:lnTo>
                <a:close/>
                <a:moveTo>
                  <a:pt x="3584972" y="435174"/>
                </a:moveTo>
                <a:lnTo>
                  <a:pt x="3582591" y="437555"/>
                </a:lnTo>
                <a:lnTo>
                  <a:pt x="3583781" y="441127"/>
                </a:lnTo>
                <a:lnTo>
                  <a:pt x="3586162" y="444699"/>
                </a:lnTo>
                <a:lnTo>
                  <a:pt x="3589734" y="445889"/>
                </a:lnTo>
                <a:lnTo>
                  <a:pt x="3590925" y="443508"/>
                </a:lnTo>
                <a:lnTo>
                  <a:pt x="3588544" y="436364"/>
                </a:lnTo>
                <a:close/>
                <a:moveTo>
                  <a:pt x="708422" y="435174"/>
                </a:moveTo>
                <a:lnTo>
                  <a:pt x="706041" y="437555"/>
                </a:lnTo>
                <a:lnTo>
                  <a:pt x="707231" y="441127"/>
                </a:lnTo>
                <a:lnTo>
                  <a:pt x="709613" y="444699"/>
                </a:lnTo>
                <a:lnTo>
                  <a:pt x="713185" y="445889"/>
                </a:lnTo>
                <a:lnTo>
                  <a:pt x="714375" y="443508"/>
                </a:lnTo>
                <a:lnTo>
                  <a:pt x="711994" y="436364"/>
                </a:lnTo>
                <a:close/>
                <a:moveTo>
                  <a:pt x="4830366" y="433983"/>
                </a:moveTo>
                <a:lnTo>
                  <a:pt x="4826198" y="436364"/>
                </a:lnTo>
                <a:lnTo>
                  <a:pt x="4823817" y="442317"/>
                </a:lnTo>
                <a:lnTo>
                  <a:pt x="4826198" y="445889"/>
                </a:lnTo>
                <a:lnTo>
                  <a:pt x="4828580" y="448271"/>
                </a:lnTo>
                <a:lnTo>
                  <a:pt x="4832746" y="445889"/>
                </a:lnTo>
                <a:lnTo>
                  <a:pt x="4833937" y="441127"/>
                </a:lnTo>
                <a:lnTo>
                  <a:pt x="4832746" y="437555"/>
                </a:lnTo>
                <a:close/>
                <a:moveTo>
                  <a:pt x="3175397" y="432792"/>
                </a:moveTo>
                <a:lnTo>
                  <a:pt x="3173016" y="435174"/>
                </a:lnTo>
                <a:lnTo>
                  <a:pt x="3171825" y="438746"/>
                </a:lnTo>
                <a:lnTo>
                  <a:pt x="3174207" y="439936"/>
                </a:lnTo>
                <a:lnTo>
                  <a:pt x="3176588" y="445889"/>
                </a:lnTo>
                <a:lnTo>
                  <a:pt x="3177778" y="445889"/>
                </a:lnTo>
                <a:lnTo>
                  <a:pt x="3180160" y="442317"/>
                </a:lnTo>
                <a:lnTo>
                  <a:pt x="3178969" y="436364"/>
                </a:lnTo>
                <a:lnTo>
                  <a:pt x="3176588" y="435174"/>
                </a:lnTo>
                <a:close/>
                <a:moveTo>
                  <a:pt x="1709738" y="432792"/>
                </a:moveTo>
                <a:lnTo>
                  <a:pt x="1707356" y="436364"/>
                </a:lnTo>
                <a:lnTo>
                  <a:pt x="1707356" y="441127"/>
                </a:lnTo>
                <a:lnTo>
                  <a:pt x="1713310" y="447080"/>
                </a:lnTo>
                <a:lnTo>
                  <a:pt x="1721645" y="445889"/>
                </a:lnTo>
                <a:lnTo>
                  <a:pt x="1716881" y="436364"/>
                </a:lnTo>
                <a:lnTo>
                  <a:pt x="1714500" y="432792"/>
                </a:lnTo>
                <a:close/>
                <a:moveTo>
                  <a:pt x="1570435" y="432792"/>
                </a:moveTo>
                <a:lnTo>
                  <a:pt x="1568053" y="436364"/>
                </a:lnTo>
                <a:lnTo>
                  <a:pt x="1569244" y="438746"/>
                </a:lnTo>
                <a:lnTo>
                  <a:pt x="1573411" y="441127"/>
                </a:lnTo>
                <a:lnTo>
                  <a:pt x="1576983" y="439936"/>
                </a:lnTo>
                <a:lnTo>
                  <a:pt x="1578174" y="437555"/>
                </a:lnTo>
                <a:lnTo>
                  <a:pt x="1576983" y="433983"/>
                </a:lnTo>
                <a:lnTo>
                  <a:pt x="1574602" y="432792"/>
                </a:lnTo>
                <a:close/>
                <a:moveTo>
                  <a:pt x="298847" y="432792"/>
                </a:moveTo>
                <a:lnTo>
                  <a:pt x="296466" y="435174"/>
                </a:lnTo>
                <a:lnTo>
                  <a:pt x="295275" y="438746"/>
                </a:lnTo>
                <a:lnTo>
                  <a:pt x="297656" y="439936"/>
                </a:lnTo>
                <a:lnTo>
                  <a:pt x="300038" y="445889"/>
                </a:lnTo>
                <a:lnTo>
                  <a:pt x="301228" y="445889"/>
                </a:lnTo>
                <a:lnTo>
                  <a:pt x="303610" y="442317"/>
                </a:lnTo>
                <a:lnTo>
                  <a:pt x="302419" y="436364"/>
                </a:lnTo>
                <a:lnTo>
                  <a:pt x="300038" y="435174"/>
                </a:lnTo>
                <a:close/>
                <a:moveTo>
                  <a:pt x="3244453" y="429221"/>
                </a:moveTo>
                <a:lnTo>
                  <a:pt x="3239691" y="432792"/>
                </a:lnTo>
                <a:lnTo>
                  <a:pt x="3239691" y="437555"/>
                </a:lnTo>
                <a:lnTo>
                  <a:pt x="3247430" y="438746"/>
                </a:lnTo>
                <a:lnTo>
                  <a:pt x="3254574" y="435174"/>
                </a:lnTo>
                <a:lnTo>
                  <a:pt x="3251002" y="430411"/>
                </a:lnTo>
                <a:close/>
                <a:moveTo>
                  <a:pt x="2593181" y="429221"/>
                </a:moveTo>
                <a:lnTo>
                  <a:pt x="2606874" y="431602"/>
                </a:lnTo>
                <a:lnTo>
                  <a:pt x="2615208" y="432792"/>
                </a:lnTo>
                <a:lnTo>
                  <a:pt x="2622352" y="435174"/>
                </a:lnTo>
                <a:lnTo>
                  <a:pt x="2627114" y="438746"/>
                </a:lnTo>
                <a:lnTo>
                  <a:pt x="2630091" y="445889"/>
                </a:lnTo>
                <a:lnTo>
                  <a:pt x="2633663" y="469106"/>
                </a:lnTo>
                <a:lnTo>
                  <a:pt x="2628305" y="525066"/>
                </a:lnTo>
                <a:lnTo>
                  <a:pt x="2630091" y="548283"/>
                </a:lnTo>
                <a:lnTo>
                  <a:pt x="2631281" y="564356"/>
                </a:lnTo>
                <a:lnTo>
                  <a:pt x="2631281" y="571500"/>
                </a:lnTo>
                <a:lnTo>
                  <a:pt x="2619970" y="571500"/>
                </a:lnTo>
                <a:lnTo>
                  <a:pt x="2601516" y="575072"/>
                </a:lnTo>
                <a:lnTo>
                  <a:pt x="2589610" y="581621"/>
                </a:lnTo>
                <a:lnTo>
                  <a:pt x="2581275" y="592336"/>
                </a:lnTo>
                <a:lnTo>
                  <a:pt x="2574727" y="608410"/>
                </a:lnTo>
                <a:lnTo>
                  <a:pt x="2572345" y="625078"/>
                </a:lnTo>
                <a:lnTo>
                  <a:pt x="2567583" y="623888"/>
                </a:lnTo>
                <a:lnTo>
                  <a:pt x="2551510" y="621507"/>
                </a:lnTo>
                <a:lnTo>
                  <a:pt x="2527697" y="619125"/>
                </a:lnTo>
                <a:lnTo>
                  <a:pt x="2504480" y="620316"/>
                </a:lnTo>
                <a:lnTo>
                  <a:pt x="2488406" y="620316"/>
                </a:lnTo>
                <a:lnTo>
                  <a:pt x="2472333" y="619125"/>
                </a:lnTo>
                <a:lnTo>
                  <a:pt x="2447925" y="620316"/>
                </a:lnTo>
                <a:lnTo>
                  <a:pt x="2433638" y="620316"/>
                </a:lnTo>
                <a:lnTo>
                  <a:pt x="2421136" y="623888"/>
                </a:lnTo>
                <a:lnTo>
                  <a:pt x="2413992" y="629841"/>
                </a:lnTo>
                <a:lnTo>
                  <a:pt x="2411611" y="641152"/>
                </a:lnTo>
                <a:lnTo>
                  <a:pt x="2412802" y="658416"/>
                </a:lnTo>
                <a:lnTo>
                  <a:pt x="2393156" y="659607"/>
                </a:lnTo>
                <a:lnTo>
                  <a:pt x="2380060" y="660797"/>
                </a:lnTo>
                <a:lnTo>
                  <a:pt x="2380060" y="647105"/>
                </a:lnTo>
                <a:lnTo>
                  <a:pt x="2377678" y="627460"/>
                </a:lnTo>
                <a:lnTo>
                  <a:pt x="2375297" y="611982"/>
                </a:lnTo>
                <a:lnTo>
                  <a:pt x="2375297" y="588764"/>
                </a:lnTo>
                <a:lnTo>
                  <a:pt x="2384822" y="587574"/>
                </a:lnTo>
                <a:lnTo>
                  <a:pt x="2408039" y="586383"/>
                </a:lnTo>
                <a:lnTo>
                  <a:pt x="2439591" y="582811"/>
                </a:lnTo>
                <a:lnTo>
                  <a:pt x="2460427" y="581621"/>
                </a:lnTo>
                <a:lnTo>
                  <a:pt x="2481263" y="584002"/>
                </a:lnTo>
                <a:lnTo>
                  <a:pt x="2495550" y="586383"/>
                </a:lnTo>
                <a:lnTo>
                  <a:pt x="2514005" y="588764"/>
                </a:lnTo>
                <a:lnTo>
                  <a:pt x="2519958" y="588764"/>
                </a:lnTo>
                <a:lnTo>
                  <a:pt x="2543175" y="585192"/>
                </a:lnTo>
                <a:lnTo>
                  <a:pt x="2556867" y="582811"/>
                </a:lnTo>
                <a:lnTo>
                  <a:pt x="2561630" y="581621"/>
                </a:lnTo>
                <a:lnTo>
                  <a:pt x="2571155" y="573881"/>
                </a:lnTo>
                <a:lnTo>
                  <a:pt x="2578894" y="566738"/>
                </a:lnTo>
                <a:lnTo>
                  <a:pt x="2587228" y="551855"/>
                </a:lnTo>
                <a:lnTo>
                  <a:pt x="2589610" y="539949"/>
                </a:lnTo>
                <a:lnTo>
                  <a:pt x="2593181" y="513160"/>
                </a:lnTo>
                <a:lnTo>
                  <a:pt x="2590800" y="458391"/>
                </a:lnTo>
                <a:lnTo>
                  <a:pt x="2591991" y="437555"/>
                </a:lnTo>
                <a:close/>
                <a:moveTo>
                  <a:pt x="367903" y="429221"/>
                </a:moveTo>
                <a:lnTo>
                  <a:pt x="363141" y="432792"/>
                </a:lnTo>
                <a:lnTo>
                  <a:pt x="363141" y="437555"/>
                </a:lnTo>
                <a:lnTo>
                  <a:pt x="370880" y="438746"/>
                </a:lnTo>
                <a:lnTo>
                  <a:pt x="378024" y="435174"/>
                </a:lnTo>
                <a:lnTo>
                  <a:pt x="374452" y="430411"/>
                </a:lnTo>
                <a:close/>
                <a:moveTo>
                  <a:pt x="3296246" y="428030"/>
                </a:moveTo>
                <a:lnTo>
                  <a:pt x="3294460" y="431602"/>
                </a:lnTo>
                <a:lnTo>
                  <a:pt x="3298627" y="432792"/>
                </a:lnTo>
                <a:lnTo>
                  <a:pt x="3303389" y="431602"/>
                </a:lnTo>
                <a:lnTo>
                  <a:pt x="3303389" y="430411"/>
                </a:lnTo>
                <a:lnTo>
                  <a:pt x="3304580" y="429221"/>
                </a:lnTo>
                <a:lnTo>
                  <a:pt x="3298627" y="428030"/>
                </a:lnTo>
                <a:close/>
                <a:moveTo>
                  <a:pt x="419696" y="428030"/>
                </a:moveTo>
                <a:lnTo>
                  <a:pt x="417910" y="431602"/>
                </a:lnTo>
                <a:lnTo>
                  <a:pt x="422077" y="432792"/>
                </a:lnTo>
                <a:lnTo>
                  <a:pt x="426839" y="431602"/>
                </a:lnTo>
                <a:lnTo>
                  <a:pt x="426839" y="430411"/>
                </a:lnTo>
                <a:lnTo>
                  <a:pt x="428030" y="429221"/>
                </a:lnTo>
                <a:lnTo>
                  <a:pt x="422077" y="428030"/>
                </a:lnTo>
                <a:close/>
                <a:moveTo>
                  <a:pt x="3562945" y="425053"/>
                </a:moveTo>
                <a:lnTo>
                  <a:pt x="3561755" y="426244"/>
                </a:lnTo>
                <a:lnTo>
                  <a:pt x="3564136" y="433983"/>
                </a:lnTo>
                <a:lnTo>
                  <a:pt x="3570089" y="441127"/>
                </a:lnTo>
                <a:lnTo>
                  <a:pt x="3570089" y="432792"/>
                </a:lnTo>
                <a:lnTo>
                  <a:pt x="3566517" y="425053"/>
                </a:lnTo>
                <a:close/>
                <a:moveTo>
                  <a:pt x="3268861" y="425053"/>
                </a:moveTo>
                <a:lnTo>
                  <a:pt x="3267671" y="426244"/>
                </a:lnTo>
                <a:lnTo>
                  <a:pt x="3267671" y="429221"/>
                </a:lnTo>
                <a:lnTo>
                  <a:pt x="3270647" y="430411"/>
                </a:lnTo>
                <a:lnTo>
                  <a:pt x="3273028" y="430411"/>
                </a:lnTo>
                <a:lnTo>
                  <a:pt x="3274219" y="428030"/>
                </a:lnTo>
                <a:lnTo>
                  <a:pt x="3273028" y="426244"/>
                </a:lnTo>
                <a:lnTo>
                  <a:pt x="3273028" y="425053"/>
                </a:lnTo>
                <a:close/>
                <a:moveTo>
                  <a:pt x="686395" y="425053"/>
                </a:moveTo>
                <a:lnTo>
                  <a:pt x="685205" y="426244"/>
                </a:lnTo>
                <a:lnTo>
                  <a:pt x="687586" y="433983"/>
                </a:lnTo>
                <a:lnTo>
                  <a:pt x="693539" y="441127"/>
                </a:lnTo>
                <a:lnTo>
                  <a:pt x="693539" y="432792"/>
                </a:lnTo>
                <a:lnTo>
                  <a:pt x="689967" y="425053"/>
                </a:lnTo>
                <a:close/>
                <a:moveTo>
                  <a:pt x="392311" y="425053"/>
                </a:moveTo>
                <a:lnTo>
                  <a:pt x="391121" y="426244"/>
                </a:lnTo>
                <a:lnTo>
                  <a:pt x="391121" y="429221"/>
                </a:lnTo>
                <a:lnTo>
                  <a:pt x="394097" y="430411"/>
                </a:lnTo>
                <a:lnTo>
                  <a:pt x="396478" y="430411"/>
                </a:lnTo>
                <a:lnTo>
                  <a:pt x="397669" y="428030"/>
                </a:lnTo>
                <a:lnTo>
                  <a:pt x="396478" y="426244"/>
                </a:lnTo>
                <a:lnTo>
                  <a:pt x="396478" y="425053"/>
                </a:lnTo>
                <a:close/>
                <a:moveTo>
                  <a:pt x="4819054" y="423863"/>
                </a:moveTo>
                <a:lnTo>
                  <a:pt x="4816673" y="426244"/>
                </a:lnTo>
                <a:lnTo>
                  <a:pt x="4816673" y="429221"/>
                </a:lnTo>
                <a:lnTo>
                  <a:pt x="4817864" y="431602"/>
                </a:lnTo>
                <a:lnTo>
                  <a:pt x="4819054" y="430411"/>
                </a:lnTo>
                <a:lnTo>
                  <a:pt x="4820245" y="428030"/>
                </a:lnTo>
                <a:lnTo>
                  <a:pt x="4820245" y="425053"/>
                </a:lnTo>
                <a:close/>
                <a:moveTo>
                  <a:pt x="1558528" y="417910"/>
                </a:moveTo>
                <a:lnTo>
                  <a:pt x="1554956" y="420291"/>
                </a:lnTo>
                <a:lnTo>
                  <a:pt x="1557338" y="423863"/>
                </a:lnTo>
                <a:lnTo>
                  <a:pt x="1562100" y="423863"/>
                </a:lnTo>
                <a:lnTo>
                  <a:pt x="1563291" y="425053"/>
                </a:lnTo>
                <a:lnTo>
                  <a:pt x="1568053" y="425053"/>
                </a:lnTo>
                <a:lnTo>
                  <a:pt x="1573411" y="422672"/>
                </a:lnTo>
                <a:lnTo>
                  <a:pt x="1573411" y="420291"/>
                </a:lnTo>
                <a:lnTo>
                  <a:pt x="1569244" y="417910"/>
                </a:lnTo>
                <a:lnTo>
                  <a:pt x="1565672" y="420291"/>
                </a:lnTo>
                <a:lnTo>
                  <a:pt x="1562100" y="420291"/>
                </a:lnTo>
                <a:close/>
                <a:moveTo>
                  <a:pt x="3171825" y="413147"/>
                </a:moveTo>
                <a:lnTo>
                  <a:pt x="3171825" y="414338"/>
                </a:lnTo>
                <a:lnTo>
                  <a:pt x="3170635" y="417910"/>
                </a:lnTo>
                <a:lnTo>
                  <a:pt x="3171825" y="421481"/>
                </a:lnTo>
                <a:lnTo>
                  <a:pt x="3171825" y="425053"/>
                </a:lnTo>
                <a:lnTo>
                  <a:pt x="3177778" y="420291"/>
                </a:lnTo>
                <a:lnTo>
                  <a:pt x="3178969" y="420291"/>
                </a:lnTo>
                <a:lnTo>
                  <a:pt x="3177778" y="416719"/>
                </a:lnTo>
                <a:lnTo>
                  <a:pt x="3175397" y="413147"/>
                </a:lnTo>
                <a:close/>
                <a:moveTo>
                  <a:pt x="1681758" y="413147"/>
                </a:moveTo>
                <a:lnTo>
                  <a:pt x="1678186" y="416719"/>
                </a:lnTo>
                <a:lnTo>
                  <a:pt x="1679377" y="420291"/>
                </a:lnTo>
                <a:lnTo>
                  <a:pt x="1680567" y="422672"/>
                </a:lnTo>
                <a:lnTo>
                  <a:pt x="1682949" y="425053"/>
                </a:lnTo>
                <a:lnTo>
                  <a:pt x="1685330" y="426244"/>
                </a:lnTo>
                <a:lnTo>
                  <a:pt x="1687711" y="423863"/>
                </a:lnTo>
                <a:lnTo>
                  <a:pt x="1688902" y="419100"/>
                </a:lnTo>
                <a:lnTo>
                  <a:pt x="1690093" y="417910"/>
                </a:lnTo>
                <a:lnTo>
                  <a:pt x="1690093" y="415528"/>
                </a:lnTo>
                <a:lnTo>
                  <a:pt x="1688902" y="415528"/>
                </a:lnTo>
                <a:lnTo>
                  <a:pt x="1686520" y="414338"/>
                </a:lnTo>
                <a:close/>
                <a:moveTo>
                  <a:pt x="295275" y="413147"/>
                </a:moveTo>
                <a:lnTo>
                  <a:pt x="295275" y="414338"/>
                </a:lnTo>
                <a:lnTo>
                  <a:pt x="294085" y="417910"/>
                </a:lnTo>
                <a:lnTo>
                  <a:pt x="295275" y="421481"/>
                </a:lnTo>
                <a:lnTo>
                  <a:pt x="295275" y="425053"/>
                </a:lnTo>
                <a:lnTo>
                  <a:pt x="301228" y="420291"/>
                </a:lnTo>
                <a:lnTo>
                  <a:pt x="302419" y="420291"/>
                </a:lnTo>
                <a:lnTo>
                  <a:pt x="301228" y="416719"/>
                </a:lnTo>
                <a:lnTo>
                  <a:pt x="298847" y="413147"/>
                </a:lnTo>
                <a:close/>
                <a:moveTo>
                  <a:pt x="1466850" y="410766"/>
                </a:moveTo>
                <a:lnTo>
                  <a:pt x="1462088" y="411956"/>
                </a:lnTo>
                <a:lnTo>
                  <a:pt x="1458516" y="417910"/>
                </a:lnTo>
                <a:lnTo>
                  <a:pt x="1463278" y="423863"/>
                </a:lnTo>
                <a:lnTo>
                  <a:pt x="1465660" y="428030"/>
                </a:lnTo>
                <a:lnTo>
                  <a:pt x="1471017" y="423863"/>
                </a:lnTo>
                <a:lnTo>
                  <a:pt x="1475780" y="426244"/>
                </a:lnTo>
                <a:lnTo>
                  <a:pt x="1474589" y="432792"/>
                </a:lnTo>
                <a:lnTo>
                  <a:pt x="1472208" y="437555"/>
                </a:lnTo>
                <a:lnTo>
                  <a:pt x="1475780" y="442317"/>
                </a:lnTo>
                <a:lnTo>
                  <a:pt x="1479352" y="445889"/>
                </a:lnTo>
                <a:lnTo>
                  <a:pt x="1484114" y="444699"/>
                </a:lnTo>
                <a:lnTo>
                  <a:pt x="1485305" y="442317"/>
                </a:lnTo>
                <a:lnTo>
                  <a:pt x="1481733" y="438746"/>
                </a:lnTo>
                <a:lnTo>
                  <a:pt x="1481733" y="436364"/>
                </a:lnTo>
                <a:lnTo>
                  <a:pt x="1485305" y="435174"/>
                </a:lnTo>
                <a:lnTo>
                  <a:pt x="1502569" y="435174"/>
                </a:lnTo>
                <a:lnTo>
                  <a:pt x="1504950" y="431602"/>
                </a:lnTo>
                <a:lnTo>
                  <a:pt x="1514475" y="431602"/>
                </a:lnTo>
                <a:lnTo>
                  <a:pt x="1515666" y="421481"/>
                </a:lnTo>
                <a:lnTo>
                  <a:pt x="1513285" y="411956"/>
                </a:lnTo>
                <a:lnTo>
                  <a:pt x="1508522" y="416719"/>
                </a:lnTo>
                <a:lnTo>
                  <a:pt x="1503760" y="426244"/>
                </a:lnTo>
                <a:lnTo>
                  <a:pt x="1497806" y="432792"/>
                </a:lnTo>
                <a:lnTo>
                  <a:pt x="1491258" y="431602"/>
                </a:lnTo>
                <a:lnTo>
                  <a:pt x="1486495" y="430411"/>
                </a:lnTo>
                <a:lnTo>
                  <a:pt x="1480542" y="422672"/>
                </a:lnTo>
                <a:lnTo>
                  <a:pt x="1472208" y="419100"/>
                </a:lnTo>
                <a:close/>
                <a:moveTo>
                  <a:pt x="3277791" y="408385"/>
                </a:moveTo>
                <a:lnTo>
                  <a:pt x="3275410" y="410766"/>
                </a:lnTo>
                <a:lnTo>
                  <a:pt x="3275410" y="413147"/>
                </a:lnTo>
                <a:lnTo>
                  <a:pt x="3277791" y="414338"/>
                </a:lnTo>
                <a:lnTo>
                  <a:pt x="3278982" y="414338"/>
                </a:lnTo>
                <a:lnTo>
                  <a:pt x="3280172" y="411956"/>
                </a:lnTo>
                <a:lnTo>
                  <a:pt x="3281363" y="410766"/>
                </a:lnTo>
                <a:lnTo>
                  <a:pt x="3280172" y="408385"/>
                </a:lnTo>
                <a:close/>
                <a:moveTo>
                  <a:pt x="401241" y="408385"/>
                </a:moveTo>
                <a:lnTo>
                  <a:pt x="398860" y="410766"/>
                </a:lnTo>
                <a:lnTo>
                  <a:pt x="398860" y="413147"/>
                </a:lnTo>
                <a:lnTo>
                  <a:pt x="401241" y="414338"/>
                </a:lnTo>
                <a:lnTo>
                  <a:pt x="402431" y="414338"/>
                </a:lnTo>
                <a:lnTo>
                  <a:pt x="403622" y="411956"/>
                </a:lnTo>
                <a:lnTo>
                  <a:pt x="404813" y="410766"/>
                </a:lnTo>
                <a:lnTo>
                  <a:pt x="403622" y="408385"/>
                </a:lnTo>
                <a:close/>
                <a:moveTo>
                  <a:pt x="3230166" y="407194"/>
                </a:moveTo>
                <a:lnTo>
                  <a:pt x="3221832" y="410766"/>
                </a:lnTo>
                <a:lnTo>
                  <a:pt x="3217664" y="417910"/>
                </a:lnTo>
                <a:lnTo>
                  <a:pt x="3221832" y="421481"/>
                </a:lnTo>
                <a:lnTo>
                  <a:pt x="3227785" y="420291"/>
                </a:lnTo>
                <a:lnTo>
                  <a:pt x="3234928" y="421481"/>
                </a:lnTo>
                <a:lnTo>
                  <a:pt x="3237310" y="420291"/>
                </a:lnTo>
                <a:lnTo>
                  <a:pt x="3237310" y="419100"/>
                </a:lnTo>
                <a:lnTo>
                  <a:pt x="3236119" y="414338"/>
                </a:lnTo>
                <a:lnTo>
                  <a:pt x="3234928" y="408385"/>
                </a:lnTo>
                <a:close/>
                <a:moveTo>
                  <a:pt x="353616" y="407194"/>
                </a:moveTo>
                <a:lnTo>
                  <a:pt x="345281" y="410766"/>
                </a:lnTo>
                <a:lnTo>
                  <a:pt x="341114" y="417910"/>
                </a:lnTo>
                <a:lnTo>
                  <a:pt x="345281" y="421481"/>
                </a:lnTo>
                <a:lnTo>
                  <a:pt x="351235" y="420291"/>
                </a:lnTo>
                <a:lnTo>
                  <a:pt x="358378" y="421481"/>
                </a:lnTo>
                <a:lnTo>
                  <a:pt x="360760" y="420291"/>
                </a:lnTo>
                <a:lnTo>
                  <a:pt x="360760" y="419100"/>
                </a:lnTo>
                <a:lnTo>
                  <a:pt x="359569" y="414338"/>
                </a:lnTo>
                <a:lnTo>
                  <a:pt x="358378" y="408385"/>
                </a:lnTo>
                <a:close/>
                <a:moveTo>
                  <a:pt x="3677841" y="404813"/>
                </a:moveTo>
                <a:lnTo>
                  <a:pt x="3677841" y="416719"/>
                </a:lnTo>
                <a:lnTo>
                  <a:pt x="3681412" y="425053"/>
                </a:lnTo>
                <a:lnTo>
                  <a:pt x="3681412" y="433983"/>
                </a:lnTo>
                <a:lnTo>
                  <a:pt x="3672483" y="451842"/>
                </a:lnTo>
                <a:lnTo>
                  <a:pt x="3664148" y="456010"/>
                </a:lnTo>
                <a:lnTo>
                  <a:pt x="3650456" y="450652"/>
                </a:lnTo>
                <a:lnTo>
                  <a:pt x="3638550" y="453628"/>
                </a:lnTo>
                <a:lnTo>
                  <a:pt x="3624858" y="444699"/>
                </a:lnTo>
                <a:lnTo>
                  <a:pt x="3621286" y="451842"/>
                </a:lnTo>
                <a:lnTo>
                  <a:pt x="3621286" y="464344"/>
                </a:lnTo>
                <a:lnTo>
                  <a:pt x="3632597" y="466725"/>
                </a:lnTo>
                <a:lnTo>
                  <a:pt x="3639741" y="469106"/>
                </a:lnTo>
                <a:lnTo>
                  <a:pt x="3640931" y="461963"/>
                </a:lnTo>
                <a:lnTo>
                  <a:pt x="3649266" y="460772"/>
                </a:lnTo>
                <a:lnTo>
                  <a:pt x="3654623" y="469106"/>
                </a:lnTo>
                <a:lnTo>
                  <a:pt x="3657005" y="479227"/>
                </a:lnTo>
                <a:lnTo>
                  <a:pt x="3664148" y="482799"/>
                </a:lnTo>
                <a:lnTo>
                  <a:pt x="3672483" y="483989"/>
                </a:lnTo>
                <a:lnTo>
                  <a:pt x="3676055" y="479227"/>
                </a:lnTo>
                <a:lnTo>
                  <a:pt x="3674864" y="473869"/>
                </a:lnTo>
                <a:lnTo>
                  <a:pt x="3668911" y="471488"/>
                </a:lnTo>
                <a:lnTo>
                  <a:pt x="3665339" y="466725"/>
                </a:lnTo>
                <a:lnTo>
                  <a:pt x="3667720" y="463153"/>
                </a:lnTo>
                <a:lnTo>
                  <a:pt x="3674864" y="458391"/>
                </a:lnTo>
                <a:lnTo>
                  <a:pt x="3681412" y="450652"/>
                </a:lnTo>
                <a:lnTo>
                  <a:pt x="3688556" y="448271"/>
                </a:lnTo>
                <a:lnTo>
                  <a:pt x="3687366" y="439936"/>
                </a:lnTo>
                <a:lnTo>
                  <a:pt x="3693319" y="436364"/>
                </a:lnTo>
                <a:lnTo>
                  <a:pt x="3698081" y="431602"/>
                </a:lnTo>
                <a:lnTo>
                  <a:pt x="3689747" y="416719"/>
                </a:lnTo>
                <a:close/>
                <a:moveTo>
                  <a:pt x="801291" y="404813"/>
                </a:moveTo>
                <a:lnTo>
                  <a:pt x="801291" y="416719"/>
                </a:lnTo>
                <a:lnTo>
                  <a:pt x="804863" y="425053"/>
                </a:lnTo>
                <a:lnTo>
                  <a:pt x="804863" y="433983"/>
                </a:lnTo>
                <a:lnTo>
                  <a:pt x="795933" y="451842"/>
                </a:lnTo>
                <a:lnTo>
                  <a:pt x="787599" y="456010"/>
                </a:lnTo>
                <a:lnTo>
                  <a:pt x="773906" y="450652"/>
                </a:lnTo>
                <a:lnTo>
                  <a:pt x="762000" y="453628"/>
                </a:lnTo>
                <a:lnTo>
                  <a:pt x="748308" y="444699"/>
                </a:lnTo>
                <a:lnTo>
                  <a:pt x="744736" y="451842"/>
                </a:lnTo>
                <a:lnTo>
                  <a:pt x="744736" y="464344"/>
                </a:lnTo>
                <a:lnTo>
                  <a:pt x="756047" y="466725"/>
                </a:lnTo>
                <a:lnTo>
                  <a:pt x="763191" y="469106"/>
                </a:lnTo>
                <a:lnTo>
                  <a:pt x="764381" y="461963"/>
                </a:lnTo>
                <a:lnTo>
                  <a:pt x="772716" y="460772"/>
                </a:lnTo>
                <a:lnTo>
                  <a:pt x="778074" y="469106"/>
                </a:lnTo>
                <a:lnTo>
                  <a:pt x="780455" y="479227"/>
                </a:lnTo>
                <a:lnTo>
                  <a:pt x="787599" y="482799"/>
                </a:lnTo>
                <a:lnTo>
                  <a:pt x="795933" y="483989"/>
                </a:lnTo>
                <a:lnTo>
                  <a:pt x="799505" y="479227"/>
                </a:lnTo>
                <a:lnTo>
                  <a:pt x="798314" y="473869"/>
                </a:lnTo>
                <a:lnTo>
                  <a:pt x="792361" y="471488"/>
                </a:lnTo>
                <a:lnTo>
                  <a:pt x="788789" y="466725"/>
                </a:lnTo>
                <a:lnTo>
                  <a:pt x="791170" y="463153"/>
                </a:lnTo>
                <a:lnTo>
                  <a:pt x="798314" y="458391"/>
                </a:lnTo>
                <a:lnTo>
                  <a:pt x="804863" y="450652"/>
                </a:lnTo>
                <a:lnTo>
                  <a:pt x="812006" y="448271"/>
                </a:lnTo>
                <a:lnTo>
                  <a:pt x="810816" y="439936"/>
                </a:lnTo>
                <a:lnTo>
                  <a:pt x="816769" y="436364"/>
                </a:lnTo>
                <a:lnTo>
                  <a:pt x="821531" y="431602"/>
                </a:lnTo>
                <a:lnTo>
                  <a:pt x="813197" y="416719"/>
                </a:lnTo>
                <a:close/>
                <a:moveTo>
                  <a:pt x="3658195" y="403622"/>
                </a:moveTo>
                <a:lnTo>
                  <a:pt x="3653433" y="411956"/>
                </a:lnTo>
                <a:lnTo>
                  <a:pt x="3652242" y="419100"/>
                </a:lnTo>
                <a:lnTo>
                  <a:pt x="3652242" y="436364"/>
                </a:lnTo>
                <a:lnTo>
                  <a:pt x="3660577" y="438746"/>
                </a:lnTo>
                <a:lnTo>
                  <a:pt x="3671292" y="426244"/>
                </a:lnTo>
                <a:lnTo>
                  <a:pt x="3666530" y="409575"/>
                </a:lnTo>
                <a:close/>
                <a:moveTo>
                  <a:pt x="781645" y="403622"/>
                </a:moveTo>
                <a:lnTo>
                  <a:pt x="776883" y="411956"/>
                </a:lnTo>
                <a:lnTo>
                  <a:pt x="775692" y="419100"/>
                </a:lnTo>
                <a:lnTo>
                  <a:pt x="775692" y="436364"/>
                </a:lnTo>
                <a:lnTo>
                  <a:pt x="784027" y="438746"/>
                </a:lnTo>
                <a:lnTo>
                  <a:pt x="794743" y="426244"/>
                </a:lnTo>
                <a:lnTo>
                  <a:pt x="789980" y="409575"/>
                </a:lnTo>
                <a:close/>
                <a:moveTo>
                  <a:pt x="3161705" y="397074"/>
                </a:moveTo>
                <a:lnTo>
                  <a:pt x="3160514" y="399455"/>
                </a:lnTo>
                <a:lnTo>
                  <a:pt x="3161705" y="404813"/>
                </a:lnTo>
                <a:lnTo>
                  <a:pt x="3162896" y="402431"/>
                </a:lnTo>
                <a:lnTo>
                  <a:pt x="3164086" y="400646"/>
                </a:lnTo>
                <a:lnTo>
                  <a:pt x="3165277" y="397074"/>
                </a:lnTo>
                <a:close/>
                <a:moveTo>
                  <a:pt x="285155" y="397074"/>
                </a:moveTo>
                <a:lnTo>
                  <a:pt x="283964" y="399455"/>
                </a:lnTo>
                <a:lnTo>
                  <a:pt x="285155" y="404813"/>
                </a:lnTo>
                <a:lnTo>
                  <a:pt x="286346" y="402431"/>
                </a:lnTo>
                <a:lnTo>
                  <a:pt x="287536" y="400646"/>
                </a:lnTo>
                <a:lnTo>
                  <a:pt x="288727" y="397074"/>
                </a:lnTo>
                <a:close/>
                <a:moveTo>
                  <a:pt x="3623667" y="394692"/>
                </a:moveTo>
                <a:lnTo>
                  <a:pt x="3617714" y="400646"/>
                </a:lnTo>
                <a:lnTo>
                  <a:pt x="3618905" y="403622"/>
                </a:lnTo>
                <a:lnTo>
                  <a:pt x="3621286" y="407194"/>
                </a:lnTo>
                <a:lnTo>
                  <a:pt x="3624858" y="417910"/>
                </a:lnTo>
                <a:lnTo>
                  <a:pt x="3624858" y="429221"/>
                </a:lnTo>
                <a:lnTo>
                  <a:pt x="3636169" y="419100"/>
                </a:lnTo>
                <a:lnTo>
                  <a:pt x="3633787" y="402431"/>
                </a:lnTo>
                <a:lnTo>
                  <a:pt x="3631406" y="399455"/>
                </a:lnTo>
                <a:close/>
                <a:moveTo>
                  <a:pt x="1638895" y="394692"/>
                </a:moveTo>
                <a:lnTo>
                  <a:pt x="1632942" y="399455"/>
                </a:lnTo>
                <a:lnTo>
                  <a:pt x="1630561" y="407194"/>
                </a:lnTo>
                <a:lnTo>
                  <a:pt x="1634133" y="409575"/>
                </a:lnTo>
                <a:lnTo>
                  <a:pt x="1640086" y="408385"/>
                </a:lnTo>
                <a:lnTo>
                  <a:pt x="1644849" y="407194"/>
                </a:lnTo>
                <a:lnTo>
                  <a:pt x="1650206" y="408385"/>
                </a:lnTo>
                <a:lnTo>
                  <a:pt x="1647230" y="404813"/>
                </a:lnTo>
                <a:lnTo>
                  <a:pt x="1646040" y="399455"/>
                </a:lnTo>
                <a:lnTo>
                  <a:pt x="1643658" y="394692"/>
                </a:lnTo>
                <a:close/>
                <a:moveTo>
                  <a:pt x="747117" y="394692"/>
                </a:moveTo>
                <a:lnTo>
                  <a:pt x="741164" y="400646"/>
                </a:lnTo>
                <a:lnTo>
                  <a:pt x="742355" y="403622"/>
                </a:lnTo>
                <a:lnTo>
                  <a:pt x="744736" y="407194"/>
                </a:lnTo>
                <a:lnTo>
                  <a:pt x="748308" y="417910"/>
                </a:lnTo>
                <a:lnTo>
                  <a:pt x="748308" y="429221"/>
                </a:lnTo>
                <a:lnTo>
                  <a:pt x="759619" y="419100"/>
                </a:lnTo>
                <a:lnTo>
                  <a:pt x="757238" y="402431"/>
                </a:lnTo>
                <a:lnTo>
                  <a:pt x="754856" y="399455"/>
                </a:lnTo>
                <a:close/>
                <a:moveTo>
                  <a:pt x="3551039" y="393502"/>
                </a:moveTo>
                <a:lnTo>
                  <a:pt x="3543300" y="394692"/>
                </a:lnTo>
                <a:lnTo>
                  <a:pt x="3542109" y="402431"/>
                </a:lnTo>
                <a:lnTo>
                  <a:pt x="3544491" y="404813"/>
                </a:lnTo>
                <a:lnTo>
                  <a:pt x="3548062" y="403622"/>
                </a:lnTo>
                <a:lnTo>
                  <a:pt x="3554611" y="400646"/>
                </a:lnTo>
                <a:close/>
                <a:moveTo>
                  <a:pt x="674489" y="393502"/>
                </a:moveTo>
                <a:lnTo>
                  <a:pt x="666750" y="394692"/>
                </a:lnTo>
                <a:lnTo>
                  <a:pt x="665560" y="402431"/>
                </a:lnTo>
                <a:lnTo>
                  <a:pt x="667941" y="404813"/>
                </a:lnTo>
                <a:lnTo>
                  <a:pt x="671513" y="403622"/>
                </a:lnTo>
                <a:lnTo>
                  <a:pt x="678061" y="400646"/>
                </a:lnTo>
                <a:close/>
                <a:moveTo>
                  <a:pt x="3210521" y="392311"/>
                </a:moveTo>
                <a:lnTo>
                  <a:pt x="3205758" y="395883"/>
                </a:lnTo>
                <a:lnTo>
                  <a:pt x="3203377" y="395883"/>
                </a:lnTo>
                <a:lnTo>
                  <a:pt x="3200996" y="398264"/>
                </a:lnTo>
                <a:lnTo>
                  <a:pt x="3202186" y="400646"/>
                </a:lnTo>
                <a:lnTo>
                  <a:pt x="3209330" y="402431"/>
                </a:lnTo>
                <a:lnTo>
                  <a:pt x="3209330" y="403622"/>
                </a:lnTo>
                <a:lnTo>
                  <a:pt x="3212902" y="406003"/>
                </a:lnTo>
                <a:lnTo>
                  <a:pt x="3215283" y="404813"/>
                </a:lnTo>
                <a:lnTo>
                  <a:pt x="3216474" y="398264"/>
                </a:lnTo>
                <a:lnTo>
                  <a:pt x="3215283" y="393502"/>
                </a:lnTo>
                <a:close/>
                <a:moveTo>
                  <a:pt x="333971" y="392311"/>
                </a:moveTo>
                <a:lnTo>
                  <a:pt x="329208" y="395883"/>
                </a:lnTo>
                <a:lnTo>
                  <a:pt x="326827" y="395883"/>
                </a:lnTo>
                <a:lnTo>
                  <a:pt x="324446" y="398264"/>
                </a:lnTo>
                <a:lnTo>
                  <a:pt x="325636" y="400646"/>
                </a:lnTo>
                <a:lnTo>
                  <a:pt x="332780" y="402431"/>
                </a:lnTo>
                <a:lnTo>
                  <a:pt x="332780" y="403622"/>
                </a:lnTo>
                <a:lnTo>
                  <a:pt x="336352" y="406003"/>
                </a:lnTo>
                <a:lnTo>
                  <a:pt x="338733" y="404813"/>
                </a:lnTo>
                <a:lnTo>
                  <a:pt x="339924" y="398264"/>
                </a:lnTo>
                <a:lnTo>
                  <a:pt x="338733" y="393502"/>
                </a:lnTo>
                <a:close/>
                <a:moveTo>
                  <a:pt x="4370189" y="391121"/>
                </a:moveTo>
                <a:lnTo>
                  <a:pt x="4365426" y="392311"/>
                </a:lnTo>
                <a:lnTo>
                  <a:pt x="4364236" y="397074"/>
                </a:lnTo>
                <a:lnTo>
                  <a:pt x="4363045" y="406003"/>
                </a:lnTo>
                <a:lnTo>
                  <a:pt x="4370189" y="411956"/>
                </a:lnTo>
                <a:lnTo>
                  <a:pt x="4367808" y="406003"/>
                </a:lnTo>
                <a:lnTo>
                  <a:pt x="4366617" y="400646"/>
                </a:lnTo>
                <a:lnTo>
                  <a:pt x="4371380" y="395883"/>
                </a:lnTo>
                <a:close/>
                <a:moveTo>
                  <a:pt x="3231357" y="391121"/>
                </a:moveTo>
                <a:lnTo>
                  <a:pt x="3227785" y="394692"/>
                </a:lnTo>
                <a:lnTo>
                  <a:pt x="3227785" y="399455"/>
                </a:lnTo>
                <a:lnTo>
                  <a:pt x="3232547" y="402431"/>
                </a:lnTo>
                <a:lnTo>
                  <a:pt x="3237310" y="403622"/>
                </a:lnTo>
                <a:lnTo>
                  <a:pt x="3237310" y="398264"/>
                </a:lnTo>
                <a:lnTo>
                  <a:pt x="3236119" y="397074"/>
                </a:lnTo>
                <a:lnTo>
                  <a:pt x="3236119" y="395883"/>
                </a:lnTo>
                <a:close/>
                <a:moveTo>
                  <a:pt x="354806" y="391121"/>
                </a:moveTo>
                <a:lnTo>
                  <a:pt x="351235" y="394692"/>
                </a:lnTo>
                <a:lnTo>
                  <a:pt x="351235" y="399455"/>
                </a:lnTo>
                <a:lnTo>
                  <a:pt x="355997" y="402431"/>
                </a:lnTo>
                <a:lnTo>
                  <a:pt x="360760" y="403622"/>
                </a:lnTo>
                <a:lnTo>
                  <a:pt x="360760" y="398264"/>
                </a:lnTo>
                <a:lnTo>
                  <a:pt x="359569" y="397074"/>
                </a:lnTo>
                <a:lnTo>
                  <a:pt x="359569" y="395883"/>
                </a:lnTo>
                <a:close/>
                <a:moveTo>
                  <a:pt x="4827389" y="389930"/>
                </a:moveTo>
                <a:lnTo>
                  <a:pt x="4826198" y="391121"/>
                </a:lnTo>
                <a:lnTo>
                  <a:pt x="4826198" y="400646"/>
                </a:lnTo>
                <a:lnTo>
                  <a:pt x="4831556" y="407194"/>
                </a:lnTo>
                <a:lnTo>
                  <a:pt x="4833937" y="408385"/>
                </a:lnTo>
                <a:lnTo>
                  <a:pt x="4835128" y="413147"/>
                </a:lnTo>
                <a:lnTo>
                  <a:pt x="4833937" y="416719"/>
                </a:lnTo>
                <a:lnTo>
                  <a:pt x="4835128" y="419100"/>
                </a:lnTo>
                <a:lnTo>
                  <a:pt x="4837509" y="419100"/>
                </a:lnTo>
                <a:lnTo>
                  <a:pt x="4838700" y="416719"/>
                </a:lnTo>
                <a:lnTo>
                  <a:pt x="4841081" y="413147"/>
                </a:lnTo>
                <a:lnTo>
                  <a:pt x="4838700" y="409575"/>
                </a:lnTo>
                <a:lnTo>
                  <a:pt x="4835128" y="406003"/>
                </a:lnTo>
                <a:lnTo>
                  <a:pt x="4832746" y="402431"/>
                </a:lnTo>
                <a:lnTo>
                  <a:pt x="4831556" y="394692"/>
                </a:lnTo>
                <a:lnTo>
                  <a:pt x="4828580" y="389930"/>
                </a:lnTo>
                <a:close/>
                <a:moveTo>
                  <a:pt x="3596878" y="386358"/>
                </a:moveTo>
                <a:lnTo>
                  <a:pt x="3594497" y="395883"/>
                </a:lnTo>
                <a:lnTo>
                  <a:pt x="3605808" y="402431"/>
                </a:lnTo>
                <a:lnTo>
                  <a:pt x="3603427" y="408385"/>
                </a:lnTo>
                <a:lnTo>
                  <a:pt x="3601045" y="415528"/>
                </a:lnTo>
                <a:lnTo>
                  <a:pt x="3610570" y="407194"/>
                </a:lnTo>
                <a:close/>
                <a:moveTo>
                  <a:pt x="720328" y="386358"/>
                </a:moveTo>
                <a:lnTo>
                  <a:pt x="717947" y="395883"/>
                </a:lnTo>
                <a:lnTo>
                  <a:pt x="729258" y="402431"/>
                </a:lnTo>
                <a:lnTo>
                  <a:pt x="726877" y="408385"/>
                </a:lnTo>
                <a:lnTo>
                  <a:pt x="724495" y="415528"/>
                </a:lnTo>
                <a:lnTo>
                  <a:pt x="734020" y="407194"/>
                </a:lnTo>
                <a:close/>
                <a:moveTo>
                  <a:pt x="1647230" y="385168"/>
                </a:moveTo>
                <a:lnTo>
                  <a:pt x="1646040" y="388739"/>
                </a:lnTo>
                <a:lnTo>
                  <a:pt x="1649016" y="392311"/>
                </a:lnTo>
                <a:lnTo>
                  <a:pt x="1654969" y="393502"/>
                </a:lnTo>
                <a:lnTo>
                  <a:pt x="1656160" y="392311"/>
                </a:lnTo>
                <a:lnTo>
                  <a:pt x="1657350" y="392311"/>
                </a:lnTo>
                <a:lnTo>
                  <a:pt x="1657350" y="391121"/>
                </a:lnTo>
                <a:lnTo>
                  <a:pt x="1658541" y="391121"/>
                </a:lnTo>
                <a:lnTo>
                  <a:pt x="1663303" y="389930"/>
                </a:lnTo>
                <a:lnTo>
                  <a:pt x="1657350" y="387549"/>
                </a:lnTo>
                <a:lnTo>
                  <a:pt x="1654969" y="386358"/>
                </a:lnTo>
                <a:lnTo>
                  <a:pt x="1654969" y="385168"/>
                </a:lnTo>
                <a:close/>
                <a:moveTo>
                  <a:pt x="3630216" y="382786"/>
                </a:moveTo>
                <a:lnTo>
                  <a:pt x="3627834" y="386358"/>
                </a:lnTo>
                <a:lnTo>
                  <a:pt x="3626644" y="388739"/>
                </a:lnTo>
                <a:lnTo>
                  <a:pt x="3627834" y="393502"/>
                </a:lnTo>
                <a:lnTo>
                  <a:pt x="3632597" y="394692"/>
                </a:lnTo>
                <a:lnTo>
                  <a:pt x="3646884" y="404813"/>
                </a:lnTo>
                <a:lnTo>
                  <a:pt x="3648075" y="403622"/>
                </a:lnTo>
                <a:lnTo>
                  <a:pt x="3649266" y="400646"/>
                </a:lnTo>
                <a:lnTo>
                  <a:pt x="3637359" y="386358"/>
                </a:lnTo>
                <a:lnTo>
                  <a:pt x="3633787" y="382786"/>
                </a:lnTo>
                <a:close/>
                <a:moveTo>
                  <a:pt x="753666" y="382786"/>
                </a:moveTo>
                <a:lnTo>
                  <a:pt x="751285" y="386358"/>
                </a:lnTo>
                <a:lnTo>
                  <a:pt x="750094" y="388739"/>
                </a:lnTo>
                <a:lnTo>
                  <a:pt x="751285" y="393502"/>
                </a:lnTo>
                <a:lnTo>
                  <a:pt x="756047" y="394692"/>
                </a:lnTo>
                <a:lnTo>
                  <a:pt x="770335" y="404813"/>
                </a:lnTo>
                <a:lnTo>
                  <a:pt x="771525" y="403622"/>
                </a:lnTo>
                <a:lnTo>
                  <a:pt x="772716" y="400646"/>
                </a:lnTo>
                <a:lnTo>
                  <a:pt x="760810" y="386358"/>
                </a:lnTo>
                <a:lnTo>
                  <a:pt x="757238" y="382786"/>
                </a:lnTo>
                <a:close/>
                <a:moveTo>
                  <a:pt x="3198614" y="380405"/>
                </a:moveTo>
                <a:lnTo>
                  <a:pt x="3200996" y="386358"/>
                </a:lnTo>
                <a:lnTo>
                  <a:pt x="3205758" y="389930"/>
                </a:lnTo>
                <a:lnTo>
                  <a:pt x="3206949" y="388739"/>
                </a:lnTo>
                <a:lnTo>
                  <a:pt x="3206949" y="386358"/>
                </a:lnTo>
                <a:lnTo>
                  <a:pt x="3204567" y="382786"/>
                </a:lnTo>
                <a:close/>
                <a:moveTo>
                  <a:pt x="322064" y="380405"/>
                </a:moveTo>
                <a:lnTo>
                  <a:pt x="324446" y="386358"/>
                </a:lnTo>
                <a:lnTo>
                  <a:pt x="329208" y="389930"/>
                </a:lnTo>
                <a:lnTo>
                  <a:pt x="330399" y="388739"/>
                </a:lnTo>
                <a:lnTo>
                  <a:pt x="330399" y="386358"/>
                </a:lnTo>
                <a:lnTo>
                  <a:pt x="328017" y="382786"/>
                </a:lnTo>
                <a:close/>
                <a:moveTo>
                  <a:pt x="1368028" y="379214"/>
                </a:moveTo>
                <a:lnTo>
                  <a:pt x="1360885" y="385168"/>
                </a:lnTo>
                <a:lnTo>
                  <a:pt x="1356122" y="391121"/>
                </a:lnTo>
                <a:lnTo>
                  <a:pt x="1357313" y="393502"/>
                </a:lnTo>
                <a:lnTo>
                  <a:pt x="1360885" y="392311"/>
                </a:lnTo>
                <a:lnTo>
                  <a:pt x="1366838" y="389930"/>
                </a:lnTo>
                <a:close/>
                <a:moveTo>
                  <a:pt x="3564136" y="376833"/>
                </a:moveTo>
                <a:lnTo>
                  <a:pt x="3562945" y="385168"/>
                </a:lnTo>
                <a:lnTo>
                  <a:pt x="3564136" y="392311"/>
                </a:lnTo>
                <a:lnTo>
                  <a:pt x="3567708" y="395883"/>
                </a:lnTo>
                <a:lnTo>
                  <a:pt x="3567708" y="410766"/>
                </a:lnTo>
                <a:lnTo>
                  <a:pt x="3581400" y="420291"/>
                </a:lnTo>
                <a:lnTo>
                  <a:pt x="3577828" y="407194"/>
                </a:lnTo>
                <a:lnTo>
                  <a:pt x="3570089" y="394692"/>
                </a:lnTo>
                <a:lnTo>
                  <a:pt x="3570089" y="385168"/>
                </a:lnTo>
                <a:close/>
                <a:moveTo>
                  <a:pt x="1414463" y="376833"/>
                </a:moveTo>
                <a:lnTo>
                  <a:pt x="1408510" y="382786"/>
                </a:lnTo>
                <a:lnTo>
                  <a:pt x="1409700" y="382786"/>
                </a:lnTo>
                <a:lnTo>
                  <a:pt x="1410891" y="383977"/>
                </a:lnTo>
                <a:lnTo>
                  <a:pt x="1413272" y="382786"/>
                </a:lnTo>
                <a:lnTo>
                  <a:pt x="1413272" y="383977"/>
                </a:lnTo>
                <a:lnTo>
                  <a:pt x="1412081" y="383977"/>
                </a:lnTo>
                <a:lnTo>
                  <a:pt x="1409700" y="386358"/>
                </a:lnTo>
                <a:lnTo>
                  <a:pt x="1407319" y="386358"/>
                </a:lnTo>
                <a:lnTo>
                  <a:pt x="1406128" y="387549"/>
                </a:lnTo>
                <a:lnTo>
                  <a:pt x="1406128" y="386358"/>
                </a:lnTo>
                <a:lnTo>
                  <a:pt x="1403748" y="383977"/>
                </a:lnTo>
                <a:lnTo>
                  <a:pt x="1403748" y="381596"/>
                </a:lnTo>
                <a:lnTo>
                  <a:pt x="1404938" y="379214"/>
                </a:lnTo>
                <a:lnTo>
                  <a:pt x="1404938" y="378024"/>
                </a:lnTo>
                <a:lnTo>
                  <a:pt x="1403748" y="379214"/>
                </a:lnTo>
                <a:lnTo>
                  <a:pt x="1402556" y="379214"/>
                </a:lnTo>
                <a:lnTo>
                  <a:pt x="1401366" y="381596"/>
                </a:lnTo>
                <a:lnTo>
                  <a:pt x="1395413" y="387549"/>
                </a:lnTo>
                <a:lnTo>
                  <a:pt x="1397794" y="389930"/>
                </a:lnTo>
                <a:lnTo>
                  <a:pt x="1398985" y="388739"/>
                </a:lnTo>
                <a:lnTo>
                  <a:pt x="1401366" y="387549"/>
                </a:lnTo>
                <a:lnTo>
                  <a:pt x="1403748" y="392311"/>
                </a:lnTo>
                <a:lnTo>
                  <a:pt x="1404938" y="393502"/>
                </a:lnTo>
                <a:lnTo>
                  <a:pt x="1406128" y="397074"/>
                </a:lnTo>
                <a:lnTo>
                  <a:pt x="1407319" y="397074"/>
                </a:lnTo>
                <a:lnTo>
                  <a:pt x="1409700" y="402431"/>
                </a:lnTo>
                <a:lnTo>
                  <a:pt x="1412081" y="404813"/>
                </a:lnTo>
                <a:lnTo>
                  <a:pt x="1413272" y="408385"/>
                </a:lnTo>
                <a:lnTo>
                  <a:pt x="1414463" y="410766"/>
                </a:lnTo>
                <a:lnTo>
                  <a:pt x="1416844" y="411956"/>
                </a:lnTo>
                <a:lnTo>
                  <a:pt x="1419820" y="410766"/>
                </a:lnTo>
                <a:lnTo>
                  <a:pt x="1419820" y="408385"/>
                </a:lnTo>
                <a:lnTo>
                  <a:pt x="1418035" y="403622"/>
                </a:lnTo>
                <a:lnTo>
                  <a:pt x="1416844" y="399455"/>
                </a:lnTo>
                <a:lnTo>
                  <a:pt x="1415653" y="398264"/>
                </a:lnTo>
                <a:lnTo>
                  <a:pt x="1415653" y="393502"/>
                </a:lnTo>
                <a:lnTo>
                  <a:pt x="1414463" y="388739"/>
                </a:lnTo>
                <a:lnTo>
                  <a:pt x="1414463" y="385168"/>
                </a:lnTo>
                <a:lnTo>
                  <a:pt x="1415653" y="382786"/>
                </a:lnTo>
                <a:lnTo>
                  <a:pt x="1415653" y="380405"/>
                </a:lnTo>
                <a:lnTo>
                  <a:pt x="1414463" y="379214"/>
                </a:lnTo>
                <a:close/>
                <a:moveTo>
                  <a:pt x="687586" y="376833"/>
                </a:moveTo>
                <a:lnTo>
                  <a:pt x="686395" y="385168"/>
                </a:lnTo>
                <a:lnTo>
                  <a:pt x="687586" y="392311"/>
                </a:lnTo>
                <a:lnTo>
                  <a:pt x="691158" y="395883"/>
                </a:lnTo>
                <a:lnTo>
                  <a:pt x="691158" y="410766"/>
                </a:lnTo>
                <a:lnTo>
                  <a:pt x="704850" y="420291"/>
                </a:lnTo>
                <a:lnTo>
                  <a:pt x="701278" y="407194"/>
                </a:lnTo>
                <a:lnTo>
                  <a:pt x="693539" y="394692"/>
                </a:lnTo>
                <a:lnTo>
                  <a:pt x="693539" y="385168"/>
                </a:lnTo>
                <a:close/>
                <a:moveTo>
                  <a:pt x="3195042" y="370285"/>
                </a:moveTo>
                <a:lnTo>
                  <a:pt x="3193257" y="371475"/>
                </a:lnTo>
                <a:lnTo>
                  <a:pt x="3195042" y="376833"/>
                </a:lnTo>
                <a:lnTo>
                  <a:pt x="3199805" y="378024"/>
                </a:lnTo>
                <a:lnTo>
                  <a:pt x="3200996" y="372666"/>
                </a:lnTo>
                <a:lnTo>
                  <a:pt x="3197424" y="370285"/>
                </a:lnTo>
                <a:close/>
                <a:moveTo>
                  <a:pt x="318492" y="370285"/>
                </a:moveTo>
                <a:lnTo>
                  <a:pt x="316706" y="371475"/>
                </a:lnTo>
                <a:lnTo>
                  <a:pt x="318492" y="376833"/>
                </a:lnTo>
                <a:lnTo>
                  <a:pt x="323255" y="378024"/>
                </a:lnTo>
                <a:lnTo>
                  <a:pt x="324446" y="372666"/>
                </a:lnTo>
                <a:lnTo>
                  <a:pt x="320874" y="370285"/>
                </a:lnTo>
                <a:close/>
                <a:moveTo>
                  <a:pt x="3545681" y="367904"/>
                </a:moveTo>
                <a:lnTo>
                  <a:pt x="3538537" y="371475"/>
                </a:lnTo>
                <a:lnTo>
                  <a:pt x="3536156" y="380405"/>
                </a:lnTo>
                <a:lnTo>
                  <a:pt x="3544491" y="381596"/>
                </a:lnTo>
                <a:lnTo>
                  <a:pt x="3551039" y="373857"/>
                </a:lnTo>
                <a:lnTo>
                  <a:pt x="3548062" y="371475"/>
                </a:lnTo>
                <a:close/>
                <a:moveTo>
                  <a:pt x="1466850" y="367904"/>
                </a:moveTo>
                <a:lnTo>
                  <a:pt x="1469231" y="376833"/>
                </a:lnTo>
                <a:lnTo>
                  <a:pt x="1465660" y="383977"/>
                </a:lnTo>
                <a:lnTo>
                  <a:pt x="1464469" y="385168"/>
                </a:lnTo>
                <a:lnTo>
                  <a:pt x="1464469" y="388739"/>
                </a:lnTo>
                <a:lnTo>
                  <a:pt x="1466850" y="388739"/>
                </a:lnTo>
                <a:lnTo>
                  <a:pt x="1468041" y="389930"/>
                </a:lnTo>
                <a:lnTo>
                  <a:pt x="1474589" y="382786"/>
                </a:lnTo>
                <a:lnTo>
                  <a:pt x="1481733" y="387549"/>
                </a:lnTo>
                <a:lnTo>
                  <a:pt x="1484114" y="387549"/>
                </a:lnTo>
                <a:lnTo>
                  <a:pt x="1487686" y="385168"/>
                </a:lnTo>
                <a:lnTo>
                  <a:pt x="1493639" y="380405"/>
                </a:lnTo>
                <a:lnTo>
                  <a:pt x="1496616" y="371475"/>
                </a:lnTo>
                <a:lnTo>
                  <a:pt x="1491258" y="373857"/>
                </a:lnTo>
                <a:lnTo>
                  <a:pt x="1488877" y="378024"/>
                </a:lnTo>
                <a:lnTo>
                  <a:pt x="1484114" y="379214"/>
                </a:lnTo>
                <a:lnTo>
                  <a:pt x="1479352" y="378024"/>
                </a:lnTo>
                <a:lnTo>
                  <a:pt x="1474589" y="371475"/>
                </a:lnTo>
                <a:close/>
                <a:moveTo>
                  <a:pt x="669131" y="367904"/>
                </a:moveTo>
                <a:lnTo>
                  <a:pt x="661988" y="371475"/>
                </a:lnTo>
                <a:lnTo>
                  <a:pt x="659606" y="380405"/>
                </a:lnTo>
                <a:lnTo>
                  <a:pt x="667941" y="381596"/>
                </a:lnTo>
                <a:lnTo>
                  <a:pt x="674489" y="373857"/>
                </a:lnTo>
                <a:lnTo>
                  <a:pt x="671513" y="371475"/>
                </a:lnTo>
                <a:close/>
                <a:moveTo>
                  <a:pt x="3228975" y="363141"/>
                </a:moveTo>
                <a:lnTo>
                  <a:pt x="3225403" y="369094"/>
                </a:lnTo>
                <a:lnTo>
                  <a:pt x="3224213" y="375047"/>
                </a:lnTo>
                <a:lnTo>
                  <a:pt x="3226594" y="376833"/>
                </a:lnTo>
                <a:lnTo>
                  <a:pt x="3228975" y="376833"/>
                </a:lnTo>
                <a:lnTo>
                  <a:pt x="3231357" y="371475"/>
                </a:lnTo>
                <a:close/>
                <a:moveTo>
                  <a:pt x="352425" y="363141"/>
                </a:moveTo>
                <a:lnTo>
                  <a:pt x="348853" y="369094"/>
                </a:lnTo>
                <a:lnTo>
                  <a:pt x="347663" y="375047"/>
                </a:lnTo>
                <a:lnTo>
                  <a:pt x="350044" y="376833"/>
                </a:lnTo>
                <a:lnTo>
                  <a:pt x="352425" y="376833"/>
                </a:lnTo>
                <a:lnTo>
                  <a:pt x="354806" y="371475"/>
                </a:lnTo>
                <a:close/>
                <a:moveTo>
                  <a:pt x="4325540" y="359569"/>
                </a:moveTo>
                <a:lnTo>
                  <a:pt x="4318992" y="363141"/>
                </a:lnTo>
                <a:lnTo>
                  <a:pt x="4317802" y="370285"/>
                </a:lnTo>
                <a:lnTo>
                  <a:pt x="4318992" y="376833"/>
                </a:lnTo>
                <a:lnTo>
                  <a:pt x="4325540" y="373857"/>
                </a:lnTo>
                <a:lnTo>
                  <a:pt x="4326731" y="371475"/>
                </a:lnTo>
                <a:lnTo>
                  <a:pt x="4327922" y="370285"/>
                </a:lnTo>
                <a:lnTo>
                  <a:pt x="4330303" y="363141"/>
                </a:lnTo>
                <a:close/>
                <a:moveTo>
                  <a:pt x="4893468" y="358379"/>
                </a:moveTo>
                <a:lnTo>
                  <a:pt x="4892278" y="360760"/>
                </a:lnTo>
                <a:lnTo>
                  <a:pt x="4892278" y="364331"/>
                </a:lnTo>
                <a:lnTo>
                  <a:pt x="4894659" y="365522"/>
                </a:lnTo>
                <a:lnTo>
                  <a:pt x="4895850" y="364331"/>
                </a:lnTo>
                <a:lnTo>
                  <a:pt x="4898231" y="363141"/>
                </a:lnTo>
                <a:lnTo>
                  <a:pt x="4895850" y="360760"/>
                </a:lnTo>
                <a:lnTo>
                  <a:pt x="4894659" y="358379"/>
                </a:lnTo>
                <a:close/>
                <a:moveTo>
                  <a:pt x="3581400" y="353616"/>
                </a:moveTo>
                <a:lnTo>
                  <a:pt x="3572470" y="355997"/>
                </a:lnTo>
                <a:lnTo>
                  <a:pt x="3568898" y="366713"/>
                </a:lnTo>
                <a:lnTo>
                  <a:pt x="3572470" y="372666"/>
                </a:lnTo>
                <a:lnTo>
                  <a:pt x="3581400" y="373857"/>
                </a:lnTo>
                <a:lnTo>
                  <a:pt x="3611761" y="376833"/>
                </a:lnTo>
                <a:lnTo>
                  <a:pt x="3596878" y="361950"/>
                </a:lnTo>
                <a:close/>
                <a:moveTo>
                  <a:pt x="704850" y="353616"/>
                </a:moveTo>
                <a:lnTo>
                  <a:pt x="695920" y="355997"/>
                </a:lnTo>
                <a:lnTo>
                  <a:pt x="692349" y="366713"/>
                </a:lnTo>
                <a:lnTo>
                  <a:pt x="695920" y="372666"/>
                </a:lnTo>
                <a:lnTo>
                  <a:pt x="704850" y="373857"/>
                </a:lnTo>
                <a:lnTo>
                  <a:pt x="735211" y="376833"/>
                </a:lnTo>
                <a:lnTo>
                  <a:pt x="720328" y="361950"/>
                </a:lnTo>
                <a:close/>
                <a:moveTo>
                  <a:pt x="3281363" y="352425"/>
                </a:moveTo>
                <a:lnTo>
                  <a:pt x="3280172" y="353616"/>
                </a:lnTo>
                <a:lnTo>
                  <a:pt x="3280172" y="354806"/>
                </a:lnTo>
                <a:lnTo>
                  <a:pt x="3281363" y="357188"/>
                </a:lnTo>
                <a:lnTo>
                  <a:pt x="3284935" y="353616"/>
                </a:lnTo>
                <a:lnTo>
                  <a:pt x="3283744" y="352425"/>
                </a:lnTo>
                <a:close/>
                <a:moveTo>
                  <a:pt x="404813" y="352425"/>
                </a:moveTo>
                <a:lnTo>
                  <a:pt x="403622" y="353616"/>
                </a:lnTo>
                <a:lnTo>
                  <a:pt x="403622" y="354806"/>
                </a:lnTo>
                <a:lnTo>
                  <a:pt x="404813" y="357188"/>
                </a:lnTo>
                <a:lnTo>
                  <a:pt x="408385" y="353616"/>
                </a:lnTo>
                <a:lnTo>
                  <a:pt x="407194" y="352425"/>
                </a:lnTo>
                <a:close/>
                <a:moveTo>
                  <a:pt x="3611761" y="349449"/>
                </a:moveTo>
                <a:lnTo>
                  <a:pt x="3609380" y="355997"/>
                </a:lnTo>
                <a:lnTo>
                  <a:pt x="3609380" y="363141"/>
                </a:lnTo>
                <a:lnTo>
                  <a:pt x="3612952" y="366713"/>
                </a:lnTo>
                <a:lnTo>
                  <a:pt x="3616523" y="367904"/>
                </a:lnTo>
                <a:lnTo>
                  <a:pt x="3620095" y="364331"/>
                </a:lnTo>
                <a:lnTo>
                  <a:pt x="3618905" y="357188"/>
                </a:lnTo>
                <a:lnTo>
                  <a:pt x="3616523" y="353616"/>
                </a:lnTo>
                <a:close/>
                <a:moveTo>
                  <a:pt x="735211" y="349449"/>
                </a:moveTo>
                <a:lnTo>
                  <a:pt x="732830" y="355997"/>
                </a:lnTo>
                <a:lnTo>
                  <a:pt x="732830" y="363141"/>
                </a:lnTo>
                <a:lnTo>
                  <a:pt x="736402" y="366713"/>
                </a:lnTo>
                <a:lnTo>
                  <a:pt x="739974" y="367904"/>
                </a:lnTo>
                <a:lnTo>
                  <a:pt x="743545" y="364331"/>
                </a:lnTo>
                <a:lnTo>
                  <a:pt x="742355" y="357188"/>
                </a:lnTo>
                <a:lnTo>
                  <a:pt x="739974" y="353616"/>
                </a:lnTo>
                <a:close/>
                <a:moveTo>
                  <a:pt x="3560564" y="343496"/>
                </a:moveTo>
                <a:lnTo>
                  <a:pt x="3556992" y="344686"/>
                </a:lnTo>
                <a:lnTo>
                  <a:pt x="3556992" y="348258"/>
                </a:lnTo>
                <a:lnTo>
                  <a:pt x="3560564" y="352425"/>
                </a:lnTo>
                <a:lnTo>
                  <a:pt x="3562945" y="350639"/>
                </a:lnTo>
                <a:lnTo>
                  <a:pt x="3564136" y="348258"/>
                </a:lnTo>
                <a:lnTo>
                  <a:pt x="3564136" y="345877"/>
                </a:lnTo>
                <a:close/>
                <a:moveTo>
                  <a:pt x="1296591" y="343496"/>
                </a:moveTo>
                <a:lnTo>
                  <a:pt x="1293019" y="345877"/>
                </a:lnTo>
                <a:lnTo>
                  <a:pt x="1294210" y="348258"/>
                </a:lnTo>
                <a:lnTo>
                  <a:pt x="1294210" y="349449"/>
                </a:lnTo>
                <a:lnTo>
                  <a:pt x="1296591" y="350639"/>
                </a:lnTo>
                <a:lnTo>
                  <a:pt x="1297781" y="349449"/>
                </a:lnTo>
                <a:lnTo>
                  <a:pt x="1297781" y="348258"/>
                </a:lnTo>
                <a:lnTo>
                  <a:pt x="1298972" y="345877"/>
                </a:lnTo>
                <a:close/>
                <a:moveTo>
                  <a:pt x="684014" y="343496"/>
                </a:moveTo>
                <a:lnTo>
                  <a:pt x="680442" y="344686"/>
                </a:lnTo>
                <a:lnTo>
                  <a:pt x="680442" y="348258"/>
                </a:lnTo>
                <a:lnTo>
                  <a:pt x="684014" y="352425"/>
                </a:lnTo>
                <a:lnTo>
                  <a:pt x="686395" y="350639"/>
                </a:lnTo>
                <a:lnTo>
                  <a:pt x="687586" y="348258"/>
                </a:lnTo>
                <a:lnTo>
                  <a:pt x="687586" y="345877"/>
                </a:lnTo>
                <a:close/>
                <a:moveTo>
                  <a:pt x="1402556" y="342305"/>
                </a:moveTo>
                <a:lnTo>
                  <a:pt x="1401366" y="343496"/>
                </a:lnTo>
                <a:lnTo>
                  <a:pt x="1401366" y="348258"/>
                </a:lnTo>
                <a:lnTo>
                  <a:pt x="1404938" y="350639"/>
                </a:lnTo>
                <a:lnTo>
                  <a:pt x="1407319" y="347068"/>
                </a:lnTo>
                <a:lnTo>
                  <a:pt x="1404938" y="343496"/>
                </a:lnTo>
                <a:close/>
                <a:moveTo>
                  <a:pt x="3584972" y="339924"/>
                </a:moveTo>
                <a:lnTo>
                  <a:pt x="3582591" y="341114"/>
                </a:lnTo>
                <a:lnTo>
                  <a:pt x="3581400" y="343496"/>
                </a:lnTo>
                <a:lnTo>
                  <a:pt x="3586162" y="345877"/>
                </a:lnTo>
                <a:lnTo>
                  <a:pt x="3587353" y="344686"/>
                </a:lnTo>
                <a:lnTo>
                  <a:pt x="3588544" y="342305"/>
                </a:lnTo>
                <a:lnTo>
                  <a:pt x="3587353" y="341114"/>
                </a:lnTo>
                <a:close/>
                <a:moveTo>
                  <a:pt x="708422" y="339924"/>
                </a:moveTo>
                <a:lnTo>
                  <a:pt x="706041" y="341114"/>
                </a:lnTo>
                <a:lnTo>
                  <a:pt x="704850" y="343496"/>
                </a:lnTo>
                <a:lnTo>
                  <a:pt x="709613" y="345877"/>
                </a:lnTo>
                <a:lnTo>
                  <a:pt x="710803" y="344686"/>
                </a:lnTo>
                <a:lnTo>
                  <a:pt x="711994" y="342305"/>
                </a:lnTo>
                <a:lnTo>
                  <a:pt x="710803" y="341114"/>
                </a:lnTo>
                <a:close/>
                <a:moveTo>
                  <a:pt x="3624858" y="337542"/>
                </a:moveTo>
                <a:lnTo>
                  <a:pt x="3623667" y="341114"/>
                </a:lnTo>
                <a:lnTo>
                  <a:pt x="3623667" y="344686"/>
                </a:lnTo>
                <a:lnTo>
                  <a:pt x="3627834" y="349449"/>
                </a:lnTo>
                <a:lnTo>
                  <a:pt x="3632597" y="348258"/>
                </a:lnTo>
                <a:lnTo>
                  <a:pt x="3634978" y="347068"/>
                </a:lnTo>
                <a:lnTo>
                  <a:pt x="3633787" y="342305"/>
                </a:lnTo>
                <a:lnTo>
                  <a:pt x="3629025" y="339924"/>
                </a:lnTo>
                <a:close/>
                <a:moveTo>
                  <a:pt x="748308" y="337542"/>
                </a:moveTo>
                <a:lnTo>
                  <a:pt x="747117" y="341114"/>
                </a:lnTo>
                <a:lnTo>
                  <a:pt x="747117" y="344686"/>
                </a:lnTo>
                <a:lnTo>
                  <a:pt x="751285" y="349449"/>
                </a:lnTo>
                <a:lnTo>
                  <a:pt x="756047" y="348258"/>
                </a:lnTo>
                <a:lnTo>
                  <a:pt x="758428" y="347068"/>
                </a:lnTo>
                <a:lnTo>
                  <a:pt x="757238" y="342305"/>
                </a:lnTo>
                <a:lnTo>
                  <a:pt x="752475" y="339924"/>
                </a:lnTo>
                <a:close/>
                <a:moveTo>
                  <a:pt x="1307306" y="332780"/>
                </a:moveTo>
                <a:lnTo>
                  <a:pt x="1303735" y="336352"/>
                </a:lnTo>
                <a:lnTo>
                  <a:pt x="1307306" y="338733"/>
                </a:lnTo>
                <a:lnTo>
                  <a:pt x="1309688" y="342305"/>
                </a:lnTo>
                <a:lnTo>
                  <a:pt x="1309688" y="347068"/>
                </a:lnTo>
                <a:lnTo>
                  <a:pt x="1313260" y="344686"/>
                </a:lnTo>
                <a:lnTo>
                  <a:pt x="1315641" y="342305"/>
                </a:lnTo>
                <a:lnTo>
                  <a:pt x="1312069" y="337542"/>
                </a:lnTo>
                <a:lnTo>
                  <a:pt x="1310879" y="333971"/>
                </a:lnTo>
                <a:close/>
                <a:moveTo>
                  <a:pt x="1384102" y="316706"/>
                </a:moveTo>
                <a:lnTo>
                  <a:pt x="1379339" y="320278"/>
                </a:lnTo>
                <a:lnTo>
                  <a:pt x="1376958" y="325041"/>
                </a:lnTo>
                <a:lnTo>
                  <a:pt x="1378149" y="328017"/>
                </a:lnTo>
                <a:lnTo>
                  <a:pt x="1380530" y="328017"/>
                </a:lnTo>
                <a:lnTo>
                  <a:pt x="1384102" y="323850"/>
                </a:lnTo>
                <a:close/>
                <a:moveTo>
                  <a:pt x="1344216" y="314325"/>
                </a:moveTo>
                <a:lnTo>
                  <a:pt x="1342431" y="316706"/>
                </a:lnTo>
                <a:lnTo>
                  <a:pt x="1340049" y="319088"/>
                </a:lnTo>
                <a:lnTo>
                  <a:pt x="1340049" y="320278"/>
                </a:lnTo>
                <a:lnTo>
                  <a:pt x="1345406" y="315516"/>
                </a:lnTo>
                <a:close/>
                <a:moveTo>
                  <a:pt x="3420070" y="313135"/>
                </a:moveTo>
                <a:lnTo>
                  <a:pt x="3437334" y="360760"/>
                </a:lnTo>
                <a:lnTo>
                  <a:pt x="3430191" y="380405"/>
                </a:lnTo>
                <a:lnTo>
                  <a:pt x="3414117" y="414338"/>
                </a:lnTo>
                <a:lnTo>
                  <a:pt x="3380185" y="411956"/>
                </a:lnTo>
                <a:lnTo>
                  <a:pt x="3389709" y="388739"/>
                </a:lnTo>
                <a:lnTo>
                  <a:pt x="3405783" y="355997"/>
                </a:lnTo>
                <a:lnTo>
                  <a:pt x="3415308" y="325041"/>
                </a:lnTo>
                <a:close/>
                <a:moveTo>
                  <a:pt x="543521" y="313135"/>
                </a:moveTo>
                <a:lnTo>
                  <a:pt x="560785" y="360760"/>
                </a:lnTo>
                <a:lnTo>
                  <a:pt x="553641" y="380405"/>
                </a:lnTo>
                <a:lnTo>
                  <a:pt x="537567" y="414338"/>
                </a:lnTo>
                <a:lnTo>
                  <a:pt x="503635" y="411956"/>
                </a:lnTo>
                <a:lnTo>
                  <a:pt x="513160" y="388739"/>
                </a:lnTo>
                <a:lnTo>
                  <a:pt x="529233" y="355997"/>
                </a:lnTo>
                <a:lnTo>
                  <a:pt x="538758" y="325041"/>
                </a:lnTo>
                <a:close/>
                <a:moveTo>
                  <a:pt x="1287661" y="311944"/>
                </a:moveTo>
                <a:lnTo>
                  <a:pt x="1285280" y="321469"/>
                </a:lnTo>
                <a:lnTo>
                  <a:pt x="1290042" y="323850"/>
                </a:lnTo>
                <a:lnTo>
                  <a:pt x="1288852" y="321469"/>
                </a:lnTo>
                <a:lnTo>
                  <a:pt x="1287661" y="317897"/>
                </a:lnTo>
                <a:lnTo>
                  <a:pt x="1288852" y="315516"/>
                </a:lnTo>
                <a:lnTo>
                  <a:pt x="1291233" y="314325"/>
                </a:lnTo>
                <a:lnTo>
                  <a:pt x="1290042" y="311944"/>
                </a:lnTo>
                <a:close/>
                <a:moveTo>
                  <a:pt x="3549253" y="305991"/>
                </a:moveTo>
                <a:lnTo>
                  <a:pt x="3546872" y="307181"/>
                </a:lnTo>
                <a:lnTo>
                  <a:pt x="3546872" y="315516"/>
                </a:lnTo>
                <a:lnTo>
                  <a:pt x="3549253" y="328017"/>
                </a:lnTo>
                <a:lnTo>
                  <a:pt x="3554611" y="316706"/>
                </a:lnTo>
                <a:lnTo>
                  <a:pt x="3553420" y="308372"/>
                </a:lnTo>
                <a:close/>
                <a:moveTo>
                  <a:pt x="672703" y="305991"/>
                </a:moveTo>
                <a:lnTo>
                  <a:pt x="670322" y="307181"/>
                </a:lnTo>
                <a:lnTo>
                  <a:pt x="670322" y="315516"/>
                </a:lnTo>
                <a:lnTo>
                  <a:pt x="672703" y="328017"/>
                </a:lnTo>
                <a:lnTo>
                  <a:pt x="678061" y="316706"/>
                </a:lnTo>
                <a:lnTo>
                  <a:pt x="676870" y="308372"/>
                </a:lnTo>
                <a:close/>
                <a:moveTo>
                  <a:pt x="3273028" y="302419"/>
                </a:moveTo>
                <a:lnTo>
                  <a:pt x="3266480" y="304800"/>
                </a:lnTo>
                <a:lnTo>
                  <a:pt x="3262908" y="309563"/>
                </a:lnTo>
                <a:lnTo>
                  <a:pt x="3265289" y="311944"/>
                </a:lnTo>
                <a:lnTo>
                  <a:pt x="3270647" y="308372"/>
                </a:lnTo>
                <a:close/>
                <a:moveTo>
                  <a:pt x="396478" y="302419"/>
                </a:moveTo>
                <a:lnTo>
                  <a:pt x="389930" y="304800"/>
                </a:lnTo>
                <a:lnTo>
                  <a:pt x="386358" y="309563"/>
                </a:lnTo>
                <a:lnTo>
                  <a:pt x="388739" y="311944"/>
                </a:lnTo>
                <a:lnTo>
                  <a:pt x="394097" y="308372"/>
                </a:lnTo>
                <a:close/>
                <a:moveTo>
                  <a:pt x="4854178" y="295871"/>
                </a:moveTo>
                <a:lnTo>
                  <a:pt x="4851796" y="297061"/>
                </a:lnTo>
                <a:lnTo>
                  <a:pt x="4849416" y="297061"/>
                </a:lnTo>
                <a:lnTo>
                  <a:pt x="4849416" y="298252"/>
                </a:lnTo>
                <a:lnTo>
                  <a:pt x="4848224" y="301228"/>
                </a:lnTo>
                <a:lnTo>
                  <a:pt x="4847034" y="302419"/>
                </a:lnTo>
                <a:lnTo>
                  <a:pt x="4845844" y="302419"/>
                </a:lnTo>
                <a:lnTo>
                  <a:pt x="4847034" y="304800"/>
                </a:lnTo>
                <a:lnTo>
                  <a:pt x="4850606" y="307181"/>
                </a:lnTo>
                <a:lnTo>
                  <a:pt x="4850606" y="309563"/>
                </a:lnTo>
                <a:lnTo>
                  <a:pt x="4852987" y="310753"/>
                </a:lnTo>
                <a:lnTo>
                  <a:pt x="4857154" y="314325"/>
                </a:lnTo>
                <a:lnTo>
                  <a:pt x="4859536" y="315516"/>
                </a:lnTo>
                <a:lnTo>
                  <a:pt x="4860726" y="311944"/>
                </a:lnTo>
                <a:lnTo>
                  <a:pt x="4859536" y="310753"/>
                </a:lnTo>
                <a:lnTo>
                  <a:pt x="4859536" y="309563"/>
                </a:lnTo>
                <a:lnTo>
                  <a:pt x="4860726" y="305991"/>
                </a:lnTo>
                <a:lnTo>
                  <a:pt x="4859536" y="305991"/>
                </a:lnTo>
                <a:lnTo>
                  <a:pt x="4858345" y="303610"/>
                </a:lnTo>
                <a:lnTo>
                  <a:pt x="4858345" y="298252"/>
                </a:lnTo>
                <a:lnTo>
                  <a:pt x="4857154" y="297061"/>
                </a:lnTo>
                <a:close/>
                <a:moveTo>
                  <a:pt x="4804767" y="289917"/>
                </a:moveTo>
                <a:lnTo>
                  <a:pt x="4804767" y="291108"/>
                </a:lnTo>
                <a:lnTo>
                  <a:pt x="4802981" y="293489"/>
                </a:lnTo>
                <a:lnTo>
                  <a:pt x="4804767" y="294680"/>
                </a:lnTo>
                <a:lnTo>
                  <a:pt x="4807148" y="295871"/>
                </a:lnTo>
                <a:lnTo>
                  <a:pt x="4808339" y="294680"/>
                </a:lnTo>
                <a:lnTo>
                  <a:pt x="4808339" y="293489"/>
                </a:lnTo>
                <a:lnTo>
                  <a:pt x="4807148" y="291108"/>
                </a:lnTo>
                <a:close/>
                <a:moveTo>
                  <a:pt x="3537347" y="286346"/>
                </a:moveTo>
                <a:lnTo>
                  <a:pt x="3537347" y="288727"/>
                </a:lnTo>
                <a:lnTo>
                  <a:pt x="3536156" y="291108"/>
                </a:lnTo>
                <a:lnTo>
                  <a:pt x="3538537" y="294680"/>
                </a:lnTo>
                <a:lnTo>
                  <a:pt x="3542109" y="294680"/>
                </a:lnTo>
                <a:lnTo>
                  <a:pt x="3543300" y="292299"/>
                </a:lnTo>
                <a:lnTo>
                  <a:pt x="3543300" y="291108"/>
                </a:lnTo>
                <a:lnTo>
                  <a:pt x="3540919" y="288727"/>
                </a:lnTo>
                <a:close/>
                <a:moveTo>
                  <a:pt x="660797" y="286346"/>
                </a:moveTo>
                <a:lnTo>
                  <a:pt x="660797" y="288727"/>
                </a:lnTo>
                <a:lnTo>
                  <a:pt x="659606" y="291108"/>
                </a:lnTo>
                <a:lnTo>
                  <a:pt x="661988" y="294680"/>
                </a:lnTo>
                <a:lnTo>
                  <a:pt x="665560" y="294680"/>
                </a:lnTo>
                <a:lnTo>
                  <a:pt x="666750" y="292299"/>
                </a:lnTo>
                <a:lnTo>
                  <a:pt x="666750" y="291108"/>
                </a:lnTo>
                <a:lnTo>
                  <a:pt x="664369" y="288727"/>
                </a:lnTo>
                <a:close/>
                <a:moveTo>
                  <a:pt x="2230041" y="281583"/>
                </a:moveTo>
                <a:lnTo>
                  <a:pt x="2226469" y="286346"/>
                </a:lnTo>
                <a:lnTo>
                  <a:pt x="2227660" y="291108"/>
                </a:lnTo>
                <a:lnTo>
                  <a:pt x="2228850" y="292299"/>
                </a:lnTo>
                <a:lnTo>
                  <a:pt x="2230041" y="292299"/>
                </a:lnTo>
                <a:lnTo>
                  <a:pt x="2232422" y="287536"/>
                </a:lnTo>
                <a:close/>
                <a:moveTo>
                  <a:pt x="3414117" y="275630"/>
                </a:moveTo>
                <a:lnTo>
                  <a:pt x="3404592" y="278011"/>
                </a:lnTo>
                <a:lnTo>
                  <a:pt x="3398639" y="286346"/>
                </a:lnTo>
                <a:lnTo>
                  <a:pt x="3388519" y="315516"/>
                </a:lnTo>
                <a:lnTo>
                  <a:pt x="3377803" y="345877"/>
                </a:lnTo>
                <a:lnTo>
                  <a:pt x="3364111" y="376833"/>
                </a:lnTo>
                <a:lnTo>
                  <a:pt x="3351014" y="404813"/>
                </a:lnTo>
                <a:lnTo>
                  <a:pt x="3348633" y="414338"/>
                </a:lnTo>
                <a:lnTo>
                  <a:pt x="3351014" y="425053"/>
                </a:lnTo>
                <a:lnTo>
                  <a:pt x="3358158" y="435174"/>
                </a:lnTo>
                <a:lnTo>
                  <a:pt x="3366492" y="441127"/>
                </a:lnTo>
                <a:lnTo>
                  <a:pt x="3375422" y="442317"/>
                </a:lnTo>
                <a:lnTo>
                  <a:pt x="3420070" y="443508"/>
                </a:lnTo>
                <a:lnTo>
                  <a:pt x="3464123" y="445889"/>
                </a:lnTo>
                <a:lnTo>
                  <a:pt x="3474244" y="443508"/>
                </a:lnTo>
                <a:lnTo>
                  <a:pt x="3483769" y="435174"/>
                </a:lnTo>
                <a:lnTo>
                  <a:pt x="3488531" y="423863"/>
                </a:lnTo>
                <a:lnTo>
                  <a:pt x="3489722" y="415528"/>
                </a:lnTo>
                <a:lnTo>
                  <a:pt x="3488531" y="408385"/>
                </a:lnTo>
                <a:lnTo>
                  <a:pt x="3476625" y="378024"/>
                </a:lnTo>
                <a:lnTo>
                  <a:pt x="3462933" y="345877"/>
                </a:lnTo>
                <a:lnTo>
                  <a:pt x="3452217" y="316706"/>
                </a:lnTo>
                <a:lnTo>
                  <a:pt x="3442097" y="286346"/>
                </a:lnTo>
                <a:lnTo>
                  <a:pt x="3436144" y="278011"/>
                </a:lnTo>
                <a:lnTo>
                  <a:pt x="3425428" y="275630"/>
                </a:lnTo>
                <a:close/>
                <a:moveTo>
                  <a:pt x="537567" y="275630"/>
                </a:moveTo>
                <a:lnTo>
                  <a:pt x="528042" y="278011"/>
                </a:lnTo>
                <a:lnTo>
                  <a:pt x="522089" y="286346"/>
                </a:lnTo>
                <a:lnTo>
                  <a:pt x="511969" y="315516"/>
                </a:lnTo>
                <a:lnTo>
                  <a:pt x="501253" y="345877"/>
                </a:lnTo>
                <a:lnTo>
                  <a:pt x="487561" y="376833"/>
                </a:lnTo>
                <a:lnTo>
                  <a:pt x="474464" y="404813"/>
                </a:lnTo>
                <a:lnTo>
                  <a:pt x="472083" y="414338"/>
                </a:lnTo>
                <a:lnTo>
                  <a:pt x="474464" y="425053"/>
                </a:lnTo>
                <a:lnTo>
                  <a:pt x="481608" y="435174"/>
                </a:lnTo>
                <a:lnTo>
                  <a:pt x="489942" y="441127"/>
                </a:lnTo>
                <a:lnTo>
                  <a:pt x="498872" y="442317"/>
                </a:lnTo>
                <a:lnTo>
                  <a:pt x="543521" y="443508"/>
                </a:lnTo>
                <a:lnTo>
                  <a:pt x="587574" y="445889"/>
                </a:lnTo>
                <a:lnTo>
                  <a:pt x="597694" y="443508"/>
                </a:lnTo>
                <a:lnTo>
                  <a:pt x="607219" y="435174"/>
                </a:lnTo>
                <a:lnTo>
                  <a:pt x="611981" y="423863"/>
                </a:lnTo>
                <a:lnTo>
                  <a:pt x="613172" y="415528"/>
                </a:lnTo>
                <a:lnTo>
                  <a:pt x="611981" y="408385"/>
                </a:lnTo>
                <a:lnTo>
                  <a:pt x="600075" y="378024"/>
                </a:lnTo>
                <a:lnTo>
                  <a:pt x="586383" y="345877"/>
                </a:lnTo>
                <a:lnTo>
                  <a:pt x="575667" y="316706"/>
                </a:lnTo>
                <a:lnTo>
                  <a:pt x="565547" y="286346"/>
                </a:lnTo>
                <a:lnTo>
                  <a:pt x="559594" y="278011"/>
                </a:lnTo>
                <a:lnTo>
                  <a:pt x="548878" y="275630"/>
                </a:lnTo>
                <a:close/>
                <a:moveTo>
                  <a:pt x="1310879" y="269082"/>
                </a:moveTo>
                <a:lnTo>
                  <a:pt x="1304925" y="270272"/>
                </a:lnTo>
                <a:lnTo>
                  <a:pt x="1301353" y="270272"/>
                </a:lnTo>
                <a:lnTo>
                  <a:pt x="1301353" y="273844"/>
                </a:lnTo>
                <a:lnTo>
                  <a:pt x="1303735" y="278011"/>
                </a:lnTo>
                <a:lnTo>
                  <a:pt x="1308497" y="275630"/>
                </a:lnTo>
                <a:lnTo>
                  <a:pt x="1312069" y="275630"/>
                </a:lnTo>
                <a:lnTo>
                  <a:pt x="1314450" y="272653"/>
                </a:lnTo>
                <a:close/>
                <a:moveTo>
                  <a:pt x="4910732" y="260747"/>
                </a:moveTo>
                <a:lnTo>
                  <a:pt x="4908352" y="261938"/>
                </a:lnTo>
                <a:lnTo>
                  <a:pt x="4907160" y="263128"/>
                </a:lnTo>
                <a:lnTo>
                  <a:pt x="4907160" y="267891"/>
                </a:lnTo>
                <a:lnTo>
                  <a:pt x="4908352" y="270272"/>
                </a:lnTo>
                <a:lnTo>
                  <a:pt x="4909542" y="275630"/>
                </a:lnTo>
                <a:lnTo>
                  <a:pt x="4911923" y="280392"/>
                </a:lnTo>
                <a:lnTo>
                  <a:pt x="4915495" y="288727"/>
                </a:lnTo>
                <a:lnTo>
                  <a:pt x="4920258" y="293489"/>
                </a:lnTo>
                <a:lnTo>
                  <a:pt x="4920258" y="286346"/>
                </a:lnTo>
                <a:lnTo>
                  <a:pt x="4914304" y="279202"/>
                </a:lnTo>
                <a:lnTo>
                  <a:pt x="4914304" y="275630"/>
                </a:lnTo>
                <a:lnTo>
                  <a:pt x="4913114" y="270272"/>
                </a:lnTo>
                <a:lnTo>
                  <a:pt x="4911923" y="269082"/>
                </a:lnTo>
                <a:lnTo>
                  <a:pt x="4911923" y="267891"/>
                </a:lnTo>
                <a:lnTo>
                  <a:pt x="4913114" y="265510"/>
                </a:lnTo>
                <a:close/>
                <a:moveTo>
                  <a:pt x="4817864" y="259557"/>
                </a:moveTo>
                <a:lnTo>
                  <a:pt x="4819054" y="263128"/>
                </a:lnTo>
                <a:lnTo>
                  <a:pt x="4822626" y="266700"/>
                </a:lnTo>
                <a:lnTo>
                  <a:pt x="4821436" y="261938"/>
                </a:lnTo>
                <a:close/>
                <a:moveTo>
                  <a:pt x="4866680" y="257175"/>
                </a:moveTo>
                <a:lnTo>
                  <a:pt x="4864298" y="260747"/>
                </a:lnTo>
                <a:lnTo>
                  <a:pt x="4865489" y="264319"/>
                </a:lnTo>
                <a:lnTo>
                  <a:pt x="4870252" y="266700"/>
                </a:lnTo>
                <a:lnTo>
                  <a:pt x="4872632" y="263128"/>
                </a:lnTo>
                <a:lnTo>
                  <a:pt x="4872632" y="259557"/>
                </a:lnTo>
                <a:lnTo>
                  <a:pt x="4869060" y="258366"/>
                </a:lnTo>
                <a:close/>
                <a:moveTo>
                  <a:pt x="2213967" y="257175"/>
                </a:moveTo>
                <a:lnTo>
                  <a:pt x="2212777" y="259557"/>
                </a:lnTo>
                <a:lnTo>
                  <a:pt x="2215158" y="261938"/>
                </a:lnTo>
                <a:lnTo>
                  <a:pt x="2217539" y="261938"/>
                </a:lnTo>
                <a:lnTo>
                  <a:pt x="2221111" y="258366"/>
                </a:lnTo>
                <a:lnTo>
                  <a:pt x="2219920" y="257175"/>
                </a:lnTo>
                <a:close/>
                <a:moveTo>
                  <a:pt x="1337667" y="257175"/>
                </a:moveTo>
                <a:lnTo>
                  <a:pt x="1335286" y="260747"/>
                </a:lnTo>
                <a:lnTo>
                  <a:pt x="1324570" y="259557"/>
                </a:lnTo>
                <a:lnTo>
                  <a:pt x="1324570" y="279202"/>
                </a:lnTo>
                <a:lnTo>
                  <a:pt x="1322189" y="287536"/>
                </a:lnTo>
                <a:lnTo>
                  <a:pt x="1322189" y="294680"/>
                </a:lnTo>
                <a:lnTo>
                  <a:pt x="1323380" y="299442"/>
                </a:lnTo>
                <a:lnTo>
                  <a:pt x="1328142" y="302419"/>
                </a:lnTo>
                <a:lnTo>
                  <a:pt x="1329333" y="298252"/>
                </a:lnTo>
                <a:lnTo>
                  <a:pt x="1328142" y="297061"/>
                </a:lnTo>
                <a:lnTo>
                  <a:pt x="1326952" y="294680"/>
                </a:lnTo>
                <a:lnTo>
                  <a:pt x="1326952" y="291108"/>
                </a:lnTo>
                <a:lnTo>
                  <a:pt x="1325761" y="287536"/>
                </a:lnTo>
                <a:lnTo>
                  <a:pt x="1326952" y="279202"/>
                </a:lnTo>
                <a:lnTo>
                  <a:pt x="1330524" y="275630"/>
                </a:lnTo>
                <a:lnTo>
                  <a:pt x="1335286" y="273844"/>
                </a:lnTo>
                <a:lnTo>
                  <a:pt x="1337667" y="280392"/>
                </a:lnTo>
                <a:lnTo>
                  <a:pt x="1342431" y="280392"/>
                </a:lnTo>
                <a:lnTo>
                  <a:pt x="1346597" y="278011"/>
                </a:lnTo>
                <a:lnTo>
                  <a:pt x="1345406" y="273844"/>
                </a:lnTo>
                <a:lnTo>
                  <a:pt x="1345406" y="266700"/>
                </a:lnTo>
                <a:lnTo>
                  <a:pt x="1347788" y="260747"/>
                </a:lnTo>
                <a:lnTo>
                  <a:pt x="1347788" y="257175"/>
                </a:lnTo>
                <a:close/>
                <a:moveTo>
                  <a:pt x="2551510" y="248246"/>
                </a:moveTo>
                <a:lnTo>
                  <a:pt x="2558058" y="250032"/>
                </a:lnTo>
                <a:lnTo>
                  <a:pt x="2558058" y="254794"/>
                </a:lnTo>
                <a:lnTo>
                  <a:pt x="2555677" y="266700"/>
                </a:lnTo>
                <a:lnTo>
                  <a:pt x="2556867" y="292299"/>
                </a:lnTo>
                <a:lnTo>
                  <a:pt x="2541985" y="293489"/>
                </a:lnTo>
                <a:lnTo>
                  <a:pt x="2509242" y="292299"/>
                </a:lnTo>
                <a:lnTo>
                  <a:pt x="2487216" y="291108"/>
                </a:lnTo>
                <a:lnTo>
                  <a:pt x="2465189" y="291108"/>
                </a:lnTo>
                <a:lnTo>
                  <a:pt x="2433638" y="292299"/>
                </a:lnTo>
                <a:lnTo>
                  <a:pt x="2424708" y="293489"/>
                </a:lnTo>
                <a:lnTo>
                  <a:pt x="2419945" y="298252"/>
                </a:lnTo>
                <a:lnTo>
                  <a:pt x="2416374" y="303610"/>
                </a:lnTo>
                <a:lnTo>
                  <a:pt x="2415183" y="310753"/>
                </a:lnTo>
                <a:lnTo>
                  <a:pt x="2415183" y="333971"/>
                </a:lnTo>
                <a:lnTo>
                  <a:pt x="2395538" y="333971"/>
                </a:lnTo>
                <a:lnTo>
                  <a:pt x="2378869" y="331589"/>
                </a:lnTo>
                <a:lnTo>
                  <a:pt x="2376488" y="309563"/>
                </a:lnTo>
                <a:lnTo>
                  <a:pt x="2377678" y="273844"/>
                </a:lnTo>
                <a:lnTo>
                  <a:pt x="2377678" y="253603"/>
                </a:lnTo>
                <a:lnTo>
                  <a:pt x="2418755" y="253603"/>
                </a:lnTo>
                <a:lnTo>
                  <a:pt x="2440781" y="254794"/>
                </a:lnTo>
                <a:lnTo>
                  <a:pt x="2473524" y="255985"/>
                </a:lnTo>
                <a:lnTo>
                  <a:pt x="2509242" y="253603"/>
                </a:lnTo>
                <a:lnTo>
                  <a:pt x="2532460" y="250032"/>
                </a:lnTo>
                <a:close/>
                <a:moveTo>
                  <a:pt x="2288381" y="245864"/>
                </a:moveTo>
                <a:lnTo>
                  <a:pt x="2286000" y="247055"/>
                </a:lnTo>
                <a:lnTo>
                  <a:pt x="2283619" y="251222"/>
                </a:lnTo>
                <a:lnTo>
                  <a:pt x="2283619" y="252413"/>
                </a:lnTo>
                <a:lnTo>
                  <a:pt x="2284810" y="253603"/>
                </a:lnTo>
                <a:lnTo>
                  <a:pt x="2288381" y="253603"/>
                </a:lnTo>
                <a:lnTo>
                  <a:pt x="2290763" y="251222"/>
                </a:lnTo>
                <a:lnTo>
                  <a:pt x="2290763" y="247055"/>
                </a:lnTo>
                <a:close/>
                <a:moveTo>
                  <a:pt x="1307306" y="238721"/>
                </a:moveTo>
                <a:lnTo>
                  <a:pt x="1306116" y="241102"/>
                </a:lnTo>
                <a:lnTo>
                  <a:pt x="1308497" y="243483"/>
                </a:lnTo>
                <a:lnTo>
                  <a:pt x="1310879" y="244674"/>
                </a:lnTo>
                <a:lnTo>
                  <a:pt x="1313260" y="243483"/>
                </a:lnTo>
                <a:lnTo>
                  <a:pt x="1312069" y="241102"/>
                </a:lnTo>
                <a:lnTo>
                  <a:pt x="1309688" y="238721"/>
                </a:lnTo>
                <a:close/>
                <a:moveTo>
                  <a:pt x="1524595" y="236339"/>
                </a:moveTo>
                <a:lnTo>
                  <a:pt x="1566863" y="236339"/>
                </a:lnTo>
                <a:lnTo>
                  <a:pt x="1590080" y="237530"/>
                </a:lnTo>
                <a:lnTo>
                  <a:pt x="1612106" y="239911"/>
                </a:lnTo>
                <a:lnTo>
                  <a:pt x="1626989" y="243483"/>
                </a:lnTo>
                <a:lnTo>
                  <a:pt x="1626989" y="272653"/>
                </a:lnTo>
                <a:lnTo>
                  <a:pt x="1609725" y="270272"/>
                </a:lnTo>
                <a:lnTo>
                  <a:pt x="1586508" y="269082"/>
                </a:lnTo>
                <a:lnTo>
                  <a:pt x="1544836" y="269082"/>
                </a:lnTo>
                <a:lnTo>
                  <a:pt x="1526977" y="270272"/>
                </a:lnTo>
                <a:lnTo>
                  <a:pt x="1510903" y="273844"/>
                </a:lnTo>
                <a:lnTo>
                  <a:pt x="1496616" y="279202"/>
                </a:lnTo>
                <a:lnTo>
                  <a:pt x="1482924" y="286346"/>
                </a:lnTo>
                <a:lnTo>
                  <a:pt x="1473399" y="293489"/>
                </a:lnTo>
                <a:lnTo>
                  <a:pt x="1468041" y="302419"/>
                </a:lnTo>
                <a:lnTo>
                  <a:pt x="1465660" y="309563"/>
                </a:lnTo>
                <a:lnTo>
                  <a:pt x="1454944" y="299442"/>
                </a:lnTo>
                <a:lnTo>
                  <a:pt x="1448991" y="291108"/>
                </a:lnTo>
                <a:lnTo>
                  <a:pt x="1446610" y="278011"/>
                </a:lnTo>
                <a:lnTo>
                  <a:pt x="1447801" y="269082"/>
                </a:lnTo>
                <a:lnTo>
                  <a:pt x="1453753" y="260747"/>
                </a:lnTo>
                <a:lnTo>
                  <a:pt x="1462088" y="253603"/>
                </a:lnTo>
                <a:lnTo>
                  <a:pt x="1475780" y="245864"/>
                </a:lnTo>
                <a:lnTo>
                  <a:pt x="1490067" y="241102"/>
                </a:lnTo>
                <a:lnTo>
                  <a:pt x="1507331" y="237530"/>
                </a:lnTo>
                <a:close/>
                <a:moveTo>
                  <a:pt x="2254449" y="235149"/>
                </a:moveTo>
                <a:lnTo>
                  <a:pt x="2253258" y="236339"/>
                </a:lnTo>
                <a:lnTo>
                  <a:pt x="2253258" y="237530"/>
                </a:lnTo>
                <a:lnTo>
                  <a:pt x="2254449" y="241102"/>
                </a:lnTo>
                <a:lnTo>
                  <a:pt x="2256830" y="241102"/>
                </a:lnTo>
                <a:lnTo>
                  <a:pt x="2258020" y="239911"/>
                </a:lnTo>
                <a:lnTo>
                  <a:pt x="2258020" y="238721"/>
                </a:lnTo>
                <a:lnTo>
                  <a:pt x="2256830" y="236339"/>
                </a:lnTo>
                <a:close/>
                <a:moveTo>
                  <a:pt x="1294210" y="233958"/>
                </a:moveTo>
                <a:lnTo>
                  <a:pt x="1291233" y="235149"/>
                </a:lnTo>
                <a:lnTo>
                  <a:pt x="1290042" y="236339"/>
                </a:lnTo>
                <a:lnTo>
                  <a:pt x="1291233" y="238721"/>
                </a:lnTo>
                <a:lnTo>
                  <a:pt x="1294210" y="239911"/>
                </a:lnTo>
                <a:lnTo>
                  <a:pt x="1296591" y="237530"/>
                </a:lnTo>
                <a:lnTo>
                  <a:pt x="1296591" y="236339"/>
                </a:lnTo>
                <a:close/>
                <a:moveTo>
                  <a:pt x="2191941" y="230386"/>
                </a:moveTo>
                <a:lnTo>
                  <a:pt x="2189560" y="231577"/>
                </a:lnTo>
                <a:lnTo>
                  <a:pt x="2190750" y="233958"/>
                </a:lnTo>
                <a:lnTo>
                  <a:pt x="2194322" y="235149"/>
                </a:lnTo>
                <a:lnTo>
                  <a:pt x="2196703" y="232768"/>
                </a:lnTo>
                <a:lnTo>
                  <a:pt x="2196703" y="230386"/>
                </a:lnTo>
                <a:close/>
                <a:moveTo>
                  <a:pt x="3282553" y="228005"/>
                </a:moveTo>
                <a:lnTo>
                  <a:pt x="3276600" y="231577"/>
                </a:lnTo>
                <a:lnTo>
                  <a:pt x="3275410" y="238721"/>
                </a:lnTo>
                <a:lnTo>
                  <a:pt x="3271838" y="242293"/>
                </a:lnTo>
                <a:lnTo>
                  <a:pt x="3273028" y="244674"/>
                </a:lnTo>
                <a:lnTo>
                  <a:pt x="3278982" y="247055"/>
                </a:lnTo>
                <a:lnTo>
                  <a:pt x="3284935" y="244674"/>
                </a:lnTo>
                <a:lnTo>
                  <a:pt x="3286125" y="239911"/>
                </a:lnTo>
                <a:lnTo>
                  <a:pt x="3282553" y="236339"/>
                </a:lnTo>
                <a:close/>
                <a:moveTo>
                  <a:pt x="406003" y="228005"/>
                </a:moveTo>
                <a:lnTo>
                  <a:pt x="400050" y="231577"/>
                </a:lnTo>
                <a:lnTo>
                  <a:pt x="398860" y="238721"/>
                </a:lnTo>
                <a:lnTo>
                  <a:pt x="395288" y="242293"/>
                </a:lnTo>
                <a:lnTo>
                  <a:pt x="396478" y="244674"/>
                </a:lnTo>
                <a:lnTo>
                  <a:pt x="402431" y="247055"/>
                </a:lnTo>
                <a:lnTo>
                  <a:pt x="408385" y="244674"/>
                </a:lnTo>
                <a:lnTo>
                  <a:pt x="409575" y="239911"/>
                </a:lnTo>
                <a:lnTo>
                  <a:pt x="406003" y="236339"/>
                </a:lnTo>
                <a:close/>
                <a:moveTo>
                  <a:pt x="2234803" y="221456"/>
                </a:moveTo>
                <a:lnTo>
                  <a:pt x="2221111" y="224433"/>
                </a:lnTo>
                <a:lnTo>
                  <a:pt x="2219920" y="236339"/>
                </a:lnTo>
                <a:lnTo>
                  <a:pt x="2221111" y="239911"/>
                </a:lnTo>
                <a:lnTo>
                  <a:pt x="2224088" y="241102"/>
                </a:lnTo>
                <a:lnTo>
                  <a:pt x="2227660" y="235149"/>
                </a:lnTo>
                <a:lnTo>
                  <a:pt x="2227660" y="229196"/>
                </a:lnTo>
                <a:lnTo>
                  <a:pt x="2232422" y="226814"/>
                </a:lnTo>
                <a:close/>
                <a:moveTo>
                  <a:pt x="1775817" y="220266"/>
                </a:moveTo>
                <a:lnTo>
                  <a:pt x="1774031" y="221456"/>
                </a:lnTo>
                <a:lnTo>
                  <a:pt x="1772841" y="224433"/>
                </a:lnTo>
                <a:lnTo>
                  <a:pt x="1775817" y="228005"/>
                </a:lnTo>
                <a:lnTo>
                  <a:pt x="1777008" y="230386"/>
                </a:lnTo>
                <a:lnTo>
                  <a:pt x="1779389" y="229196"/>
                </a:lnTo>
                <a:lnTo>
                  <a:pt x="1780580" y="226814"/>
                </a:lnTo>
                <a:lnTo>
                  <a:pt x="1780580" y="222647"/>
                </a:lnTo>
                <a:close/>
                <a:moveTo>
                  <a:pt x="4881562" y="217885"/>
                </a:moveTo>
                <a:lnTo>
                  <a:pt x="4875014" y="224433"/>
                </a:lnTo>
                <a:lnTo>
                  <a:pt x="4877395" y="236339"/>
                </a:lnTo>
                <a:lnTo>
                  <a:pt x="4880372" y="230386"/>
                </a:lnTo>
                <a:lnTo>
                  <a:pt x="4885134" y="228005"/>
                </a:lnTo>
                <a:lnTo>
                  <a:pt x="4887516" y="228005"/>
                </a:lnTo>
                <a:lnTo>
                  <a:pt x="4888706" y="226814"/>
                </a:lnTo>
                <a:lnTo>
                  <a:pt x="4888706" y="220266"/>
                </a:lnTo>
                <a:lnTo>
                  <a:pt x="4882753" y="217885"/>
                </a:lnTo>
                <a:close/>
                <a:moveTo>
                  <a:pt x="1308497" y="205979"/>
                </a:moveTo>
                <a:lnTo>
                  <a:pt x="1307306" y="207169"/>
                </a:lnTo>
                <a:lnTo>
                  <a:pt x="1308497" y="209550"/>
                </a:lnTo>
                <a:lnTo>
                  <a:pt x="1309688" y="210741"/>
                </a:lnTo>
                <a:lnTo>
                  <a:pt x="1310879" y="210741"/>
                </a:lnTo>
                <a:lnTo>
                  <a:pt x="1312069" y="209550"/>
                </a:lnTo>
                <a:lnTo>
                  <a:pt x="1312069" y="207169"/>
                </a:lnTo>
                <a:lnTo>
                  <a:pt x="1310879" y="205979"/>
                </a:lnTo>
                <a:close/>
                <a:moveTo>
                  <a:pt x="3244453" y="204788"/>
                </a:moveTo>
                <a:lnTo>
                  <a:pt x="3243263" y="205979"/>
                </a:lnTo>
                <a:lnTo>
                  <a:pt x="3240882" y="207169"/>
                </a:lnTo>
                <a:lnTo>
                  <a:pt x="3239691" y="209550"/>
                </a:lnTo>
                <a:lnTo>
                  <a:pt x="3242072" y="211931"/>
                </a:lnTo>
                <a:lnTo>
                  <a:pt x="3244453" y="210741"/>
                </a:lnTo>
                <a:lnTo>
                  <a:pt x="3246239" y="209550"/>
                </a:lnTo>
                <a:lnTo>
                  <a:pt x="3246239" y="207169"/>
                </a:lnTo>
                <a:close/>
                <a:moveTo>
                  <a:pt x="367903" y="204788"/>
                </a:moveTo>
                <a:lnTo>
                  <a:pt x="366713" y="205979"/>
                </a:lnTo>
                <a:lnTo>
                  <a:pt x="364331" y="207169"/>
                </a:lnTo>
                <a:lnTo>
                  <a:pt x="363141" y="209550"/>
                </a:lnTo>
                <a:lnTo>
                  <a:pt x="365522" y="211931"/>
                </a:lnTo>
                <a:lnTo>
                  <a:pt x="367903" y="210741"/>
                </a:lnTo>
                <a:lnTo>
                  <a:pt x="369689" y="209550"/>
                </a:lnTo>
                <a:lnTo>
                  <a:pt x="369689" y="207169"/>
                </a:lnTo>
                <a:close/>
                <a:moveTo>
                  <a:pt x="2338388" y="202406"/>
                </a:moveTo>
                <a:lnTo>
                  <a:pt x="2339578" y="207169"/>
                </a:lnTo>
                <a:lnTo>
                  <a:pt x="2343150" y="209550"/>
                </a:lnTo>
                <a:lnTo>
                  <a:pt x="2343150" y="204788"/>
                </a:lnTo>
                <a:lnTo>
                  <a:pt x="2340769" y="202406"/>
                </a:lnTo>
                <a:close/>
                <a:moveTo>
                  <a:pt x="2204442" y="200025"/>
                </a:moveTo>
                <a:lnTo>
                  <a:pt x="2200870" y="204788"/>
                </a:lnTo>
                <a:lnTo>
                  <a:pt x="2202061" y="208360"/>
                </a:lnTo>
                <a:lnTo>
                  <a:pt x="2228850" y="208360"/>
                </a:lnTo>
                <a:lnTo>
                  <a:pt x="2231231" y="205979"/>
                </a:lnTo>
                <a:lnTo>
                  <a:pt x="2234803" y="204788"/>
                </a:lnTo>
                <a:lnTo>
                  <a:pt x="2237185" y="209550"/>
                </a:lnTo>
                <a:lnTo>
                  <a:pt x="2243138" y="211931"/>
                </a:lnTo>
                <a:lnTo>
                  <a:pt x="2243138" y="203597"/>
                </a:lnTo>
                <a:lnTo>
                  <a:pt x="2237185" y="200025"/>
                </a:lnTo>
                <a:lnTo>
                  <a:pt x="2222897" y="202406"/>
                </a:lnTo>
                <a:lnTo>
                  <a:pt x="2217539" y="201216"/>
                </a:lnTo>
                <a:lnTo>
                  <a:pt x="2211586" y="200025"/>
                </a:lnTo>
                <a:close/>
                <a:moveTo>
                  <a:pt x="2266355" y="198239"/>
                </a:moveTo>
                <a:lnTo>
                  <a:pt x="2262783" y="201216"/>
                </a:lnTo>
                <a:lnTo>
                  <a:pt x="2261592" y="205979"/>
                </a:lnTo>
                <a:lnTo>
                  <a:pt x="2262783" y="210741"/>
                </a:lnTo>
                <a:lnTo>
                  <a:pt x="2266355" y="211931"/>
                </a:lnTo>
                <a:lnTo>
                  <a:pt x="2269927" y="209550"/>
                </a:lnTo>
                <a:lnTo>
                  <a:pt x="2271117" y="205979"/>
                </a:lnTo>
                <a:lnTo>
                  <a:pt x="2269927" y="201216"/>
                </a:lnTo>
                <a:close/>
                <a:moveTo>
                  <a:pt x="2289572" y="197049"/>
                </a:moveTo>
                <a:lnTo>
                  <a:pt x="2290763" y="202406"/>
                </a:lnTo>
                <a:lnTo>
                  <a:pt x="2293144" y="209550"/>
                </a:lnTo>
                <a:lnTo>
                  <a:pt x="2303264" y="211931"/>
                </a:lnTo>
                <a:lnTo>
                  <a:pt x="2296716" y="207169"/>
                </a:lnTo>
                <a:lnTo>
                  <a:pt x="2293144" y="202406"/>
                </a:lnTo>
                <a:lnTo>
                  <a:pt x="2294335" y="200025"/>
                </a:lnTo>
                <a:lnTo>
                  <a:pt x="2295525" y="198239"/>
                </a:lnTo>
                <a:close/>
                <a:moveTo>
                  <a:pt x="3456980" y="194667"/>
                </a:moveTo>
                <a:lnTo>
                  <a:pt x="3452217" y="200025"/>
                </a:lnTo>
                <a:lnTo>
                  <a:pt x="3456980" y="198239"/>
                </a:lnTo>
                <a:lnTo>
                  <a:pt x="3460552" y="197049"/>
                </a:lnTo>
                <a:lnTo>
                  <a:pt x="3464123" y="201216"/>
                </a:lnTo>
                <a:lnTo>
                  <a:pt x="3467695" y="201216"/>
                </a:lnTo>
                <a:lnTo>
                  <a:pt x="3467695" y="197049"/>
                </a:lnTo>
                <a:lnTo>
                  <a:pt x="3462933" y="194667"/>
                </a:lnTo>
                <a:close/>
                <a:moveTo>
                  <a:pt x="580430" y="194667"/>
                </a:moveTo>
                <a:lnTo>
                  <a:pt x="575667" y="200025"/>
                </a:lnTo>
                <a:lnTo>
                  <a:pt x="580430" y="198239"/>
                </a:lnTo>
                <a:lnTo>
                  <a:pt x="584002" y="197049"/>
                </a:lnTo>
                <a:lnTo>
                  <a:pt x="587574" y="201216"/>
                </a:lnTo>
                <a:lnTo>
                  <a:pt x="591146" y="201216"/>
                </a:lnTo>
                <a:lnTo>
                  <a:pt x="591146" y="197049"/>
                </a:lnTo>
                <a:lnTo>
                  <a:pt x="586383" y="194667"/>
                </a:lnTo>
                <a:close/>
                <a:moveTo>
                  <a:pt x="1486495" y="193477"/>
                </a:moveTo>
                <a:lnTo>
                  <a:pt x="1484114" y="194667"/>
                </a:lnTo>
                <a:lnTo>
                  <a:pt x="1482924" y="197049"/>
                </a:lnTo>
                <a:lnTo>
                  <a:pt x="1486495" y="201216"/>
                </a:lnTo>
                <a:lnTo>
                  <a:pt x="1490067" y="201216"/>
                </a:lnTo>
                <a:lnTo>
                  <a:pt x="1493639" y="200025"/>
                </a:lnTo>
                <a:lnTo>
                  <a:pt x="1493639" y="195858"/>
                </a:lnTo>
                <a:lnTo>
                  <a:pt x="1491258" y="193477"/>
                </a:lnTo>
                <a:close/>
                <a:moveTo>
                  <a:pt x="2415183" y="187524"/>
                </a:moveTo>
                <a:lnTo>
                  <a:pt x="2413992" y="189905"/>
                </a:lnTo>
                <a:lnTo>
                  <a:pt x="2417564" y="193477"/>
                </a:lnTo>
                <a:lnTo>
                  <a:pt x="2421136" y="188714"/>
                </a:lnTo>
                <a:lnTo>
                  <a:pt x="2416374" y="187524"/>
                </a:lnTo>
                <a:close/>
                <a:moveTo>
                  <a:pt x="2310408" y="186333"/>
                </a:moveTo>
                <a:lnTo>
                  <a:pt x="2310408" y="191096"/>
                </a:lnTo>
                <a:lnTo>
                  <a:pt x="2313980" y="193477"/>
                </a:lnTo>
                <a:lnTo>
                  <a:pt x="2315170" y="193477"/>
                </a:lnTo>
                <a:lnTo>
                  <a:pt x="2316361" y="191096"/>
                </a:lnTo>
                <a:lnTo>
                  <a:pt x="2313980" y="187524"/>
                </a:lnTo>
                <a:close/>
                <a:moveTo>
                  <a:pt x="1781770" y="185142"/>
                </a:moveTo>
                <a:lnTo>
                  <a:pt x="1777008" y="189905"/>
                </a:lnTo>
                <a:lnTo>
                  <a:pt x="1775817" y="192286"/>
                </a:lnTo>
                <a:lnTo>
                  <a:pt x="1772841" y="193477"/>
                </a:lnTo>
                <a:lnTo>
                  <a:pt x="1771650" y="194667"/>
                </a:lnTo>
                <a:lnTo>
                  <a:pt x="1770460" y="204788"/>
                </a:lnTo>
                <a:lnTo>
                  <a:pt x="1772841" y="207169"/>
                </a:lnTo>
                <a:lnTo>
                  <a:pt x="1775817" y="207169"/>
                </a:lnTo>
                <a:lnTo>
                  <a:pt x="1778199" y="198239"/>
                </a:lnTo>
                <a:lnTo>
                  <a:pt x="1780580" y="192286"/>
                </a:lnTo>
                <a:lnTo>
                  <a:pt x="1780580" y="189905"/>
                </a:lnTo>
                <a:lnTo>
                  <a:pt x="1781770" y="187524"/>
                </a:lnTo>
                <a:close/>
                <a:moveTo>
                  <a:pt x="2203252" y="181571"/>
                </a:moveTo>
                <a:lnTo>
                  <a:pt x="2203252" y="183952"/>
                </a:lnTo>
                <a:lnTo>
                  <a:pt x="2204442" y="187524"/>
                </a:lnTo>
                <a:lnTo>
                  <a:pt x="2209205" y="189905"/>
                </a:lnTo>
                <a:lnTo>
                  <a:pt x="2210395" y="188714"/>
                </a:lnTo>
                <a:lnTo>
                  <a:pt x="2211586" y="186333"/>
                </a:lnTo>
                <a:lnTo>
                  <a:pt x="2210395" y="182761"/>
                </a:lnTo>
                <a:lnTo>
                  <a:pt x="2206824" y="181571"/>
                </a:lnTo>
                <a:close/>
                <a:moveTo>
                  <a:pt x="3338513" y="180380"/>
                </a:moveTo>
                <a:lnTo>
                  <a:pt x="3337322" y="181571"/>
                </a:lnTo>
                <a:lnTo>
                  <a:pt x="3337322" y="182761"/>
                </a:lnTo>
                <a:lnTo>
                  <a:pt x="3340894" y="185142"/>
                </a:lnTo>
                <a:lnTo>
                  <a:pt x="3340894" y="186333"/>
                </a:lnTo>
                <a:lnTo>
                  <a:pt x="3342085" y="186333"/>
                </a:lnTo>
                <a:lnTo>
                  <a:pt x="3343275" y="187524"/>
                </a:lnTo>
                <a:lnTo>
                  <a:pt x="3344466" y="187524"/>
                </a:lnTo>
                <a:lnTo>
                  <a:pt x="3340894" y="183952"/>
                </a:lnTo>
                <a:lnTo>
                  <a:pt x="3340894" y="182761"/>
                </a:lnTo>
                <a:close/>
                <a:moveTo>
                  <a:pt x="461963" y="180380"/>
                </a:moveTo>
                <a:lnTo>
                  <a:pt x="460772" y="181571"/>
                </a:lnTo>
                <a:lnTo>
                  <a:pt x="460772" y="182761"/>
                </a:lnTo>
                <a:lnTo>
                  <a:pt x="464344" y="185142"/>
                </a:lnTo>
                <a:lnTo>
                  <a:pt x="464344" y="186333"/>
                </a:lnTo>
                <a:lnTo>
                  <a:pt x="465535" y="186333"/>
                </a:lnTo>
                <a:lnTo>
                  <a:pt x="466725" y="187524"/>
                </a:lnTo>
                <a:lnTo>
                  <a:pt x="467916" y="187524"/>
                </a:lnTo>
                <a:lnTo>
                  <a:pt x="464344" y="183952"/>
                </a:lnTo>
                <a:lnTo>
                  <a:pt x="464344" y="182761"/>
                </a:lnTo>
                <a:close/>
                <a:moveTo>
                  <a:pt x="2272308" y="179189"/>
                </a:moveTo>
                <a:lnTo>
                  <a:pt x="2272308" y="182761"/>
                </a:lnTo>
                <a:lnTo>
                  <a:pt x="2276475" y="183952"/>
                </a:lnTo>
                <a:lnTo>
                  <a:pt x="2282428" y="185142"/>
                </a:lnTo>
                <a:lnTo>
                  <a:pt x="2287191" y="180380"/>
                </a:lnTo>
                <a:lnTo>
                  <a:pt x="2282428" y="181571"/>
                </a:lnTo>
                <a:lnTo>
                  <a:pt x="2278856" y="181571"/>
                </a:lnTo>
                <a:lnTo>
                  <a:pt x="2275285" y="179189"/>
                </a:lnTo>
                <a:close/>
                <a:moveTo>
                  <a:pt x="2382441" y="177999"/>
                </a:moveTo>
                <a:lnTo>
                  <a:pt x="2381250" y="183952"/>
                </a:lnTo>
                <a:lnTo>
                  <a:pt x="2382441" y="189905"/>
                </a:lnTo>
                <a:lnTo>
                  <a:pt x="2383631" y="191096"/>
                </a:lnTo>
                <a:lnTo>
                  <a:pt x="2386013" y="189905"/>
                </a:lnTo>
                <a:lnTo>
                  <a:pt x="2387203" y="183952"/>
                </a:lnTo>
                <a:close/>
                <a:moveTo>
                  <a:pt x="2334816" y="176808"/>
                </a:moveTo>
                <a:lnTo>
                  <a:pt x="2333625" y="186333"/>
                </a:lnTo>
                <a:lnTo>
                  <a:pt x="2333625" y="194667"/>
                </a:lnTo>
                <a:lnTo>
                  <a:pt x="2336006" y="194667"/>
                </a:lnTo>
                <a:lnTo>
                  <a:pt x="2337197" y="192286"/>
                </a:lnTo>
                <a:lnTo>
                  <a:pt x="2341960" y="185142"/>
                </a:lnTo>
                <a:close/>
                <a:moveTo>
                  <a:pt x="3259336" y="174427"/>
                </a:moveTo>
                <a:lnTo>
                  <a:pt x="3258146" y="175617"/>
                </a:lnTo>
                <a:lnTo>
                  <a:pt x="3256955" y="183952"/>
                </a:lnTo>
                <a:lnTo>
                  <a:pt x="3261717" y="192286"/>
                </a:lnTo>
                <a:lnTo>
                  <a:pt x="3265289" y="194667"/>
                </a:lnTo>
                <a:lnTo>
                  <a:pt x="3265289" y="198239"/>
                </a:lnTo>
                <a:lnTo>
                  <a:pt x="3262908" y="202406"/>
                </a:lnTo>
                <a:lnTo>
                  <a:pt x="3264099" y="205979"/>
                </a:lnTo>
                <a:lnTo>
                  <a:pt x="3267671" y="205979"/>
                </a:lnTo>
                <a:lnTo>
                  <a:pt x="3270647" y="204788"/>
                </a:lnTo>
                <a:lnTo>
                  <a:pt x="3273028" y="201216"/>
                </a:lnTo>
                <a:lnTo>
                  <a:pt x="3271838" y="195858"/>
                </a:lnTo>
                <a:lnTo>
                  <a:pt x="3267671" y="192286"/>
                </a:lnTo>
                <a:lnTo>
                  <a:pt x="3264099" y="187524"/>
                </a:lnTo>
                <a:lnTo>
                  <a:pt x="3264099" y="180380"/>
                </a:lnTo>
                <a:lnTo>
                  <a:pt x="3260527" y="174427"/>
                </a:lnTo>
                <a:close/>
                <a:moveTo>
                  <a:pt x="382786" y="174427"/>
                </a:moveTo>
                <a:lnTo>
                  <a:pt x="381596" y="175617"/>
                </a:lnTo>
                <a:lnTo>
                  <a:pt x="380405" y="183952"/>
                </a:lnTo>
                <a:lnTo>
                  <a:pt x="385167" y="192286"/>
                </a:lnTo>
                <a:lnTo>
                  <a:pt x="388739" y="194667"/>
                </a:lnTo>
                <a:lnTo>
                  <a:pt x="388739" y="198239"/>
                </a:lnTo>
                <a:lnTo>
                  <a:pt x="386358" y="202406"/>
                </a:lnTo>
                <a:lnTo>
                  <a:pt x="387549" y="205979"/>
                </a:lnTo>
                <a:lnTo>
                  <a:pt x="391121" y="205979"/>
                </a:lnTo>
                <a:lnTo>
                  <a:pt x="394097" y="204788"/>
                </a:lnTo>
                <a:lnTo>
                  <a:pt x="396478" y="201216"/>
                </a:lnTo>
                <a:lnTo>
                  <a:pt x="395288" y="195858"/>
                </a:lnTo>
                <a:lnTo>
                  <a:pt x="391121" y="192286"/>
                </a:lnTo>
                <a:lnTo>
                  <a:pt x="387549" y="187524"/>
                </a:lnTo>
                <a:lnTo>
                  <a:pt x="387549" y="180380"/>
                </a:lnTo>
                <a:lnTo>
                  <a:pt x="383977" y="174427"/>
                </a:lnTo>
                <a:close/>
                <a:moveTo>
                  <a:pt x="3396853" y="172641"/>
                </a:moveTo>
                <a:lnTo>
                  <a:pt x="3401020" y="179189"/>
                </a:lnTo>
                <a:lnTo>
                  <a:pt x="3401020" y="192286"/>
                </a:lnTo>
                <a:lnTo>
                  <a:pt x="3406973" y="193477"/>
                </a:lnTo>
                <a:lnTo>
                  <a:pt x="3410545" y="188714"/>
                </a:lnTo>
                <a:lnTo>
                  <a:pt x="3411736" y="187524"/>
                </a:lnTo>
                <a:lnTo>
                  <a:pt x="3411736" y="186333"/>
                </a:lnTo>
                <a:lnTo>
                  <a:pt x="3408164" y="175617"/>
                </a:lnTo>
                <a:close/>
                <a:moveTo>
                  <a:pt x="520303" y="172641"/>
                </a:moveTo>
                <a:lnTo>
                  <a:pt x="524471" y="179189"/>
                </a:lnTo>
                <a:lnTo>
                  <a:pt x="524471" y="192286"/>
                </a:lnTo>
                <a:lnTo>
                  <a:pt x="530424" y="193477"/>
                </a:lnTo>
                <a:lnTo>
                  <a:pt x="533996" y="188714"/>
                </a:lnTo>
                <a:lnTo>
                  <a:pt x="535187" y="187524"/>
                </a:lnTo>
                <a:lnTo>
                  <a:pt x="535187" y="186333"/>
                </a:lnTo>
                <a:lnTo>
                  <a:pt x="531614" y="175617"/>
                </a:lnTo>
                <a:close/>
                <a:moveTo>
                  <a:pt x="1707356" y="170260"/>
                </a:moveTo>
                <a:lnTo>
                  <a:pt x="1704975" y="171450"/>
                </a:lnTo>
                <a:lnTo>
                  <a:pt x="1703785" y="174427"/>
                </a:lnTo>
                <a:lnTo>
                  <a:pt x="1701403" y="176808"/>
                </a:lnTo>
                <a:lnTo>
                  <a:pt x="1701403" y="177999"/>
                </a:lnTo>
                <a:lnTo>
                  <a:pt x="1706166" y="177999"/>
                </a:lnTo>
                <a:lnTo>
                  <a:pt x="1708547" y="176808"/>
                </a:lnTo>
                <a:lnTo>
                  <a:pt x="1708547" y="174427"/>
                </a:lnTo>
                <a:lnTo>
                  <a:pt x="1709738" y="172641"/>
                </a:lnTo>
                <a:lnTo>
                  <a:pt x="1709738" y="171450"/>
                </a:lnTo>
                <a:close/>
                <a:moveTo>
                  <a:pt x="2311599" y="169069"/>
                </a:moveTo>
                <a:lnTo>
                  <a:pt x="2308027" y="170260"/>
                </a:lnTo>
                <a:lnTo>
                  <a:pt x="2308027" y="175617"/>
                </a:lnTo>
                <a:lnTo>
                  <a:pt x="2313980" y="175617"/>
                </a:lnTo>
                <a:lnTo>
                  <a:pt x="2318742" y="176808"/>
                </a:lnTo>
                <a:lnTo>
                  <a:pt x="2322314" y="181571"/>
                </a:lnTo>
                <a:lnTo>
                  <a:pt x="2323505" y="172641"/>
                </a:lnTo>
                <a:lnTo>
                  <a:pt x="2316361" y="170260"/>
                </a:lnTo>
                <a:close/>
                <a:moveTo>
                  <a:pt x="2194322" y="165497"/>
                </a:moveTo>
                <a:lnTo>
                  <a:pt x="2191941" y="166688"/>
                </a:lnTo>
                <a:lnTo>
                  <a:pt x="2190750" y="166688"/>
                </a:lnTo>
                <a:lnTo>
                  <a:pt x="2190750" y="169069"/>
                </a:lnTo>
                <a:lnTo>
                  <a:pt x="2189560" y="170260"/>
                </a:lnTo>
                <a:lnTo>
                  <a:pt x="2188369" y="172641"/>
                </a:lnTo>
                <a:lnTo>
                  <a:pt x="2185988" y="172641"/>
                </a:lnTo>
                <a:lnTo>
                  <a:pt x="2183606" y="174427"/>
                </a:lnTo>
                <a:lnTo>
                  <a:pt x="2182416" y="175617"/>
                </a:lnTo>
                <a:lnTo>
                  <a:pt x="2181225" y="175617"/>
                </a:lnTo>
                <a:lnTo>
                  <a:pt x="2183606" y="176808"/>
                </a:lnTo>
                <a:lnTo>
                  <a:pt x="2187178" y="181571"/>
                </a:lnTo>
                <a:lnTo>
                  <a:pt x="2191941" y="179189"/>
                </a:lnTo>
                <a:lnTo>
                  <a:pt x="2191941" y="175617"/>
                </a:lnTo>
                <a:lnTo>
                  <a:pt x="2194322" y="175617"/>
                </a:lnTo>
                <a:lnTo>
                  <a:pt x="2196703" y="174427"/>
                </a:lnTo>
                <a:lnTo>
                  <a:pt x="2200870" y="174427"/>
                </a:lnTo>
                <a:lnTo>
                  <a:pt x="2204442" y="172641"/>
                </a:lnTo>
                <a:lnTo>
                  <a:pt x="2206824" y="172641"/>
                </a:lnTo>
                <a:lnTo>
                  <a:pt x="2211586" y="170260"/>
                </a:lnTo>
                <a:lnTo>
                  <a:pt x="2206824" y="169069"/>
                </a:lnTo>
                <a:lnTo>
                  <a:pt x="2202061" y="169069"/>
                </a:lnTo>
                <a:lnTo>
                  <a:pt x="2199680" y="167878"/>
                </a:lnTo>
                <a:lnTo>
                  <a:pt x="2195513" y="166688"/>
                </a:lnTo>
                <a:lnTo>
                  <a:pt x="2195513" y="165497"/>
                </a:lnTo>
                <a:close/>
                <a:moveTo>
                  <a:pt x="4869060" y="160735"/>
                </a:moveTo>
                <a:lnTo>
                  <a:pt x="4866680" y="161925"/>
                </a:lnTo>
                <a:lnTo>
                  <a:pt x="4867870" y="166688"/>
                </a:lnTo>
                <a:lnTo>
                  <a:pt x="4869060" y="172641"/>
                </a:lnTo>
                <a:lnTo>
                  <a:pt x="4875014" y="175617"/>
                </a:lnTo>
                <a:lnTo>
                  <a:pt x="4870252" y="167878"/>
                </a:lnTo>
                <a:lnTo>
                  <a:pt x="4871442" y="164307"/>
                </a:lnTo>
                <a:close/>
                <a:moveTo>
                  <a:pt x="3480197" y="160735"/>
                </a:moveTo>
                <a:lnTo>
                  <a:pt x="3482578" y="165497"/>
                </a:lnTo>
                <a:lnTo>
                  <a:pt x="3484959" y="167878"/>
                </a:lnTo>
                <a:lnTo>
                  <a:pt x="3490912" y="169069"/>
                </a:lnTo>
                <a:lnTo>
                  <a:pt x="3493294" y="165497"/>
                </a:lnTo>
                <a:lnTo>
                  <a:pt x="3490912" y="160735"/>
                </a:lnTo>
                <a:close/>
                <a:moveTo>
                  <a:pt x="603647" y="160735"/>
                </a:moveTo>
                <a:lnTo>
                  <a:pt x="606028" y="165497"/>
                </a:lnTo>
                <a:lnTo>
                  <a:pt x="608410" y="167878"/>
                </a:lnTo>
                <a:lnTo>
                  <a:pt x="614363" y="169069"/>
                </a:lnTo>
                <a:lnTo>
                  <a:pt x="616744" y="165497"/>
                </a:lnTo>
                <a:lnTo>
                  <a:pt x="614363" y="160735"/>
                </a:lnTo>
                <a:close/>
                <a:moveTo>
                  <a:pt x="1743670" y="159544"/>
                </a:moveTo>
                <a:lnTo>
                  <a:pt x="1742480" y="161925"/>
                </a:lnTo>
                <a:lnTo>
                  <a:pt x="1741289" y="163116"/>
                </a:lnTo>
                <a:lnTo>
                  <a:pt x="1746052" y="165497"/>
                </a:lnTo>
                <a:lnTo>
                  <a:pt x="1750219" y="161925"/>
                </a:lnTo>
                <a:lnTo>
                  <a:pt x="1747242" y="160735"/>
                </a:lnTo>
                <a:lnTo>
                  <a:pt x="1746052" y="160735"/>
                </a:lnTo>
                <a:close/>
                <a:moveTo>
                  <a:pt x="1409700" y="159544"/>
                </a:moveTo>
                <a:lnTo>
                  <a:pt x="1404938" y="163116"/>
                </a:lnTo>
                <a:lnTo>
                  <a:pt x="1403748" y="166688"/>
                </a:lnTo>
                <a:lnTo>
                  <a:pt x="1404938" y="167878"/>
                </a:lnTo>
                <a:lnTo>
                  <a:pt x="1410891" y="166688"/>
                </a:lnTo>
                <a:lnTo>
                  <a:pt x="1418035" y="159544"/>
                </a:lnTo>
                <a:close/>
                <a:moveTo>
                  <a:pt x="2209205" y="157163"/>
                </a:moveTo>
                <a:lnTo>
                  <a:pt x="2206824" y="159544"/>
                </a:lnTo>
                <a:lnTo>
                  <a:pt x="2204442" y="160735"/>
                </a:lnTo>
                <a:lnTo>
                  <a:pt x="2203252" y="163116"/>
                </a:lnTo>
                <a:lnTo>
                  <a:pt x="2208014" y="163116"/>
                </a:lnTo>
                <a:lnTo>
                  <a:pt x="2211586" y="161925"/>
                </a:lnTo>
                <a:lnTo>
                  <a:pt x="2212777" y="160735"/>
                </a:lnTo>
                <a:lnTo>
                  <a:pt x="2212777" y="158353"/>
                </a:lnTo>
                <a:lnTo>
                  <a:pt x="2211586" y="157163"/>
                </a:lnTo>
                <a:close/>
                <a:moveTo>
                  <a:pt x="2452092" y="155972"/>
                </a:moveTo>
                <a:lnTo>
                  <a:pt x="2447925" y="159544"/>
                </a:lnTo>
                <a:lnTo>
                  <a:pt x="2445544" y="163116"/>
                </a:lnTo>
                <a:lnTo>
                  <a:pt x="2439591" y="166688"/>
                </a:lnTo>
                <a:lnTo>
                  <a:pt x="2434828" y="165497"/>
                </a:lnTo>
                <a:lnTo>
                  <a:pt x="2428875" y="159544"/>
                </a:lnTo>
                <a:lnTo>
                  <a:pt x="2419945" y="158353"/>
                </a:lnTo>
                <a:lnTo>
                  <a:pt x="2424708" y="165497"/>
                </a:lnTo>
                <a:lnTo>
                  <a:pt x="2421136" y="174427"/>
                </a:lnTo>
                <a:lnTo>
                  <a:pt x="2419945" y="176808"/>
                </a:lnTo>
                <a:lnTo>
                  <a:pt x="2421136" y="179189"/>
                </a:lnTo>
                <a:lnTo>
                  <a:pt x="2423517" y="180380"/>
                </a:lnTo>
                <a:lnTo>
                  <a:pt x="2426494" y="180380"/>
                </a:lnTo>
                <a:lnTo>
                  <a:pt x="2430066" y="170260"/>
                </a:lnTo>
                <a:lnTo>
                  <a:pt x="2438400" y="175617"/>
                </a:lnTo>
                <a:lnTo>
                  <a:pt x="2441972" y="175617"/>
                </a:lnTo>
                <a:lnTo>
                  <a:pt x="2445544" y="171450"/>
                </a:lnTo>
                <a:lnTo>
                  <a:pt x="2450306" y="164307"/>
                </a:lnTo>
                <a:close/>
                <a:moveTo>
                  <a:pt x="1482924" y="153591"/>
                </a:moveTo>
                <a:lnTo>
                  <a:pt x="1480542" y="157163"/>
                </a:lnTo>
                <a:lnTo>
                  <a:pt x="1481733" y="158353"/>
                </a:lnTo>
                <a:lnTo>
                  <a:pt x="1481733" y="159544"/>
                </a:lnTo>
                <a:lnTo>
                  <a:pt x="1482924" y="159544"/>
                </a:lnTo>
                <a:lnTo>
                  <a:pt x="1482924" y="160735"/>
                </a:lnTo>
                <a:lnTo>
                  <a:pt x="1485305" y="159544"/>
                </a:lnTo>
                <a:lnTo>
                  <a:pt x="1485305" y="154782"/>
                </a:lnTo>
                <a:lnTo>
                  <a:pt x="1484114" y="153591"/>
                </a:lnTo>
                <a:close/>
                <a:moveTo>
                  <a:pt x="2176463" y="152400"/>
                </a:moveTo>
                <a:lnTo>
                  <a:pt x="2167533" y="157163"/>
                </a:lnTo>
                <a:lnTo>
                  <a:pt x="2159199" y="163116"/>
                </a:lnTo>
                <a:lnTo>
                  <a:pt x="2161580" y="166688"/>
                </a:lnTo>
                <a:lnTo>
                  <a:pt x="2165152" y="169069"/>
                </a:lnTo>
                <a:lnTo>
                  <a:pt x="2168724" y="172641"/>
                </a:lnTo>
                <a:lnTo>
                  <a:pt x="2168724" y="174427"/>
                </a:lnTo>
                <a:lnTo>
                  <a:pt x="2168724" y="175617"/>
                </a:lnTo>
                <a:lnTo>
                  <a:pt x="2171105" y="172641"/>
                </a:lnTo>
                <a:lnTo>
                  <a:pt x="2174081" y="171450"/>
                </a:lnTo>
                <a:lnTo>
                  <a:pt x="2176463" y="169069"/>
                </a:lnTo>
                <a:lnTo>
                  <a:pt x="2180035" y="166688"/>
                </a:lnTo>
                <a:lnTo>
                  <a:pt x="2182416" y="164307"/>
                </a:lnTo>
                <a:lnTo>
                  <a:pt x="2184797" y="163116"/>
                </a:lnTo>
                <a:lnTo>
                  <a:pt x="2184797" y="160735"/>
                </a:lnTo>
                <a:lnTo>
                  <a:pt x="2185988" y="159544"/>
                </a:lnTo>
                <a:lnTo>
                  <a:pt x="2185988" y="157163"/>
                </a:lnTo>
                <a:lnTo>
                  <a:pt x="2183606" y="157163"/>
                </a:lnTo>
                <a:lnTo>
                  <a:pt x="2181225" y="158353"/>
                </a:lnTo>
                <a:lnTo>
                  <a:pt x="2180035" y="159544"/>
                </a:lnTo>
                <a:lnTo>
                  <a:pt x="2177653" y="164307"/>
                </a:lnTo>
                <a:lnTo>
                  <a:pt x="2175272" y="167878"/>
                </a:lnTo>
                <a:lnTo>
                  <a:pt x="2168724" y="174427"/>
                </a:lnTo>
                <a:lnTo>
                  <a:pt x="2169914" y="171450"/>
                </a:lnTo>
                <a:lnTo>
                  <a:pt x="2171105" y="170260"/>
                </a:lnTo>
                <a:lnTo>
                  <a:pt x="2174081" y="165497"/>
                </a:lnTo>
                <a:lnTo>
                  <a:pt x="2174081" y="164307"/>
                </a:lnTo>
                <a:lnTo>
                  <a:pt x="2175272" y="163116"/>
                </a:lnTo>
                <a:lnTo>
                  <a:pt x="2175272" y="155972"/>
                </a:lnTo>
                <a:close/>
                <a:moveTo>
                  <a:pt x="1770460" y="152400"/>
                </a:moveTo>
                <a:lnTo>
                  <a:pt x="1766888" y="153591"/>
                </a:lnTo>
                <a:lnTo>
                  <a:pt x="1766888" y="158353"/>
                </a:lnTo>
                <a:lnTo>
                  <a:pt x="1769269" y="160735"/>
                </a:lnTo>
                <a:lnTo>
                  <a:pt x="1771650" y="161925"/>
                </a:lnTo>
                <a:lnTo>
                  <a:pt x="1775817" y="161925"/>
                </a:lnTo>
                <a:lnTo>
                  <a:pt x="1775817" y="159544"/>
                </a:lnTo>
                <a:lnTo>
                  <a:pt x="1774031" y="157163"/>
                </a:lnTo>
                <a:close/>
                <a:moveTo>
                  <a:pt x="2528888" y="151210"/>
                </a:moveTo>
                <a:lnTo>
                  <a:pt x="2523530" y="152400"/>
                </a:lnTo>
                <a:lnTo>
                  <a:pt x="2521149" y="158353"/>
                </a:lnTo>
                <a:lnTo>
                  <a:pt x="2522339" y="161925"/>
                </a:lnTo>
                <a:lnTo>
                  <a:pt x="2528888" y="160735"/>
                </a:lnTo>
                <a:lnTo>
                  <a:pt x="2533650" y="154782"/>
                </a:lnTo>
                <a:close/>
                <a:moveTo>
                  <a:pt x="1715691" y="151210"/>
                </a:moveTo>
                <a:lnTo>
                  <a:pt x="1713310" y="152400"/>
                </a:lnTo>
                <a:lnTo>
                  <a:pt x="1712119" y="153591"/>
                </a:lnTo>
                <a:lnTo>
                  <a:pt x="1709738" y="158353"/>
                </a:lnTo>
                <a:lnTo>
                  <a:pt x="1712119" y="159544"/>
                </a:lnTo>
                <a:lnTo>
                  <a:pt x="1713310" y="161925"/>
                </a:lnTo>
                <a:lnTo>
                  <a:pt x="1718072" y="161925"/>
                </a:lnTo>
                <a:lnTo>
                  <a:pt x="1720453" y="163116"/>
                </a:lnTo>
                <a:lnTo>
                  <a:pt x="1721645" y="159544"/>
                </a:lnTo>
                <a:lnTo>
                  <a:pt x="1722835" y="157163"/>
                </a:lnTo>
                <a:lnTo>
                  <a:pt x="1721645" y="155972"/>
                </a:lnTo>
                <a:lnTo>
                  <a:pt x="1720453" y="151210"/>
                </a:lnTo>
                <a:close/>
                <a:moveTo>
                  <a:pt x="2317552" y="150019"/>
                </a:moveTo>
                <a:lnTo>
                  <a:pt x="2316361" y="152400"/>
                </a:lnTo>
                <a:lnTo>
                  <a:pt x="2318742" y="155972"/>
                </a:lnTo>
                <a:lnTo>
                  <a:pt x="2319933" y="154782"/>
                </a:lnTo>
                <a:lnTo>
                  <a:pt x="2319933" y="153591"/>
                </a:lnTo>
                <a:lnTo>
                  <a:pt x="2321124" y="150019"/>
                </a:lnTo>
                <a:close/>
                <a:moveTo>
                  <a:pt x="1906191" y="148828"/>
                </a:moveTo>
                <a:lnTo>
                  <a:pt x="1915716" y="155972"/>
                </a:lnTo>
                <a:lnTo>
                  <a:pt x="1929408" y="169069"/>
                </a:lnTo>
                <a:lnTo>
                  <a:pt x="1937742" y="174427"/>
                </a:lnTo>
                <a:lnTo>
                  <a:pt x="1938933" y="203597"/>
                </a:lnTo>
                <a:lnTo>
                  <a:pt x="1941314" y="242293"/>
                </a:lnTo>
                <a:lnTo>
                  <a:pt x="1942505" y="271463"/>
                </a:lnTo>
                <a:lnTo>
                  <a:pt x="1942505" y="299442"/>
                </a:lnTo>
                <a:lnTo>
                  <a:pt x="1941314" y="320278"/>
                </a:lnTo>
                <a:lnTo>
                  <a:pt x="1938933" y="339924"/>
                </a:lnTo>
                <a:lnTo>
                  <a:pt x="1931789" y="364331"/>
                </a:lnTo>
                <a:lnTo>
                  <a:pt x="1930599" y="370285"/>
                </a:lnTo>
                <a:lnTo>
                  <a:pt x="1896070" y="373857"/>
                </a:lnTo>
                <a:lnTo>
                  <a:pt x="1832967" y="373857"/>
                </a:lnTo>
                <a:lnTo>
                  <a:pt x="1806178" y="375047"/>
                </a:lnTo>
                <a:lnTo>
                  <a:pt x="1799630" y="375047"/>
                </a:lnTo>
                <a:lnTo>
                  <a:pt x="1786533" y="369094"/>
                </a:lnTo>
                <a:lnTo>
                  <a:pt x="1766888" y="364331"/>
                </a:lnTo>
                <a:lnTo>
                  <a:pt x="1727002" y="350639"/>
                </a:lnTo>
                <a:lnTo>
                  <a:pt x="1724620" y="342305"/>
                </a:lnTo>
                <a:lnTo>
                  <a:pt x="1742480" y="341114"/>
                </a:lnTo>
                <a:lnTo>
                  <a:pt x="1793677" y="339924"/>
                </a:lnTo>
                <a:lnTo>
                  <a:pt x="1813322" y="341114"/>
                </a:lnTo>
                <a:lnTo>
                  <a:pt x="1834158" y="339924"/>
                </a:lnTo>
                <a:lnTo>
                  <a:pt x="1859756" y="338733"/>
                </a:lnTo>
                <a:lnTo>
                  <a:pt x="1868091" y="337542"/>
                </a:lnTo>
                <a:lnTo>
                  <a:pt x="1871663" y="337542"/>
                </a:lnTo>
                <a:lnTo>
                  <a:pt x="1881783" y="336352"/>
                </a:lnTo>
                <a:lnTo>
                  <a:pt x="1888927" y="333971"/>
                </a:lnTo>
                <a:lnTo>
                  <a:pt x="1896070" y="329208"/>
                </a:lnTo>
                <a:lnTo>
                  <a:pt x="1900833" y="311944"/>
                </a:lnTo>
                <a:lnTo>
                  <a:pt x="1902619" y="302419"/>
                </a:lnTo>
                <a:lnTo>
                  <a:pt x="1907381" y="255985"/>
                </a:lnTo>
                <a:lnTo>
                  <a:pt x="1908572" y="233958"/>
                </a:lnTo>
                <a:lnTo>
                  <a:pt x="1908572" y="203597"/>
                </a:lnTo>
                <a:lnTo>
                  <a:pt x="1907381" y="174427"/>
                </a:lnTo>
                <a:lnTo>
                  <a:pt x="1906191" y="152400"/>
                </a:lnTo>
                <a:close/>
                <a:moveTo>
                  <a:pt x="4835128" y="145852"/>
                </a:moveTo>
                <a:lnTo>
                  <a:pt x="4832746" y="150019"/>
                </a:lnTo>
                <a:lnTo>
                  <a:pt x="4833937" y="155972"/>
                </a:lnTo>
                <a:lnTo>
                  <a:pt x="4836318" y="159544"/>
                </a:lnTo>
                <a:lnTo>
                  <a:pt x="4838700" y="157163"/>
                </a:lnTo>
                <a:lnTo>
                  <a:pt x="4839890" y="154782"/>
                </a:lnTo>
                <a:lnTo>
                  <a:pt x="4839890" y="153591"/>
                </a:lnTo>
                <a:lnTo>
                  <a:pt x="4838700" y="147043"/>
                </a:lnTo>
                <a:close/>
                <a:moveTo>
                  <a:pt x="2205633" y="145852"/>
                </a:moveTo>
                <a:lnTo>
                  <a:pt x="2203252" y="148828"/>
                </a:lnTo>
                <a:lnTo>
                  <a:pt x="2200870" y="150019"/>
                </a:lnTo>
                <a:lnTo>
                  <a:pt x="2199680" y="152400"/>
                </a:lnTo>
                <a:lnTo>
                  <a:pt x="2194322" y="157163"/>
                </a:lnTo>
                <a:lnTo>
                  <a:pt x="2189560" y="159544"/>
                </a:lnTo>
                <a:lnTo>
                  <a:pt x="2188369" y="160735"/>
                </a:lnTo>
                <a:lnTo>
                  <a:pt x="2187178" y="163116"/>
                </a:lnTo>
                <a:lnTo>
                  <a:pt x="2189560" y="161925"/>
                </a:lnTo>
                <a:lnTo>
                  <a:pt x="2191941" y="161925"/>
                </a:lnTo>
                <a:lnTo>
                  <a:pt x="2193131" y="159544"/>
                </a:lnTo>
                <a:lnTo>
                  <a:pt x="2198489" y="157163"/>
                </a:lnTo>
                <a:lnTo>
                  <a:pt x="2199680" y="155972"/>
                </a:lnTo>
                <a:lnTo>
                  <a:pt x="2205633" y="152400"/>
                </a:lnTo>
                <a:lnTo>
                  <a:pt x="2208014" y="147043"/>
                </a:lnTo>
                <a:lnTo>
                  <a:pt x="2208014" y="145852"/>
                </a:lnTo>
                <a:close/>
                <a:moveTo>
                  <a:pt x="2155627" y="145852"/>
                </a:moveTo>
                <a:lnTo>
                  <a:pt x="2152055" y="147043"/>
                </a:lnTo>
                <a:lnTo>
                  <a:pt x="2152055" y="150019"/>
                </a:lnTo>
                <a:lnTo>
                  <a:pt x="2156817" y="152400"/>
                </a:lnTo>
                <a:lnTo>
                  <a:pt x="2163961" y="153591"/>
                </a:lnTo>
                <a:lnTo>
                  <a:pt x="2160389" y="147043"/>
                </a:lnTo>
                <a:close/>
                <a:moveTo>
                  <a:pt x="1596033" y="145852"/>
                </a:moveTo>
                <a:lnTo>
                  <a:pt x="1592461" y="147043"/>
                </a:lnTo>
                <a:lnTo>
                  <a:pt x="1600200" y="152400"/>
                </a:lnTo>
                <a:lnTo>
                  <a:pt x="1601391" y="152400"/>
                </a:lnTo>
                <a:lnTo>
                  <a:pt x="1603772" y="151210"/>
                </a:lnTo>
                <a:lnTo>
                  <a:pt x="1602581" y="147043"/>
                </a:lnTo>
                <a:lnTo>
                  <a:pt x="1599010" y="145852"/>
                </a:lnTo>
                <a:close/>
                <a:moveTo>
                  <a:pt x="1528167" y="145852"/>
                </a:moveTo>
                <a:lnTo>
                  <a:pt x="1526977" y="147043"/>
                </a:lnTo>
                <a:lnTo>
                  <a:pt x="1525786" y="147043"/>
                </a:lnTo>
                <a:lnTo>
                  <a:pt x="1520428" y="151210"/>
                </a:lnTo>
                <a:lnTo>
                  <a:pt x="1520428" y="155972"/>
                </a:lnTo>
                <a:lnTo>
                  <a:pt x="1524595" y="158353"/>
                </a:lnTo>
                <a:lnTo>
                  <a:pt x="1530549" y="157163"/>
                </a:lnTo>
                <a:lnTo>
                  <a:pt x="1531739" y="155972"/>
                </a:lnTo>
                <a:lnTo>
                  <a:pt x="1532930" y="155972"/>
                </a:lnTo>
                <a:lnTo>
                  <a:pt x="1534120" y="154782"/>
                </a:lnTo>
                <a:lnTo>
                  <a:pt x="1534120" y="151210"/>
                </a:lnTo>
                <a:lnTo>
                  <a:pt x="1531739" y="148828"/>
                </a:lnTo>
                <a:lnTo>
                  <a:pt x="1530549" y="145852"/>
                </a:lnTo>
                <a:close/>
                <a:moveTo>
                  <a:pt x="3375422" y="143471"/>
                </a:moveTo>
                <a:lnTo>
                  <a:pt x="3373041" y="145852"/>
                </a:lnTo>
                <a:lnTo>
                  <a:pt x="3371255" y="148828"/>
                </a:lnTo>
                <a:lnTo>
                  <a:pt x="3374232" y="153591"/>
                </a:lnTo>
                <a:lnTo>
                  <a:pt x="3377803" y="155972"/>
                </a:lnTo>
                <a:lnTo>
                  <a:pt x="3380185" y="153591"/>
                </a:lnTo>
                <a:lnTo>
                  <a:pt x="3381375" y="150019"/>
                </a:lnTo>
                <a:lnTo>
                  <a:pt x="3380185" y="145852"/>
                </a:lnTo>
                <a:close/>
                <a:moveTo>
                  <a:pt x="498872" y="143471"/>
                </a:moveTo>
                <a:lnTo>
                  <a:pt x="496491" y="145852"/>
                </a:lnTo>
                <a:lnTo>
                  <a:pt x="494705" y="148828"/>
                </a:lnTo>
                <a:lnTo>
                  <a:pt x="497681" y="153591"/>
                </a:lnTo>
                <a:lnTo>
                  <a:pt x="501253" y="155972"/>
                </a:lnTo>
                <a:lnTo>
                  <a:pt x="503635" y="153591"/>
                </a:lnTo>
                <a:lnTo>
                  <a:pt x="504825" y="150019"/>
                </a:lnTo>
                <a:lnTo>
                  <a:pt x="503635" y="145852"/>
                </a:lnTo>
                <a:close/>
                <a:moveTo>
                  <a:pt x="1692474" y="142280"/>
                </a:moveTo>
                <a:lnTo>
                  <a:pt x="1691283" y="143471"/>
                </a:lnTo>
                <a:lnTo>
                  <a:pt x="1686520" y="145852"/>
                </a:lnTo>
                <a:lnTo>
                  <a:pt x="1682949" y="148828"/>
                </a:lnTo>
                <a:lnTo>
                  <a:pt x="1674614" y="152400"/>
                </a:lnTo>
                <a:lnTo>
                  <a:pt x="1675805" y="153591"/>
                </a:lnTo>
                <a:lnTo>
                  <a:pt x="1675805" y="154782"/>
                </a:lnTo>
                <a:lnTo>
                  <a:pt x="1687711" y="154782"/>
                </a:lnTo>
                <a:lnTo>
                  <a:pt x="1690093" y="153591"/>
                </a:lnTo>
                <a:lnTo>
                  <a:pt x="1692474" y="153591"/>
                </a:lnTo>
                <a:lnTo>
                  <a:pt x="1694855" y="151210"/>
                </a:lnTo>
                <a:lnTo>
                  <a:pt x="1694855" y="143471"/>
                </a:lnTo>
                <a:close/>
                <a:moveTo>
                  <a:pt x="2172891" y="139899"/>
                </a:moveTo>
                <a:lnTo>
                  <a:pt x="2169914" y="141089"/>
                </a:lnTo>
                <a:lnTo>
                  <a:pt x="2169914" y="143471"/>
                </a:lnTo>
                <a:lnTo>
                  <a:pt x="2172891" y="144661"/>
                </a:lnTo>
                <a:lnTo>
                  <a:pt x="2176463" y="145852"/>
                </a:lnTo>
                <a:lnTo>
                  <a:pt x="2178844" y="144661"/>
                </a:lnTo>
                <a:lnTo>
                  <a:pt x="2178844" y="142280"/>
                </a:lnTo>
                <a:lnTo>
                  <a:pt x="2176463" y="139899"/>
                </a:lnTo>
                <a:close/>
                <a:moveTo>
                  <a:pt x="2334816" y="138708"/>
                </a:moveTo>
                <a:lnTo>
                  <a:pt x="2332435" y="139899"/>
                </a:lnTo>
                <a:lnTo>
                  <a:pt x="2331244" y="142280"/>
                </a:lnTo>
                <a:lnTo>
                  <a:pt x="2332435" y="143471"/>
                </a:lnTo>
                <a:lnTo>
                  <a:pt x="2333625" y="145852"/>
                </a:lnTo>
                <a:lnTo>
                  <a:pt x="2337197" y="143471"/>
                </a:lnTo>
                <a:lnTo>
                  <a:pt x="2337197" y="139899"/>
                </a:lnTo>
                <a:close/>
                <a:moveTo>
                  <a:pt x="2265164" y="137518"/>
                </a:moveTo>
                <a:lnTo>
                  <a:pt x="2265164" y="139899"/>
                </a:lnTo>
                <a:lnTo>
                  <a:pt x="2265164" y="141089"/>
                </a:lnTo>
                <a:lnTo>
                  <a:pt x="2263974" y="141089"/>
                </a:lnTo>
                <a:lnTo>
                  <a:pt x="2258020" y="143471"/>
                </a:lnTo>
                <a:lnTo>
                  <a:pt x="2256830" y="143471"/>
                </a:lnTo>
                <a:lnTo>
                  <a:pt x="2255639" y="141089"/>
                </a:lnTo>
                <a:lnTo>
                  <a:pt x="2256830" y="138708"/>
                </a:lnTo>
                <a:close/>
                <a:moveTo>
                  <a:pt x="1646040" y="136327"/>
                </a:moveTo>
                <a:lnTo>
                  <a:pt x="1643658" y="138708"/>
                </a:lnTo>
                <a:lnTo>
                  <a:pt x="1641277" y="143471"/>
                </a:lnTo>
                <a:lnTo>
                  <a:pt x="1642467" y="145852"/>
                </a:lnTo>
                <a:lnTo>
                  <a:pt x="1642467" y="157163"/>
                </a:lnTo>
                <a:lnTo>
                  <a:pt x="1643658" y="158353"/>
                </a:lnTo>
                <a:lnTo>
                  <a:pt x="1650206" y="160735"/>
                </a:lnTo>
                <a:lnTo>
                  <a:pt x="1658541" y="164307"/>
                </a:lnTo>
                <a:lnTo>
                  <a:pt x="1668066" y="160735"/>
                </a:lnTo>
                <a:lnTo>
                  <a:pt x="1664494" y="152400"/>
                </a:lnTo>
                <a:lnTo>
                  <a:pt x="1654969" y="142280"/>
                </a:lnTo>
                <a:lnTo>
                  <a:pt x="1650206" y="138708"/>
                </a:lnTo>
                <a:lnTo>
                  <a:pt x="1649016" y="137518"/>
                </a:lnTo>
                <a:lnTo>
                  <a:pt x="1647230" y="137518"/>
                </a:lnTo>
                <a:close/>
                <a:moveTo>
                  <a:pt x="2218730" y="135136"/>
                </a:moveTo>
                <a:lnTo>
                  <a:pt x="2215158" y="136327"/>
                </a:lnTo>
                <a:lnTo>
                  <a:pt x="2210395" y="136327"/>
                </a:lnTo>
                <a:lnTo>
                  <a:pt x="2203252" y="141089"/>
                </a:lnTo>
                <a:lnTo>
                  <a:pt x="2194322" y="141089"/>
                </a:lnTo>
                <a:lnTo>
                  <a:pt x="2191941" y="142280"/>
                </a:lnTo>
                <a:lnTo>
                  <a:pt x="2189560" y="142280"/>
                </a:lnTo>
                <a:lnTo>
                  <a:pt x="2188369" y="143471"/>
                </a:lnTo>
                <a:lnTo>
                  <a:pt x="2185988" y="148828"/>
                </a:lnTo>
                <a:lnTo>
                  <a:pt x="2185988" y="150019"/>
                </a:lnTo>
                <a:lnTo>
                  <a:pt x="2184797" y="151210"/>
                </a:lnTo>
                <a:lnTo>
                  <a:pt x="2185988" y="152400"/>
                </a:lnTo>
                <a:lnTo>
                  <a:pt x="2187178" y="152400"/>
                </a:lnTo>
                <a:lnTo>
                  <a:pt x="2189560" y="151210"/>
                </a:lnTo>
                <a:lnTo>
                  <a:pt x="2191941" y="147043"/>
                </a:lnTo>
                <a:lnTo>
                  <a:pt x="2193131" y="145852"/>
                </a:lnTo>
                <a:lnTo>
                  <a:pt x="2195513" y="144661"/>
                </a:lnTo>
                <a:lnTo>
                  <a:pt x="2199680" y="144661"/>
                </a:lnTo>
                <a:lnTo>
                  <a:pt x="2204442" y="143471"/>
                </a:lnTo>
                <a:lnTo>
                  <a:pt x="2209205" y="143471"/>
                </a:lnTo>
                <a:lnTo>
                  <a:pt x="2213967" y="141089"/>
                </a:lnTo>
                <a:lnTo>
                  <a:pt x="2219920" y="137518"/>
                </a:lnTo>
                <a:lnTo>
                  <a:pt x="2219920" y="136327"/>
                </a:lnTo>
                <a:close/>
                <a:moveTo>
                  <a:pt x="2131219" y="135136"/>
                </a:moveTo>
                <a:lnTo>
                  <a:pt x="2127647" y="139899"/>
                </a:lnTo>
                <a:lnTo>
                  <a:pt x="2128838" y="145852"/>
                </a:lnTo>
                <a:lnTo>
                  <a:pt x="2132410" y="145852"/>
                </a:lnTo>
                <a:lnTo>
                  <a:pt x="2134791" y="142280"/>
                </a:lnTo>
                <a:lnTo>
                  <a:pt x="2137172" y="137518"/>
                </a:lnTo>
                <a:close/>
                <a:moveTo>
                  <a:pt x="1584127" y="132755"/>
                </a:moveTo>
                <a:lnTo>
                  <a:pt x="1582936" y="133946"/>
                </a:lnTo>
                <a:lnTo>
                  <a:pt x="1582936" y="137518"/>
                </a:lnTo>
                <a:lnTo>
                  <a:pt x="1581745" y="139899"/>
                </a:lnTo>
                <a:lnTo>
                  <a:pt x="1582936" y="141089"/>
                </a:lnTo>
                <a:lnTo>
                  <a:pt x="1582936" y="143471"/>
                </a:lnTo>
                <a:lnTo>
                  <a:pt x="1586508" y="143471"/>
                </a:lnTo>
                <a:lnTo>
                  <a:pt x="1588889" y="141089"/>
                </a:lnTo>
                <a:lnTo>
                  <a:pt x="1590080" y="138708"/>
                </a:lnTo>
                <a:lnTo>
                  <a:pt x="1588889" y="133946"/>
                </a:lnTo>
                <a:lnTo>
                  <a:pt x="1587699" y="132755"/>
                </a:lnTo>
                <a:close/>
                <a:moveTo>
                  <a:pt x="2493169" y="127993"/>
                </a:moveTo>
                <a:lnTo>
                  <a:pt x="2488406" y="129183"/>
                </a:lnTo>
                <a:lnTo>
                  <a:pt x="2488406" y="132755"/>
                </a:lnTo>
                <a:lnTo>
                  <a:pt x="2493169" y="132755"/>
                </a:lnTo>
                <a:lnTo>
                  <a:pt x="2496741" y="130374"/>
                </a:lnTo>
                <a:close/>
                <a:moveTo>
                  <a:pt x="1434108" y="127993"/>
                </a:moveTo>
                <a:lnTo>
                  <a:pt x="1432917" y="131564"/>
                </a:lnTo>
                <a:lnTo>
                  <a:pt x="1435299" y="133946"/>
                </a:lnTo>
                <a:lnTo>
                  <a:pt x="1438870" y="135136"/>
                </a:lnTo>
                <a:lnTo>
                  <a:pt x="1441252" y="135136"/>
                </a:lnTo>
                <a:lnTo>
                  <a:pt x="1442442" y="132755"/>
                </a:lnTo>
                <a:lnTo>
                  <a:pt x="1440061" y="129183"/>
                </a:lnTo>
                <a:lnTo>
                  <a:pt x="1437680" y="127993"/>
                </a:lnTo>
                <a:close/>
                <a:moveTo>
                  <a:pt x="1751410" y="125611"/>
                </a:moveTo>
                <a:lnTo>
                  <a:pt x="1742480" y="129183"/>
                </a:lnTo>
                <a:lnTo>
                  <a:pt x="1735336" y="131564"/>
                </a:lnTo>
                <a:lnTo>
                  <a:pt x="1728192" y="135136"/>
                </a:lnTo>
                <a:lnTo>
                  <a:pt x="1719263" y="139899"/>
                </a:lnTo>
                <a:lnTo>
                  <a:pt x="1712119" y="143471"/>
                </a:lnTo>
                <a:lnTo>
                  <a:pt x="1729383" y="147043"/>
                </a:lnTo>
                <a:lnTo>
                  <a:pt x="1732955" y="145852"/>
                </a:lnTo>
                <a:lnTo>
                  <a:pt x="1747242" y="151210"/>
                </a:lnTo>
                <a:lnTo>
                  <a:pt x="1752600" y="150019"/>
                </a:lnTo>
                <a:lnTo>
                  <a:pt x="1756172" y="147043"/>
                </a:lnTo>
                <a:lnTo>
                  <a:pt x="1757363" y="141089"/>
                </a:lnTo>
                <a:lnTo>
                  <a:pt x="1757363" y="133946"/>
                </a:lnTo>
                <a:lnTo>
                  <a:pt x="1752600" y="125611"/>
                </a:lnTo>
                <a:close/>
                <a:moveTo>
                  <a:pt x="2191941" y="124421"/>
                </a:moveTo>
                <a:lnTo>
                  <a:pt x="2189560" y="125611"/>
                </a:lnTo>
                <a:lnTo>
                  <a:pt x="2189560" y="130374"/>
                </a:lnTo>
                <a:lnTo>
                  <a:pt x="2190750" y="131564"/>
                </a:lnTo>
                <a:lnTo>
                  <a:pt x="2191941" y="131564"/>
                </a:lnTo>
                <a:lnTo>
                  <a:pt x="2193131" y="133946"/>
                </a:lnTo>
                <a:lnTo>
                  <a:pt x="2194322" y="130374"/>
                </a:lnTo>
                <a:lnTo>
                  <a:pt x="2195513" y="127993"/>
                </a:lnTo>
                <a:lnTo>
                  <a:pt x="2194322" y="126802"/>
                </a:lnTo>
                <a:lnTo>
                  <a:pt x="2193131" y="124421"/>
                </a:lnTo>
                <a:close/>
                <a:moveTo>
                  <a:pt x="2117527" y="123230"/>
                </a:moveTo>
                <a:lnTo>
                  <a:pt x="2113955" y="129183"/>
                </a:lnTo>
                <a:lnTo>
                  <a:pt x="2115145" y="135136"/>
                </a:lnTo>
                <a:lnTo>
                  <a:pt x="2122885" y="130374"/>
                </a:lnTo>
                <a:lnTo>
                  <a:pt x="2122885" y="123230"/>
                </a:lnTo>
                <a:close/>
                <a:moveTo>
                  <a:pt x="1668066" y="117872"/>
                </a:moveTo>
                <a:lnTo>
                  <a:pt x="1669256" y="133946"/>
                </a:lnTo>
                <a:lnTo>
                  <a:pt x="1685330" y="141089"/>
                </a:lnTo>
                <a:lnTo>
                  <a:pt x="1687711" y="141089"/>
                </a:lnTo>
                <a:lnTo>
                  <a:pt x="1690093" y="139899"/>
                </a:lnTo>
                <a:lnTo>
                  <a:pt x="1693664" y="137518"/>
                </a:lnTo>
                <a:lnTo>
                  <a:pt x="1694855" y="133946"/>
                </a:lnTo>
                <a:lnTo>
                  <a:pt x="1694855" y="130374"/>
                </a:lnTo>
                <a:lnTo>
                  <a:pt x="1687711" y="127993"/>
                </a:lnTo>
                <a:lnTo>
                  <a:pt x="1676995" y="125611"/>
                </a:lnTo>
                <a:close/>
                <a:moveTo>
                  <a:pt x="2131219" y="116681"/>
                </a:moveTo>
                <a:lnTo>
                  <a:pt x="2135981" y="123230"/>
                </a:lnTo>
                <a:lnTo>
                  <a:pt x="2138363" y="126802"/>
                </a:lnTo>
                <a:lnTo>
                  <a:pt x="2141935" y="126802"/>
                </a:lnTo>
                <a:lnTo>
                  <a:pt x="2149674" y="136327"/>
                </a:lnTo>
                <a:lnTo>
                  <a:pt x="2161580" y="133946"/>
                </a:lnTo>
                <a:lnTo>
                  <a:pt x="2153245" y="127993"/>
                </a:lnTo>
                <a:lnTo>
                  <a:pt x="2144316" y="124421"/>
                </a:lnTo>
                <a:lnTo>
                  <a:pt x="2139553" y="119063"/>
                </a:lnTo>
                <a:close/>
                <a:moveTo>
                  <a:pt x="2519958" y="115491"/>
                </a:moveTo>
                <a:lnTo>
                  <a:pt x="2517577" y="116681"/>
                </a:lnTo>
                <a:lnTo>
                  <a:pt x="2518767" y="119063"/>
                </a:lnTo>
                <a:lnTo>
                  <a:pt x="2522339" y="123230"/>
                </a:lnTo>
                <a:lnTo>
                  <a:pt x="2527697" y="121444"/>
                </a:lnTo>
                <a:lnTo>
                  <a:pt x="2524720" y="116681"/>
                </a:lnTo>
                <a:close/>
                <a:moveTo>
                  <a:pt x="2268736" y="113110"/>
                </a:moveTo>
                <a:lnTo>
                  <a:pt x="2265164" y="116681"/>
                </a:lnTo>
                <a:lnTo>
                  <a:pt x="2265164" y="124421"/>
                </a:lnTo>
                <a:lnTo>
                  <a:pt x="2266355" y="126802"/>
                </a:lnTo>
                <a:lnTo>
                  <a:pt x="2268736" y="121444"/>
                </a:lnTo>
                <a:lnTo>
                  <a:pt x="2269927" y="116681"/>
                </a:lnTo>
                <a:lnTo>
                  <a:pt x="2269927" y="114300"/>
                </a:lnTo>
                <a:close/>
                <a:moveTo>
                  <a:pt x="1484114" y="111919"/>
                </a:moveTo>
                <a:lnTo>
                  <a:pt x="1469231" y="117872"/>
                </a:lnTo>
                <a:lnTo>
                  <a:pt x="1464469" y="120254"/>
                </a:lnTo>
                <a:lnTo>
                  <a:pt x="1463278" y="121444"/>
                </a:lnTo>
                <a:lnTo>
                  <a:pt x="1463278" y="125611"/>
                </a:lnTo>
                <a:lnTo>
                  <a:pt x="1466850" y="124421"/>
                </a:lnTo>
                <a:lnTo>
                  <a:pt x="1473399" y="125611"/>
                </a:lnTo>
                <a:lnTo>
                  <a:pt x="1480542" y="121444"/>
                </a:lnTo>
                <a:lnTo>
                  <a:pt x="1486495" y="125611"/>
                </a:lnTo>
                <a:lnTo>
                  <a:pt x="1493639" y="126802"/>
                </a:lnTo>
                <a:close/>
                <a:moveTo>
                  <a:pt x="1778199" y="110729"/>
                </a:moveTo>
                <a:lnTo>
                  <a:pt x="1775817" y="115491"/>
                </a:lnTo>
                <a:lnTo>
                  <a:pt x="1774031" y="121444"/>
                </a:lnTo>
                <a:lnTo>
                  <a:pt x="1777008" y="125611"/>
                </a:lnTo>
                <a:lnTo>
                  <a:pt x="1781770" y="130374"/>
                </a:lnTo>
                <a:lnTo>
                  <a:pt x="1788914" y="125611"/>
                </a:lnTo>
                <a:lnTo>
                  <a:pt x="1788914" y="119063"/>
                </a:lnTo>
                <a:lnTo>
                  <a:pt x="1787724" y="111919"/>
                </a:lnTo>
                <a:lnTo>
                  <a:pt x="1782961" y="110729"/>
                </a:lnTo>
                <a:close/>
                <a:moveTo>
                  <a:pt x="2495550" y="109538"/>
                </a:moveTo>
                <a:lnTo>
                  <a:pt x="2489597" y="111919"/>
                </a:lnTo>
                <a:lnTo>
                  <a:pt x="2486025" y="113110"/>
                </a:lnTo>
                <a:lnTo>
                  <a:pt x="2487216" y="116681"/>
                </a:lnTo>
                <a:lnTo>
                  <a:pt x="2490788" y="119063"/>
                </a:lnTo>
                <a:lnTo>
                  <a:pt x="2494360" y="116681"/>
                </a:lnTo>
                <a:lnTo>
                  <a:pt x="2499122" y="115491"/>
                </a:lnTo>
                <a:lnTo>
                  <a:pt x="2500313" y="113110"/>
                </a:lnTo>
                <a:close/>
                <a:moveTo>
                  <a:pt x="2461617" y="108347"/>
                </a:moveTo>
                <a:lnTo>
                  <a:pt x="2453283" y="109538"/>
                </a:lnTo>
                <a:lnTo>
                  <a:pt x="2458045" y="117872"/>
                </a:lnTo>
                <a:close/>
                <a:moveTo>
                  <a:pt x="1694855" y="107156"/>
                </a:moveTo>
                <a:lnTo>
                  <a:pt x="1694855" y="119063"/>
                </a:lnTo>
                <a:lnTo>
                  <a:pt x="1701403" y="120254"/>
                </a:lnTo>
                <a:lnTo>
                  <a:pt x="1719263" y="126802"/>
                </a:lnTo>
                <a:lnTo>
                  <a:pt x="1714500" y="116681"/>
                </a:lnTo>
                <a:lnTo>
                  <a:pt x="1702594" y="119063"/>
                </a:lnTo>
                <a:lnTo>
                  <a:pt x="1702594" y="117872"/>
                </a:lnTo>
                <a:lnTo>
                  <a:pt x="1699022" y="113110"/>
                </a:lnTo>
                <a:lnTo>
                  <a:pt x="1697236" y="109538"/>
                </a:lnTo>
                <a:close/>
                <a:moveTo>
                  <a:pt x="2377678" y="105966"/>
                </a:moveTo>
                <a:lnTo>
                  <a:pt x="2366367" y="113110"/>
                </a:lnTo>
                <a:lnTo>
                  <a:pt x="2373511" y="115491"/>
                </a:lnTo>
                <a:lnTo>
                  <a:pt x="2378869" y="116681"/>
                </a:lnTo>
                <a:lnTo>
                  <a:pt x="2386013" y="114300"/>
                </a:lnTo>
                <a:lnTo>
                  <a:pt x="2384822" y="107156"/>
                </a:lnTo>
                <a:close/>
                <a:moveTo>
                  <a:pt x="2300883" y="104775"/>
                </a:moveTo>
                <a:lnTo>
                  <a:pt x="2296716" y="105966"/>
                </a:lnTo>
                <a:lnTo>
                  <a:pt x="2294335" y="109538"/>
                </a:lnTo>
                <a:lnTo>
                  <a:pt x="2296716" y="113110"/>
                </a:lnTo>
                <a:lnTo>
                  <a:pt x="2300883" y="114300"/>
                </a:lnTo>
                <a:lnTo>
                  <a:pt x="2304455" y="113110"/>
                </a:lnTo>
                <a:lnTo>
                  <a:pt x="2305645" y="109538"/>
                </a:lnTo>
                <a:lnTo>
                  <a:pt x="2304455" y="105966"/>
                </a:lnTo>
                <a:close/>
                <a:moveTo>
                  <a:pt x="2346722" y="103585"/>
                </a:moveTo>
                <a:lnTo>
                  <a:pt x="2343150" y="105966"/>
                </a:lnTo>
                <a:lnTo>
                  <a:pt x="2338388" y="107156"/>
                </a:lnTo>
                <a:lnTo>
                  <a:pt x="2334816" y="108347"/>
                </a:lnTo>
                <a:lnTo>
                  <a:pt x="2337197" y="113110"/>
                </a:lnTo>
                <a:lnTo>
                  <a:pt x="2341960" y="113110"/>
                </a:lnTo>
                <a:lnTo>
                  <a:pt x="2345531" y="120254"/>
                </a:lnTo>
                <a:lnTo>
                  <a:pt x="2344341" y="129183"/>
                </a:lnTo>
                <a:lnTo>
                  <a:pt x="2346722" y="131564"/>
                </a:lnTo>
                <a:lnTo>
                  <a:pt x="2346722" y="138708"/>
                </a:lnTo>
                <a:lnTo>
                  <a:pt x="2345531" y="145852"/>
                </a:lnTo>
                <a:lnTo>
                  <a:pt x="2344341" y="150019"/>
                </a:lnTo>
                <a:lnTo>
                  <a:pt x="2345531" y="152400"/>
                </a:lnTo>
                <a:lnTo>
                  <a:pt x="2347913" y="153591"/>
                </a:lnTo>
                <a:lnTo>
                  <a:pt x="2349103" y="151210"/>
                </a:lnTo>
                <a:lnTo>
                  <a:pt x="2355652" y="141089"/>
                </a:lnTo>
                <a:lnTo>
                  <a:pt x="2360414" y="131564"/>
                </a:lnTo>
                <a:lnTo>
                  <a:pt x="2360414" y="126802"/>
                </a:lnTo>
                <a:lnTo>
                  <a:pt x="2363986" y="125611"/>
                </a:lnTo>
                <a:lnTo>
                  <a:pt x="2365177" y="124421"/>
                </a:lnTo>
                <a:lnTo>
                  <a:pt x="2365177" y="116681"/>
                </a:lnTo>
                <a:lnTo>
                  <a:pt x="2355652" y="115491"/>
                </a:lnTo>
                <a:lnTo>
                  <a:pt x="2356842" y="119063"/>
                </a:lnTo>
                <a:lnTo>
                  <a:pt x="2360414" y="121444"/>
                </a:lnTo>
                <a:lnTo>
                  <a:pt x="2360414" y="123230"/>
                </a:lnTo>
                <a:lnTo>
                  <a:pt x="2356842" y="120254"/>
                </a:lnTo>
                <a:lnTo>
                  <a:pt x="2353270" y="120254"/>
                </a:lnTo>
                <a:lnTo>
                  <a:pt x="2353270" y="119063"/>
                </a:lnTo>
                <a:lnTo>
                  <a:pt x="2350889" y="117872"/>
                </a:lnTo>
                <a:lnTo>
                  <a:pt x="2350889" y="115491"/>
                </a:lnTo>
                <a:lnTo>
                  <a:pt x="2347913" y="111919"/>
                </a:lnTo>
                <a:lnTo>
                  <a:pt x="2347913" y="108347"/>
                </a:lnTo>
                <a:lnTo>
                  <a:pt x="2350889" y="105966"/>
                </a:lnTo>
                <a:lnTo>
                  <a:pt x="2349103" y="104775"/>
                </a:lnTo>
                <a:close/>
                <a:moveTo>
                  <a:pt x="2156817" y="103585"/>
                </a:moveTo>
                <a:lnTo>
                  <a:pt x="2160389" y="110729"/>
                </a:lnTo>
                <a:lnTo>
                  <a:pt x="2168724" y="108347"/>
                </a:lnTo>
                <a:lnTo>
                  <a:pt x="2169914" y="114300"/>
                </a:lnTo>
                <a:lnTo>
                  <a:pt x="2171105" y="119063"/>
                </a:lnTo>
                <a:lnTo>
                  <a:pt x="2175272" y="108347"/>
                </a:lnTo>
                <a:close/>
                <a:moveTo>
                  <a:pt x="2403277" y="102394"/>
                </a:moveTo>
                <a:lnTo>
                  <a:pt x="2397919" y="108347"/>
                </a:lnTo>
                <a:lnTo>
                  <a:pt x="2403277" y="113110"/>
                </a:lnTo>
                <a:lnTo>
                  <a:pt x="2404467" y="108347"/>
                </a:lnTo>
                <a:close/>
                <a:moveTo>
                  <a:pt x="3339703" y="101204"/>
                </a:moveTo>
                <a:lnTo>
                  <a:pt x="3333750" y="102394"/>
                </a:lnTo>
                <a:lnTo>
                  <a:pt x="3330178" y="104775"/>
                </a:lnTo>
                <a:lnTo>
                  <a:pt x="3325416" y="109538"/>
                </a:lnTo>
                <a:lnTo>
                  <a:pt x="3324225" y="113110"/>
                </a:lnTo>
                <a:lnTo>
                  <a:pt x="3321844" y="115491"/>
                </a:lnTo>
                <a:lnTo>
                  <a:pt x="3323035" y="117872"/>
                </a:lnTo>
                <a:lnTo>
                  <a:pt x="3326607" y="119063"/>
                </a:lnTo>
                <a:lnTo>
                  <a:pt x="3328988" y="117872"/>
                </a:lnTo>
                <a:lnTo>
                  <a:pt x="3330178" y="116681"/>
                </a:lnTo>
                <a:lnTo>
                  <a:pt x="3338513" y="116681"/>
                </a:lnTo>
                <a:lnTo>
                  <a:pt x="3344466" y="119063"/>
                </a:lnTo>
                <a:lnTo>
                  <a:pt x="3345657" y="116681"/>
                </a:lnTo>
                <a:lnTo>
                  <a:pt x="3348633" y="115491"/>
                </a:lnTo>
                <a:lnTo>
                  <a:pt x="3348633" y="109538"/>
                </a:lnTo>
                <a:lnTo>
                  <a:pt x="3345657" y="107156"/>
                </a:lnTo>
                <a:lnTo>
                  <a:pt x="3343275" y="105966"/>
                </a:lnTo>
                <a:lnTo>
                  <a:pt x="3342085" y="103585"/>
                </a:lnTo>
                <a:close/>
                <a:moveTo>
                  <a:pt x="463153" y="101204"/>
                </a:moveTo>
                <a:lnTo>
                  <a:pt x="457200" y="102394"/>
                </a:lnTo>
                <a:lnTo>
                  <a:pt x="453628" y="104775"/>
                </a:lnTo>
                <a:lnTo>
                  <a:pt x="448866" y="109538"/>
                </a:lnTo>
                <a:lnTo>
                  <a:pt x="447675" y="113110"/>
                </a:lnTo>
                <a:lnTo>
                  <a:pt x="445294" y="115491"/>
                </a:lnTo>
                <a:lnTo>
                  <a:pt x="446485" y="117872"/>
                </a:lnTo>
                <a:lnTo>
                  <a:pt x="450056" y="119063"/>
                </a:lnTo>
                <a:lnTo>
                  <a:pt x="452438" y="117872"/>
                </a:lnTo>
                <a:lnTo>
                  <a:pt x="453628" y="116681"/>
                </a:lnTo>
                <a:lnTo>
                  <a:pt x="461963" y="116681"/>
                </a:lnTo>
                <a:lnTo>
                  <a:pt x="467916" y="119063"/>
                </a:lnTo>
                <a:lnTo>
                  <a:pt x="469106" y="116681"/>
                </a:lnTo>
                <a:lnTo>
                  <a:pt x="472083" y="115491"/>
                </a:lnTo>
                <a:lnTo>
                  <a:pt x="472083" y="109538"/>
                </a:lnTo>
                <a:lnTo>
                  <a:pt x="469106" y="107156"/>
                </a:lnTo>
                <a:lnTo>
                  <a:pt x="466725" y="105966"/>
                </a:lnTo>
                <a:lnTo>
                  <a:pt x="465535" y="103585"/>
                </a:lnTo>
                <a:close/>
                <a:moveTo>
                  <a:pt x="2583656" y="98822"/>
                </a:moveTo>
                <a:lnTo>
                  <a:pt x="2582466" y="101204"/>
                </a:lnTo>
                <a:lnTo>
                  <a:pt x="2583656" y="103585"/>
                </a:lnTo>
                <a:lnTo>
                  <a:pt x="2588419" y="103585"/>
                </a:lnTo>
                <a:lnTo>
                  <a:pt x="2589610" y="102394"/>
                </a:lnTo>
                <a:lnTo>
                  <a:pt x="2588419" y="100013"/>
                </a:lnTo>
                <a:lnTo>
                  <a:pt x="2584847" y="98822"/>
                </a:lnTo>
                <a:close/>
                <a:moveTo>
                  <a:pt x="2567583" y="97631"/>
                </a:moveTo>
                <a:lnTo>
                  <a:pt x="2565202" y="98822"/>
                </a:lnTo>
                <a:lnTo>
                  <a:pt x="2565202" y="101204"/>
                </a:lnTo>
                <a:lnTo>
                  <a:pt x="2566392" y="102394"/>
                </a:lnTo>
                <a:lnTo>
                  <a:pt x="2568774" y="103585"/>
                </a:lnTo>
                <a:lnTo>
                  <a:pt x="2569964" y="102394"/>
                </a:lnTo>
                <a:lnTo>
                  <a:pt x="2569964" y="98822"/>
                </a:lnTo>
                <a:close/>
                <a:moveTo>
                  <a:pt x="2118717" y="97631"/>
                </a:moveTo>
                <a:lnTo>
                  <a:pt x="2115145" y="98822"/>
                </a:lnTo>
                <a:lnTo>
                  <a:pt x="2113955" y="101204"/>
                </a:lnTo>
                <a:lnTo>
                  <a:pt x="2113955" y="102394"/>
                </a:lnTo>
                <a:lnTo>
                  <a:pt x="2115145" y="103585"/>
                </a:lnTo>
                <a:lnTo>
                  <a:pt x="2118717" y="103585"/>
                </a:lnTo>
                <a:lnTo>
                  <a:pt x="2119908" y="101204"/>
                </a:lnTo>
                <a:lnTo>
                  <a:pt x="2119908" y="100013"/>
                </a:lnTo>
                <a:close/>
                <a:moveTo>
                  <a:pt x="2522339" y="95846"/>
                </a:moveTo>
                <a:lnTo>
                  <a:pt x="2518767" y="100013"/>
                </a:lnTo>
                <a:lnTo>
                  <a:pt x="2516386" y="103585"/>
                </a:lnTo>
                <a:lnTo>
                  <a:pt x="2521149" y="102394"/>
                </a:lnTo>
                <a:lnTo>
                  <a:pt x="2523530" y="98822"/>
                </a:lnTo>
                <a:lnTo>
                  <a:pt x="2523530" y="97631"/>
                </a:lnTo>
                <a:close/>
                <a:moveTo>
                  <a:pt x="1658541" y="94655"/>
                </a:moveTo>
                <a:lnTo>
                  <a:pt x="1658541" y="102394"/>
                </a:lnTo>
                <a:lnTo>
                  <a:pt x="1664494" y="107156"/>
                </a:lnTo>
                <a:lnTo>
                  <a:pt x="1665685" y="105966"/>
                </a:lnTo>
                <a:lnTo>
                  <a:pt x="1668066" y="104775"/>
                </a:lnTo>
                <a:lnTo>
                  <a:pt x="1665685" y="97631"/>
                </a:lnTo>
                <a:close/>
                <a:moveTo>
                  <a:pt x="1640086" y="94655"/>
                </a:moveTo>
                <a:lnTo>
                  <a:pt x="1626989" y="108347"/>
                </a:lnTo>
                <a:lnTo>
                  <a:pt x="1632942" y="114300"/>
                </a:lnTo>
                <a:lnTo>
                  <a:pt x="1629370" y="121444"/>
                </a:lnTo>
                <a:lnTo>
                  <a:pt x="1618060" y="121444"/>
                </a:lnTo>
                <a:lnTo>
                  <a:pt x="1609725" y="117872"/>
                </a:lnTo>
                <a:lnTo>
                  <a:pt x="1602581" y="124421"/>
                </a:lnTo>
                <a:lnTo>
                  <a:pt x="1597819" y="130374"/>
                </a:lnTo>
                <a:lnTo>
                  <a:pt x="1599010" y="136327"/>
                </a:lnTo>
                <a:lnTo>
                  <a:pt x="1604963" y="137518"/>
                </a:lnTo>
                <a:lnTo>
                  <a:pt x="1609725" y="133946"/>
                </a:lnTo>
                <a:lnTo>
                  <a:pt x="1614488" y="132755"/>
                </a:lnTo>
                <a:lnTo>
                  <a:pt x="1618060" y="137518"/>
                </a:lnTo>
                <a:lnTo>
                  <a:pt x="1618060" y="145852"/>
                </a:lnTo>
                <a:lnTo>
                  <a:pt x="1620441" y="154782"/>
                </a:lnTo>
                <a:lnTo>
                  <a:pt x="1620441" y="161925"/>
                </a:lnTo>
                <a:lnTo>
                  <a:pt x="1628180" y="165497"/>
                </a:lnTo>
                <a:lnTo>
                  <a:pt x="1630561" y="180380"/>
                </a:lnTo>
                <a:lnTo>
                  <a:pt x="1638895" y="180380"/>
                </a:lnTo>
                <a:lnTo>
                  <a:pt x="1656160" y="176808"/>
                </a:lnTo>
                <a:lnTo>
                  <a:pt x="1646040" y="169069"/>
                </a:lnTo>
                <a:lnTo>
                  <a:pt x="1641277" y="167878"/>
                </a:lnTo>
                <a:lnTo>
                  <a:pt x="1640086" y="167878"/>
                </a:lnTo>
                <a:lnTo>
                  <a:pt x="1640086" y="166688"/>
                </a:lnTo>
                <a:lnTo>
                  <a:pt x="1638895" y="166688"/>
                </a:lnTo>
                <a:lnTo>
                  <a:pt x="1638895" y="164307"/>
                </a:lnTo>
                <a:lnTo>
                  <a:pt x="1637705" y="164307"/>
                </a:lnTo>
                <a:lnTo>
                  <a:pt x="1637705" y="163116"/>
                </a:lnTo>
                <a:lnTo>
                  <a:pt x="1636514" y="163116"/>
                </a:lnTo>
                <a:lnTo>
                  <a:pt x="1629370" y="158353"/>
                </a:lnTo>
                <a:lnTo>
                  <a:pt x="1626989" y="157163"/>
                </a:lnTo>
                <a:lnTo>
                  <a:pt x="1624608" y="154782"/>
                </a:lnTo>
                <a:lnTo>
                  <a:pt x="1626989" y="137518"/>
                </a:lnTo>
                <a:lnTo>
                  <a:pt x="1636514" y="127993"/>
                </a:lnTo>
                <a:lnTo>
                  <a:pt x="1641277" y="114300"/>
                </a:lnTo>
                <a:lnTo>
                  <a:pt x="1642467" y="114300"/>
                </a:lnTo>
                <a:lnTo>
                  <a:pt x="1644849" y="113110"/>
                </a:lnTo>
                <a:lnTo>
                  <a:pt x="1647230" y="113110"/>
                </a:lnTo>
                <a:lnTo>
                  <a:pt x="1656160" y="108347"/>
                </a:lnTo>
                <a:lnTo>
                  <a:pt x="1656160" y="107156"/>
                </a:lnTo>
                <a:lnTo>
                  <a:pt x="1653778" y="104775"/>
                </a:lnTo>
                <a:lnTo>
                  <a:pt x="1652588" y="101204"/>
                </a:lnTo>
                <a:close/>
                <a:moveTo>
                  <a:pt x="2183606" y="92274"/>
                </a:moveTo>
                <a:lnTo>
                  <a:pt x="2177653" y="93464"/>
                </a:lnTo>
                <a:lnTo>
                  <a:pt x="2176463" y="100013"/>
                </a:lnTo>
                <a:lnTo>
                  <a:pt x="2181225" y="102394"/>
                </a:lnTo>
                <a:lnTo>
                  <a:pt x="2188369" y="107156"/>
                </a:lnTo>
                <a:lnTo>
                  <a:pt x="2193131" y="114300"/>
                </a:lnTo>
                <a:lnTo>
                  <a:pt x="2195513" y="101204"/>
                </a:lnTo>
                <a:lnTo>
                  <a:pt x="2185988" y="92274"/>
                </a:lnTo>
                <a:close/>
                <a:moveTo>
                  <a:pt x="2293144" y="91083"/>
                </a:moveTo>
                <a:lnTo>
                  <a:pt x="2289572" y="93464"/>
                </a:lnTo>
                <a:lnTo>
                  <a:pt x="2286000" y="93464"/>
                </a:lnTo>
                <a:lnTo>
                  <a:pt x="2281238" y="92274"/>
                </a:lnTo>
                <a:lnTo>
                  <a:pt x="2278856" y="94655"/>
                </a:lnTo>
                <a:lnTo>
                  <a:pt x="2281238" y="98822"/>
                </a:lnTo>
                <a:lnTo>
                  <a:pt x="2284810" y="97631"/>
                </a:lnTo>
                <a:lnTo>
                  <a:pt x="2286000" y="98822"/>
                </a:lnTo>
                <a:lnTo>
                  <a:pt x="2293144" y="98822"/>
                </a:lnTo>
                <a:lnTo>
                  <a:pt x="2297906" y="93464"/>
                </a:lnTo>
                <a:lnTo>
                  <a:pt x="2297906" y="92274"/>
                </a:lnTo>
                <a:close/>
                <a:moveTo>
                  <a:pt x="3393281" y="88702"/>
                </a:moveTo>
                <a:lnTo>
                  <a:pt x="3389709" y="91083"/>
                </a:lnTo>
                <a:lnTo>
                  <a:pt x="3393281" y="92274"/>
                </a:lnTo>
                <a:lnTo>
                  <a:pt x="3396853" y="88702"/>
                </a:lnTo>
                <a:close/>
                <a:moveTo>
                  <a:pt x="2145506" y="88702"/>
                </a:moveTo>
                <a:lnTo>
                  <a:pt x="2132410" y="92274"/>
                </a:lnTo>
                <a:lnTo>
                  <a:pt x="2128838" y="100013"/>
                </a:lnTo>
                <a:lnTo>
                  <a:pt x="2131219" y="107156"/>
                </a:lnTo>
                <a:lnTo>
                  <a:pt x="2135981" y="109538"/>
                </a:lnTo>
                <a:lnTo>
                  <a:pt x="2140744" y="105966"/>
                </a:lnTo>
                <a:lnTo>
                  <a:pt x="2150864" y="97631"/>
                </a:lnTo>
                <a:lnTo>
                  <a:pt x="2161580" y="88702"/>
                </a:lnTo>
                <a:close/>
                <a:moveTo>
                  <a:pt x="516731" y="88702"/>
                </a:moveTo>
                <a:lnTo>
                  <a:pt x="513160" y="91083"/>
                </a:lnTo>
                <a:lnTo>
                  <a:pt x="516731" y="92274"/>
                </a:lnTo>
                <a:lnTo>
                  <a:pt x="520303" y="88702"/>
                </a:lnTo>
                <a:close/>
                <a:moveTo>
                  <a:pt x="5115520" y="87511"/>
                </a:moveTo>
                <a:lnTo>
                  <a:pt x="5129808" y="88702"/>
                </a:lnTo>
                <a:lnTo>
                  <a:pt x="5142309" y="92274"/>
                </a:lnTo>
                <a:lnTo>
                  <a:pt x="5147072" y="104775"/>
                </a:lnTo>
                <a:lnTo>
                  <a:pt x="5149453" y="143471"/>
                </a:lnTo>
                <a:lnTo>
                  <a:pt x="5147072" y="183952"/>
                </a:lnTo>
                <a:lnTo>
                  <a:pt x="5148262" y="224433"/>
                </a:lnTo>
                <a:lnTo>
                  <a:pt x="5144690" y="259557"/>
                </a:lnTo>
                <a:lnTo>
                  <a:pt x="5141118" y="270272"/>
                </a:lnTo>
                <a:lnTo>
                  <a:pt x="5136356" y="272653"/>
                </a:lnTo>
                <a:lnTo>
                  <a:pt x="5128617" y="275630"/>
                </a:lnTo>
                <a:lnTo>
                  <a:pt x="5101828" y="280392"/>
                </a:lnTo>
                <a:lnTo>
                  <a:pt x="5070276" y="282774"/>
                </a:lnTo>
                <a:lnTo>
                  <a:pt x="5055394" y="281583"/>
                </a:lnTo>
                <a:lnTo>
                  <a:pt x="5048250" y="282774"/>
                </a:lnTo>
                <a:lnTo>
                  <a:pt x="5047059" y="286346"/>
                </a:lnTo>
                <a:lnTo>
                  <a:pt x="5047059" y="332780"/>
                </a:lnTo>
                <a:lnTo>
                  <a:pt x="5053012" y="383977"/>
                </a:lnTo>
                <a:lnTo>
                  <a:pt x="5049440" y="431602"/>
                </a:lnTo>
                <a:lnTo>
                  <a:pt x="5047059" y="477441"/>
                </a:lnTo>
                <a:lnTo>
                  <a:pt x="5050631" y="523875"/>
                </a:lnTo>
                <a:lnTo>
                  <a:pt x="5054203" y="571500"/>
                </a:lnTo>
                <a:lnTo>
                  <a:pt x="5049440" y="664369"/>
                </a:lnTo>
                <a:lnTo>
                  <a:pt x="5049440" y="758428"/>
                </a:lnTo>
                <a:lnTo>
                  <a:pt x="5051822" y="805458"/>
                </a:lnTo>
                <a:lnTo>
                  <a:pt x="5055394" y="851892"/>
                </a:lnTo>
                <a:lnTo>
                  <a:pt x="5044678" y="938808"/>
                </a:lnTo>
                <a:lnTo>
                  <a:pt x="5041106" y="950714"/>
                </a:lnTo>
                <a:lnTo>
                  <a:pt x="5028604" y="954286"/>
                </a:lnTo>
                <a:lnTo>
                  <a:pt x="4983956" y="962025"/>
                </a:lnTo>
                <a:lnTo>
                  <a:pt x="4937522" y="963216"/>
                </a:lnTo>
                <a:lnTo>
                  <a:pt x="4893468" y="966788"/>
                </a:lnTo>
                <a:lnTo>
                  <a:pt x="4848224" y="962025"/>
                </a:lnTo>
                <a:lnTo>
                  <a:pt x="4837509" y="963216"/>
                </a:lnTo>
                <a:lnTo>
                  <a:pt x="4830366" y="960239"/>
                </a:lnTo>
                <a:lnTo>
                  <a:pt x="4801790" y="926307"/>
                </a:lnTo>
                <a:lnTo>
                  <a:pt x="4825008" y="928688"/>
                </a:lnTo>
                <a:lnTo>
                  <a:pt x="4872632" y="931069"/>
                </a:lnTo>
                <a:lnTo>
                  <a:pt x="4921448" y="929878"/>
                </a:lnTo>
                <a:lnTo>
                  <a:pt x="4976217" y="925116"/>
                </a:lnTo>
                <a:lnTo>
                  <a:pt x="4991100" y="922735"/>
                </a:lnTo>
                <a:lnTo>
                  <a:pt x="5003006" y="914400"/>
                </a:lnTo>
                <a:lnTo>
                  <a:pt x="5008364" y="900708"/>
                </a:lnTo>
                <a:lnTo>
                  <a:pt x="5009554" y="879872"/>
                </a:lnTo>
                <a:lnTo>
                  <a:pt x="5016698" y="784027"/>
                </a:lnTo>
                <a:lnTo>
                  <a:pt x="5014317" y="736402"/>
                </a:lnTo>
                <a:lnTo>
                  <a:pt x="5011936" y="691158"/>
                </a:lnTo>
                <a:lnTo>
                  <a:pt x="5011936" y="598289"/>
                </a:lnTo>
                <a:lnTo>
                  <a:pt x="5014317" y="551855"/>
                </a:lnTo>
                <a:lnTo>
                  <a:pt x="5016698" y="501849"/>
                </a:lnTo>
                <a:lnTo>
                  <a:pt x="5013126" y="454819"/>
                </a:lnTo>
                <a:lnTo>
                  <a:pt x="5009554" y="410766"/>
                </a:lnTo>
                <a:lnTo>
                  <a:pt x="5011936" y="365522"/>
                </a:lnTo>
                <a:lnTo>
                  <a:pt x="5015508" y="319088"/>
                </a:lnTo>
                <a:lnTo>
                  <a:pt x="5009554" y="267891"/>
                </a:lnTo>
                <a:lnTo>
                  <a:pt x="5009554" y="248246"/>
                </a:lnTo>
                <a:lnTo>
                  <a:pt x="5036344" y="245864"/>
                </a:lnTo>
                <a:lnTo>
                  <a:pt x="5061942" y="242293"/>
                </a:lnTo>
                <a:lnTo>
                  <a:pt x="5087540" y="242293"/>
                </a:lnTo>
                <a:lnTo>
                  <a:pt x="5099446" y="239911"/>
                </a:lnTo>
                <a:lnTo>
                  <a:pt x="5105400" y="233958"/>
                </a:lnTo>
                <a:lnTo>
                  <a:pt x="5109567" y="221456"/>
                </a:lnTo>
                <a:lnTo>
                  <a:pt x="5110758" y="204788"/>
                </a:lnTo>
                <a:lnTo>
                  <a:pt x="5114330" y="155972"/>
                </a:lnTo>
                <a:lnTo>
                  <a:pt x="5113139" y="116681"/>
                </a:lnTo>
                <a:close/>
                <a:moveTo>
                  <a:pt x="3620095" y="86321"/>
                </a:moveTo>
                <a:lnTo>
                  <a:pt x="3642122" y="87511"/>
                </a:lnTo>
                <a:lnTo>
                  <a:pt x="3650456" y="89892"/>
                </a:lnTo>
                <a:lnTo>
                  <a:pt x="3658195" y="93464"/>
                </a:lnTo>
                <a:lnTo>
                  <a:pt x="3665339" y="103585"/>
                </a:lnTo>
                <a:lnTo>
                  <a:pt x="3696891" y="181571"/>
                </a:lnTo>
                <a:lnTo>
                  <a:pt x="3717727" y="224433"/>
                </a:lnTo>
                <a:lnTo>
                  <a:pt x="3737372" y="265510"/>
                </a:lnTo>
                <a:lnTo>
                  <a:pt x="3781425" y="345877"/>
                </a:lnTo>
                <a:lnTo>
                  <a:pt x="3800475" y="388739"/>
                </a:lnTo>
                <a:lnTo>
                  <a:pt x="3818930" y="430411"/>
                </a:lnTo>
                <a:lnTo>
                  <a:pt x="3837384" y="472678"/>
                </a:lnTo>
                <a:lnTo>
                  <a:pt x="3855839" y="514350"/>
                </a:lnTo>
                <a:lnTo>
                  <a:pt x="3872508" y="558403"/>
                </a:lnTo>
                <a:lnTo>
                  <a:pt x="3888581" y="600671"/>
                </a:lnTo>
                <a:lnTo>
                  <a:pt x="3915370" y="667941"/>
                </a:lnTo>
                <a:lnTo>
                  <a:pt x="3908226" y="669132"/>
                </a:lnTo>
                <a:lnTo>
                  <a:pt x="3886200" y="669132"/>
                </a:lnTo>
                <a:lnTo>
                  <a:pt x="3870126" y="639961"/>
                </a:lnTo>
                <a:lnTo>
                  <a:pt x="3851672" y="607219"/>
                </a:lnTo>
                <a:lnTo>
                  <a:pt x="3835003" y="565547"/>
                </a:lnTo>
                <a:lnTo>
                  <a:pt x="3818930" y="522685"/>
                </a:lnTo>
                <a:lnTo>
                  <a:pt x="3801666" y="480417"/>
                </a:lnTo>
                <a:lnTo>
                  <a:pt x="3784997" y="436364"/>
                </a:lnTo>
                <a:lnTo>
                  <a:pt x="3748087" y="350639"/>
                </a:lnTo>
                <a:lnTo>
                  <a:pt x="3730228" y="309563"/>
                </a:lnTo>
                <a:lnTo>
                  <a:pt x="3687366" y="225624"/>
                </a:lnTo>
                <a:lnTo>
                  <a:pt x="3666530" y="185142"/>
                </a:lnTo>
                <a:lnTo>
                  <a:pt x="3646884" y="144661"/>
                </a:lnTo>
                <a:lnTo>
                  <a:pt x="3627834" y="103585"/>
                </a:lnTo>
                <a:close/>
                <a:moveTo>
                  <a:pt x="743545" y="86321"/>
                </a:moveTo>
                <a:lnTo>
                  <a:pt x="765572" y="87511"/>
                </a:lnTo>
                <a:lnTo>
                  <a:pt x="773906" y="89892"/>
                </a:lnTo>
                <a:lnTo>
                  <a:pt x="781645" y="93464"/>
                </a:lnTo>
                <a:lnTo>
                  <a:pt x="788789" y="103585"/>
                </a:lnTo>
                <a:lnTo>
                  <a:pt x="820341" y="181571"/>
                </a:lnTo>
                <a:lnTo>
                  <a:pt x="841177" y="224433"/>
                </a:lnTo>
                <a:lnTo>
                  <a:pt x="860822" y="265510"/>
                </a:lnTo>
                <a:lnTo>
                  <a:pt x="904875" y="345877"/>
                </a:lnTo>
                <a:lnTo>
                  <a:pt x="923925" y="388739"/>
                </a:lnTo>
                <a:lnTo>
                  <a:pt x="942380" y="430411"/>
                </a:lnTo>
                <a:lnTo>
                  <a:pt x="960835" y="472678"/>
                </a:lnTo>
                <a:lnTo>
                  <a:pt x="979289" y="514350"/>
                </a:lnTo>
                <a:lnTo>
                  <a:pt x="995958" y="558403"/>
                </a:lnTo>
                <a:lnTo>
                  <a:pt x="1012031" y="600671"/>
                </a:lnTo>
                <a:lnTo>
                  <a:pt x="1038820" y="667941"/>
                </a:lnTo>
                <a:lnTo>
                  <a:pt x="1031677" y="669132"/>
                </a:lnTo>
                <a:lnTo>
                  <a:pt x="1009650" y="669132"/>
                </a:lnTo>
                <a:lnTo>
                  <a:pt x="993577" y="639961"/>
                </a:lnTo>
                <a:lnTo>
                  <a:pt x="975122" y="607219"/>
                </a:lnTo>
                <a:lnTo>
                  <a:pt x="958453" y="565547"/>
                </a:lnTo>
                <a:lnTo>
                  <a:pt x="942380" y="522685"/>
                </a:lnTo>
                <a:lnTo>
                  <a:pt x="925116" y="480417"/>
                </a:lnTo>
                <a:lnTo>
                  <a:pt x="908447" y="436364"/>
                </a:lnTo>
                <a:lnTo>
                  <a:pt x="871538" y="350639"/>
                </a:lnTo>
                <a:lnTo>
                  <a:pt x="853678" y="309563"/>
                </a:lnTo>
                <a:lnTo>
                  <a:pt x="810816" y="225624"/>
                </a:lnTo>
                <a:lnTo>
                  <a:pt x="789980" y="185142"/>
                </a:lnTo>
                <a:lnTo>
                  <a:pt x="770335" y="144661"/>
                </a:lnTo>
                <a:lnTo>
                  <a:pt x="751285" y="103585"/>
                </a:lnTo>
                <a:close/>
                <a:moveTo>
                  <a:pt x="1714500" y="85130"/>
                </a:moveTo>
                <a:lnTo>
                  <a:pt x="1704975" y="87511"/>
                </a:lnTo>
                <a:lnTo>
                  <a:pt x="1712119" y="89892"/>
                </a:lnTo>
                <a:lnTo>
                  <a:pt x="1721645" y="97631"/>
                </a:lnTo>
                <a:lnTo>
                  <a:pt x="1725811" y="98822"/>
                </a:lnTo>
                <a:lnTo>
                  <a:pt x="1729383" y="101204"/>
                </a:lnTo>
                <a:lnTo>
                  <a:pt x="1731764" y="102394"/>
                </a:lnTo>
                <a:lnTo>
                  <a:pt x="1732955" y="102394"/>
                </a:lnTo>
                <a:lnTo>
                  <a:pt x="1734145" y="103585"/>
                </a:lnTo>
                <a:lnTo>
                  <a:pt x="1736527" y="104775"/>
                </a:lnTo>
                <a:lnTo>
                  <a:pt x="1741289" y="108347"/>
                </a:lnTo>
                <a:lnTo>
                  <a:pt x="1746052" y="113110"/>
                </a:lnTo>
                <a:lnTo>
                  <a:pt x="1758553" y="117872"/>
                </a:lnTo>
                <a:lnTo>
                  <a:pt x="1759744" y="119063"/>
                </a:lnTo>
                <a:lnTo>
                  <a:pt x="1759744" y="117872"/>
                </a:lnTo>
                <a:lnTo>
                  <a:pt x="1753791" y="109538"/>
                </a:lnTo>
                <a:lnTo>
                  <a:pt x="1746052" y="103585"/>
                </a:lnTo>
                <a:lnTo>
                  <a:pt x="1743670" y="102394"/>
                </a:lnTo>
                <a:lnTo>
                  <a:pt x="1738908" y="101204"/>
                </a:lnTo>
                <a:lnTo>
                  <a:pt x="1736527" y="98822"/>
                </a:lnTo>
                <a:lnTo>
                  <a:pt x="1735336" y="98822"/>
                </a:lnTo>
                <a:lnTo>
                  <a:pt x="1735336" y="97631"/>
                </a:lnTo>
                <a:lnTo>
                  <a:pt x="1732955" y="94655"/>
                </a:lnTo>
                <a:lnTo>
                  <a:pt x="1729383" y="89892"/>
                </a:lnTo>
                <a:lnTo>
                  <a:pt x="1727002" y="87511"/>
                </a:lnTo>
                <a:close/>
                <a:moveTo>
                  <a:pt x="2467570" y="82749"/>
                </a:moveTo>
                <a:lnTo>
                  <a:pt x="2456855" y="85130"/>
                </a:lnTo>
                <a:lnTo>
                  <a:pt x="2454474" y="89892"/>
                </a:lnTo>
                <a:lnTo>
                  <a:pt x="2458045" y="95846"/>
                </a:lnTo>
                <a:lnTo>
                  <a:pt x="2456855" y="97631"/>
                </a:lnTo>
                <a:lnTo>
                  <a:pt x="2466380" y="97631"/>
                </a:lnTo>
                <a:lnTo>
                  <a:pt x="2474714" y="93464"/>
                </a:lnTo>
                <a:lnTo>
                  <a:pt x="2480072" y="98822"/>
                </a:lnTo>
                <a:lnTo>
                  <a:pt x="2486025" y="98822"/>
                </a:lnTo>
                <a:lnTo>
                  <a:pt x="2488406" y="95846"/>
                </a:lnTo>
                <a:lnTo>
                  <a:pt x="2483644" y="91083"/>
                </a:lnTo>
                <a:lnTo>
                  <a:pt x="2474714" y="91083"/>
                </a:lnTo>
                <a:close/>
                <a:moveTo>
                  <a:pt x="1460897" y="82749"/>
                </a:moveTo>
                <a:lnTo>
                  <a:pt x="1458516" y="85130"/>
                </a:lnTo>
                <a:lnTo>
                  <a:pt x="1458516" y="88702"/>
                </a:lnTo>
                <a:lnTo>
                  <a:pt x="1460897" y="91083"/>
                </a:lnTo>
                <a:lnTo>
                  <a:pt x="1463278" y="91083"/>
                </a:lnTo>
                <a:lnTo>
                  <a:pt x="1465660" y="89892"/>
                </a:lnTo>
                <a:lnTo>
                  <a:pt x="1465660" y="86321"/>
                </a:lnTo>
                <a:lnTo>
                  <a:pt x="1464469" y="83939"/>
                </a:lnTo>
                <a:close/>
                <a:moveTo>
                  <a:pt x="2808089" y="81558"/>
                </a:moveTo>
                <a:lnTo>
                  <a:pt x="2824758" y="82749"/>
                </a:lnTo>
                <a:lnTo>
                  <a:pt x="2832497" y="85130"/>
                </a:lnTo>
                <a:lnTo>
                  <a:pt x="2836069" y="89892"/>
                </a:lnTo>
                <a:lnTo>
                  <a:pt x="2838450" y="95846"/>
                </a:lnTo>
                <a:lnTo>
                  <a:pt x="2845594" y="147043"/>
                </a:lnTo>
                <a:lnTo>
                  <a:pt x="2845594" y="215504"/>
                </a:lnTo>
                <a:lnTo>
                  <a:pt x="2846785" y="275630"/>
                </a:lnTo>
                <a:lnTo>
                  <a:pt x="2846785" y="301228"/>
                </a:lnTo>
                <a:lnTo>
                  <a:pt x="2844403" y="336352"/>
                </a:lnTo>
                <a:lnTo>
                  <a:pt x="2840832" y="357188"/>
                </a:lnTo>
                <a:lnTo>
                  <a:pt x="2838450" y="365522"/>
                </a:lnTo>
                <a:lnTo>
                  <a:pt x="2837260" y="372666"/>
                </a:lnTo>
                <a:lnTo>
                  <a:pt x="2832497" y="378024"/>
                </a:lnTo>
                <a:lnTo>
                  <a:pt x="2824758" y="380405"/>
                </a:lnTo>
                <a:lnTo>
                  <a:pt x="2802732" y="383977"/>
                </a:lnTo>
                <a:lnTo>
                  <a:pt x="2725936" y="383977"/>
                </a:lnTo>
                <a:lnTo>
                  <a:pt x="2695575" y="382786"/>
                </a:lnTo>
                <a:lnTo>
                  <a:pt x="2665214" y="378024"/>
                </a:lnTo>
                <a:lnTo>
                  <a:pt x="2660452" y="373857"/>
                </a:lnTo>
                <a:lnTo>
                  <a:pt x="2656880" y="370285"/>
                </a:lnTo>
                <a:lnTo>
                  <a:pt x="2653903" y="363141"/>
                </a:lnTo>
                <a:lnTo>
                  <a:pt x="2650331" y="345877"/>
                </a:lnTo>
                <a:lnTo>
                  <a:pt x="2681288" y="345877"/>
                </a:lnTo>
                <a:lnTo>
                  <a:pt x="2734866" y="349449"/>
                </a:lnTo>
                <a:lnTo>
                  <a:pt x="2762846" y="345877"/>
                </a:lnTo>
                <a:lnTo>
                  <a:pt x="2774752" y="345877"/>
                </a:lnTo>
                <a:lnTo>
                  <a:pt x="2789635" y="339924"/>
                </a:lnTo>
                <a:lnTo>
                  <a:pt x="2794397" y="335161"/>
                </a:lnTo>
                <a:lnTo>
                  <a:pt x="2796778" y="328017"/>
                </a:lnTo>
                <a:lnTo>
                  <a:pt x="2800350" y="315516"/>
                </a:lnTo>
                <a:lnTo>
                  <a:pt x="2801541" y="305991"/>
                </a:lnTo>
                <a:lnTo>
                  <a:pt x="2802732" y="294680"/>
                </a:lnTo>
                <a:lnTo>
                  <a:pt x="2809280" y="252413"/>
                </a:lnTo>
                <a:lnTo>
                  <a:pt x="2809280" y="208360"/>
                </a:lnTo>
                <a:lnTo>
                  <a:pt x="2808089" y="164307"/>
                </a:lnTo>
                <a:close/>
                <a:moveTo>
                  <a:pt x="2131219" y="81558"/>
                </a:moveTo>
                <a:lnTo>
                  <a:pt x="2128838" y="82749"/>
                </a:lnTo>
                <a:lnTo>
                  <a:pt x="2128838" y="86321"/>
                </a:lnTo>
                <a:lnTo>
                  <a:pt x="2131219" y="86321"/>
                </a:lnTo>
                <a:lnTo>
                  <a:pt x="2132410" y="85130"/>
                </a:lnTo>
                <a:lnTo>
                  <a:pt x="2132410" y="81558"/>
                </a:lnTo>
                <a:close/>
                <a:moveTo>
                  <a:pt x="2091928" y="81558"/>
                </a:moveTo>
                <a:lnTo>
                  <a:pt x="2090738" y="83939"/>
                </a:lnTo>
                <a:lnTo>
                  <a:pt x="2094310" y="88702"/>
                </a:lnTo>
                <a:lnTo>
                  <a:pt x="2102049" y="95846"/>
                </a:lnTo>
                <a:lnTo>
                  <a:pt x="2100858" y="85130"/>
                </a:lnTo>
                <a:lnTo>
                  <a:pt x="2094310" y="81558"/>
                </a:lnTo>
                <a:close/>
                <a:moveTo>
                  <a:pt x="2178844" y="80367"/>
                </a:moveTo>
                <a:lnTo>
                  <a:pt x="2176463" y="82749"/>
                </a:lnTo>
                <a:lnTo>
                  <a:pt x="2176463" y="88702"/>
                </a:lnTo>
                <a:lnTo>
                  <a:pt x="2178844" y="89892"/>
                </a:lnTo>
                <a:lnTo>
                  <a:pt x="2182416" y="88702"/>
                </a:lnTo>
                <a:lnTo>
                  <a:pt x="2189560" y="87511"/>
                </a:lnTo>
                <a:lnTo>
                  <a:pt x="2196703" y="85130"/>
                </a:lnTo>
                <a:lnTo>
                  <a:pt x="2195513" y="83939"/>
                </a:lnTo>
                <a:lnTo>
                  <a:pt x="2195513" y="82749"/>
                </a:lnTo>
                <a:lnTo>
                  <a:pt x="2188369" y="81558"/>
                </a:lnTo>
                <a:lnTo>
                  <a:pt x="2182416" y="80367"/>
                </a:lnTo>
                <a:close/>
                <a:moveTo>
                  <a:pt x="1754981" y="80367"/>
                </a:moveTo>
                <a:lnTo>
                  <a:pt x="1751410" y="83939"/>
                </a:lnTo>
                <a:lnTo>
                  <a:pt x="1747242" y="89892"/>
                </a:lnTo>
                <a:lnTo>
                  <a:pt x="1758553" y="95846"/>
                </a:lnTo>
                <a:lnTo>
                  <a:pt x="1763316" y="93464"/>
                </a:lnTo>
                <a:lnTo>
                  <a:pt x="1766888" y="92274"/>
                </a:lnTo>
                <a:lnTo>
                  <a:pt x="1764506" y="87511"/>
                </a:lnTo>
                <a:lnTo>
                  <a:pt x="1760935" y="82749"/>
                </a:lnTo>
                <a:close/>
                <a:moveTo>
                  <a:pt x="1502569" y="79177"/>
                </a:moveTo>
                <a:lnTo>
                  <a:pt x="1498997" y="80367"/>
                </a:lnTo>
                <a:lnTo>
                  <a:pt x="1498997" y="81558"/>
                </a:lnTo>
                <a:lnTo>
                  <a:pt x="1497806" y="81558"/>
                </a:lnTo>
                <a:lnTo>
                  <a:pt x="1496616" y="82749"/>
                </a:lnTo>
                <a:lnTo>
                  <a:pt x="1498997" y="87511"/>
                </a:lnTo>
                <a:lnTo>
                  <a:pt x="1508522" y="111919"/>
                </a:lnTo>
                <a:lnTo>
                  <a:pt x="1512094" y="114300"/>
                </a:lnTo>
                <a:lnTo>
                  <a:pt x="1514475" y="116681"/>
                </a:lnTo>
                <a:lnTo>
                  <a:pt x="1510903" y="123230"/>
                </a:lnTo>
                <a:lnTo>
                  <a:pt x="1509713" y="130374"/>
                </a:lnTo>
                <a:lnTo>
                  <a:pt x="1515666" y="127993"/>
                </a:lnTo>
                <a:lnTo>
                  <a:pt x="1519238" y="126802"/>
                </a:lnTo>
                <a:lnTo>
                  <a:pt x="1520428" y="126802"/>
                </a:lnTo>
                <a:lnTo>
                  <a:pt x="1523406" y="116681"/>
                </a:lnTo>
                <a:lnTo>
                  <a:pt x="1518047" y="109538"/>
                </a:lnTo>
                <a:lnTo>
                  <a:pt x="1515666" y="107156"/>
                </a:lnTo>
                <a:lnTo>
                  <a:pt x="1513285" y="103585"/>
                </a:lnTo>
                <a:lnTo>
                  <a:pt x="1513285" y="87511"/>
                </a:lnTo>
                <a:lnTo>
                  <a:pt x="1512094" y="80367"/>
                </a:lnTo>
                <a:lnTo>
                  <a:pt x="1507331" y="79177"/>
                </a:lnTo>
                <a:close/>
                <a:moveTo>
                  <a:pt x="2210395" y="77986"/>
                </a:moveTo>
                <a:lnTo>
                  <a:pt x="2203252" y="79177"/>
                </a:lnTo>
                <a:lnTo>
                  <a:pt x="2203252" y="86321"/>
                </a:lnTo>
                <a:lnTo>
                  <a:pt x="2208014" y="95846"/>
                </a:lnTo>
                <a:lnTo>
                  <a:pt x="2215158" y="103585"/>
                </a:lnTo>
                <a:lnTo>
                  <a:pt x="2219920" y="102394"/>
                </a:lnTo>
                <a:lnTo>
                  <a:pt x="2224088" y="101204"/>
                </a:lnTo>
                <a:lnTo>
                  <a:pt x="2225278" y="94655"/>
                </a:lnTo>
                <a:lnTo>
                  <a:pt x="2225278" y="87511"/>
                </a:lnTo>
                <a:lnTo>
                  <a:pt x="2216349" y="82749"/>
                </a:lnTo>
                <a:lnTo>
                  <a:pt x="2215158" y="81558"/>
                </a:lnTo>
                <a:lnTo>
                  <a:pt x="2213967" y="81558"/>
                </a:lnTo>
                <a:lnTo>
                  <a:pt x="2213967" y="80367"/>
                </a:lnTo>
                <a:lnTo>
                  <a:pt x="2211586" y="79177"/>
                </a:lnTo>
                <a:close/>
                <a:moveTo>
                  <a:pt x="2076450" y="76796"/>
                </a:moveTo>
                <a:lnTo>
                  <a:pt x="2076450" y="77986"/>
                </a:lnTo>
                <a:lnTo>
                  <a:pt x="2077641" y="80367"/>
                </a:lnTo>
                <a:lnTo>
                  <a:pt x="2080022" y="81558"/>
                </a:lnTo>
                <a:lnTo>
                  <a:pt x="2082403" y="79177"/>
                </a:lnTo>
                <a:lnTo>
                  <a:pt x="2082403" y="77986"/>
                </a:lnTo>
                <a:lnTo>
                  <a:pt x="2081213" y="76796"/>
                </a:lnTo>
                <a:close/>
                <a:moveTo>
                  <a:pt x="1679377" y="76796"/>
                </a:moveTo>
                <a:lnTo>
                  <a:pt x="1675805" y="79177"/>
                </a:lnTo>
                <a:lnTo>
                  <a:pt x="1678186" y="81558"/>
                </a:lnTo>
                <a:lnTo>
                  <a:pt x="1685330" y="83939"/>
                </a:lnTo>
                <a:lnTo>
                  <a:pt x="1687711" y="81558"/>
                </a:lnTo>
                <a:lnTo>
                  <a:pt x="1687711" y="79177"/>
                </a:lnTo>
                <a:lnTo>
                  <a:pt x="1684139" y="76796"/>
                </a:lnTo>
                <a:close/>
                <a:moveTo>
                  <a:pt x="1540074" y="74414"/>
                </a:moveTo>
                <a:lnTo>
                  <a:pt x="1534120" y="75605"/>
                </a:lnTo>
                <a:lnTo>
                  <a:pt x="1534120" y="77986"/>
                </a:lnTo>
                <a:lnTo>
                  <a:pt x="1530549" y="81558"/>
                </a:lnTo>
                <a:lnTo>
                  <a:pt x="1534120" y="83939"/>
                </a:lnTo>
                <a:lnTo>
                  <a:pt x="1535311" y="83939"/>
                </a:lnTo>
                <a:lnTo>
                  <a:pt x="1536502" y="85130"/>
                </a:lnTo>
                <a:lnTo>
                  <a:pt x="1541264" y="82749"/>
                </a:lnTo>
                <a:lnTo>
                  <a:pt x="1542455" y="77986"/>
                </a:lnTo>
                <a:lnTo>
                  <a:pt x="1542455" y="74414"/>
                </a:lnTo>
                <a:close/>
                <a:moveTo>
                  <a:pt x="2434828" y="72033"/>
                </a:moveTo>
                <a:lnTo>
                  <a:pt x="2431256" y="74414"/>
                </a:lnTo>
                <a:lnTo>
                  <a:pt x="2430066" y="77986"/>
                </a:lnTo>
                <a:lnTo>
                  <a:pt x="2432447" y="82749"/>
                </a:lnTo>
                <a:lnTo>
                  <a:pt x="2439591" y="86321"/>
                </a:lnTo>
                <a:lnTo>
                  <a:pt x="2447925" y="81558"/>
                </a:lnTo>
                <a:lnTo>
                  <a:pt x="2443163" y="77986"/>
                </a:lnTo>
                <a:lnTo>
                  <a:pt x="2439591" y="74414"/>
                </a:lnTo>
                <a:close/>
                <a:moveTo>
                  <a:pt x="2154436" y="72033"/>
                </a:moveTo>
                <a:lnTo>
                  <a:pt x="2150864" y="73224"/>
                </a:lnTo>
                <a:lnTo>
                  <a:pt x="2150864" y="77986"/>
                </a:lnTo>
                <a:lnTo>
                  <a:pt x="2154436" y="82749"/>
                </a:lnTo>
                <a:lnTo>
                  <a:pt x="2158008" y="82749"/>
                </a:lnTo>
                <a:lnTo>
                  <a:pt x="2161580" y="81558"/>
                </a:lnTo>
                <a:lnTo>
                  <a:pt x="2161580" y="76796"/>
                </a:lnTo>
                <a:lnTo>
                  <a:pt x="2158008" y="73224"/>
                </a:lnTo>
                <a:close/>
                <a:moveTo>
                  <a:pt x="1584127" y="70247"/>
                </a:moveTo>
                <a:lnTo>
                  <a:pt x="1584127" y="72033"/>
                </a:lnTo>
                <a:lnTo>
                  <a:pt x="1582936" y="75605"/>
                </a:lnTo>
                <a:lnTo>
                  <a:pt x="1582936" y="80367"/>
                </a:lnTo>
                <a:lnTo>
                  <a:pt x="1584127" y="80367"/>
                </a:lnTo>
                <a:lnTo>
                  <a:pt x="1587699" y="82749"/>
                </a:lnTo>
                <a:lnTo>
                  <a:pt x="1593652" y="81558"/>
                </a:lnTo>
                <a:lnTo>
                  <a:pt x="1597819" y="76796"/>
                </a:lnTo>
                <a:lnTo>
                  <a:pt x="1594842" y="73224"/>
                </a:lnTo>
                <a:lnTo>
                  <a:pt x="1587699" y="70247"/>
                </a:lnTo>
                <a:close/>
                <a:moveTo>
                  <a:pt x="1649016" y="69056"/>
                </a:moveTo>
                <a:lnTo>
                  <a:pt x="1647230" y="70247"/>
                </a:lnTo>
                <a:lnTo>
                  <a:pt x="1646040" y="70247"/>
                </a:lnTo>
                <a:lnTo>
                  <a:pt x="1643658" y="72033"/>
                </a:lnTo>
                <a:lnTo>
                  <a:pt x="1644849" y="76796"/>
                </a:lnTo>
                <a:lnTo>
                  <a:pt x="1641277" y="81558"/>
                </a:lnTo>
                <a:lnTo>
                  <a:pt x="1635324" y="82749"/>
                </a:lnTo>
                <a:lnTo>
                  <a:pt x="1623417" y="88702"/>
                </a:lnTo>
                <a:lnTo>
                  <a:pt x="1616869" y="98822"/>
                </a:lnTo>
                <a:lnTo>
                  <a:pt x="1619250" y="101204"/>
                </a:lnTo>
                <a:lnTo>
                  <a:pt x="1621631" y="102394"/>
                </a:lnTo>
                <a:lnTo>
                  <a:pt x="1630561" y="97631"/>
                </a:lnTo>
                <a:lnTo>
                  <a:pt x="1635324" y="88702"/>
                </a:lnTo>
                <a:lnTo>
                  <a:pt x="1642467" y="86321"/>
                </a:lnTo>
                <a:lnTo>
                  <a:pt x="1644849" y="85130"/>
                </a:lnTo>
                <a:lnTo>
                  <a:pt x="1652588" y="85130"/>
                </a:lnTo>
                <a:lnTo>
                  <a:pt x="1653778" y="83939"/>
                </a:lnTo>
                <a:lnTo>
                  <a:pt x="1660922" y="81558"/>
                </a:lnTo>
                <a:lnTo>
                  <a:pt x="1660922" y="75605"/>
                </a:lnTo>
                <a:lnTo>
                  <a:pt x="1658541" y="73224"/>
                </a:lnTo>
                <a:lnTo>
                  <a:pt x="1657350" y="70247"/>
                </a:lnTo>
                <a:lnTo>
                  <a:pt x="1654969" y="70247"/>
                </a:lnTo>
                <a:lnTo>
                  <a:pt x="1650206" y="69056"/>
                </a:lnTo>
                <a:close/>
                <a:moveTo>
                  <a:pt x="2215158" y="67866"/>
                </a:moveTo>
                <a:lnTo>
                  <a:pt x="2217539" y="72033"/>
                </a:lnTo>
                <a:lnTo>
                  <a:pt x="2218730" y="73224"/>
                </a:lnTo>
                <a:lnTo>
                  <a:pt x="2218730" y="74414"/>
                </a:lnTo>
                <a:lnTo>
                  <a:pt x="2219920" y="74414"/>
                </a:lnTo>
                <a:lnTo>
                  <a:pt x="2221111" y="76796"/>
                </a:lnTo>
                <a:lnTo>
                  <a:pt x="2232422" y="81558"/>
                </a:lnTo>
                <a:lnTo>
                  <a:pt x="2243138" y="92274"/>
                </a:lnTo>
                <a:lnTo>
                  <a:pt x="2245519" y="95846"/>
                </a:lnTo>
                <a:lnTo>
                  <a:pt x="2246710" y="98822"/>
                </a:lnTo>
                <a:lnTo>
                  <a:pt x="2248495" y="100013"/>
                </a:lnTo>
                <a:lnTo>
                  <a:pt x="2243138" y="105966"/>
                </a:lnTo>
                <a:lnTo>
                  <a:pt x="2237185" y="110729"/>
                </a:lnTo>
                <a:lnTo>
                  <a:pt x="2230041" y="111919"/>
                </a:lnTo>
                <a:lnTo>
                  <a:pt x="2222897" y="114300"/>
                </a:lnTo>
                <a:lnTo>
                  <a:pt x="2212777" y="121444"/>
                </a:lnTo>
                <a:lnTo>
                  <a:pt x="2205633" y="123230"/>
                </a:lnTo>
                <a:lnTo>
                  <a:pt x="2199680" y="123230"/>
                </a:lnTo>
                <a:lnTo>
                  <a:pt x="2199680" y="130374"/>
                </a:lnTo>
                <a:lnTo>
                  <a:pt x="2202061" y="132755"/>
                </a:lnTo>
                <a:lnTo>
                  <a:pt x="2203252" y="136327"/>
                </a:lnTo>
                <a:lnTo>
                  <a:pt x="2208014" y="133946"/>
                </a:lnTo>
                <a:lnTo>
                  <a:pt x="2212777" y="132755"/>
                </a:lnTo>
                <a:lnTo>
                  <a:pt x="2219920" y="130374"/>
                </a:lnTo>
                <a:lnTo>
                  <a:pt x="2218730" y="127993"/>
                </a:lnTo>
                <a:lnTo>
                  <a:pt x="2218730" y="125611"/>
                </a:lnTo>
                <a:lnTo>
                  <a:pt x="2226469" y="120254"/>
                </a:lnTo>
                <a:lnTo>
                  <a:pt x="2228850" y="121444"/>
                </a:lnTo>
                <a:lnTo>
                  <a:pt x="2224088" y="125611"/>
                </a:lnTo>
                <a:lnTo>
                  <a:pt x="2219920" y="131564"/>
                </a:lnTo>
                <a:lnTo>
                  <a:pt x="2226469" y="136327"/>
                </a:lnTo>
                <a:lnTo>
                  <a:pt x="2231231" y="139899"/>
                </a:lnTo>
                <a:lnTo>
                  <a:pt x="2234803" y="135136"/>
                </a:lnTo>
                <a:lnTo>
                  <a:pt x="2240756" y="137518"/>
                </a:lnTo>
                <a:lnTo>
                  <a:pt x="2240756" y="143471"/>
                </a:lnTo>
                <a:lnTo>
                  <a:pt x="2238375" y="150019"/>
                </a:lnTo>
                <a:lnTo>
                  <a:pt x="2248495" y="157163"/>
                </a:lnTo>
                <a:lnTo>
                  <a:pt x="2252067" y="154782"/>
                </a:lnTo>
                <a:lnTo>
                  <a:pt x="2253258" y="151210"/>
                </a:lnTo>
                <a:lnTo>
                  <a:pt x="2249686" y="148828"/>
                </a:lnTo>
                <a:lnTo>
                  <a:pt x="2249686" y="145852"/>
                </a:lnTo>
                <a:lnTo>
                  <a:pt x="2252067" y="143471"/>
                </a:lnTo>
                <a:lnTo>
                  <a:pt x="2256830" y="143471"/>
                </a:lnTo>
                <a:lnTo>
                  <a:pt x="2256830" y="145852"/>
                </a:lnTo>
                <a:lnTo>
                  <a:pt x="2261592" y="148828"/>
                </a:lnTo>
                <a:lnTo>
                  <a:pt x="2265164" y="145852"/>
                </a:lnTo>
                <a:lnTo>
                  <a:pt x="2265164" y="141089"/>
                </a:lnTo>
                <a:lnTo>
                  <a:pt x="2269927" y="141089"/>
                </a:lnTo>
                <a:lnTo>
                  <a:pt x="2271117" y="136327"/>
                </a:lnTo>
                <a:lnTo>
                  <a:pt x="2277666" y="135136"/>
                </a:lnTo>
                <a:lnTo>
                  <a:pt x="2282428" y="133946"/>
                </a:lnTo>
                <a:lnTo>
                  <a:pt x="2281238" y="124421"/>
                </a:lnTo>
                <a:lnTo>
                  <a:pt x="2277666" y="113110"/>
                </a:lnTo>
                <a:lnTo>
                  <a:pt x="2272308" y="120254"/>
                </a:lnTo>
                <a:lnTo>
                  <a:pt x="2272308" y="126802"/>
                </a:lnTo>
                <a:lnTo>
                  <a:pt x="2268736" y="131564"/>
                </a:lnTo>
                <a:lnTo>
                  <a:pt x="2266355" y="136327"/>
                </a:lnTo>
                <a:lnTo>
                  <a:pt x="2265164" y="137518"/>
                </a:lnTo>
                <a:lnTo>
                  <a:pt x="2263974" y="135136"/>
                </a:lnTo>
                <a:lnTo>
                  <a:pt x="2261592" y="133946"/>
                </a:lnTo>
                <a:lnTo>
                  <a:pt x="2260402" y="133946"/>
                </a:lnTo>
                <a:lnTo>
                  <a:pt x="2256830" y="136327"/>
                </a:lnTo>
                <a:lnTo>
                  <a:pt x="2256830" y="138708"/>
                </a:lnTo>
                <a:lnTo>
                  <a:pt x="2252067" y="138708"/>
                </a:lnTo>
                <a:lnTo>
                  <a:pt x="2244328" y="132755"/>
                </a:lnTo>
                <a:lnTo>
                  <a:pt x="2234803" y="130374"/>
                </a:lnTo>
                <a:lnTo>
                  <a:pt x="2228850" y="121444"/>
                </a:lnTo>
                <a:lnTo>
                  <a:pt x="2233613" y="124421"/>
                </a:lnTo>
                <a:lnTo>
                  <a:pt x="2239566" y="129183"/>
                </a:lnTo>
                <a:lnTo>
                  <a:pt x="2241947" y="129183"/>
                </a:lnTo>
                <a:lnTo>
                  <a:pt x="2246710" y="130374"/>
                </a:lnTo>
                <a:lnTo>
                  <a:pt x="2249686" y="131564"/>
                </a:lnTo>
                <a:lnTo>
                  <a:pt x="2252067" y="131564"/>
                </a:lnTo>
                <a:lnTo>
                  <a:pt x="2258020" y="125611"/>
                </a:lnTo>
                <a:lnTo>
                  <a:pt x="2258020" y="119063"/>
                </a:lnTo>
                <a:lnTo>
                  <a:pt x="2250877" y="120254"/>
                </a:lnTo>
                <a:lnTo>
                  <a:pt x="2244328" y="117872"/>
                </a:lnTo>
                <a:lnTo>
                  <a:pt x="2245519" y="116681"/>
                </a:lnTo>
                <a:lnTo>
                  <a:pt x="2245519" y="114300"/>
                </a:lnTo>
                <a:lnTo>
                  <a:pt x="2248495" y="111919"/>
                </a:lnTo>
                <a:lnTo>
                  <a:pt x="2250877" y="108347"/>
                </a:lnTo>
                <a:lnTo>
                  <a:pt x="2252067" y="105966"/>
                </a:lnTo>
                <a:lnTo>
                  <a:pt x="2253258" y="102394"/>
                </a:lnTo>
                <a:lnTo>
                  <a:pt x="2258020" y="97631"/>
                </a:lnTo>
                <a:lnTo>
                  <a:pt x="2250877" y="91083"/>
                </a:lnTo>
                <a:lnTo>
                  <a:pt x="2252067" y="88702"/>
                </a:lnTo>
                <a:lnTo>
                  <a:pt x="2253258" y="85130"/>
                </a:lnTo>
                <a:lnTo>
                  <a:pt x="2254449" y="82749"/>
                </a:lnTo>
                <a:lnTo>
                  <a:pt x="2255639" y="79177"/>
                </a:lnTo>
                <a:lnTo>
                  <a:pt x="2232422" y="70247"/>
                </a:lnTo>
                <a:lnTo>
                  <a:pt x="2225278" y="67866"/>
                </a:lnTo>
                <a:close/>
                <a:moveTo>
                  <a:pt x="1692474" y="65485"/>
                </a:moveTo>
                <a:lnTo>
                  <a:pt x="1699022" y="72033"/>
                </a:lnTo>
                <a:lnTo>
                  <a:pt x="1704975" y="72033"/>
                </a:lnTo>
                <a:lnTo>
                  <a:pt x="1710928" y="73224"/>
                </a:lnTo>
                <a:lnTo>
                  <a:pt x="1715691" y="70247"/>
                </a:lnTo>
                <a:lnTo>
                  <a:pt x="1714500" y="67866"/>
                </a:lnTo>
                <a:lnTo>
                  <a:pt x="1702594" y="65485"/>
                </a:lnTo>
                <a:close/>
                <a:moveTo>
                  <a:pt x="2495550" y="64294"/>
                </a:moveTo>
                <a:lnTo>
                  <a:pt x="2493169" y="66675"/>
                </a:lnTo>
                <a:lnTo>
                  <a:pt x="2493169" y="72033"/>
                </a:lnTo>
                <a:lnTo>
                  <a:pt x="2490788" y="79177"/>
                </a:lnTo>
                <a:lnTo>
                  <a:pt x="2490788" y="85130"/>
                </a:lnTo>
                <a:lnTo>
                  <a:pt x="2496741" y="81558"/>
                </a:lnTo>
                <a:lnTo>
                  <a:pt x="2500313" y="72033"/>
                </a:lnTo>
                <a:lnTo>
                  <a:pt x="2500313" y="65485"/>
                </a:lnTo>
                <a:close/>
                <a:moveTo>
                  <a:pt x="2404467" y="64294"/>
                </a:moveTo>
                <a:lnTo>
                  <a:pt x="2399110" y="65485"/>
                </a:lnTo>
                <a:lnTo>
                  <a:pt x="2396728" y="72033"/>
                </a:lnTo>
                <a:lnTo>
                  <a:pt x="2399110" y="76796"/>
                </a:lnTo>
                <a:lnTo>
                  <a:pt x="2404467" y="77986"/>
                </a:lnTo>
                <a:lnTo>
                  <a:pt x="2405658" y="74414"/>
                </a:lnTo>
                <a:lnTo>
                  <a:pt x="2404467" y="69056"/>
                </a:lnTo>
                <a:lnTo>
                  <a:pt x="2405658" y="66675"/>
                </a:lnTo>
                <a:close/>
                <a:moveTo>
                  <a:pt x="2326481" y="64294"/>
                </a:moveTo>
                <a:lnTo>
                  <a:pt x="2326481" y="74414"/>
                </a:lnTo>
                <a:lnTo>
                  <a:pt x="2330053" y="77986"/>
                </a:lnTo>
                <a:lnTo>
                  <a:pt x="2328863" y="88702"/>
                </a:lnTo>
                <a:lnTo>
                  <a:pt x="2339578" y="89892"/>
                </a:lnTo>
                <a:lnTo>
                  <a:pt x="2347913" y="89892"/>
                </a:lnTo>
                <a:lnTo>
                  <a:pt x="2356842" y="93464"/>
                </a:lnTo>
                <a:lnTo>
                  <a:pt x="2375297" y="93464"/>
                </a:lnTo>
                <a:lnTo>
                  <a:pt x="2382441" y="87511"/>
                </a:lnTo>
                <a:lnTo>
                  <a:pt x="2373511" y="87511"/>
                </a:lnTo>
                <a:lnTo>
                  <a:pt x="2366367" y="88702"/>
                </a:lnTo>
                <a:lnTo>
                  <a:pt x="2358033" y="89892"/>
                </a:lnTo>
                <a:lnTo>
                  <a:pt x="2347913" y="88702"/>
                </a:lnTo>
                <a:lnTo>
                  <a:pt x="2345531" y="83939"/>
                </a:lnTo>
                <a:lnTo>
                  <a:pt x="2344341" y="77986"/>
                </a:lnTo>
                <a:lnTo>
                  <a:pt x="2350889" y="76796"/>
                </a:lnTo>
                <a:lnTo>
                  <a:pt x="2350889" y="70247"/>
                </a:lnTo>
                <a:lnTo>
                  <a:pt x="2347913" y="66675"/>
                </a:lnTo>
                <a:lnTo>
                  <a:pt x="2344341" y="67866"/>
                </a:lnTo>
                <a:lnTo>
                  <a:pt x="2337197" y="67866"/>
                </a:lnTo>
                <a:lnTo>
                  <a:pt x="2331244" y="64294"/>
                </a:lnTo>
                <a:close/>
                <a:moveTo>
                  <a:pt x="2575917" y="63103"/>
                </a:moveTo>
                <a:lnTo>
                  <a:pt x="2575917" y="67866"/>
                </a:lnTo>
                <a:lnTo>
                  <a:pt x="2578894" y="69056"/>
                </a:lnTo>
                <a:lnTo>
                  <a:pt x="2581275" y="66675"/>
                </a:lnTo>
                <a:lnTo>
                  <a:pt x="2580085" y="64294"/>
                </a:lnTo>
                <a:lnTo>
                  <a:pt x="2578894" y="63103"/>
                </a:lnTo>
                <a:close/>
                <a:moveTo>
                  <a:pt x="2362795" y="55960"/>
                </a:moveTo>
                <a:lnTo>
                  <a:pt x="2368749" y="55960"/>
                </a:lnTo>
                <a:lnTo>
                  <a:pt x="2369939" y="57150"/>
                </a:lnTo>
                <a:lnTo>
                  <a:pt x="2367558" y="59531"/>
                </a:lnTo>
                <a:lnTo>
                  <a:pt x="2360414" y="58341"/>
                </a:lnTo>
                <a:close/>
                <a:moveTo>
                  <a:pt x="2156817" y="55960"/>
                </a:moveTo>
                <a:lnTo>
                  <a:pt x="2153245" y="57150"/>
                </a:lnTo>
                <a:lnTo>
                  <a:pt x="2155627" y="61913"/>
                </a:lnTo>
                <a:lnTo>
                  <a:pt x="2159199" y="63103"/>
                </a:lnTo>
                <a:lnTo>
                  <a:pt x="2162770" y="59531"/>
                </a:lnTo>
                <a:lnTo>
                  <a:pt x="2162770" y="57150"/>
                </a:lnTo>
                <a:lnTo>
                  <a:pt x="2160389" y="55960"/>
                </a:lnTo>
                <a:close/>
                <a:moveTo>
                  <a:pt x="1619250" y="55960"/>
                </a:moveTo>
                <a:lnTo>
                  <a:pt x="1613297" y="59531"/>
                </a:lnTo>
                <a:lnTo>
                  <a:pt x="1614488" y="65485"/>
                </a:lnTo>
                <a:lnTo>
                  <a:pt x="1613297" y="66675"/>
                </a:lnTo>
                <a:lnTo>
                  <a:pt x="1612106" y="69056"/>
                </a:lnTo>
                <a:lnTo>
                  <a:pt x="1612106" y="76796"/>
                </a:lnTo>
                <a:lnTo>
                  <a:pt x="1616869" y="82749"/>
                </a:lnTo>
                <a:lnTo>
                  <a:pt x="1620441" y="83939"/>
                </a:lnTo>
                <a:lnTo>
                  <a:pt x="1623417" y="83939"/>
                </a:lnTo>
                <a:lnTo>
                  <a:pt x="1625799" y="77986"/>
                </a:lnTo>
                <a:lnTo>
                  <a:pt x="1620441" y="72033"/>
                </a:lnTo>
                <a:lnTo>
                  <a:pt x="1620441" y="66675"/>
                </a:lnTo>
                <a:lnTo>
                  <a:pt x="1624608" y="60722"/>
                </a:lnTo>
                <a:close/>
                <a:moveTo>
                  <a:pt x="3373041" y="54769"/>
                </a:moveTo>
                <a:lnTo>
                  <a:pt x="3370064" y="55960"/>
                </a:lnTo>
                <a:lnTo>
                  <a:pt x="3368874" y="58341"/>
                </a:lnTo>
                <a:lnTo>
                  <a:pt x="3368874" y="59531"/>
                </a:lnTo>
                <a:lnTo>
                  <a:pt x="3370064" y="60722"/>
                </a:lnTo>
                <a:lnTo>
                  <a:pt x="3373041" y="59531"/>
                </a:lnTo>
                <a:lnTo>
                  <a:pt x="3375422" y="57150"/>
                </a:lnTo>
                <a:close/>
                <a:moveTo>
                  <a:pt x="496491" y="54769"/>
                </a:moveTo>
                <a:lnTo>
                  <a:pt x="493514" y="55960"/>
                </a:lnTo>
                <a:lnTo>
                  <a:pt x="492324" y="58341"/>
                </a:lnTo>
                <a:lnTo>
                  <a:pt x="492324" y="59531"/>
                </a:lnTo>
                <a:lnTo>
                  <a:pt x="493514" y="60722"/>
                </a:lnTo>
                <a:lnTo>
                  <a:pt x="496491" y="59531"/>
                </a:lnTo>
                <a:lnTo>
                  <a:pt x="498872" y="57150"/>
                </a:lnTo>
                <a:close/>
                <a:moveTo>
                  <a:pt x="2365177" y="51197"/>
                </a:moveTo>
                <a:lnTo>
                  <a:pt x="2359224" y="52388"/>
                </a:lnTo>
                <a:lnTo>
                  <a:pt x="2358033" y="55960"/>
                </a:lnTo>
                <a:lnTo>
                  <a:pt x="2360414" y="58341"/>
                </a:lnTo>
                <a:lnTo>
                  <a:pt x="2356842" y="61913"/>
                </a:lnTo>
                <a:lnTo>
                  <a:pt x="2356842" y="70247"/>
                </a:lnTo>
                <a:lnTo>
                  <a:pt x="2361605" y="72033"/>
                </a:lnTo>
                <a:lnTo>
                  <a:pt x="2366367" y="69056"/>
                </a:lnTo>
                <a:lnTo>
                  <a:pt x="2371130" y="67866"/>
                </a:lnTo>
                <a:lnTo>
                  <a:pt x="2376488" y="67866"/>
                </a:lnTo>
                <a:lnTo>
                  <a:pt x="2373511" y="64294"/>
                </a:lnTo>
                <a:lnTo>
                  <a:pt x="2372320" y="59531"/>
                </a:lnTo>
                <a:lnTo>
                  <a:pt x="2369939" y="57150"/>
                </a:lnTo>
                <a:lnTo>
                  <a:pt x="2372320" y="53578"/>
                </a:lnTo>
                <a:close/>
                <a:moveTo>
                  <a:pt x="1556147" y="47625"/>
                </a:moveTo>
                <a:lnTo>
                  <a:pt x="1547813" y="50007"/>
                </a:lnTo>
                <a:lnTo>
                  <a:pt x="1542455" y="54769"/>
                </a:lnTo>
                <a:lnTo>
                  <a:pt x="1544836" y="60722"/>
                </a:lnTo>
                <a:lnTo>
                  <a:pt x="1552575" y="60722"/>
                </a:lnTo>
                <a:lnTo>
                  <a:pt x="1554956" y="65485"/>
                </a:lnTo>
                <a:lnTo>
                  <a:pt x="1556147" y="70247"/>
                </a:lnTo>
                <a:lnTo>
                  <a:pt x="1558528" y="76796"/>
                </a:lnTo>
                <a:lnTo>
                  <a:pt x="1562100" y="82749"/>
                </a:lnTo>
                <a:lnTo>
                  <a:pt x="1568053" y="70247"/>
                </a:lnTo>
                <a:lnTo>
                  <a:pt x="1570435" y="69056"/>
                </a:lnTo>
                <a:lnTo>
                  <a:pt x="1572220" y="67866"/>
                </a:lnTo>
                <a:lnTo>
                  <a:pt x="1572220" y="66675"/>
                </a:lnTo>
                <a:lnTo>
                  <a:pt x="1573411" y="66675"/>
                </a:lnTo>
                <a:lnTo>
                  <a:pt x="1574602" y="65485"/>
                </a:lnTo>
                <a:lnTo>
                  <a:pt x="1582936" y="60722"/>
                </a:lnTo>
                <a:lnTo>
                  <a:pt x="1584127" y="60722"/>
                </a:lnTo>
                <a:lnTo>
                  <a:pt x="1590080" y="63103"/>
                </a:lnTo>
                <a:lnTo>
                  <a:pt x="1592461" y="61913"/>
                </a:lnTo>
                <a:lnTo>
                  <a:pt x="1596033" y="60722"/>
                </a:lnTo>
                <a:lnTo>
                  <a:pt x="1593652" y="58341"/>
                </a:lnTo>
                <a:lnTo>
                  <a:pt x="1592461" y="55960"/>
                </a:lnTo>
                <a:lnTo>
                  <a:pt x="1582936" y="55960"/>
                </a:lnTo>
                <a:lnTo>
                  <a:pt x="1573411" y="54769"/>
                </a:lnTo>
                <a:lnTo>
                  <a:pt x="1565672" y="54769"/>
                </a:lnTo>
                <a:lnTo>
                  <a:pt x="1563291" y="48816"/>
                </a:lnTo>
                <a:close/>
                <a:moveTo>
                  <a:pt x="1676995" y="42267"/>
                </a:moveTo>
                <a:lnTo>
                  <a:pt x="1671638" y="43458"/>
                </a:lnTo>
                <a:lnTo>
                  <a:pt x="1670447" y="44649"/>
                </a:lnTo>
                <a:lnTo>
                  <a:pt x="1665685" y="44649"/>
                </a:lnTo>
                <a:lnTo>
                  <a:pt x="1671638" y="45839"/>
                </a:lnTo>
                <a:lnTo>
                  <a:pt x="1676995" y="47625"/>
                </a:lnTo>
                <a:lnTo>
                  <a:pt x="1674614" y="59531"/>
                </a:lnTo>
                <a:lnTo>
                  <a:pt x="1676995" y="69056"/>
                </a:lnTo>
                <a:lnTo>
                  <a:pt x="1686520" y="60722"/>
                </a:lnTo>
                <a:lnTo>
                  <a:pt x="1694855" y="53578"/>
                </a:lnTo>
                <a:lnTo>
                  <a:pt x="1691283" y="50007"/>
                </a:lnTo>
                <a:lnTo>
                  <a:pt x="1685330" y="47625"/>
                </a:lnTo>
                <a:close/>
                <a:moveTo>
                  <a:pt x="1650206" y="33933"/>
                </a:moveTo>
                <a:lnTo>
                  <a:pt x="1647230" y="36314"/>
                </a:lnTo>
                <a:lnTo>
                  <a:pt x="1636514" y="41077"/>
                </a:lnTo>
                <a:lnTo>
                  <a:pt x="1629370" y="50007"/>
                </a:lnTo>
                <a:lnTo>
                  <a:pt x="1628180" y="54769"/>
                </a:lnTo>
                <a:lnTo>
                  <a:pt x="1634133" y="58341"/>
                </a:lnTo>
                <a:lnTo>
                  <a:pt x="1638895" y="63103"/>
                </a:lnTo>
                <a:lnTo>
                  <a:pt x="1649016" y="63103"/>
                </a:lnTo>
                <a:lnTo>
                  <a:pt x="1656160" y="60722"/>
                </a:lnTo>
                <a:lnTo>
                  <a:pt x="1658541" y="59531"/>
                </a:lnTo>
                <a:lnTo>
                  <a:pt x="1654969" y="52388"/>
                </a:lnTo>
                <a:lnTo>
                  <a:pt x="1654969" y="47625"/>
                </a:lnTo>
                <a:lnTo>
                  <a:pt x="1656160" y="42267"/>
                </a:lnTo>
                <a:lnTo>
                  <a:pt x="1659731" y="41077"/>
                </a:lnTo>
                <a:lnTo>
                  <a:pt x="1662113" y="38696"/>
                </a:lnTo>
                <a:lnTo>
                  <a:pt x="1659731" y="36314"/>
                </a:lnTo>
                <a:lnTo>
                  <a:pt x="1659731" y="33933"/>
                </a:lnTo>
                <a:close/>
                <a:moveTo>
                  <a:pt x="4119562" y="13097"/>
                </a:moveTo>
                <a:lnTo>
                  <a:pt x="4167782" y="13097"/>
                </a:lnTo>
                <a:lnTo>
                  <a:pt x="4311848" y="16669"/>
                </a:lnTo>
                <a:lnTo>
                  <a:pt x="4359473" y="20241"/>
                </a:lnTo>
                <a:lnTo>
                  <a:pt x="4367808" y="20241"/>
                </a:lnTo>
                <a:lnTo>
                  <a:pt x="4374356" y="25599"/>
                </a:lnTo>
                <a:lnTo>
                  <a:pt x="4403526" y="59531"/>
                </a:lnTo>
                <a:lnTo>
                  <a:pt x="4431506" y="94655"/>
                </a:lnTo>
                <a:lnTo>
                  <a:pt x="4480322" y="170260"/>
                </a:lnTo>
                <a:lnTo>
                  <a:pt x="4597003" y="307181"/>
                </a:lnTo>
                <a:lnTo>
                  <a:pt x="4621410" y="345877"/>
                </a:lnTo>
                <a:lnTo>
                  <a:pt x="4645818" y="383977"/>
                </a:lnTo>
                <a:lnTo>
                  <a:pt x="4674989" y="417910"/>
                </a:lnTo>
                <a:lnTo>
                  <a:pt x="4703564" y="451842"/>
                </a:lnTo>
                <a:lnTo>
                  <a:pt x="4708326" y="456010"/>
                </a:lnTo>
                <a:lnTo>
                  <a:pt x="4711898" y="459581"/>
                </a:lnTo>
                <a:lnTo>
                  <a:pt x="4720232" y="465535"/>
                </a:lnTo>
                <a:lnTo>
                  <a:pt x="4731544" y="465535"/>
                </a:lnTo>
                <a:lnTo>
                  <a:pt x="4739878" y="459581"/>
                </a:lnTo>
                <a:lnTo>
                  <a:pt x="4743450" y="449461"/>
                </a:lnTo>
                <a:lnTo>
                  <a:pt x="4739878" y="425053"/>
                </a:lnTo>
                <a:lnTo>
                  <a:pt x="4736306" y="408385"/>
                </a:lnTo>
                <a:lnTo>
                  <a:pt x="4730353" y="366713"/>
                </a:lnTo>
                <a:lnTo>
                  <a:pt x="4729162" y="342305"/>
                </a:lnTo>
                <a:lnTo>
                  <a:pt x="4729162" y="319088"/>
                </a:lnTo>
                <a:lnTo>
                  <a:pt x="4731544" y="233958"/>
                </a:lnTo>
                <a:lnTo>
                  <a:pt x="4733924" y="226814"/>
                </a:lnTo>
                <a:lnTo>
                  <a:pt x="4733924" y="221456"/>
                </a:lnTo>
                <a:lnTo>
                  <a:pt x="4688681" y="222647"/>
                </a:lnTo>
                <a:lnTo>
                  <a:pt x="4664273" y="224433"/>
                </a:lnTo>
                <a:lnTo>
                  <a:pt x="4645818" y="220266"/>
                </a:lnTo>
                <a:lnTo>
                  <a:pt x="4641056" y="210741"/>
                </a:lnTo>
                <a:lnTo>
                  <a:pt x="4643437" y="195858"/>
                </a:lnTo>
                <a:lnTo>
                  <a:pt x="4644628" y="157163"/>
                </a:lnTo>
                <a:lnTo>
                  <a:pt x="4647009" y="116681"/>
                </a:lnTo>
                <a:lnTo>
                  <a:pt x="4645818" y="76796"/>
                </a:lnTo>
                <a:lnTo>
                  <a:pt x="4650581" y="37505"/>
                </a:lnTo>
                <a:lnTo>
                  <a:pt x="4652367" y="30361"/>
                </a:lnTo>
                <a:lnTo>
                  <a:pt x="4654748" y="25599"/>
                </a:lnTo>
                <a:lnTo>
                  <a:pt x="4666654" y="20241"/>
                </a:lnTo>
                <a:lnTo>
                  <a:pt x="4715470" y="15478"/>
                </a:lnTo>
                <a:lnTo>
                  <a:pt x="4766667" y="17860"/>
                </a:lnTo>
                <a:lnTo>
                  <a:pt x="4866680" y="15478"/>
                </a:lnTo>
                <a:lnTo>
                  <a:pt x="4916686" y="17860"/>
                </a:lnTo>
                <a:lnTo>
                  <a:pt x="4966692" y="19050"/>
                </a:lnTo>
                <a:lnTo>
                  <a:pt x="5016698" y="17860"/>
                </a:lnTo>
                <a:lnTo>
                  <a:pt x="5066704" y="22027"/>
                </a:lnTo>
                <a:lnTo>
                  <a:pt x="5078610" y="25599"/>
                </a:lnTo>
                <a:lnTo>
                  <a:pt x="5083968" y="37505"/>
                </a:lnTo>
                <a:lnTo>
                  <a:pt x="5086350" y="76796"/>
                </a:lnTo>
                <a:lnTo>
                  <a:pt x="5083968" y="116681"/>
                </a:lnTo>
                <a:lnTo>
                  <a:pt x="5085159" y="157163"/>
                </a:lnTo>
                <a:lnTo>
                  <a:pt x="5080992" y="195858"/>
                </a:lnTo>
                <a:lnTo>
                  <a:pt x="5077420" y="207169"/>
                </a:lnTo>
                <a:lnTo>
                  <a:pt x="5072658" y="209550"/>
                </a:lnTo>
                <a:lnTo>
                  <a:pt x="5065514" y="211931"/>
                </a:lnTo>
                <a:lnTo>
                  <a:pt x="5035153" y="216694"/>
                </a:lnTo>
                <a:lnTo>
                  <a:pt x="5003006" y="219075"/>
                </a:lnTo>
                <a:lnTo>
                  <a:pt x="4988718" y="217885"/>
                </a:lnTo>
                <a:lnTo>
                  <a:pt x="4980980" y="219075"/>
                </a:lnTo>
                <a:lnTo>
                  <a:pt x="4979789" y="222647"/>
                </a:lnTo>
                <a:lnTo>
                  <a:pt x="4979789" y="269082"/>
                </a:lnTo>
                <a:lnTo>
                  <a:pt x="4986337" y="316706"/>
                </a:lnTo>
                <a:lnTo>
                  <a:pt x="4982766" y="364331"/>
                </a:lnTo>
                <a:lnTo>
                  <a:pt x="4979789" y="410766"/>
                </a:lnTo>
                <a:lnTo>
                  <a:pt x="4983956" y="457200"/>
                </a:lnTo>
                <a:lnTo>
                  <a:pt x="4987528" y="504825"/>
                </a:lnTo>
                <a:lnTo>
                  <a:pt x="4982766" y="597099"/>
                </a:lnTo>
                <a:lnTo>
                  <a:pt x="4982766" y="691158"/>
                </a:lnTo>
                <a:lnTo>
                  <a:pt x="4985146" y="738783"/>
                </a:lnTo>
                <a:lnTo>
                  <a:pt x="4988718" y="785217"/>
                </a:lnTo>
                <a:lnTo>
                  <a:pt x="4979789" y="877491"/>
                </a:lnTo>
                <a:lnTo>
                  <a:pt x="4976217" y="889992"/>
                </a:lnTo>
                <a:lnTo>
                  <a:pt x="4964310" y="893564"/>
                </a:lnTo>
                <a:lnTo>
                  <a:pt x="4919067" y="900708"/>
                </a:lnTo>
                <a:lnTo>
                  <a:pt x="4872632" y="901899"/>
                </a:lnTo>
                <a:lnTo>
                  <a:pt x="4826198" y="899517"/>
                </a:lnTo>
                <a:lnTo>
                  <a:pt x="4781550" y="894755"/>
                </a:lnTo>
                <a:lnTo>
                  <a:pt x="4770239" y="895946"/>
                </a:lnTo>
                <a:lnTo>
                  <a:pt x="4763095" y="893564"/>
                </a:lnTo>
                <a:lnTo>
                  <a:pt x="4735116" y="857846"/>
                </a:lnTo>
                <a:lnTo>
                  <a:pt x="4708326" y="822722"/>
                </a:lnTo>
                <a:lnTo>
                  <a:pt x="4682728" y="787599"/>
                </a:lnTo>
                <a:lnTo>
                  <a:pt x="4655939" y="750689"/>
                </a:lnTo>
                <a:lnTo>
                  <a:pt x="4629150" y="715566"/>
                </a:lnTo>
                <a:lnTo>
                  <a:pt x="4602360" y="681633"/>
                </a:lnTo>
                <a:lnTo>
                  <a:pt x="4573786" y="645914"/>
                </a:lnTo>
                <a:lnTo>
                  <a:pt x="4546996" y="611982"/>
                </a:lnTo>
                <a:lnTo>
                  <a:pt x="4521398" y="573881"/>
                </a:lnTo>
                <a:lnTo>
                  <a:pt x="4496990" y="537567"/>
                </a:lnTo>
                <a:lnTo>
                  <a:pt x="4467820" y="504825"/>
                </a:lnTo>
                <a:lnTo>
                  <a:pt x="4438650" y="470297"/>
                </a:lnTo>
                <a:lnTo>
                  <a:pt x="4432696" y="458391"/>
                </a:lnTo>
                <a:lnTo>
                  <a:pt x="4427934" y="445889"/>
                </a:lnTo>
                <a:lnTo>
                  <a:pt x="4421386" y="442317"/>
                </a:lnTo>
                <a:lnTo>
                  <a:pt x="4413052" y="443508"/>
                </a:lnTo>
                <a:lnTo>
                  <a:pt x="4403526" y="449461"/>
                </a:lnTo>
                <a:lnTo>
                  <a:pt x="4403526" y="453628"/>
                </a:lnTo>
                <a:lnTo>
                  <a:pt x="4405908" y="533996"/>
                </a:lnTo>
                <a:lnTo>
                  <a:pt x="4408289" y="573881"/>
                </a:lnTo>
                <a:lnTo>
                  <a:pt x="4409480" y="614363"/>
                </a:lnTo>
                <a:lnTo>
                  <a:pt x="4404717" y="682824"/>
                </a:lnTo>
                <a:lnTo>
                  <a:pt x="4404717" y="692349"/>
                </a:lnTo>
                <a:lnTo>
                  <a:pt x="4411860" y="697111"/>
                </a:lnTo>
                <a:lnTo>
                  <a:pt x="4487466" y="701874"/>
                </a:lnTo>
                <a:lnTo>
                  <a:pt x="4494609" y="708422"/>
                </a:lnTo>
                <a:lnTo>
                  <a:pt x="4494609" y="720328"/>
                </a:lnTo>
                <a:lnTo>
                  <a:pt x="4495800" y="759619"/>
                </a:lnTo>
                <a:lnTo>
                  <a:pt x="4495800" y="799505"/>
                </a:lnTo>
                <a:lnTo>
                  <a:pt x="4499967" y="839986"/>
                </a:lnTo>
                <a:lnTo>
                  <a:pt x="4498181" y="878682"/>
                </a:lnTo>
                <a:lnTo>
                  <a:pt x="4491037" y="893564"/>
                </a:lnTo>
                <a:lnTo>
                  <a:pt x="4476750" y="898327"/>
                </a:lnTo>
                <a:lnTo>
                  <a:pt x="4426744" y="899517"/>
                </a:lnTo>
                <a:lnTo>
                  <a:pt x="4375546" y="894755"/>
                </a:lnTo>
                <a:lnTo>
                  <a:pt x="4274344" y="899517"/>
                </a:lnTo>
                <a:lnTo>
                  <a:pt x="4173140" y="899517"/>
                </a:lnTo>
                <a:lnTo>
                  <a:pt x="4123134" y="901899"/>
                </a:lnTo>
                <a:lnTo>
                  <a:pt x="4071937" y="898327"/>
                </a:lnTo>
                <a:lnTo>
                  <a:pt x="4057054" y="892374"/>
                </a:lnTo>
                <a:lnTo>
                  <a:pt x="4049910" y="878682"/>
                </a:lnTo>
                <a:lnTo>
                  <a:pt x="4048720" y="839986"/>
                </a:lnTo>
                <a:lnTo>
                  <a:pt x="4053482" y="799505"/>
                </a:lnTo>
                <a:lnTo>
                  <a:pt x="4051102" y="759619"/>
                </a:lnTo>
                <a:lnTo>
                  <a:pt x="4053482" y="720328"/>
                </a:lnTo>
                <a:lnTo>
                  <a:pt x="4058245" y="707232"/>
                </a:lnTo>
                <a:lnTo>
                  <a:pt x="4071937" y="700683"/>
                </a:lnTo>
                <a:lnTo>
                  <a:pt x="4083844" y="699492"/>
                </a:lnTo>
                <a:lnTo>
                  <a:pt x="4105870" y="703064"/>
                </a:lnTo>
                <a:lnTo>
                  <a:pt x="4138612" y="704255"/>
                </a:lnTo>
                <a:lnTo>
                  <a:pt x="4147542" y="701874"/>
                </a:lnTo>
                <a:lnTo>
                  <a:pt x="4153495" y="697111"/>
                </a:lnTo>
                <a:lnTo>
                  <a:pt x="4160639" y="682824"/>
                </a:lnTo>
                <a:lnTo>
                  <a:pt x="4161830" y="638771"/>
                </a:lnTo>
                <a:lnTo>
                  <a:pt x="4158258" y="593527"/>
                </a:lnTo>
                <a:lnTo>
                  <a:pt x="4158258" y="548283"/>
                </a:lnTo>
                <a:lnTo>
                  <a:pt x="4159448" y="503039"/>
                </a:lnTo>
                <a:lnTo>
                  <a:pt x="4158258" y="458391"/>
                </a:lnTo>
                <a:lnTo>
                  <a:pt x="4158258" y="413147"/>
                </a:lnTo>
                <a:lnTo>
                  <a:pt x="4157067" y="369094"/>
                </a:lnTo>
                <a:lnTo>
                  <a:pt x="4154686" y="323850"/>
                </a:lnTo>
                <a:lnTo>
                  <a:pt x="4158258" y="279202"/>
                </a:lnTo>
                <a:lnTo>
                  <a:pt x="4154686" y="235149"/>
                </a:lnTo>
                <a:lnTo>
                  <a:pt x="4151114" y="220266"/>
                </a:lnTo>
                <a:lnTo>
                  <a:pt x="4146352" y="215504"/>
                </a:lnTo>
                <a:lnTo>
                  <a:pt x="4138612" y="214313"/>
                </a:lnTo>
                <a:lnTo>
                  <a:pt x="4105870" y="214313"/>
                </a:lnTo>
                <a:lnTo>
                  <a:pt x="4090987" y="217885"/>
                </a:lnTo>
                <a:lnTo>
                  <a:pt x="4071937" y="215504"/>
                </a:lnTo>
                <a:lnTo>
                  <a:pt x="4060626" y="209550"/>
                </a:lnTo>
                <a:lnTo>
                  <a:pt x="4057054" y="195858"/>
                </a:lnTo>
                <a:lnTo>
                  <a:pt x="4051102" y="157163"/>
                </a:lnTo>
                <a:lnTo>
                  <a:pt x="4049910" y="116681"/>
                </a:lnTo>
                <a:lnTo>
                  <a:pt x="4047530" y="76796"/>
                </a:lnTo>
                <a:lnTo>
                  <a:pt x="4051102" y="36314"/>
                </a:lnTo>
                <a:lnTo>
                  <a:pt x="4057054" y="24408"/>
                </a:lnTo>
                <a:lnTo>
                  <a:pt x="4071937" y="19050"/>
                </a:lnTo>
                <a:close/>
                <a:moveTo>
                  <a:pt x="3203377" y="13097"/>
                </a:moveTo>
                <a:lnTo>
                  <a:pt x="3247430" y="16669"/>
                </a:lnTo>
                <a:lnTo>
                  <a:pt x="3332560" y="22027"/>
                </a:lnTo>
                <a:lnTo>
                  <a:pt x="3375422" y="23218"/>
                </a:lnTo>
                <a:lnTo>
                  <a:pt x="3461742" y="17860"/>
                </a:lnTo>
                <a:lnTo>
                  <a:pt x="3464123" y="17860"/>
                </a:lnTo>
                <a:lnTo>
                  <a:pt x="3544491" y="20241"/>
                </a:lnTo>
                <a:lnTo>
                  <a:pt x="3553420" y="22027"/>
                </a:lnTo>
                <a:lnTo>
                  <a:pt x="3559373" y="24408"/>
                </a:lnTo>
                <a:lnTo>
                  <a:pt x="3564136" y="29171"/>
                </a:lnTo>
                <a:lnTo>
                  <a:pt x="3567708" y="36314"/>
                </a:lnTo>
                <a:lnTo>
                  <a:pt x="3599259" y="114300"/>
                </a:lnTo>
                <a:lnTo>
                  <a:pt x="3620095" y="157163"/>
                </a:lnTo>
                <a:lnTo>
                  <a:pt x="3639741" y="198239"/>
                </a:lnTo>
                <a:lnTo>
                  <a:pt x="3661767" y="238721"/>
                </a:lnTo>
                <a:lnTo>
                  <a:pt x="3683794" y="280392"/>
                </a:lnTo>
                <a:lnTo>
                  <a:pt x="3703439" y="321469"/>
                </a:lnTo>
                <a:lnTo>
                  <a:pt x="3721298" y="363141"/>
                </a:lnTo>
                <a:lnTo>
                  <a:pt x="3739753" y="406003"/>
                </a:lnTo>
                <a:lnTo>
                  <a:pt x="3758208" y="447080"/>
                </a:lnTo>
                <a:lnTo>
                  <a:pt x="3774877" y="491133"/>
                </a:lnTo>
                <a:lnTo>
                  <a:pt x="3790950" y="533996"/>
                </a:lnTo>
                <a:lnTo>
                  <a:pt x="3808214" y="576263"/>
                </a:lnTo>
                <a:lnTo>
                  <a:pt x="3824882" y="617935"/>
                </a:lnTo>
                <a:lnTo>
                  <a:pt x="3844528" y="654249"/>
                </a:lnTo>
                <a:lnTo>
                  <a:pt x="3864173" y="688777"/>
                </a:lnTo>
                <a:lnTo>
                  <a:pt x="3871317" y="695921"/>
                </a:lnTo>
                <a:lnTo>
                  <a:pt x="3880246" y="698302"/>
                </a:lnTo>
                <a:lnTo>
                  <a:pt x="3908226" y="698302"/>
                </a:lnTo>
                <a:lnTo>
                  <a:pt x="3937396" y="697111"/>
                </a:lnTo>
                <a:lnTo>
                  <a:pt x="3944540" y="699492"/>
                </a:lnTo>
                <a:lnTo>
                  <a:pt x="3950494" y="704255"/>
                </a:lnTo>
                <a:lnTo>
                  <a:pt x="3955256" y="709613"/>
                </a:lnTo>
                <a:lnTo>
                  <a:pt x="3960614" y="715566"/>
                </a:lnTo>
                <a:lnTo>
                  <a:pt x="3964186" y="720328"/>
                </a:lnTo>
                <a:lnTo>
                  <a:pt x="3964186" y="726282"/>
                </a:lnTo>
                <a:lnTo>
                  <a:pt x="3965376" y="763191"/>
                </a:lnTo>
                <a:lnTo>
                  <a:pt x="3966567" y="798314"/>
                </a:lnTo>
                <a:lnTo>
                  <a:pt x="3965376" y="836414"/>
                </a:lnTo>
                <a:lnTo>
                  <a:pt x="3964186" y="871538"/>
                </a:lnTo>
                <a:lnTo>
                  <a:pt x="3962995" y="877491"/>
                </a:lnTo>
                <a:lnTo>
                  <a:pt x="3960614" y="885230"/>
                </a:lnTo>
                <a:lnTo>
                  <a:pt x="3955256" y="889992"/>
                </a:lnTo>
                <a:lnTo>
                  <a:pt x="3950494" y="893564"/>
                </a:lnTo>
                <a:lnTo>
                  <a:pt x="3944540" y="895946"/>
                </a:lnTo>
                <a:lnTo>
                  <a:pt x="3937396" y="897136"/>
                </a:lnTo>
                <a:lnTo>
                  <a:pt x="3844528" y="899517"/>
                </a:lnTo>
                <a:lnTo>
                  <a:pt x="3795712" y="895946"/>
                </a:lnTo>
                <a:lnTo>
                  <a:pt x="3744516" y="893564"/>
                </a:lnTo>
                <a:lnTo>
                  <a:pt x="3695700" y="895946"/>
                </a:lnTo>
                <a:lnTo>
                  <a:pt x="3645694" y="897136"/>
                </a:lnTo>
                <a:lnTo>
                  <a:pt x="3644503" y="897136"/>
                </a:lnTo>
                <a:lnTo>
                  <a:pt x="3598069" y="894755"/>
                </a:lnTo>
                <a:lnTo>
                  <a:pt x="3552230" y="893564"/>
                </a:lnTo>
                <a:lnTo>
                  <a:pt x="3545681" y="892374"/>
                </a:lnTo>
                <a:lnTo>
                  <a:pt x="3539728" y="889992"/>
                </a:lnTo>
                <a:lnTo>
                  <a:pt x="3533775" y="883444"/>
                </a:lnTo>
                <a:lnTo>
                  <a:pt x="3530203" y="877491"/>
                </a:lnTo>
                <a:lnTo>
                  <a:pt x="3527822" y="869157"/>
                </a:lnTo>
                <a:lnTo>
                  <a:pt x="3530203" y="807839"/>
                </a:lnTo>
                <a:lnTo>
                  <a:pt x="3530203" y="776288"/>
                </a:lnTo>
                <a:lnTo>
                  <a:pt x="3531394" y="744736"/>
                </a:lnTo>
                <a:lnTo>
                  <a:pt x="3534966" y="734021"/>
                </a:lnTo>
                <a:lnTo>
                  <a:pt x="3540919" y="726282"/>
                </a:lnTo>
                <a:lnTo>
                  <a:pt x="3548062" y="722710"/>
                </a:lnTo>
                <a:lnTo>
                  <a:pt x="3561755" y="720328"/>
                </a:lnTo>
                <a:lnTo>
                  <a:pt x="3571280" y="720328"/>
                </a:lnTo>
                <a:lnTo>
                  <a:pt x="3581400" y="716757"/>
                </a:lnTo>
                <a:lnTo>
                  <a:pt x="3587353" y="709613"/>
                </a:lnTo>
                <a:lnTo>
                  <a:pt x="3589734" y="703064"/>
                </a:lnTo>
                <a:lnTo>
                  <a:pt x="3592116" y="695921"/>
                </a:lnTo>
                <a:lnTo>
                  <a:pt x="3593306" y="689967"/>
                </a:lnTo>
                <a:lnTo>
                  <a:pt x="3593306" y="684014"/>
                </a:lnTo>
                <a:lnTo>
                  <a:pt x="3587353" y="667941"/>
                </a:lnTo>
                <a:lnTo>
                  <a:pt x="3582591" y="653058"/>
                </a:lnTo>
                <a:lnTo>
                  <a:pt x="3579019" y="645914"/>
                </a:lnTo>
                <a:lnTo>
                  <a:pt x="3573661" y="639961"/>
                </a:lnTo>
                <a:lnTo>
                  <a:pt x="3567708" y="635199"/>
                </a:lnTo>
                <a:lnTo>
                  <a:pt x="3556992" y="632817"/>
                </a:lnTo>
                <a:lnTo>
                  <a:pt x="3510558" y="635199"/>
                </a:lnTo>
                <a:lnTo>
                  <a:pt x="3465314" y="638771"/>
                </a:lnTo>
                <a:lnTo>
                  <a:pt x="3365302" y="631627"/>
                </a:lnTo>
                <a:lnTo>
                  <a:pt x="3364111" y="631627"/>
                </a:lnTo>
                <a:lnTo>
                  <a:pt x="3321844" y="632817"/>
                </a:lnTo>
                <a:lnTo>
                  <a:pt x="3280172" y="632817"/>
                </a:lnTo>
                <a:lnTo>
                  <a:pt x="3267671" y="637580"/>
                </a:lnTo>
                <a:lnTo>
                  <a:pt x="3261717" y="649486"/>
                </a:lnTo>
                <a:lnTo>
                  <a:pt x="3255764" y="666750"/>
                </a:lnTo>
                <a:lnTo>
                  <a:pt x="3249811" y="682824"/>
                </a:lnTo>
                <a:lnTo>
                  <a:pt x="3249811" y="691158"/>
                </a:lnTo>
                <a:lnTo>
                  <a:pt x="3252192" y="698302"/>
                </a:lnTo>
                <a:lnTo>
                  <a:pt x="3258146" y="707232"/>
                </a:lnTo>
                <a:lnTo>
                  <a:pt x="3264099" y="713185"/>
                </a:lnTo>
                <a:lnTo>
                  <a:pt x="3273028" y="715566"/>
                </a:lnTo>
                <a:lnTo>
                  <a:pt x="3296246" y="715566"/>
                </a:lnTo>
                <a:lnTo>
                  <a:pt x="3304580" y="717947"/>
                </a:lnTo>
                <a:lnTo>
                  <a:pt x="3312914" y="722710"/>
                </a:lnTo>
                <a:lnTo>
                  <a:pt x="3318867" y="732830"/>
                </a:lnTo>
                <a:lnTo>
                  <a:pt x="3323035" y="743546"/>
                </a:lnTo>
                <a:lnTo>
                  <a:pt x="3323035" y="776288"/>
                </a:lnTo>
                <a:lnTo>
                  <a:pt x="3324225" y="807839"/>
                </a:lnTo>
                <a:lnTo>
                  <a:pt x="3323035" y="839986"/>
                </a:lnTo>
                <a:lnTo>
                  <a:pt x="3323035" y="870347"/>
                </a:lnTo>
                <a:lnTo>
                  <a:pt x="3321844" y="882253"/>
                </a:lnTo>
                <a:lnTo>
                  <a:pt x="3314105" y="891183"/>
                </a:lnTo>
                <a:lnTo>
                  <a:pt x="3305771" y="895946"/>
                </a:lnTo>
                <a:lnTo>
                  <a:pt x="3296246" y="897136"/>
                </a:lnTo>
                <a:lnTo>
                  <a:pt x="3200996" y="899517"/>
                </a:lnTo>
                <a:lnTo>
                  <a:pt x="3100983" y="899517"/>
                </a:lnTo>
                <a:lnTo>
                  <a:pt x="2999780" y="894755"/>
                </a:lnTo>
                <a:lnTo>
                  <a:pt x="2905721" y="897136"/>
                </a:lnTo>
                <a:lnTo>
                  <a:pt x="2898577" y="895946"/>
                </a:lnTo>
                <a:lnTo>
                  <a:pt x="2890242" y="892374"/>
                </a:lnTo>
                <a:lnTo>
                  <a:pt x="2882503" y="885230"/>
                </a:lnTo>
                <a:lnTo>
                  <a:pt x="2880122" y="871538"/>
                </a:lnTo>
                <a:lnTo>
                  <a:pt x="2880122" y="836414"/>
                </a:lnTo>
                <a:lnTo>
                  <a:pt x="2881313" y="800696"/>
                </a:lnTo>
                <a:lnTo>
                  <a:pt x="2878932" y="764382"/>
                </a:lnTo>
                <a:lnTo>
                  <a:pt x="2876550" y="728663"/>
                </a:lnTo>
                <a:lnTo>
                  <a:pt x="2877741" y="716757"/>
                </a:lnTo>
                <a:lnTo>
                  <a:pt x="2884885" y="707232"/>
                </a:lnTo>
                <a:lnTo>
                  <a:pt x="2895005" y="701874"/>
                </a:lnTo>
                <a:lnTo>
                  <a:pt x="2904530" y="700683"/>
                </a:lnTo>
                <a:lnTo>
                  <a:pt x="2965847" y="698302"/>
                </a:lnTo>
                <a:lnTo>
                  <a:pt x="2974182" y="695921"/>
                </a:lnTo>
                <a:lnTo>
                  <a:pt x="2980135" y="688777"/>
                </a:lnTo>
                <a:lnTo>
                  <a:pt x="3009305" y="622697"/>
                </a:lnTo>
                <a:lnTo>
                  <a:pt x="3028950" y="586383"/>
                </a:lnTo>
                <a:lnTo>
                  <a:pt x="3048596" y="547092"/>
                </a:lnTo>
                <a:lnTo>
                  <a:pt x="3065264" y="509588"/>
                </a:lnTo>
                <a:lnTo>
                  <a:pt x="3083719" y="471488"/>
                </a:lnTo>
                <a:lnTo>
                  <a:pt x="3100983" y="432792"/>
                </a:lnTo>
                <a:lnTo>
                  <a:pt x="3118247" y="394692"/>
                </a:lnTo>
                <a:lnTo>
                  <a:pt x="3136107" y="357188"/>
                </a:lnTo>
                <a:lnTo>
                  <a:pt x="3154561" y="317897"/>
                </a:lnTo>
                <a:lnTo>
                  <a:pt x="3170635" y="279202"/>
                </a:lnTo>
                <a:lnTo>
                  <a:pt x="3186113" y="236339"/>
                </a:lnTo>
                <a:lnTo>
                  <a:pt x="3187303" y="228005"/>
                </a:lnTo>
                <a:lnTo>
                  <a:pt x="3182541" y="220266"/>
                </a:lnTo>
                <a:lnTo>
                  <a:pt x="3170635" y="215504"/>
                </a:lnTo>
                <a:lnTo>
                  <a:pt x="3124200" y="215504"/>
                </a:lnTo>
                <a:lnTo>
                  <a:pt x="3111699" y="211931"/>
                </a:lnTo>
                <a:lnTo>
                  <a:pt x="3103364" y="203597"/>
                </a:lnTo>
                <a:lnTo>
                  <a:pt x="3099792" y="193477"/>
                </a:lnTo>
                <a:lnTo>
                  <a:pt x="3098602" y="187524"/>
                </a:lnTo>
                <a:lnTo>
                  <a:pt x="3097411" y="152400"/>
                </a:lnTo>
                <a:lnTo>
                  <a:pt x="3096221" y="115491"/>
                </a:lnTo>
                <a:lnTo>
                  <a:pt x="3096221" y="44649"/>
                </a:lnTo>
                <a:lnTo>
                  <a:pt x="3098602" y="31552"/>
                </a:lnTo>
                <a:lnTo>
                  <a:pt x="3106936" y="20241"/>
                </a:lnTo>
                <a:lnTo>
                  <a:pt x="3119438" y="16669"/>
                </a:lnTo>
                <a:lnTo>
                  <a:pt x="3161705" y="15478"/>
                </a:lnTo>
                <a:close/>
                <a:moveTo>
                  <a:pt x="2052042" y="13097"/>
                </a:moveTo>
                <a:lnTo>
                  <a:pt x="2089547" y="20241"/>
                </a:lnTo>
                <a:lnTo>
                  <a:pt x="2116336" y="23218"/>
                </a:lnTo>
                <a:lnTo>
                  <a:pt x="2181225" y="23218"/>
                </a:lnTo>
                <a:lnTo>
                  <a:pt x="2209205" y="24408"/>
                </a:lnTo>
                <a:lnTo>
                  <a:pt x="2254449" y="22027"/>
                </a:lnTo>
                <a:lnTo>
                  <a:pt x="2272308" y="19050"/>
                </a:lnTo>
                <a:lnTo>
                  <a:pt x="2345531" y="17860"/>
                </a:lnTo>
                <a:lnTo>
                  <a:pt x="2391966" y="17860"/>
                </a:lnTo>
                <a:lnTo>
                  <a:pt x="2438400" y="19050"/>
                </a:lnTo>
                <a:lnTo>
                  <a:pt x="2456855" y="19050"/>
                </a:lnTo>
                <a:lnTo>
                  <a:pt x="2510433" y="20241"/>
                </a:lnTo>
                <a:lnTo>
                  <a:pt x="2530078" y="22027"/>
                </a:lnTo>
                <a:lnTo>
                  <a:pt x="2574727" y="23218"/>
                </a:lnTo>
                <a:lnTo>
                  <a:pt x="2621161" y="22027"/>
                </a:lnTo>
                <a:lnTo>
                  <a:pt x="2667595" y="22027"/>
                </a:lnTo>
                <a:lnTo>
                  <a:pt x="2694385" y="19050"/>
                </a:lnTo>
                <a:lnTo>
                  <a:pt x="2732485" y="14288"/>
                </a:lnTo>
                <a:lnTo>
                  <a:pt x="2759274" y="16669"/>
                </a:lnTo>
                <a:lnTo>
                  <a:pt x="2766417" y="19050"/>
                </a:lnTo>
                <a:lnTo>
                  <a:pt x="2769989" y="24408"/>
                </a:lnTo>
                <a:lnTo>
                  <a:pt x="2772371" y="30361"/>
                </a:lnTo>
                <a:lnTo>
                  <a:pt x="2779514" y="81558"/>
                </a:lnTo>
                <a:lnTo>
                  <a:pt x="2779514" y="150019"/>
                </a:lnTo>
                <a:lnTo>
                  <a:pt x="2780705" y="183952"/>
                </a:lnTo>
                <a:lnTo>
                  <a:pt x="2780705" y="252413"/>
                </a:lnTo>
                <a:lnTo>
                  <a:pt x="2774752" y="294680"/>
                </a:lnTo>
                <a:lnTo>
                  <a:pt x="2772371" y="303610"/>
                </a:lnTo>
                <a:lnTo>
                  <a:pt x="2771180" y="310753"/>
                </a:lnTo>
                <a:lnTo>
                  <a:pt x="2766417" y="315516"/>
                </a:lnTo>
                <a:lnTo>
                  <a:pt x="2759274" y="317897"/>
                </a:lnTo>
                <a:lnTo>
                  <a:pt x="2737247" y="321469"/>
                </a:lnTo>
                <a:lnTo>
                  <a:pt x="2705696" y="319088"/>
                </a:lnTo>
                <a:lnTo>
                  <a:pt x="2682478" y="317897"/>
                </a:lnTo>
                <a:lnTo>
                  <a:pt x="2660452" y="317897"/>
                </a:lnTo>
                <a:lnTo>
                  <a:pt x="2630091" y="316706"/>
                </a:lnTo>
                <a:lnTo>
                  <a:pt x="2599135" y="311944"/>
                </a:lnTo>
                <a:lnTo>
                  <a:pt x="2594372" y="308372"/>
                </a:lnTo>
                <a:lnTo>
                  <a:pt x="2590800" y="304800"/>
                </a:lnTo>
                <a:lnTo>
                  <a:pt x="2588419" y="297061"/>
                </a:lnTo>
                <a:lnTo>
                  <a:pt x="2584847" y="281583"/>
                </a:lnTo>
                <a:lnTo>
                  <a:pt x="2588419" y="259557"/>
                </a:lnTo>
                <a:lnTo>
                  <a:pt x="2589610" y="243483"/>
                </a:lnTo>
                <a:lnTo>
                  <a:pt x="2589610" y="231577"/>
                </a:lnTo>
                <a:lnTo>
                  <a:pt x="2588419" y="225624"/>
                </a:lnTo>
                <a:lnTo>
                  <a:pt x="2584847" y="222647"/>
                </a:lnTo>
                <a:lnTo>
                  <a:pt x="2553295" y="220266"/>
                </a:lnTo>
                <a:lnTo>
                  <a:pt x="2508052" y="225624"/>
                </a:lnTo>
                <a:lnTo>
                  <a:pt x="2475905" y="228005"/>
                </a:lnTo>
                <a:lnTo>
                  <a:pt x="2399110" y="225624"/>
                </a:lnTo>
                <a:lnTo>
                  <a:pt x="2367558" y="226814"/>
                </a:lnTo>
                <a:lnTo>
                  <a:pt x="2359224" y="228005"/>
                </a:lnTo>
                <a:lnTo>
                  <a:pt x="2354461" y="232768"/>
                </a:lnTo>
                <a:lnTo>
                  <a:pt x="2350889" y="237530"/>
                </a:lnTo>
                <a:lnTo>
                  <a:pt x="2349103" y="244674"/>
                </a:lnTo>
                <a:lnTo>
                  <a:pt x="2349103" y="273844"/>
                </a:lnTo>
                <a:lnTo>
                  <a:pt x="2347913" y="313135"/>
                </a:lnTo>
                <a:lnTo>
                  <a:pt x="2352080" y="341114"/>
                </a:lnTo>
                <a:lnTo>
                  <a:pt x="2354461" y="349449"/>
                </a:lnTo>
                <a:lnTo>
                  <a:pt x="2356842" y="355997"/>
                </a:lnTo>
                <a:lnTo>
                  <a:pt x="2361605" y="358379"/>
                </a:lnTo>
                <a:lnTo>
                  <a:pt x="2369939" y="360760"/>
                </a:lnTo>
                <a:lnTo>
                  <a:pt x="2394347" y="364331"/>
                </a:lnTo>
                <a:lnTo>
                  <a:pt x="2412802" y="364331"/>
                </a:lnTo>
                <a:lnTo>
                  <a:pt x="2430066" y="363141"/>
                </a:lnTo>
                <a:lnTo>
                  <a:pt x="2455664" y="363141"/>
                </a:lnTo>
                <a:lnTo>
                  <a:pt x="2481263" y="361950"/>
                </a:lnTo>
                <a:lnTo>
                  <a:pt x="2497931" y="360760"/>
                </a:lnTo>
                <a:lnTo>
                  <a:pt x="2515195" y="361950"/>
                </a:lnTo>
                <a:lnTo>
                  <a:pt x="2549128" y="366713"/>
                </a:lnTo>
                <a:lnTo>
                  <a:pt x="2556867" y="369094"/>
                </a:lnTo>
                <a:lnTo>
                  <a:pt x="2561630" y="372666"/>
                </a:lnTo>
                <a:lnTo>
                  <a:pt x="2564011" y="380405"/>
                </a:lnTo>
                <a:lnTo>
                  <a:pt x="2567583" y="403622"/>
                </a:lnTo>
                <a:lnTo>
                  <a:pt x="2564011" y="435174"/>
                </a:lnTo>
                <a:lnTo>
                  <a:pt x="2562820" y="459581"/>
                </a:lnTo>
                <a:lnTo>
                  <a:pt x="2564011" y="482799"/>
                </a:lnTo>
                <a:lnTo>
                  <a:pt x="2565202" y="514350"/>
                </a:lnTo>
                <a:lnTo>
                  <a:pt x="2562820" y="537567"/>
                </a:lnTo>
                <a:lnTo>
                  <a:pt x="2560439" y="545902"/>
                </a:lnTo>
                <a:lnTo>
                  <a:pt x="2550319" y="556022"/>
                </a:lnTo>
                <a:lnTo>
                  <a:pt x="2541985" y="558403"/>
                </a:lnTo>
                <a:lnTo>
                  <a:pt x="2518767" y="560785"/>
                </a:lnTo>
                <a:lnTo>
                  <a:pt x="2486025" y="556022"/>
                </a:lnTo>
                <a:lnTo>
                  <a:pt x="2461617" y="553046"/>
                </a:lnTo>
                <a:lnTo>
                  <a:pt x="2438400" y="554831"/>
                </a:lnTo>
                <a:lnTo>
                  <a:pt x="2422327" y="557213"/>
                </a:lnTo>
                <a:lnTo>
                  <a:pt x="2382441" y="559594"/>
                </a:lnTo>
                <a:lnTo>
                  <a:pt x="2368749" y="560785"/>
                </a:lnTo>
                <a:lnTo>
                  <a:pt x="2358033" y="566738"/>
                </a:lnTo>
                <a:lnTo>
                  <a:pt x="2349103" y="576263"/>
                </a:lnTo>
                <a:lnTo>
                  <a:pt x="2346722" y="588764"/>
                </a:lnTo>
                <a:lnTo>
                  <a:pt x="2347913" y="614363"/>
                </a:lnTo>
                <a:lnTo>
                  <a:pt x="2349103" y="632817"/>
                </a:lnTo>
                <a:lnTo>
                  <a:pt x="2352080" y="649486"/>
                </a:lnTo>
                <a:lnTo>
                  <a:pt x="2352080" y="675085"/>
                </a:lnTo>
                <a:lnTo>
                  <a:pt x="2353270" y="681633"/>
                </a:lnTo>
                <a:lnTo>
                  <a:pt x="2354461" y="686396"/>
                </a:lnTo>
                <a:lnTo>
                  <a:pt x="2358033" y="689967"/>
                </a:lnTo>
                <a:lnTo>
                  <a:pt x="2362795" y="691158"/>
                </a:lnTo>
                <a:lnTo>
                  <a:pt x="2395538" y="689967"/>
                </a:lnTo>
                <a:lnTo>
                  <a:pt x="2439591" y="687586"/>
                </a:lnTo>
                <a:lnTo>
                  <a:pt x="2527697" y="687586"/>
                </a:lnTo>
                <a:lnTo>
                  <a:pt x="2550319" y="688777"/>
                </a:lnTo>
                <a:lnTo>
                  <a:pt x="2582466" y="688777"/>
                </a:lnTo>
                <a:lnTo>
                  <a:pt x="2588419" y="689967"/>
                </a:lnTo>
                <a:lnTo>
                  <a:pt x="2593181" y="691158"/>
                </a:lnTo>
                <a:lnTo>
                  <a:pt x="2596753" y="691158"/>
                </a:lnTo>
                <a:lnTo>
                  <a:pt x="2600325" y="687586"/>
                </a:lnTo>
                <a:lnTo>
                  <a:pt x="2604492" y="667941"/>
                </a:lnTo>
                <a:lnTo>
                  <a:pt x="2602706" y="653058"/>
                </a:lnTo>
                <a:lnTo>
                  <a:pt x="2600325" y="638771"/>
                </a:lnTo>
                <a:lnTo>
                  <a:pt x="2604492" y="617935"/>
                </a:lnTo>
                <a:lnTo>
                  <a:pt x="2606874" y="610791"/>
                </a:lnTo>
                <a:lnTo>
                  <a:pt x="2609255" y="606028"/>
                </a:lnTo>
                <a:lnTo>
                  <a:pt x="2615208" y="603052"/>
                </a:lnTo>
                <a:lnTo>
                  <a:pt x="2623542" y="601861"/>
                </a:lnTo>
                <a:lnTo>
                  <a:pt x="2645569" y="600671"/>
                </a:lnTo>
                <a:lnTo>
                  <a:pt x="2675930" y="599480"/>
                </a:lnTo>
                <a:lnTo>
                  <a:pt x="2699147" y="599480"/>
                </a:lnTo>
                <a:lnTo>
                  <a:pt x="2737247" y="595908"/>
                </a:lnTo>
                <a:lnTo>
                  <a:pt x="2752725" y="594717"/>
                </a:lnTo>
                <a:lnTo>
                  <a:pt x="2775942" y="597099"/>
                </a:lnTo>
                <a:lnTo>
                  <a:pt x="2784872" y="599480"/>
                </a:lnTo>
                <a:lnTo>
                  <a:pt x="2790825" y="604242"/>
                </a:lnTo>
                <a:lnTo>
                  <a:pt x="2794397" y="610791"/>
                </a:lnTo>
                <a:lnTo>
                  <a:pt x="2796778" y="619125"/>
                </a:lnTo>
                <a:lnTo>
                  <a:pt x="2799160" y="644724"/>
                </a:lnTo>
                <a:lnTo>
                  <a:pt x="2792016" y="679847"/>
                </a:lnTo>
                <a:lnTo>
                  <a:pt x="2789635" y="707232"/>
                </a:lnTo>
                <a:lnTo>
                  <a:pt x="2790825" y="732830"/>
                </a:lnTo>
                <a:lnTo>
                  <a:pt x="2793207" y="766763"/>
                </a:lnTo>
                <a:lnTo>
                  <a:pt x="2793207" y="793552"/>
                </a:lnTo>
                <a:lnTo>
                  <a:pt x="2795588" y="819150"/>
                </a:lnTo>
                <a:lnTo>
                  <a:pt x="2797969" y="854274"/>
                </a:lnTo>
                <a:lnTo>
                  <a:pt x="2795588" y="879872"/>
                </a:lnTo>
                <a:lnTo>
                  <a:pt x="2793207" y="888802"/>
                </a:lnTo>
                <a:lnTo>
                  <a:pt x="2789635" y="894755"/>
                </a:lnTo>
                <a:lnTo>
                  <a:pt x="2783682" y="898327"/>
                </a:lnTo>
                <a:lnTo>
                  <a:pt x="2774752" y="900708"/>
                </a:lnTo>
                <a:lnTo>
                  <a:pt x="2747963" y="904280"/>
                </a:lnTo>
                <a:lnTo>
                  <a:pt x="2728317" y="904280"/>
                </a:lnTo>
                <a:lnTo>
                  <a:pt x="2709267" y="903089"/>
                </a:lnTo>
                <a:lnTo>
                  <a:pt x="2681288" y="901899"/>
                </a:lnTo>
                <a:lnTo>
                  <a:pt x="2466380" y="901899"/>
                </a:lnTo>
                <a:lnTo>
                  <a:pt x="2427685" y="898327"/>
                </a:lnTo>
                <a:lnTo>
                  <a:pt x="2400895" y="897136"/>
                </a:lnTo>
                <a:lnTo>
                  <a:pt x="2372320" y="898327"/>
                </a:lnTo>
                <a:lnTo>
                  <a:pt x="2334816" y="901899"/>
                </a:lnTo>
                <a:lnTo>
                  <a:pt x="2306836" y="901899"/>
                </a:lnTo>
                <a:lnTo>
                  <a:pt x="2240756" y="900708"/>
                </a:lnTo>
                <a:lnTo>
                  <a:pt x="2184797" y="900708"/>
                </a:lnTo>
                <a:lnTo>
                  <a:pt x="2147292" y="899517"/>
                </a:lnTo>
                <a:lnTo>
                  <a:pt x="2090738" y="900708"/>
                </a:lnTo>
                <a:lnTo>
                  <a:pt x="2053233" y="899517"/>
                </a:lnTo>
                <a:lnTo>
                  <a:pt x="2026444" y="894755"/>
                </a:lnTo>
                <a:lnTo>
                  <a:pt x="2016324" y="893564"/>
                </a:lnTo>
                <a:lnTo>
                  <a:pt x="2010370" y="892374"/>
                </a:lnTo>
                <a:lnTo>
                  <a:pt x="2005608" y="887611"/>
                </a:lnTo>
                <a:lnTo>
                  <a:pt x="2003227" y="879872"/>
                </a:lnTo>
                <a:lnTo>
                  <a:pt x="1999655" y="856655"/>
                </a:lnTo>
                <a:lnTo>
                  <a:pt x="2002036" y="823913"/>
                </a:lnTo>
                <a:lnTo>
                  <a:pt x="2003227" y="776288"/>
                </a:lnTo>
                <a:lnTo>
                  <a:pt x="2004417" y="744736"/>
                </a:lnTo>
                <a:lnTo>
                  <a:pt x="2007989" y="721519"/>
                </a:lnTo>
                <a:lnTo>
                  <a:pt x="2009180" y="713185"/>
                </a:lnTo>
                <a:lnTo>
                  <a:pt x="2012752" y="707232"/>
                </a:lnTo>
                <a:lnTo>
                  <a:pt x="2016324" y="701874"/>
                </a:lnTo>
                <a:lnTo>
                  <a:pt x="2024063" y="699492"/>
                </a:lnTo>
                <a:lnTo>
                  <a:pt x="2041922" y="698302"/>
                </a:lnTo>
                <a:lnTo>
                  <a:pt x="2067520" y="705446"/>
                </a:lnTo>
                <a:lnTo>
                  <a:pt x="2084785" y="704255"/>
                </a:lnTo>
                <a:lnTo>
                  <a:pt x="2091928" y="701874"/>
                </a:lnTo>
                <a:lnTo>
                  <a:pt x="2097286" y="698302"/>
                </a:lnTo>
                <a:lnTo>
                  <a:pt x="2099667" y="692349"/>
                </a:lnTo>
                <a:lnTo>
                  <a:pt x="2102049" y="684014"/>
                </a:lnTo>
                <a:lnTo>
                  <a:pt x="2105620" y="657225"/>
                </a:lnTo>
                <a:lnTo>
                  <a:pt x="2106811" y="620316"/>
                </a:lnTo>
                <a:lnTo>
                  <a:pt x="2105620" y="566738"/>
                </a:lnTo>
                <a:lnTo>
                  <a:pt x="2102049" y="530424"/>
                </a:lnTo>
                <a:lnTo>
                  <a:pt x="2100858" y="476250"/>
                </a:lnTo>
                <a:lnTo>
                  <a:pt x="2100858" y="386358"/>
                </a:lnTo>
                <a:lnTo>
                  <a:pt x="2103239" y="349449"/>
                </a:lnTo>
                <a:lnTo>
                  <a:pt x="2104430" y="295871"/>
                </a:lnTo>
                <a:lnTo>
                  <a:pt x="2106811" y="259557"/>
                </a:lnTo>
                <a:lnTo>
                  <a:pt x="2104430" y="232768"/>
                </a:lnTo>
                <a:lnTo>
                  <a:pt x="2102049" y="224433"/>
                </a:lnTo>
                <a:lnTo>
                  <a:pt x="2098477" y="219075"/>
                </a:lnTo>
                <a:lnTo>
                  <a:pt x="2091928" y="215504"/>
                </a:lnTo>
                <a:lnTo>
                  <a:pt x="2084785" y="213122"/>
                </a:lnTo>
                <a:lnTo>
                  <a:pt x="2067520" y="210741"/>
                </a:lnTo>
                <a:lnTo>
                  <a:pt x="2043113" y="213122"/>
                </a:lnTo>
                <a:lnTo>
                  <a:pt x="2026444" y="210741"/>
                </a:lnTo>
                <a:lnTo>
                  <a:pt x="2018705" y="209550"/>
                </a:lnTo>
                <a:lnTo>
                  <a:pt x="2013942" y="205979"/>
                </a:lnTo>
                <a:lnTo>
                  <a:pt x="2011561" y="202406"/>
                </a:lnTo>
                <a:lnTo>
                  <a:pt x="2010370" y="194667"/>
                </a:lnTo>
                <a:lnTo>
                  <a:pt x="2006799" y="171450"/>
                </a:lnTo>
                <a:lnTo>
                  <a:pt x="2003227" y="139899"/>
                </a:lnTo>
                <a:lnTo>
                  <a:pt x="2003227" y="93464"/>
                </a:lnTo>
                <a:lnTo>
                  <a:pt x="2005608" y="61913"/>
                </a:lnTo>
                <a:lnTo>
                  <a:pt x="2009180" y="38696"/>
                </a:lnTo>
                <a:lnTo>
                  <a:pt x="2010370" y="30361"/>
                </a:lnTo>
                <a:lnTo>
                  <a:pt x="2012752" y="23218"/>
                </a:lnTo>
                <a:lnTo>
                  <a:pt x="2016324" y="17860"/>
                </a:lnTo>
                <a:lnTo>
                  <a:pt x="2025253" y="15478"/>
                </a:lnTo>
                <a:close/>
                <a:moveTo>
                  <a:pt x="326827" y="13097"/>
                </a:moveTo>
                <a:lnTo>
                  <a:pt x="370880" y="16669"/>
                </a:lnTo>
                <a:lnTo>
                  <a:pt x="456010" y="22027"/>
                </a:lnTo>
                <a:lnTo>
                  <a:pt x="498872" y="23218"/>
                </a:lnTo>
                <a:lnTo>
                  <a:pt x="585192" y="17860"/>
                </a:lnTo>
                <a:lnTo>
                  <a:pt x="587574" y="17860"/>
                </a:lnTo>
                <a:lnTo>
                  <a:pt x="667941" y="20241"/>
                </a:lnTo>
                <a:lnTo>
                  <a:pt x="676870" y="22027"/>
                </a:lnTo>
                <a:lnTo>
                  <a:pt x="682824" y="24408"/>
                </a:lnTo>
                <a:lnTo>
                  <a:pt x="687586" y="29171"/>
                </a:lnTo>
                <a:lnTo>
                  <a:pt x="691158" y="36314"/>
                </a:lnTo>
                <a:lnTo>
                  <a:pt x="722710" y="114300"/>
                </a:lnTo>
                <a:lnTo>
                  <a:pt x="743545" y="157163"/>
                </a:lnTo>
                <a:lnTo>
                  <a:pt x="763191" y="198239"/>
                </a:lnTo>
                <a:lnTo>
                  <a:pt x="785217" y="238721"/>
                </a:lnTo>
                <a:lnTo>
                  <a:pt x="807244" y="280392"/>
                </a:lnTo>
                <a:lnTo>
                  <a:pt x="826889" y="321469"/>
                </a:lnTo>
                <a:lnTo>
                  <a:pt x="844749" y="363141"/>
                </a:lnTo>
                <a:lnTo>
                  <a:pt x="863203" y="406003"/>
                </a:lnTo>
                <a:lnTo>
                  <a:pt x="881658" y="447080"/>
                </a:lnTo>
                <a:lnTo>
                  <a:pt x="898327" y="491133"/>
                </a:lnTo>
                <a:lnTo>
                  <a:pt x="914401" y="533996"/>
                </a:lnTo>
                <a:lnTo>
                  <a:pt x="931665" y="576263"/>
                </a:lnTo>
                <a:lnTo>
                  <a:pt x="948333" y="617935"/>
                </a:lnTo>
                <a:lnTo>
                  <a:pt x="967978" y="654249"/>
                </a:lnTo>
                <a:lnTo>
                  <a:pt x="987624" y="688777"/>
                </a:lnTo>
                <a:lnTo>
                  <a:pt x="994767" y="695921"/>
                </a:lnTo>
                <a:lnTo>
                  <a:pt x="1003697" y="698302"/>
                </a:lnTo>
                <a:lnTo>
                  <a:pt x="1031677" y="698302"/>
                </a:lnTo>
                <a:lnTo>
                  <a:pt x="1060847" y="697111"/>
                </a:lnTo>
                <a:lnTo>
                  <a:pt x="1067991" y="699492"/>
                </a:lnTo>
                <a:lnTo>
                  <a:pt x="1073944" y="704255"/>
                </a:lnTo>
                <a:lnTo>
                  <a:pt x="1078706" y="709613"/>
                </a:lnTo>
                <a:lnTo>
                  <a:pt x="1084064" y="715566"/>
                </a:lnTo>
                <a:lnTo>
                  <a:pt x="1087636" y="720328"/>
                </a:lnTo>
                <a:lnTo>
                  <a:pt x="1087636" y="726282"/>
                </a:lnTo>
                <a:lnTo>
                  <a:pt x="1088827" y="763191"/>
                </a:lnTo>
                <a:lnTo>
                  <a:pt x="1090017" y="798314"/>
                </a:lnTo>
                <a:lnTo>
                  <a:pt x="1088827" y="836414"/>
                </a:lnTo>
                <a:lnTo>
                  <a:pt x="1087636" y="871538"/>
                </a:lnTo>
                <a:lnTo>
                  <a:pt x="1086445" y="877491"/>
                </a:lnTo>
                <a:lnTo>
                  <a:pt x="1084064" y="885230"/>
                </a:lnTo>
                <a:lnTo>
                  <a:pt x="1078706" y="889992"/>
                </a:lnTo>
                <a:lnTo>
                  <a:pt x="1073944" y="893564"/>
                </a:lnTo>
                <a:lnTo>
                  <a:pt x="1067991" y="895946"/>
                </a:lnTo>
                <a:lnTo>
                  <a:pt x="1060847" y="897136"/>
                </a:lnTo>
                <a:lnTo>
                  <a:pt x="967978" y="899517"/>
                </a:lnTo>
                <a:lnTo>
                  <a:pt x="919163" y="895946"/>
                </a:lnTo>
                <a:lnTo>
                  <a:pt x="867966" y="893564"/>
                </a:lnTo>
                <a:lnTo>
                  <a:pt x="819150" y="895946"/>
                </a:lnTo>
                <a:lnTo>
                  <a:pt x="769144" y="897136"/>
                </a:lnTo>
                <a:lnTo>
                  <a:pt x="767953" y="897136"/>
                </a:lnTo>
                <a:lnTo>
                  <a:pt x="721519" y="894755"/>
                </a:lnTo>
                <a:lnTo>
                  <a:pt x="675680" y="893564"/>
                </a:lnTo>
                <a:lnTo>
                  <a:pt x="669131" y="892374"/>
                </a:lnTo>
                <a:lnTo>
                  <a:pt x="663178" y="889992"/>
                </a:lnTo>
                <a:lnTo>
                  <a:pt x="657225" y="883444"/>
                </a:lnTo>
                <a:lnTo>
                  <a:pt x="653653" y="877491"/>
                </a:lnTo>
                <a:lnTo>
                  <a:pt x="651272" y="869157"/>
                </a:lnTo>
                <a:lnTo>
                  <a:pt x="653653" y="807839"/>
                </a:lnTo>
                <a:lnTo>
                  <a:pt x="653653" y="776288"/>
                </a:lnTo>
                <a:lnTo>
                  <a:pt x="654844" y="744736"/>
                </a:lnTo>
                <a:lnTo>
                  <a:pt x="658416" y="734021"/>
                </a:lnTo>
                <a:lnTo>
                  <a:pt x="664369" y="726282"/>
                </a:lnTo>
                <a:lnTo>
                  <a:pt x="671513" y="722710"/>
                </a:lnTo>
                <a:lnTo>
                  <a:pt x="685205" y="720328"/>
                </a:lnTo>
                <a:lnTo>
                  <a:pt x="694730" y="720328"/>
                </a:lnTo>
                <a:lnTo>
                  <a:pt x="704850" y="716757"/>
                </a:lnTo>
                <a:lnTo>
                  <a:pt x="710803" y="709613"/>
                </a:lnTo>
                <a:lnTo>
                  <a:pt x="713185" y="703064"/>
                </a:lnTo>
                <a:lnTo>
                  <a:pt x="715566" y="695921"/>
                </a:lnTo>
                <a:lnTo>
                  <a:pt x="716756" y="689967"/>
                </a:lnTo>
                <a:lnTo>
                  <a:pt x="716756" y="684014"/>
                </a:lnTo>
                <a:lnTo>
                  <a:pt x="710803" y="667941"/>
                </a:lnTo>
                <a:lnTo>
                  <a:pt x="706041" y="653058"/>
                </a:lnTo>
                <a:lnTo>
                  <a:pt x="702469" y="645914"/>
                </a:lnTo>
                <a:lnTo>
                  <a:pt x="697111" y="639961"/>
                </a:lnTo>
                <a:lnTo>
                  <a:pt x="691158" y="635199"/>
                </a:lnTo>
                <a:lnTo>
                  <a:pt x="680442" y="632817"/>
                </a:lnTo>
                <a:lnTo>
                  <a:pt x="634008" y="635199"/>
                </a:lnTo>
                <a:lnTo>
                  <a:pt x="588764" y="638771"/>
                </a:lnTo>
                <a:lnTo>
                  <a:pt x="488752" y="631627"/>
                </a:lnTo>
                <a:lnTo>
                  <a:pt x="487561" y="631627"/>
                </a:lnTo>
                <a:lnTo>
                  <a:pt x="445294" y="632817"/>
                </a:lnTo>
                <a:lnTo>
                  <a:pt x="403622" y="632817"/>
                </a:lnTo>
                <a:lnTo>
                  <a:pt x="391121" y="637580"/>
                </a:lnTo>
                <a:lnTo>
                  <a:pt x="385167" y="649486"/>
                </a:lnTo>
                <a:lnTo>
                  <a:pt x="379214" y="666750"/>
                </a:lnTo>
                <a:lnTo>
                  <a:pt x="373261" y="682824"/>
                </a:lnTo>
                <a:lnTo>
                  <a:pt x="373261" y="691158"/>
                </a:lnTo>
                <a:lnTo>
                  <a:pt x="375642" y="698302"/>
                </a:lnTo>
                <a:lnTo>
                  <a:pt x="381596" y="707232"/>
                </a:lnTo>
                <a:lnTo>
                  <a:pt x="387549" y="713185"/>
                </a:lnTo>
                <a:lnTo>
                  <a:pt x="396478" y="715566"/>
                </a:lnTo>
                <a:lnTo>
                  <a:pt x="419696" y="715566"/>
                </a:lnTo>
                <a:lnTo>
                  <a:pt x="428030" y="717947"/>
                </a:lnTo>
                <a:lnTo>
                  <a:pt x="436364" y="722710"/>
                </a:lnTo>
                <a:lnTo>
                  <a:pt x="442317" y="732830"/>
                </a:lnTo>
                <a:lnTo>
                  <a:pt x="446485" y="743546"/>
                </a:lnTo>
                <a:lnTo>
                  <a:pt x="446485" y="776288"/>
                </a:lnTo>
                <a:lnTo>
                  <a:pt x="447675" y="807839"/>
                </a:lnTo>
                <a:lnTo>
                  <a:pt x="446485" y="839986"/>
                </a:lnTo>
                <a:lnTo>
                  <a:pt x="446485" y="870347"/>
                </a:lnTo>
                <a:lnTo>
                  <a:pt x="445294" y="882253"/>
                </a:lnTo>
                <a:lnTo>
                  <a:pt x="437555" y="891183"/>
                </a:lnTo>
                <a:lnTo>
                  <a:pt x="429221" y="895946"/>
                </a:lnTo>
                <a:lnTo>
                  <a:pt x="419696" y="897136"/>
                </a:lnTo>
                <a:lnTo>
                  <a:pt x="324446" y="899517"/>
                </a:lnTo>
                <a:lnTo>
                  <a:pt x="224433" y="899517"/>
                </a:lnTo>
                <a:lnTo>
                  <a:pt x="123230" y="894755"/>
                </a:lnTo>
                <a:lnTo>
                  <a:pt x="29171" y="897136"/>
                </a:lnTo>
                <a:lnTo>
                  <a:pt x="22027" y="895946"/>
                </a:lnTo>
                <a:lnTo>
                  <a:pt x="13692" y="892374"/>
                </a:lnTo>
                <a:lnTo>
                  <a:pt x="5953" y="885230"/>
                </a:lnTo>
                <a:lnTo>
                  <a:pt x="3572" y="871538"/>
                </a:lnTo>
                <a:lnTo>
                  <a:pt x="3572" y="836414"/>
                </a:lnTo>
                <a:lnTo>
                  <a:pt x="4763" y="800696"/>
                </a:lnTo>
                <a:lnTo>
                  <a:pt x="2381" y="764382"/>
                </a:lnTo>
                <a:lnTo>
                  <a:pt x="0" y="728663"/>
                </a:lnTo>
                <a:lnTo>
                  <a:pt x="1191" y="716757"/>
                </a:lnTo>
                <a:lnTo>
                  <a:pt x="8335" y="707232"/>
                </a:lnTo>
                <a:lnTo>
                  <a:pt x="18455" y="701874"/>
                </a:lnTo>
                <a:lnTo>
                  <a:pt x="27980" y="700683"/>
                </a:lnTo>
                <a:lnTo>
                  <a:pt x="89297" y="698302"/>
                </a:lnTo>
                <a:lnTo>
                  <a:pt x="97631" y="695921"/>
                </a:lnTo>
                <a:lnTo>
                  <a:pt x="103585" y="688777"/>
                </a:lnTo>
                <a:lnTo>
                  <a:pt x="132755" y="622697"/>
                </a:lnTo>
                <a:lnTo>
                  <a:pt x="152400" y="586383"/>
                </a:lnTo>
                <a:lnTo>
                  <a:pt x="172046" y="547092"/>
                </a:lnTo>
                <a:lnTo>
                  <a:pt x="188714" y="509588"/>
                </a:lnTo>
                <a:lnTo>
                  <a:pt x="207169" y="471488"/>
                </a:lnTo>
                <a:lnTo>
                  <a:pt x="224433" y="432792"/>
                </a:lnTo>
                <a:lnTo>
                  <a:pt x="241697" y="394692"/>
                </a:lnTo>
                <a:lnTo>
                  <a:pt x="259556" y="357188"/>
                </a:lnTo>
                <a:lnTo>
                  <a:pt x="278011" y="317897"/>
                </a:lnTo>
                <a:lnTo>
                  <a:pt x="294085" y="279202"/>
                </a:lnTo>
                <a:lnTo>
                  <a:pt x="309563" y="236339"/>
                </a:lnTo>
                <a:lnTo>
                  <a:pt x="310753" y="228005"/>
                </a:lnTo>
                <a:lnTo>
                  <a:pt x="305991" y="220266"/>
                </a:lnTo>
                <a:lnTo>
                  <a:pt x="294085" y="215504"/>
                </a:lnTo>
                <a:lnTo>
                  <a:pt x="247650" y="215504"/>
                </a:lnTo>
                <a:lnTo>
                  <a:pt x="235149" y="211931"/>
                </a:lnTo>
                <a:lnTo>
                  <a:pt x="226814" y="203597"/>
                </a:lnTo>
                <a:lnTo>
                  <a:pt x="223242" y="193477"/>
                </a:lnTo>
                <a:lnTo>
                  <a:pt x="222052" y="187524"/>
                </a:lnTo>
                <a:lnTo>
                  <a:pt x="220861" y="152400"/>
                </a:lnTo>
                <a:lnTo>
                  <a:pt x="219671" y="115491"/>
                </a:lnTo>
                <a:lnTo>
                  <a:pt x="219671" y="44649"/>
                </a:lnTo>
                <a:lnTo>
                  <a:pt x="222052" y="31552"/>
                </a:lnTo>
                <a:lnTo>
                  <a:pt x="230386" y="20241"/>
                </a:lnTo>
                <a:lnTo>
                  <a:pt x="242888" y="16669"/>
                </a:lnTo>
                <a:lnTo>
                  <a:pt x="285155" y="15478"/>
                </a:lnTo>
                <a:close/>
                <a:moveTo>
                  <a:pt x="1519238" y="0"/>
                </a:moveTo>
                <a:lnTo>
                  <a:pt x="1564481" y="1191"/>
                </a:lnTo>
                <a:lnTo>
                  <a:pt x="1586508" y="3572"/>
                </a:lnTo>
                <a:lnTo>
                  <a:pt x="1607344" y="7144"/>
                </a:lnTo>
                <a:lnTo>
                  <a:pt x="1650206" y="11907"/>
                </a:lnTo>
                <a:lnTo>
                  <a:pt x="1670447" y="15478"/>
                </a:lnTo>
                <a:lnTo>
                  <a:pt x="1713310" y="25599"/>
                </a:lnTo>
                <a:lnTo>
                  <a:pt x="1774031" y="43458"/>
                </a:lnTo>
                <a:lnTo>
                  <a:pt x="1793677" y="53578"/>
                </a:lnTo>
                <a:lnTo>
                  <a:pt x="1813322" y="64294"/>
                </a:lnTo>
                <a:lnTo>
                  <a:pt x="1848445" y="88702"/>
                </a:lnTo>
                <a:lnTo>
                  <a:pt x="1865710" y="102394"/>
                </a:lnTo>
                <a:lnTo>
                  <a:pt x="1871663" y="107156"/>
                </a:lnTo>
                <a:lnTo>
                  <a:pt x="1874044" y="114300"/>
                </a:lnTo>
                <a:lnTo>
                  <a:pt x="1875235" y="135136"/>
                </a:lnTo>
                <a:lnTo>
                  <a:pt x="1878211" y="174427"/>
                </a:lnTo>
                <a:lnTo>
                  <a:pt x="1879402" y="204788"/>
                </a:lnTo>
                <a:lnTo>
                  <a:pt x="1879402" y="232768"/>
                </a:lnTo>
                <a:lnTo>
                  <a:pt x="1875235" y="271463"/>
                </a:lnTo>
                <a:lnTo>
                  <a:pt x="1870472" y="299442"/>
                </a:lnTo>
                <a:lnTo>
                  <a:pt x="1869281" y="307181"/>
                </a:lnTo>
                <a:lnTo>
                  <a:pt x="1868091" y="308372"/>
                </a:lnTo>
                <a:lnTo>
                  <a:pt x="1864519" y="309563"/>
                </a:lnTo>
                <a:lnTo>
                  <a:pt x="1858566" y="309563"/>
                </a:lnTo>
                <a:lnTo>
                  <a:pt x="1831777" y="310753"/>
                </a:lnTo>
                <a:lnTo>
                  <a:pt x="1766888" y="310753"/>
                </a:lnTo>
                <a:lnTo>
                  <a:pt x="1740099" y="311944"/>
                </a:lnTo>
                <a:lnTo>
                  <a:pt x="1703785" y="314325"/>
                </a:lnTo>
                <a:lnTo>
                  <a:pt x="1676995" y="310753"/>
                </a:lnTo>
                <a:lnTo>
                  <a:pt x="1668066" y="308372"/>
                </a:lnTo>
                <a:lnTo>
                  <a:pt x="1664494" y="305991"/>
                </a:lnTo>
                <a:lnTo>
                  <a:pt x="1662113" y="299442"/>
                </a:lnTo>
                <a:lnTo>
                  <a:pt x="1659731" y="291108"/>
                </a:lnTo>
                <a:lnTo>
                  <a:pt x="1656160" y="273844"/>
                </a:lnTo>
                <a:lnTo>
                  <a:pt x="1656160" y="231577"/>
                </a:lnTo>
                <a:lnTo>
                  <a:pt x="1654969" y="225624"/>
                </a:lnTo>
                <a:lnTo>
                  <a:pt x="1651397" y="221456"/>
                </a:lnTo>
                <a:lnTo>
                  <a:pt x="1644849" y="217885"/>
                </a:lnTo>
                <a:lnTo>
                  <a:pt x="1640086" y="215504"/>
                </a:lnTo>
                <a:lnTo>
                  <a:pt x="1616869" y="211931"/>
                </a:lnTo>
                <a:lnTo>
                  <a:pt x="1568053" y="207169"/>
                </a:lnTo>
                <a:lnTo>
                  <a:pt x="1541264" y="207169"/>
                </a:lnTo>
                <a:lnTo>
                  <a:pt x="1503760" y="208360"/>
                </a:lnTo>
                <a:lnTo>
                  <a:pt x="1482924" y="211931"/>
                </a:lnTo>
                <a:lnTo>
                  <a:pt x="1464469" y="219075"/>
                </a:lnTo>
                <a:lnTo>
                  <a:pt x="1446610" y="229196"/>
                </a:lnTo>
                <a:lnTo>
                  <a:pt x="1430536" y="241102"/>
                </a:lnTo>
                <a:lnTo>
                  <a:pt x="1419820" y="257175"/>
                </a:lnTo>
                <a:lnTo>
                  <a:pt x="1415653" y="278011"/>
                </a:lnTo>
                <a:lnTo>
                  <a:pt x="1419820" y="301228"/>
                </a:lnTo>
                <a:lnTo>
                  <a:pt x="1432917" y="321469"/>
                </a:lnTo>
                <a:lnTo>
                  <a:pt x="1451372" y="335161"/>
                </a:lnTo>
                <a:lnTo>
                  <a:pt x="1475780" y="344686"/>
                </a:lnTo>
                <a:lnTo>
                  <a:pt x="1494830" y="348258"/>
                </a:lnTo>
                <a:lnTo>
                  <a:pt x="1541264" y="350639"/>
                </a:lnTo>
                <a:lnTo>
                  <a:pt x="1610916" y="357188"/>
                </a:lnTo>
                <a:lnTo>
                  <a:pt x="1672828" y="367904"/>
                </a:lnTo>
                <a:lnTo>
                  <a:pt x="1715691" y="378024"/>
                </a:lnTo>
                <a:lnTo>
                  <a:pt x="1756172" y="391121"/>
                </a:lnTo>
                <a:lnTo>
                  <a:pt x="1793677" y="408385"/>
                </a:lnTo>
                <a:lnTo>
                  <a:pt x="1813322" y="419100"/>
                </a:lnTo>
                <a:lnTo>
                  <a:pt x="1831777" y="431602"/>
                </a:lnTo>
                <a:lnTo>
                  <a:pt x="1862138" y="459581"/>
                </a:lnTo>
                <a:lnTo>
                  <a:pt x="1875235" y="475060"/>
                </a:lnTo>
                <a:lnTo>
                  <a:pt x="1898452" y="508397"/>
                </a:lnTo>
                <a:lnTo>
                  <a:pt x="1915716" y="547092"/>
                </a:lnTo>
                <a:lnTo>
                  <a:pt x="1922860" y="566738"/>
                </a:lnTo>
                <a:lnTo>
                  <a:pt x="1930599" y="608410"/>
                </a:lnTo>
                <a:lnTo>
                  <a:pt x="1931789" y="629841"/>
                </a:lnTo>
                <a:lnTo>
                  <a:pt x="1930599" y="654249"/>
                </a:lnTo>
                <a:lnTo>
                  <a:pt x="1921669" y="698302"/>
                </a:lnTo>
                <a:lnTo>
                  <a:pt x="1913335" y="719138"/>
                </a:lnTo>
                <a:lnTo>
                  <a:pt x="1896070" y="762000"/>
                </a:lnTo>
                <a:lnTo>
                  <a:pt x="1886545" y="781050"/>
                </a:lnTo>
                <a:lnTo>
                  <a:pt x="1872853" y="799505"/>
                </a:lnTo>
                <a:lnTo>
                  <a:pt x="1840111" y="829866"/>
                </a:lnTo>
                <a:lnTo>
                  <a:pt x="1801416" y="854274"/>
                </a:lnTo>
                <a:lnTo>
                  <a:pt x="1760935" y="875110"/>
                </a:lnTo>
                <a:lnTo>
                  <a:pt x="1718072" y="892374"/>
                </a:lnTo>
                <a:lnTo>
                  <a:pt x="1675805" y="904280"/>
                </a:lnTo>
                <a:lnTo>
                  <a:pt x="1629370" y="913210"/>
                </a:lnTo>
                <a:lnTo>
                  <a:pt x="1607344" y="915591"/>
                </a:lnTo>
                <a:lnTo>
                  <a:pt x="1562100" y="914400"/>
                </a:lnTo>
                <a:lnTo>
                  <a:pt x="1538883" y="913210"/>
                </a:lnTo>
                <a:lnTo>
                  <a:pt x="1513285" y="914400"/>
                </a:lnTo>
                <a:lnTo>
                  <a:pt x="1464469" y="915591"/>
                </a:lnTo>
                <a:lnTo>
                  <a:pt x="1441252" y="914400"/>
                </a:lnTo>
                <a:lnTo>
                  <a:pt x="1415653" y="910828"/>
                </a:lnTo>
                <a:lnTo>
                  <a:pt x="1369814" y="897136"/>
                </a:lnTo>
                <a:lnTo>
                  <a:pt x="1347788" y="889992"/>
                </a:lnTo>
                <a:lnTo>
                  <a:pt x="1324570" y="883444"/>
                </a:lnTo>
                <a:lnTo>
                  <a:pt x="1276945" y="867966"/>
                </a:lnTo>
                <a:lnTo>
                  <a:pt x="1254919" y="857846"/>
                </a:lnTo>
                <a:lnTo>
                  <a:pt x="1196578" y="816769"/>
                </a:lnTo>
                <a:lnTo>
                  <a:pt x="1175742" y="800696"/>
                </a:lnTo>
                <a:lnTo>
                  <a:pt x="1173361" y="794742"/>
                </a:lnTo>
                <a:lnTo>
                  <a:pt x="1172170" y="786408"/>
                </a:lnTo>
                <a:lnTo>
                  <a:pt x="1170980" y="759619"/>
                </a:lnTo>
                <a:lnTo>
                  <a:pt x="1169789" y="707232"/>
                </a:lnTo>
                <a:lnTo>
                  <a:pt x="1167408" y="647105"/>
                </a:lnTo>
                <a:lnTo>
                  <a:pt x="1166217" y="610791"/>
                </a:lnTo>
                <a:lnTo>
                  <a:pt x="1169789" y="601861"/>
                </a:lnTo>
                <a:lnTo>
                  <a:pt x="1179314" y="589955"/>
                </a:lnTo>
                <a:lnTo>
                  <a:pt x="1190030" y="580430"/>
                </a:lnTo>
                <a:lnTo>
                  <a:pt x="1198960" y="576263"/>
                </a:lnTo>
                <a:lnTo>
                  <a:pt x="1224558" y="576263"/>
                </a:lnTo>
                <a:lnTo>
                  <a:pt x="1241822" y="577453"/>
                </a:lnTo>
                <a:lnTo>
                  <a:pt x="1259681" y="580430"/>
                </a:lnTo>
                <a:lnTo>
                  <a:pt x="1285280" y="580430"/>
                </a:lnTo>
                <a:lnTo>
                  <a:pt x="1309688" y="578644"/>
                </a:lnTo>
                <a:lnTo>
                  <a:pt x="1326952" y="576263"/>
                </a:lnTo>
                <a:lnTo>
                  <a:pt x="1342431" y="573881"/>
                </a:lnTo>
                <a:lnTo>
                  <a:pt x="1366838" y="576263"/>
                </a:lnTo>
                <a:lnTo>
                  <a:pt x="1374577" y="578644"/>
                </a:lnTo>
                <a:lnTo>
                  <a:pt x="1378149" y="584002"/>
                </a:lnTo>
                <a:lnTo>
                  <a:pt x="1380530" y="589955"/>
                </a:lnTo>
                <a:lnTo>
                  <a:pt x="1382911" y="597099"/>
                </a:lnTo>
                <a:lnTo>
                  <a:pt x="1386484" y="617935"/>
                </a:lnTo>
                <a:lnTo>
                  <a:pt x="1386484" y="631627"/>
                </a:lnTo>
                <a:lnTo>
                  <a:pt x="1384102" y="665560"/>
                </a:lnTo>
                <a:lnTo>
                  <a:pt x="1385292" y="670322"/>
                </a:lnTo>
                <a:lnTo>
                  <a:pt x="1388864" y="676275"/>
                </a:lnTo>
                <a:lnTo>
                  <a:pt x="1395413" y="679847"/>
                </a:lnTo>
                <a:lnTo>
                  <a:pt x="1400175" y="682824"/>
                </a:lnTo>
                <a:lnTo>
                  <a:pt x="1414463" y="686396"/>
                </a:lnTo>
                <a:lnTo>
                  <a:pt x="1448991" y="693539"/>
                </a:lnTo>
                <a:lnTo>
                  <a:pt x="1466850" y="695921"/>
                </a:lnTo>
                <a:lnTo>
                  <a:pt x="1501378" y="698302"/>
                </a:lnTo>
                <a:lnTo>
                  <a:pt x="1559719" y="698302"/>
                </a:lnTo>
                <a:lnTo>
                  <a:pt x="1584127" y="699492"/>
                </a:lnTo>
                <a:lnTo>
                  <a:pt x="1606153" y="697111"/>
                </a:lnTo>
                <a:lnTo>
                  <a:pt x="1626989" y="693539"/>
                </a:lnTo>
                <a:lnTo>
                  <a:pt x="1647230" y="682824"/>
                </a:lnTo>
                <a:lnTo>
                  <a:pt x="1663303" y="666750"/>
                </a:lnTo>
                <a:lnTo>
                  <a:pt x="1672828" y="647105"/>
                </a:lnTo>
                <a:lnTo>
                  <a:pt x="1678186" y="625078"/>
                </a:lnTo>
                <a:lnTo>
                  <a:pt x="1672828" y="607219"/>
                </a:lnTo>
                <a:lnTo>
                  <a:pt x="1663303" y="592336"/>
                </a:lnTo>
                <a:lnTo>
                  <a:pt x="1644849" y="581621"/>
                </a:lnTo>
                <a:lnTo>
                  <a:pt x="1619250" y="571500"/>
                </a:lnTo>
                <a:lnTo>
                  <a:pt x="1601391" y="565547"/>
                </a:lnTo>
                <a:lnTo>
                  <a:pt x="1558528" y="554831"/>
                </a:lnTo>
                <a:lnTo>
                  <a:pt x="1531739" y="548283"/>
                </a:lnTo>
                <a:lnTo>
                  <a:pt x="1466850" y="548283"/>
                </a:lnTo>
                <a:lnTo>
                  <a:pt x="1446610" y="545902"/>
                </a:lnTo>
                <a:lnTo>
                  <a:pt x="1423392" y="542330"/>
                </a:lnTo>
                <a:lnTo>
                  <a:pt x="1381720" y="533996"/>
                </a:lnTo>
                <a:lnTo>
                  <a:pt x="1341239" y="521494"/>
                </a:lnTo>
                <a:lnTo>
                  <a:pt x="1300163" y="504825"/>
                </a:lnTo>
                <a:lnTo>
                  <a:pt x="1263253" y="482799"/>
                </a:lnTo>
                <a:lnTo>
                  <a:pt x="1247775" y="470297"/>
                </a:lnTo>
                <a:lnTo>
                  <a:pt x="1231702" y="456010"/>
                </a:lnTo>
                <a:lnTo>
                  <a:pt x="1217414" y="439936"/>
                </a:lnTo>
                <a:lnTo>
                  <a:pt x="1206103" y="421481"/>
                </a:lnTo>
                <a:lnTo>
                  <a:pt x="1187649" y="383977"/>
                </a:lnTo>
                <a:lnTo>
                  <a:pt x="1174552" y="343496"/>
                </a:lnTo>
                <a:lnTo>
                  <a:pt x="1166217" y="301228"/>
                </a:lnTo>
                <a:lnTo>
                  <a:pt x="1164431" y="278011"/>
                </a:lnTo>
                <a:lnTo>
                  <a:pt x="1167408" y="255985"/>
                </a:lnTo>
                <a:lnTo>
                  <a:pt x="1170980" y="233958"/>
                </a:lnTo>
                <a:lnTo>
                  <a:pt x="1178124" y="214313"/>
                </a:lnTo>
                <a:lnTo>
                  <a:pt x="1194197" y="174427"/>
                </a:lnTo>
                <a:lnTo>
                  <a:pt x="1212056" y="135136"/>
                </a:lnTo>
                <a:lnTo>
                  <a:pt x="1224558" y="117872"/>
                </a:lnTo>
                <a:lnTo>
                  <a:pt x="1240036" y="103585"/>
                </a:lnTo>
                <a:lnTo>
                  <a:pt x="1274564" y="77986"/>
                </a:lnTo>
                <a:lnTo>
                  <a:pt x="1312069" y="54769"/>
                </a:lnTo>
                <a:lnTo>
                  <a:pt x="1351360" y="37505"/>
                </a:lnTo>
                <a:lnTo>
                  <a:pt x="1372196" y="31552"/>
                </a:lnTo>
                <a:lnTo>
                  <a:pt x="1392436" y="24408"/>
                </a:lnTo>
                <a:lnTo>
                  <a:pt x="1412081" y="16669"/>
                </a:lnTo>
                <a:lnTo>
                  <a:pt x="1454944" y="5954"/>
                </a:lnTo>
                <a:lnTo>
                  <a:pt x="1498997" y="1191"/>
                </a:lnTo>
                <a:close/>
              </a:path>
            </a:pathLst>
          </a:cu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08281" y="6107307"/>
            <a:ext cx="6096000" cy="458780"/>
          </a:xfrm>
          <a:prstGeom prst="rect">
            <a:avLst/>
          </a:prstGeom>
        </p:spPr>
        <p:txBody>
          <a:bodyP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r>
              <a:rPr kumimoji="0" lang="en-US" sz="2400" b="1" i="0" u="none" strike="noStrike" kern="1200" cap="none" spc="0" normalizeH="0" baseline="0" noProof="0" dirty="0" err="1">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Hiệp</a:t>
            </a:r>
            <a:r>
              <a:rPr kumimoji="0" lang="en-US" sz="2400" b="1" i="0" u="none" strike="noStrike" kern="1200" cap="none" spc="0" normalizeH="0" baseline="0" noProof="0" dirty="0">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hội các </a:t>
            </a:r>
            <a:r>
              <a:rPr kumimoji="0" lang="en-US" sz="2400" b="1" i="0" u="none" strike="noStrike" kern="1200" cap="none" spc="0" normalizeH="0" baseline="0" noProof="0" dirty="0" err="1">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quốc</a:t>
            </a:r>
            <a:r>
              <a:rPr kumimoji="0" lang="en-US" sz="2400" b="1" i="0" u="none" strike="noStrike" kern="1200" cap="none" spc="0" normalizeH="0" baseline="0" noProof="0" dirty="0">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gia</a:t>
            </a:r>
            <a:r>
              <a:rPr kumimoji="0" lang="en-US" sz="2400" b="1" i="0" u="none" strike="noStrike" kern="1200" cap="none" spc="0" normalizeH="0" baseline="0" noProof="0" dirty="0">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Đông Nam Á)</a:t>
            </a:r>
          </a:p>
        </p:txBody>
      </p:sp>
      <p:pic>
        <p:nvPicPr>
          <p:cNvPr id="12" name="Picture 11"/>
          <p:cNvPicPr>
            <a:picLocks noChangeAspect="1"/>
          </p:cNvPicPr>
          <p:nvPr/>
        </p:nvPicPr>
        <p:blipFill>
          <a:blip r:embed="rId8"/>
          <a:stretch>
            <a:fillRect/>
          </a:stretch>
        </p:blipFill>
        <p:spPr>
          <a:xfrm>
            <a:off x="150603" y="79385"/>
            <a:ext cx="2369827" cy="2176519"/>
          </a:xfrm>
          <a:prstGeom prst="rect">
            <a:avLst/>
          </a:prstGeom>
        </p:spPr>
      </p:pic>
    </p:spTree>
    <p:extLst>
      <p:ext uri="{BB962C8B-B14F-4D97-AF65-F5344CB8AC3E}">
        <p14:creationId xmlns:p14="http://schemas.microsoft.com/office/powerpoint/2010/main" val="1590069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cxnSp>
        <p:nvCxnSpPr>
          <p:cNvPr id="7" name="Straight Connector 6"/>
          <p:cNvCxnSpPr/>
          <p:nvPr/>
        </p:nvCxnSpPr>
        <p:spPr>
          <a:xfrm flipV="1">
            <a:off x="1971637" y="4025122"/>
            <a:ext cx="8117059" cy="29632"/>
          </a:xfrm>
          <a:prstGeom prst="line">
            <a:avLst/>
          </a:prstGeom>
        </p:spPr>
        <p:style>
          <a:lnRef idx="1">
            <a:schemeClr val="accent1"/>
          </a:lnRef>
          <a:fillRef idx="0">
            <a:schemeClr val="accent1"/>
          </a:fillRef>
          <a:effectRef idx="0">
            <a:schemeClr val="accent1"/>
          </a:effectRef>
          <a:fontRef idx="minor">
            <a:schemeClr val="tx1"/>
          </a:fontRef>
        </p:style>
      </p:cxnSp>
      <p:sp>
        <p:nvSpPr>
          <p:cNvPr id="1226" name="Google Shape;1226;p34"/>
          <p:cNvSpPr/>
          <p:nvPr/>
        </p:nvSpPr>
        <p:spPr>
          <a:xfrm>
            <a:off x="1942361" y="3450388"/>
            <a:ext cx="1153200" cy="11532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200" i="0" u="none" strike="noStrike" kern="0" cap="none" spc="0" normalizeH="0" baseline="0" noProof="0">
              <a:ln>
                <a:noFill/>
              </a:ln>
              <a:solidFill>
                <a:srgbClr val="000000"/>
              </a:solidFill>
              <a:effectLst/>
              <a:uLnTx/>
              <a:uFillTx/>
              <a:latin typeface="#9Slide03 Roboto Medium" panose="02000000000000000000" pitchFamily="2" charset="0"/>
              <a:ea typeface="#9Slide03 Roboto Medium" panose="02000000000000000000" pitchFamily="2" charset="0"/>
              <a:cs typeface="Arial"/>
              <a:sym typeface="Arial"/>
            </a:endParaRPr>
          </a:p>
        </p:txBody>
      </p:sp>
      <p:sp>
        <p:nvSpPr>
          <p:cNvPr id="1227" name="Google Shape;1227;p34"/>
          <p:cNvSpPr/>
          <p:nvPr/>
        </p:nvSpPr>
        <p:spPr>
          <a:xfrm>
            <a:off x="8964528" y="3450388"/>
            <a:ext cx="1153200" cy="11532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200" i="0" u="none" strike="noStrike" kern="0" cap="none" spc="0" normalizeH="0" baseline="0" noProof="0">
              <a:ln>
                <a:noFill/>
              </a:ln>
              <a:solidFill>
                <a:srgbClr val="000000"/>
              </a:solidFill>
              <a:effectLst/>
              <a:uLnTx/>
              <a:uFillTx/>
              <a:latin typeface="#9Slide03 Roboto Medium" panose="02000000000000000000" pitchFamily="2" charset="0"/>
              <a:ea typeface="#9Slide03 Roboto Medium" panose="02000000000000000000" pitchFamily="2" charset="0"/>
              <a:cs typeface="Arial"/>
              <a:sym typeface="Arial"/>
            </a:endParaRPr>
          </a:p>
        </p:txBody>
      </p:sp>
      <p:sp>
        <p:nvSpPr>
          <p:cNvPr id="1235" name="Google Shape;1235;p34"/>
          <p:cNvSpPr/>
          <p:nvPr/>
        </p:nvSpPr>
        <p:spPr>
          <a:xfrm>
            <a:off x="4325706" y="3450388"/>
            <a:ext cx="1153200" cy="11532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200" i="0" u="none" strike="noStrike" kern="0" cap="none" spc="0" normalizeH="0" baseline="0" noProof="0">
              <a:ln>
                <a:noFill/>
              </a:ln>
              <a:solidFill>
                <a:srgbClr val="000000"/>
              </a:solidFill>
              <a:effectLst/>
              <a:uLnTx/>
              <a:uFillTx/>
              <a:latin typeface="#9Slide03 Roboto Medium" panose="02000000000000000000" pitchFamily="2" charset="0"/>
              <a:ea typeface="#9Slide03 Roboto Medium" panose="02000000000000000000" pitchFamily="2" charset="0"/>
              <a:cs typeface="Arial"/>
              <a:sym typeface="Arial"/>
            </a:endParaRPr>
          </a:p>
        </p:txBody>
      </p:sp>
      <p:sp>
        <p:nvSpPr>
          <p:cNvPr id="1236" name="Google Shape;1236;p34"/>
          <p:cNvSpPr/>
          <p:nvPr/>
        </p:nvSpPr>
        <p:spPr>
          <a:xfrm>
            <a:off x="6608483" y="3450388"/>
            <a:ext cx="1153200" cy="1153200"/>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200" i="0" u="none" strike="noStrike" kern="0" cap="none" spc="0" normalizeH="0" baseline="0" noProof="0">
              <a:ln>
                <a:noFill/>
              </a:ln>
              <a:solidFill>
                <a:srgbClr val="000000"/>
              </a:solidFill>
              <a:effectLst/>
              <a:uLnTx/>
              <a:uFillTx/>
              <a:latin typeface="#9Slide03 Roboto Medium" panose="02000000000000000000" pitchFamily="2" charset="0"/>
              <a:ea typeface="#9Slide03 Roboto Medium" panose="02000000000000000000" pitchFamily="2" charset="0"/>
              <a:cs typeface="Arial"/>
              <a:sym typeface="Arial"/>
            </a:endParaRPr>
          </a:p>
        </p:txBody>
      </p:sp>
      <p:sp>
        <p:nvSpPr>
          <p:cNvPr id="39" name="Google Shape;814;p26"/>
          <p:cNvSpPr/>
          <p:nvPr/>
        </p:nvSpPr>
        <p:spPr>
          <a:xfrm>
            <a:off x="2987099" y="742168"/>
            <a:ext cx="7701496" cy="688000"/>
          </a:xfrm>
          <a:prstGeom prst="roundRect">
            <a:avLst>
              <a:gd name="adj" fmla="val 50000"/>
            </a:avLst>
          </a:prstGeom>
          <a:solidFill>
            <a:schemeClr val="accent5">
              <a:lumMod val="60000"/>
              <a:lumOff val="40000"/>
            </a:schemeClr>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4B791C"/>
              </a:buClr>
              <a:buSzPts val="6000"/>
              <a:buFontTx/>
              <a:buNone/>
              <a:tabLst/>
              <a:defRPr/>
            </a:pPr>
            <a:r>
              <a:rPr kumimoji="0" lang="en" sz="26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sym typeface="Poppins"/>
              </a:rPr>
              <a:t>1. BIỂU HIỆN CỦA TOÀN CẦU HÓA KINH TẾ</a:t>
            </a:r>
          </a:p>
        </p:txBody>
      </p:sp>
      <p:sp>
        <p:nvSpPr>
          <p:cNvPr id="40" name="Rectangle 39"/>
          <p:cNvSpPr/>
          <p:nvPr/>
        </p:nvSpPr>
        <p:spPr>
          <a:xfrm>
            <a:off x="1112985" y="4884318"/>
            <a:ext cx="2811951" cy="904863"/>
          </a:xfrm>
          <a:prstGeom prst="rect">
            <a:avLst/>
          </a:prstGeom>
        </p:spPr>
        <p:txBody>
          <a:bodyPr wrap="square">
            <a:spAutoFit/>
          </a:bodyPr>
          <a:lstStyle/>
          <a:p>
            <a:pPr lvl="0" algn="ctr">
              <a:lnSpc>
                <a:spcPct val="120000"/>
              </a:lnSpc>
              <a:defRPr/>
            </a:pPr>
            <a:r>
              <a:rPr lang="vi-VN" sz="2200" b="1" dirty="0">
                <a:latin typeface="#9Slide03 Roboto Medium" panose="02000000000000000000" pitchFamily="2" charset="0"/>
                <a:ea typeface="#9Slide03 Roboto Medium" panose="02000000000000000000" pitchFamily="2" charset="0"/>
              </a:rPr>
              <a:t>Thương mại thế giới phát triển</a:t>
            </a:r>
            <a:endParaRPr kumimoji="0" lang="vi-VN" sz="22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endParaRPr>
          </a:p>
        </p:txBody>
      </p:sp>
      <p:sp>
        <p:nvSpPr>
          <p:cNvPr id="41" name="Rectangle 40"/>
          <p:cNvSpPr/>
          <p:nvPr/>
        </p:nvSpPr>
        <p:spPr>
          <a:xfrm>
            <a:off x="3482400" y="2149342"/>
            <a:ext cx="2839811" cy="904863"/>
          </a:xfrm>
          <a:prstGeom prst="rect">
            <a:avLst/>
          </a:prstGeom>
        </p:spPr>
        <p:txBody>
          <a:bodyPr wrap="square">
            <a:spAutoFit/>
          </a:bodyPr>
          <a:lstStyle/>
          <a:p>
            <a:pPr lvl="0" algn="ctr">
              <a:lnSpc>
                <a:spcPct val="120000"/>
              </a:lnSpc>
              <a:defRPr/>
            </a:pPr>
            <a:r>
              <a:rPr lang="vi-VN" sz="2200" b="1" dirty="0">
                <a:latin typeface="#9Slide03 Roboto Medium" panose="02000000000000000000" pitchFamily="2" charset="0"/>
                <a:ea typeface="#9Slide03 Roboto Medium" panose="02000000000000000000" pitchFamily="2" charset="0"/>
              </a:rPr>
              <a:t>Thị trường tài chính quốc tế mở rộng</a:t>
            </a:r>
            <a:endParaRPr kumimoji="0" lang="en-US" sz="22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endParaRPr>
          </a:p>
        </p:txBody>
      </p:sp>
      <p:pic>
        <p:nvPicPr>
          <p:cNvPr id="21506" name="Picture 2" descr="Hình ảnh Trắng Xanh Phẳng Chạy Xe Tải PNG , Giao Thông, Phương Tiện Giao  Thông, Xe Tải PNG và Vector với nền trong suốt để tải xuống miễn phí"/>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3750" r="95156">
                        <a14:foregroundMark x1="16406" y1="43594" x2="27500" y2="60938"/>
                        <a14:foregroundMark x1="24063" y1="52969" x2="25938" y2="61094"/>
                        <a14:foregroundMark x1="25625" y1="57656" x2="30312" y2="66406"/>
                        <a14:foregroundMark x1="39063" y1="36406" x2="82500" y2="57656"/>
                        <a14:foregroundMark x1="40313" y1="59062" x2="83750" y2="35156"/>
                        <a14:foregroundMark x1="60156" y1="58750" x2="61719" y2="63750"/>
                        <a14:foregroundMark x1="74531" y1="57969" x2="78438" y2="65313"/>
                      </a14:backgroundRemoval>
                    </a14:imgEffect>
                  </a14:imgLayer>
                </a14:imgProps>
              </a:ext>
              <a:ext uri="{28A0092B-C50C-407E-A947-70E740481C1C}">
                <a14:useLocalDpi xmlns:a14="http://schemas.microsoft.com/office/drawing/2010/main" val="0"/>
              </a:ext>
            </a:extLst>
          </a:blip>
          <a:srcRect/>
          <a:stretch>
            <a:fillRect/>
          </a:stretch>
        </p:blipFill>
        <p:spPr bwMode="auto">
          <a:xfrm>
            <a:off x="1724861" y="455049"/>
            <a:ext cx="1262238" cy="126223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Thủy Hàng vận chuyển hàng Hóa Biểu tượng - Kho Tin png tải về - Miễn phí  trong suốt Hộp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000" b="90000" l="10000" r="90000"/>
                    </a14:imgEffect>
                  </a14:imgLayer>
                </a14:imgProps>
              </a:ext>
              <a:ext uri="{28A0092B-C50C-407E-A947-70E740481C1C}">
                <a14:useLocalDpi xmlns:a14="http://schemas.microsoft.com/office/drawing/2010/main" val="0"/>
              </a:ext>
            </a:extLst>
          </a:blip>
          <a:srcRect/>
          <a:stretch>
            <a:fillRect/>
          </a:stretch>
        </p:blipFill>
        <p:spPr bwMode="auto">
          <a:xfrm>
            <a:off x="1843301" y="3661436"/>
            <a:ext cx="1361484" cy="78663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ình ảnh Tài Chính PNG, Vector, PSD, và biểu tượng để tải về miễn phí |  pngtre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2500" r="97583">
                        <a14:foregroundMark x1="30333" y1="29000" x2="47417" y2="41083"/>
                        <a14:foregroundMark x1="26750" y1="30917" x2="34083" y2="26417"/>
                        <a14:foregroundMark x1="52167" y1="41250" x2="82167" y2="59833"/>
                        <a14:foregroundMark x1="55417" y1="35500" x2="88167" y2="55917"/>
                        <a14:foregroundMark x1="48917" y1="42500" x2="78917" y2="60917"/>
                        <a14:foregroundMark x1="59000" y1="35000" x2="84250" y2="48917"/>
                        <a14:foregroundMark x1="60833" y1="34083" x2="85417" y2="48083"/>
                        <a14:foregroundMark x1="62917" y1="18083" x2="63083" y2="36833"/>
                        <a14:foregroundMark x1="56250" y1="17083" x2="84917" y2="33250"/>
                        <a14:foregroundMark x1="60833" y1="16417" x2="84917" y2="29000"/>
                        <a14:foregroundMark x1="68000" y1="14000" x2="84417" y2="27250"/>
                        <a14:foregroundMark x1="70583" y1="14333" x2="77750" y2="18750"/>
                        <a14:foregroundMark x1="84417" y1="28833" x2="86833" y2="32750"/>
                        <a14:foregroundMark x1="57083" y1="15167" x2="72000" y2="13500"/>
                        <a14:foregroundMark x1="57667" y1="13833" x2="73833" y2="12833"/>
                        <a14:foregroundMark x1="56750" y1="14167" x2="56083" y2="17083"/>
                        <a14:foregroundMark x1="71667" y1="28333" x2="73333" y2="39250"/>
                        <a14:foregroundMark x1="77583" y1="30833" x2="80000" y2="44833"/>
                        <a14:foregroundMark x1="80500" y1="33750" x2="81667" y2="44667"/>
                      </a14:backgroundRemoval>
                    </a14:imgEffect>
                  </a14:imgLayer>
                </a14:imgProps>
              </a:ext>
              <a:ext uri="{28A0092B-C50C-407E-A947-70E740481C1C}">
                <a14:useLocalDpi xmlns:a14="http://schemas.microsoft.com/office/drawing/2010/main" val="0"/>
              </a:ext>
            </a:extLst>
          </a:blip>
          <a:srcRect/>
          <a:stretch>
            <a:fillRect/>
          </a:stretch>
        </p:blipFill>
        <p:spPr bwMode="auto">
          <a:xfrm>
            <a:off x="4384954" y="3511520"/>
            <a:ext cx="1063484" cy="106348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ông ty xây dựng png | PNGEg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984" b="93944" l="4000" r="95222">
                        <a14:foregroundMark x1="22333" y1="66612" x2="22333" y2="66612"/>
                        <a14:foregroundMark x1="16111" y1="65630" x2="27778" y2="68903"/>
                        <a14:foregroundMark x1="48333" y1="89853" x2="48333" y2="89853"/>
                        <a14:foregroundMark x1="53444" y1="88380" x2="53444" y2="88380"/>
                      </a14:backgroundRemoval>
                    </a14:imgEffect>
                  </a14:imgLayer>
                </a14:imgProps>
              </a:ext>
              <a:ext uri="{28A0092B-C50C-407E-A947-70E740481C1C}">
                <a14:useLocalDpi xmlns:a14="http://schemas.microsoft.com/office/drawing/2010/main" val="0"/>
              </a:ext>
            </a:extLst>
          </a:blip>
          <a:srcRect/>
          <a:stretch>
            <a:fillRect/>
          </a:stretch>
        </p:blipFill>
        <p:spPr bwMode="auto">
          <a:xfrm>
            <a:off x="6547747" y="3555345"/>
            <a:ext cx="1353574" cy="91892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Nhà máy Vector đồ họa Công nghiệp Xây dựng Clip nghệ thuật - xây dựng png  sản xuất công nghiệp png tải về - Miễn phí trong suốt Kiến Trúc png Tải về."/>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852" l="10000" r="90000">
                        <a14:foregroundMark x1="44333" y1="54444" x2="57000" y2="64630"/>
                        <a14:foregroundMark x1="31000" y1="39444" x2="48778" y2="17963"/>
                        <a14:foregroundMark x1="43667" y1="2963" x2="43889" y2="17222"/>
                        <a14:foregroundMark x1="48222" y1="6111" x2="48556" y2="12222"/>
                        <a14:foregroundMark x1="48556" y1="39444" x2="59667" y2="23148"/>
                      </a14:backgroundRemoval>
                    </a14:imgEffect>
                  </a14:imgLayer>
                </a14:imgProps>
              </a:ext>
              <a:ext uri="{28A0092B-C50C-407E-A947-70E740481C1C}">
                <a14:useLocalDpi xmlns:a14="http://schemas.microsoft.com/office/drawing/2010/main" val="0"/>
              </a:ext>
            </a:extLst>
          </a:blip>
          <a:srcRect/>
          <a:stretch>
            <a:fillRect/>
          </a:stretch>
        </p:blipFill>
        <p:spPr bwMode="auto">
          <a:xfrm>
            <a:off x="8825131" y="3588876"/>
            <a:ext cx="1431993" cy="8591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81741" y="4930253"/>
            <a:ext cx="2743389" cy="1107996"/>
          </a:xfrm>
          <a:prstGeom prst="rect">
            <a:avLst/>
          </a:prstGeom>
        </p:spPr>
        <p:txBody>
          <a:bodyPr wrap="square">
            <a:spAutoFit/>
          </a:bodyPr>
          <a:lstStyle/>
          <a:p>
            <a:pPr algn="ctr"/>
            <a:r>
              <a:rPr lang="vi-VN" sz="2200" b="1" i="0" dirty="0">
                <a:solidFill>
                  <a:srgbClr val="000000"/>
                </a:solidFill>
                <a:effectLst/>
                <a:latin typeface="#9Slide03 Roboto Medium" panose="02000000000000000000" pitchFamily="2" charset="0"/>
                <a:ea typeface="#9Slide03 Roboto Medium" panose="02000000000000000000" pitchFamily="2" charset="0"/>
              </a:rPr>
              <a:t>Tăng cường vai trò của các công ty đa quốc gia</a:t>
            </a:r>
            <a:endParaRPr lang="en-US" sz="2200" b="1" dirty="0">
              <a:latin typeface="#9Slide03 Roboto Medium" panose="02000000000000000000" pitchFamily="2" charset="0"/>
              <a:ea typeface="#9Slide03 Roboto Medium" panose="02000000000000000000" pitchFamily="2" charset="0"/>
            </a:endParaRPr>
          </a:p>
        </p:txBody>
      </p:sp>
      <p:sp>
        <p:nvSpPr>
          <p:cNvPr id="3" name="Rectangle 2"/>
          <p:cNvSpPr/>
          <p:nvPr/>
        </p:nvSpPr>
        <p:spPr>
          <a:xfrm>
            <a:off x="8273509" y="2149342"/>
            <a:ext cx="2687925" cy="1107996"/>
          </a:xfrm>
          <a:prstGeom prst="rect">
            <a:avLst/>
          </a:prstGeom>
        </p:spPr>
        <p:txBody>
          <a:bodyPr wrap="square">
            <a:spAutoFit/>
          </a:bodyPr>
          <a:lstStyle/>
          <a:p>
            <a:pPr algn="ctr"/>
            <a:r>
              <a:rPr lang="vi-VN" sz="2200" b="1" i="0" dirty="0">
                <a:solidFill>
                  <a:srgbClr val="000000"/>
                </a:solidFill>
                <a:effectLst/>
                <a:latin typeface="#9Slide03 Roboto Medium" panose="02000000000000000000" pitchFamily="2" charset="0"/>
                <a:ea typeface="#9Slide03 Roboto Medium" panose="02000000000000000000" pitchFamily="2" charset="0"/>
              </a:rPr>
              <a:t>Gia tăng số lượng các tiêu chuẩn áp dụng toàn cầu</a:t>
            </a:r>
            <a:endParaRPr lang="en-US" sz="2200" b="1" dirty="0">
              <a:latin typeface="#9Slide03 Roboto Medium" panose="02000000000000000000" pitchFamily="2" charset="0"/>
              <a:ea typeface="#9Slide03 Roboto Medium" panose="02000000000000000000" pitchFamily="2" charset="0"/>
            </a:endParaRPr>
          </a:p>
        </p:txBody>
      </p:sp>
    </p:spTree>
    <p:extLst>
      <p:ext uri="{BB962C8B-B14F-4D97-AF65-F5344CB8AC3E}">
        <p14:creationId xmlns:p14="http://schemas.microsoft.com/office/powerpoint/2010/main" val="3369301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2" name="Rectangle 1"/>
          <p:cNvSpPr/>
          <p:nvPr/>
        </p:nvSpPr>
        <p:spPr>
          <a:xfrm>
            <a:off x="0" y="0"/>
            <a:ext cx="2310063" cy="6858000"/>
          </a:xfrm>
          <a:prstGeom prst="rect">
            <a:avLst/>
          </a:prstGeom>
          <a:solidFill>
            <a:srgbClr val="FDF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sp>
        <p:nvSpPr>
          <p:cNvPr id="3" name="Rectangle 2"/>
          <p:cNvSpPr/>
          <p:nvPr/>
        </p:nvSpPr>
        <p:spPr>
          <a:xfrm>
            <a:off x="0" y="95533"/>
            <a:ext cx="12192000" cy="6003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86190" y="126011"/>
            <a:ext cx="8003719" cy="501676"/>
          </a:xfrm>
          <a:prstGeom prst="rect">
            <a:avLst/>
          </a:prstGeom>
        </p:spPr>
        <p:txBody>
          <a:bodyPr wrap="square">
            <a:spAutoFit/>
          </a:bodyPr>
          <a:lstStyle/>
          <a:p>
            <a:pPr lvl="0" algn="ctr">
              <a:lnSpc>
                <a:spcPct val="120000"/>
              </a:lnSpc>
              <a:defRPr/>
            </a:pPr>
            <a:r>
              <a:rPr lang="en-US" sz="2400" b="1" dirty="0">
                <a:solidFill>
                  <a:schemeClr val="tx2"/>
                </a:solidFill>
                <a:latin typeface="#9Slide03 Roboto Medium" panose="02000000000000000000" pitchFamily="2" charset="0"/>
                <a:ea typeface="#9Slide03 Roboto Medium" panose="02000000000000000000" pitchFamily="2" charset="0"/>
              </a:rPr>
              <a:t>a. </a:t>
            </a:r>
            <a:r>
              <a:rPr lang="vi-VN" sz="2400" b="1" dirty="0">
                <a:solidFill>
                  <a:schemeClr val="tx2"/>
                </a:solidFill>
                <a:latin typeface="#9Slide03 Roboto Medium" panose="02000000000000000000" pitchFamily="2" charset="0"/>
                <a:ea typeface="#9Slide03 Roboto Medium" panose="02000000000000000000" pitchFamily="2" charset="0"/>
              </a:rPr>
              <a:t>Thương mại thế giới phát triển</a:t>
            </a:r>
            <a:endParaRPr kumimoji="0" lang="vi-VN" sz="2400" b="1" i="0" u="none" strike="noStrike" kern="1200" cap="none" spc="0" normalizeH="0" baseline="0" noProof="0" dirty="0">
              <a:ln>
                <a:noFill/>
              </a:ln>
              <a:solidFill>
                <a:schemeClr val="tx2"/>
              </a:solidFill>
              <a:effectLst/>
              <a:uLnTx/>
              <a:uFillTx/>
              <a:latin typeface="#9Slide03 Roboto Medium" panose="02000000000000000000" pitchFamily="2" charset="0"/>
              <a:ea typeface="#9Slide03 Roboto Medium" panose="02000000000000000000" pitchFamily="2" charset="0"/>
            </a:endParaRPr>
          </a:p>
        </p:txBody>
      </p:sp>
      <p:sp>
        <p:nvSpPr>
          <p:cNvPr id="13" name="Google Shape;1109;p35"/>
          <p:cNvSpPr/>
          <p:nvPr/>
        </p:nvSpPr>
        <p:spPr>
          <a:xfrm rot="10800000">
            <a:off x="360570" y="882870"/>
            <a:ext cx="2197200" cy="749200"/>
          </a:xfrm>
          <a:prstGeom prst="triangle">
            <a:avLst>
              <a:gd name="adj" fmla="val 50000"/>
            </a:avLst>
          </a:prstGeom>
          <a:solidFill>
            <a:srgbClr val="5CC8E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Arial"/>
              <a:sym typeface="Arial"/>
            </a:endParaRPr>
          </a:p>
        </p:txBody>
      </p:sp>
      <p:sp>
        <p:nvSpPr>
          <p:cNvPr id="17" name="Google Shape;1113;p35"/>
          <p:cNvSpPr/>
          <p:nvPr/>
        </p:nvSpPr>
        <p:spPr>
          <a:xfrm>
            <a:off x="1028603" y="1469911"/>
            <a:ext cx="861200" cy="861200"/>
          </a:xfrm>
          <a:prstGeom prst="ellipse">
            <a:avLst/>
          </a:prstGeom>
          <a:noFill/>
          <a:ln w="19050" cap="flat" cmpd="sng">
            <a:solidFill>
              <a:srgbClr val="5CC8E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800" b="1" i="0" u="none" strike="noStrike" kern="0" cap="none" spc="0" normalizeH="0" baseline="0" noProof="0" dirty="0">
              <a:ln>
                <a:noFill/>
              </a:ln>
              <a:solidFill>
                <a:srgbClr val="5CC8EE"/>
              </a:solidFill>
              <a:effectLst/>
              <a:uLnTx/>
              <a:uFillTx/>
              <a:latin typeface="Fira Sans Extra Condensed"/>
              <a:ea typeface="Fira Sans Extra Condensed"/>
              <a:cs typeface="Fira Sans Extra Condensed"/>
              <a:sym typeface="Fira Sans Extra Condensed"/>
            </a:endParaRPr>
          </a:p>
        </p:txBody>
      </p:sp>
      <p:sp>
        <p:nvSpPr>
          <p:cNvPr id="19" name="Google Shape;1115;p35"/>
          <p:cNvSpPr/>
          <p:nvPr/>
        </p:nvSpPr>
        <p:spPr>
          <a:xfrm rot="10800000">
            <a:off x="3387803" y="882870"/>
            <a:ext cx="2197200" cy="749200"/>
          </a:xfrm>
          <a:prstGeom prst="triangle">
            <a:avLst>
              <a:gd name="adj" fmla="val 50000"/>
            </a:avLst>
          </a:prstGeom>
          <a:solidFill>
            <a:srgbClr val="FF9C3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Arial"/>
              <a:sym typeface="Arial"/>
            </a:endParaRPr>
          </a:p>
        </p:txBody>
      </p:sp>
      <p:sp>
        <p:nvSpPr>
          <p:cNvPr id="23" name="Google Shape;1119;p35"/>
          <p:cNvSpPr/>
          <p:nvPr/>
        </p:nvSpPr>
        <p:spPr>
          <a:xfrm>
            <a:off x="4055803" y="1469913"/>
            <a:ext cx="861200" cy="861200"/>
          </a:xfrm>
          <a:prstGeom prst="ellipse">
            <a:avLst/>
          </a:prstGeom>
          <a:noFill/>
          <a:ln w="19050" cap="flat" cmpd="sng">
            <a:solidFill>
              <a:srgbClr val="FF9C3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800" b="1" i="0" u="none" strike="noStrike" kern="0" cap="none" spc="0" normalizeH="0" baseline="0" noProof="0" dirty="0">
              <a:ln>
                <a:noFill/>
              </a:ln>
              <a:solidFill>
                <a:srgbClr val="FF9C3E"/>
              </a:solidFill>
              <a:effectLst/>
              <a:uLnTx/>
              <a:uFillTx/>
              <a:latin typeface="Fira Sans Extra Condensed"/>
              <a:ea typeface="Fira Sans Extra Condensed"/>
              <a:cs typeface="Fira Sans Extra Condensed"/>
              <a:sym typeface="Fira Sans Extra Condensed"/>
            </a:endParaRPr>
          </a:p>
        </p:txBody>
      </p:sp>
      <p:sp>
        <p:nvSpPr>
          <p:cNvPr id="25" name="Google Shape;1121;p35"/>
          <p:cNvSpPr/>
          <p:nvPr/>
        </p:nvSpPr>
        <p:spPr>
          <a:xfrm rot="10800000">
            <a:off x="6415003" y="882870"/>
            <a:ext cx="2197200" cy="749200"/>
          </a:xfrm>
          <a:prstGeom prst="triangle">
            <a:avLst>
              <a:gd name="adj" fmla="val 50000"/>
            </a:avLst>
          </a:prstGeom>
          <a:solidFill>
            <a:srgbClr val="00CEC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Arial"/>
              <a:sym typeface="Arial"/>
            </a:endParaRPr>
          </a:p>
        </p:txBody>
      </p:sp>
      <p:sp>
        <p:nvSpPr>
          <p:cNvPr id="29" name="Google Shape;1125;p35"/>
          <p:cNvSpPr/>
          <p:nvPr/>
        </p:nvSpPr>
        <p:spPr>
          <a:xfrm>
            <a:off x="7083003" y="1469913"/>
            <a:ext cx="861200" cy="861200"/>
          </a:xfrm>
          <a:prstGeom prst="ellipse">
            <a:avLst/>
          </a:prstGeom>
          <a:noFill/>
          <a:ln w="19050" cap="flat" cmpd="sng">
            <a:solidFill>
              <a:srgbClr val="00CEC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800" b="1" i="0" u="none" strike="noStrike" kern="0" cap="none" spc="0" normalizeH="0" baseline="0" noProof="0" dirty="0">
              <a:ln>
                <a:noFill/>
              </a:ln>
              <a:solidFill>
                <a:srgbClr val="00CEC8"/>
              </a:solidFill>
              <a:effectLst/>
              <a:uLnTx/>
              <a:uFillTx/>
              <a:latin typeface="Fira Sans Extra Condensed"/>
              <a:ea typeface="Fira Sans Extra Condensed"/>
              <a:cs typeface="Fira Sans Extra Condensed"/>
              <a:sym typeface="Fira Sans Extra Condensed"/>
            </a:endParaRPr>
          </a:p>
        </p:txBody>
      </p:sp>
      <p:sp>
        <p:nvSpPr>
          <p:cNvPr id="31" name="Google Shape;1127;p35"/>
          <p:cNvSpPr/>
          <p:nvPr/>
        </p:nvSpPr>
        <p:spPr>
          <a:xfrm rot="10800000">
            <a:off x="9442203" y="882870"/>
            <a:ext cx="2197200" cy="749200"/>
          </a:xfrm>
          <a:prstGeom prst="triangle">
            <a:avLst>
              <a:gd name="adj" fmla="val 50000"/>
            </a:avLst>
          </a:prstGeom>
          <a:solidFill>
            <a:srgbClr val="FBCA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Arial"/>
              <a:sym typeface="Arial"/>
            </a:endParaRPr>
          </a:p>
        </p:txBody>
      </p:sp>
      <p:sp>
        <p:nvSpPr>
          <p:cNvPr id="35" name="Google Shape;1131;p35"/>
          <p:cNvSpPr/>
          <p:nvPr/>
        </p:nvSpPr>
        <p:spPr>
          <a:xfrm>
            <a:off x="10110203" y="1469913"/>
            <a:ext cx="861200" cy="861200"/>
          </a:xfrm>
          <a:prstGeom prst="ellipse">
            <a:avLst/>
          </a:prstGeom>
          <a:noFill/>
          <a:ln w="19050" cap="flat" cmpd="sng">
            <a:solidFill>
              <a:srgbClr val="FBCA5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800" b="1" i="0" u="none" strike="noStrike" kern="0" cap="none" spc="0" normalizeH="0" baseline="0" noProof="0" dirty="0">
              <a:ln>
                <a:noFill/>
              </a:ln>
              <a:solidFill>
                <a:srgbClr val="FBCA5F"/>
              </a:solidFill>
              <a:effectLst/>
              <a:uLnTx/>
              <a:uFillTx/>
              <a:latin typeface="Fira Sans Extra Condensed"/>
              <a:ea typeface="Fira Sans Extra Condensed"/>
              <a:cs typeface="Fira Sans Extra Condensed"/>
              <a:sym typeface="Fira Sans Extra Condensed"/>
            </a:endParaRPr>
          </a:p>
        </p:txBody>
      </p:sp>
      <p:pic>
        <p:nvPicPr>
          <p:cNvPr id="28674" name="Picture 28673"/>
          <p:cNvPicPr>
            <a:picLocks noChangeAspect="1"/>
          </p:cNvPicPr>
          <p:nvPr/>
        </p:nvPicPr>
        <p:blipFill>
          <a:blip r:embed="rId3"/>
          <a:stretch>
            <a:fillRect/>
          </a:stretch>
        </p:blipFill>
        <p:spPr>
          <a:xfrm>
            <a:off x="1212259" y="1720714"/>
            <a:ext cx="493819" cy="487722"/>
          </a:xfrm>
          <a:prstGeom prst="rect">
            <a:avLst/>
          </a:prstGeom>
        </p:spPr>
      </p:pic>
      <p:pic>
        <p:nvPicPr>
          <p:cNvPr id="28675" name="Picture 28674"/>
          <p:cNvPicPr>
            <a:picLocks noChangeAspect="1"/>
          </p:cNvPicPr>
          <p:nvPr/>
        </p:nvPicPr>
        <p:blipFill>
          <a:blip r:embed="rId4"/>
          <a:stretch>
            <a:fillRect/>
          </a:stretch>
        </p:blipFill>
        <p:spPr>
          <a:xfrm>
            <a:off x="4242542" y="1678083"/>
            <a:ext cx="487722" cy="487722"/>
          </a:xfrm>
          <a:prstGeom prst="rect">
            <a:avLst/>
          </a:prstGeom>
        </p:spPr>
      </p:pic>
      <p:pic>
        <p:nvPicPr>
          <p:cNvPr id="28677" name="Picture 28676"/>
          <p:cNvPicPr>
            <a:picLocks noChangeAspect="1"/>
          </p:cNvPicPr>
          <p:nvPr/>
        </p:nvPicPr>
        <p:blipFill>
          <a:blip r:embed="rId5"/>
          <a:stretch>
            <a:fillRect/>
          </a:stretch>
        </p:blipFill>
        <p:spPr>
          <a:xfrm>
            <a:off x="7303134" y="1675266"/>
            <a:ext cx="475529" cy="469433"/>
          </a:xfrm>
          <a:prstGeom prst="rect">
            <a:avLst/>
          </a:prstGeom>
        </p:spPr>
      </p:pic>
      <p:pic>
        <p:nvPicPr>
          <p:cNvPr id="28679" name="Picture 28678"/>
          <p:cNvPicPr>
            <a:picLocks noChangeAspect="1"/>
          </p:cNvPicPr>
          <p:nvPr/>
        </p:nvPicPr>
        <p:blipFill>
          <a:blip r:embed="rId6"/>
          <a:stretch>
            <a:fillRect/>
          </a:stretch>
        </p:blipFill>
        <p:spPr>
          <a:xfrm>
            <a:off x="10390483" y="1702469"/>
            <a:ext cx="469433" cy="463336"/>
          </a:xfrm>
          <a:prstGeom prst="rect">
            <a:avLst/>
          </a:prstGeom>
        </p:spPr>
      </p:pic>
      <p:sp>
        <p:nvSpPr>
          <p:cNvPr id="28682" name="Rectangle 28681"/>
          <p:cNvSpPr/>
          <p:nvPr/>
        </p:nvSpPr>
        <p:spPr>
          <a:xfrm>
            <a:off x="56272" y="2263381"/>
            <a:ext cx="2619883" cy="4194353"/>
          </a:xfrm>
          <a:prstGeom prst="rect">
            <a:avLst/>
          </a:prstGeom>
        </p:spPr>
        <p:txBody>
          <a:bodyPr wrap="square">
            <a:spAutoFit/>
          </a:bodyPr>
          <a:lstStyle/>
          <a:p>
            <a:pPr algn="ctr">
              <a:lnSpc>
                <a:spcPct val="120000"/>
              </a:lnSpc>
            </a:pPr>
            <a:r>
              <a:rPr lang="vi-VN" sz="2800" dirty="0">
                <a:solidFill>
                  <a:schemeClr val="bg1">
                    <a:lumMod val="10000"/>
                  </a:schemeClr>
                </a:solidFill>
                <a:latin typeface="#9Slide03 Roboto Medium" panose="02000000000000000000" pitchFamily="2" charset="0"/>
                <a:ea typeface="#9Slide03 Roboto Medium" panose="02000000000000000000" pitchFamily="2" charset="0"/>
              </a:rPr>
              <a:t>Tốc độ tăng trưởng</a:t>
            </a:r>
            <a:r>
              <a:rPr lang="en-US" sz="2800" dirty="0">
                <a:solidFill>
                  <a:schemeClr val="bg1">
                    <a:lumMod val="10000"/>
                  </a:schemeClr>
                </a:solidFill>
                <a:latin typeface="#9Slide03 Roboto Medium" panose="02000000000000000000" pitchFamily="2" charset="0"/>
                <a:ea typeface="#9Slide03 Roboto Medium" panose="02000000000000000000" pitchFamily="2" charset="0"/>
              </a:rPr>
              <a:t> </a:t>
            </a:r>
            <a:r>
              <a:rPr lang="vi-VN" sz="2800" dirty="0">
                <a:solidFill>
                  <a:schemeClr val="bg1">
                    <a:lumMod val="10000"/>
                  </a:schemeClr>
                </a:solidFill>
                <a:latin typeface="#9Slide03 Roboto Medium" panose="02000000000000000000" pitchFamily="2" charset="0"/>
                <a:ea typeface="#9Slide03 Roboto Medium" panose="02000000000000000000" pitchFamily="2" charset="0"/>
              </a:rPr>
              <a:t>của thương mại ngày càng nhanh và luôn cao hơn tốc độ tăng trưởng của nền kinh tế</a:t>
            </a:r>
            <a:r>
              <a:rPr lang="en-US" sz="2800" dirty="0">
                <a:solidFill>
                  <a:schemeClr val="bg1">
                    <a:lumMod val="10000"/>
                  </a:schemeClr>
                </a:solidFill>
                <a:latin typeface="#9Slide03 Roboto Medium" panose="02000000000000000000" pitchFamily="2" charset="0"/>
                <a:ea typeface="#9Slide03 Roboto Medium" panose="02000000000000000000" pitchFamily="2" charset="0"/>
              </a:rPr>
              <a:t> </a:t>
            </a:r>
            <a:r>
              <a:rPr lang="vi-VN" sz="2800" dirty="0">
                <a:solidFill>
                  <a:schemeClr val="bg1">
                    <a:lumMod val="10000"/>
                  </a:schemeClr>
                </a:solidFill>
                <a:latin typeface="#9Slide03 Roboto Medium" panose="02000000000000000000" pitchFamily="2" charset="0"/>
                <a:ea typeface="#9Slide03 Roboto Medium" panose="02000000000000000000" pitchFamily="2" charset="0"/>
              </a:rPr>
              <a:t>thế giới. </a:t>
            </a:r>
            <a:endParaRPr lang="en-US" sz="2800" dirty="0">
              <a:solidFill>
                <a:schemeClr val="bg1">
                  <a:lumMod val="10000"/>
                </a:schemeClr>
              </a:solidFill>
              <a:latin typeface="#9Slide03 Roboto Medium" panose="02000000000000000000" pitchFamily="2" charset="0"/>
              <a:ea typeface="#9Slide03 Roboto Medium" panose="02000000000000000000" pitchFamily="2" charset="0"/>
            </a:endParaRPr>
          </a:p>
        </p:txBody>
      </p:sp>
      <p:sp>
        <p:nvSpPr>
          <p:cNvPr id="28683" name="Rectangle 28682"/>
          <p:cNvSpPr/>
          <p:nvPr/>
        </p:nvSpPr>
        <p:spPr>
          <a:xfrm>
            <a:off x="3243622" y="2286104"/>
            <a:ext cx="2503766" cy="2643159"/>
          </a:xfrm>
          <a:prstGeom prst="rect">
            <a:avLst/>
          </a:prstGeom>
        </p:spPr>
        <p:txBody>
          <a:bodyPr wrap="square">
            <a:spAutoFit/>
          </a:bodyPr>
          <a:lstStyle/>
          <a:p>
            <a:pPr algn="ctr">
              <a:lnSpc>
                <a:spcPct val="120000"/>
              </a:lnSpc>
            </a:pPr>
            <a:r>
              <a:rPr lang="vi-VN" sz="2800" dirty="0">
                <a:solidFill>
                  <a:schemeClr val="bg1">
                    <a:lumMod val="10000"/>
                  </a:schemeClr>
                </a:solidFill>
                <a:latin typeface="#9Slide03 Roboto Medium" panose="02000000000000000000" pitchFamily="2" charset="0"/>
                <a:ea typeface="#9Slide03 Roboto Medium" panose="02000000000000000000" pitchFamily="2" charset="0"/>
              </a:rPr>
              <a:t>Hoạt động thương mại trên thế giới ngày càng được tự do hơn</a:t>
            </a:r>
            <a:r>
              <a:rPr lang="en-US" sz="2800" dirty="0">
                <a:solidFill>
                  <a:schemeClr val="bg1">
                    <a:lumMod val="10000"/>
                  </a:schemeClr>
                </a:solidFill>
                <a:latin typeface="#9Slide03 Roboto Medium" panose="02000000000000000000" pitchFamily="2" charset="0"/>
                <a:ea typeface="#9Slide03 Roboto Medium" panose="02000000000000000000" pitchFamily="2" charset="0"/>
              </a:rPr>
              <a:t>.</a:t>
            </a:r>
            <a:endParaRPr lang="vi-VN" sz="2800" dirty="0">
              <a:solidFill>
                <a:schemeClr val="bg1">
                  <a:lumMod val="10000"/>
                </a:schemeClr>
              </a:solidFill>
              <a:latin typeface="#9Slide03 Roboto Medium" panose="02000000000000000000" pitchFamily="2" charset="0"/>
              <a:ea typeface="#9Slide03 Roboto Medium" panose="02000000000000000000" pitchFamily="2" charset="0"/>
            </a:endParaRPr>
          </a:p>
        </p:txBody>
      </p:sp>
      <p:sp>
        <p:nvSpPr>
          <p:cNvPr id="28684" name="Rectangle 28683"/>
          <p:cNvSpPr/>
          <p:nvPr/>
        </p:nvSpPr>
        <p:spPr>
          <a:xfrm>
            <a:off x="6180774" y="2286104"/>
            <a:ext cx="2516203" cy="2643159"/>
          </a:xfrm>
          <a:prstGeom prst="rect">
            <a:avLst/>
          </a:prstGeom>
        </p:spPr>
        <p:txBody>
          <a:bodyPr wrap="square">
            <a:spAutoFit/>
          </a:bodyPr>
          <a:lstStyle/>
          <a:p>
            <a:pPr algn="ctr">
              <a:lnSpc>
                <a:spcPct val="120000"/>
              </a:lnSpc>
            </a:pPr>
            <a:r>
              <a:rPr lang="vi-VN" sz="2800" dirty="0">
                <a:solidFill>
                  <a:schemeClr val="bg1">
                    <a:lumMod val="10000"/>
                  </a:schemeClr>
                </a:solidFill>
                <a:latin typeface="#9Slide03 Roboto Medium" panose="02000000000000000000" pitchFamily="2" charset="0"/>
                <a:ea typeface="#9Slide03 Roboto Medium" panose="02000000000000000000" pitchFamily="2" charset="0"/>
              </a:rPr>
              <a:t>Hợp tác song phương đa phương ngày càng trở nên phổ biến. </a:t>
            </a:r>
            <a:endParaRPr lang="en-US" sz="2800" dirty="0">
              <a:solidFill>
                <a:schemeClr val="bg1">
                  <a:lumMod val="10000"/>
                </a:schemeClr>
              </a:solidFill>
              <a:latin typeface="#9Slide03 Roboto Medium" panose="02000000000000000000" pitchFamily="2" charset="0"/>
              <a:ea typeface="#9Slide03 Roboto Medium" panose="02000000000000000000" pitchFamily="2" charset="0"/>
            </a:endParaRPr>
          </a:p>
        </p:txBody>
      </p:sp>
      <p:sp>
        <p:nvSpPr>
          <p:cNvPr id="28685" name="Rectangle 28684"/>
          <p:cNvSpPr/>
          <p:nvPr/>
        </p:nvSpPr>
        <p:spPr>
          <a:xfrm>
            <a:off x="9371529" y="2286104"/>
            <a:ext cx="2619883" cy="3677289"/>
          </a:xfrm>
          <a:prstGeom prst="rect">
            <a:avLst/>
          </a:prstGeom>
        </p:spPr>
        <p:txBody>
          <a:bodyPr wrap="square">
            <a:spAutoFit/>
          </a:bodyPr>
          <a:lstStyle/>
          <a:p>
            <a:pPr algn="ctr">
              <a:lnSpc>
                <a:spcPct val="120000"/>
              </a:lnSpc>
            </a:pPr>
            <a:r>
              <a:rPr lang="vi-VN" sz="2800" dirty="0">
                <a:solidFill>
                  <a:schemeClr val="bg1">
                    <a:lumMod val="10000"/>
                  </a:schemeClr>
                </a:solidFill>
                <a:latin typeface="#9Slide03 Roboto Medium" panose="02000000000000000000" pitchFamily="2" charset="0"/>
                <a:ea typeface="#9Slide03 Roboto Medium" panose="02000000000000000000" pitchFamily="2" charset="0"/>
              </a:rPr>
              <a:t>Các tổ chức inh tế, diễn đàn, như: </a:t>
            </a:r>
            <a:r>
              <a:rPr lang="en-US" sz="2800" dirty="0">
                <a:solidFill>
                  <a:schemeClr val="bg1">
                    <a:lumMod val="10000"/>
                  </a:schemeClr>
                </a:solidFill>
                <a:latin typeface="#9Slide03 Roboto Medium" panose="02000000000000000000" pitchFamily="2" charset="0"/>
                <a:ea typeface="#9Slide03 Roboto Medium" panose="02000000000000000000" pitchFamily="2" charset="0"/>
              </a:rPr>
              <a:t>WTO</a:t>
            </a:r>
            <a:r>
              <a:rPr lang="vi-VN" sz="2800" dirty="0">
                <a:solidFill>
                  <a:schemeClr val="bg1">
                    <a:lumMod val="10000"/>
                  </a:schemeClr>
                </a:solidFill>
                <a:latin typeface="#9Slide03 Roboto Medium" panose="02000000000000000000" pitchFamily="2" charset="0"/>
                <a:ea typeface="#9Slide03 Roboto Medium" panose="02000000000000000000" pitchFamily="2" charset="0"/>
              </a:rPr>
              <a:t>, </a:t>
            </a:r>
            <a:r>
              <a:rPr lang="en-US" sz="2800" dirty="0">
                <a:solidFill>
                  <a:schemeClr val="bg1">
                    <a:lumMod val="10000"/>
                  </a:schemeClr>
                </a:solidFill>
                <a:latin typeface="#9Slide03 Roboto Medium" panose="02000000000000000000" pitchFamily="2" charset="0"/>
                <a:ea typeface="#9Slide03 Roboto Medium" panose="02000000000000000000" pitchFamily="2" charset="0"/>
              </a:rPr>
              <a:t>APEC, WB, </a:t>
            </a:r>
            <a:r>
              <a:rPr lang="vi-VN" sz="2800" dirty="0">
                <a:solidFill>
                  <a:schemeClr val="bg1">
                    <a:lumMod val="10000"/>
                  </a:schemeClr>
                </a:solidFill>
                <a:latin typeface="#9Slide03 Roboto Medium" panose="02000000000000000000" pitchFamily="2" charset="0"/>
                <a:ea typeface="#9Slide03 Roboto Medium" panose="02000000000000000000" pitchFamily="2" charset="0"/>
              </a:rPr>
              <a:t>,… ngày càng đóng vai trò quan trọng.</a:t>
            </a:r>
          </a:p>
        </p:txBody>
      </p:sp>
    </p:spTree>
    <p:extLst>
      <p:ext uri="{BB962C8B-B14F-4D97-AF65-F5344CB8AC3E}">
        <p14:creationId xmlns:p14="http://schemas.microsoft.com/office/powerpoint/2010/main" val="3181509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2" name="Rectangle 1"/>
          <p:cNvSpPr/>
          <p:nvPr/>
        </p:nvSpPr>
        <p:spPr>
          <a:xfrm>
            <a:off x="0" y="0"/>
            <a:ext cx="231006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sp>
        <p:nvSpPr>
          <p:cNvPr id="3" name="Rectangle 2"/>
          <p:cNvSpPr/>
          <p:nvPr/>
        </p:nvSpPr>
        <p:spPr>
          <a:xfrm>
            <a:off x="0" y="401663"/>
            <a:ext cx="12192000" cy="6003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sp>
        <p:nvSpPr>
          <p:cNvPr id="11" name="Rectangle 10"/>
          <p:cNvSpPr/>
          <p:nvPr/>
        </p:nvSpPr>
        <p:spPr>
          <a:xfrm>
            <a:off x="1764861" y="445089"/>
            <a:ext cx="8003719" cy="561885"/>
          </a:xfrm>
          <a:prstGeom prst="rect">
            <a:avLst/>
          </a:prstGeom>
        </p:spPr>
        <p:txBody>
          <a:bodyPr wrap="square">
            <a:spAutoFit/>
          </a:bodyPr>
          <a:lstStyle/>
          <a:p>
            <a:pPr lvl="0" algn="ctr">
              <a:lnSpc>
                <a:spcPct val="120000"/>
              </a:lnSpc>
              <a:defRPr/>
            </a:pPr>
            <a:r>
              <a:rPr lang="vi-VN" sz="2800" b="1" dirty="0">
                <a:solidFill>
                  <a:schemeClr val="bg1"/>
                </a:solidFill>
                <a:latin typeface="#9Slide03 Roboto Medium" panose="02000000000000000000" pitchFamily="2" charset="0"/>
                <a:ea typeface="#9Slide03 Roboto Medium" panose="02000000000000000000" pitchFamily="2" charset="0"/>
              </a:rPr>
              <a:t>b</a:t>
            </a:r>
            <a:r>
              <a:rPr lang="en-US" sz="2800" b="1" dirty="0">
                <a:solidFill>
                  <a:schemeClr val="bg1"/>
                </a:solidFill>
                <a:latin typeface="#9Slide03 Roboto Medium" panose="02000000000000000000" pitchFamily="2" charset="0"/>
                <a:ea typeface="#9Slide03 Roboto Medium" panose="02000000000000000000" pitchFamily="2" charset="0"/>
              </a:rPr>
              <a:t>. </a:t>
            </a:r>
            <a:r>
              <a:rPr lang="vi-VN" sz="2800" b="1" dirty="0">
                <a:solidFill>
                  <a:schemeClr val="bg1"/>
                </a:solidFill>
                <a:latin typeface="#9Slide03 Roboto Medium" panose="02000000000000000000" pitchFamily="2" charset="0"/>
                <a:ea typeface="#9Slide03 Roboto Medium" panose="02000000000000000000" pitchFamily="2" charset="0"/>
              </a:rPr>
              <a:t>Thị trường tài chính quốc tế mở rộng</a:t>
            </a:r>
            <a:endParaRPr kumimoji="0" lang="vi-VN" sz="2800" b="1" i="0" u="none" strike="noStrike" kern="1200" cap="none" spc="0" normalizeH="0" baseline="0" noProof="0" dirty="0">
              <a:ln>
                <a:noFill/>
              </a:ln>
              <a:solidFill>
                <a:schemeClr val="bg1"/>
              </a:solidFill>
              <a:effectLst/>
              <a:uLnTx/>
              <a:uFillTx/>
              <a:latin typeface="#9Slide03 Roboto Medium" panose="02000000000000000000" pitchFamily="2" charset="0"/>
              <a:ea typeface="#9Slide03 Roboto Medium" panose="02000000000000000000" pitchFamily="2" charset="0"/>
            </a:endParaRPr>
          </a:p>
        </p:txBody>
      </p:sp>
      <p:sp>
        <p:nvSpPr>
          <p:cNvPr id="9" name="Google Shape;994;p46"/>
          <p:cNvSpPr/>
          <p:nvPr/>
        </p:nvSpPr>
        <p:spPr>
          <a:xfrm>
            <a:off x="206727" y="1971071"/>
            <a:ext cx="3687000" cy="3686600"/>
          </a:xfrm>
          <a:custGeom>
            <a:avLst/>
            <a:gdLst/>
            <a:ahLst/>
            <a:cxnLst/>
            <a:rect l="l" t="t" r="r" b="b"/>
            <a:pathLst>
              <a:path w="110610" h="110598" extrusionOk="0">
                <a:moveTo>
                  <a:pt x="55305" y="1"/>
                </a:moveTo>
                <a:cubicBezTo>
                  <a:pt x="32588" y="1"/>
                  <a:pt x="13073" y="13693"/>
                  <a:pt x="4560" y="33291"/>
                </a:cubicBezTo>
                <a:cubicBezTo>
                  <a:pt x="1631" y="40030"/>
                  <a:pt x="0" y="47471"/>
                  <a:pt x="0" y="55293"/>
                </a:cubicBezTo>
                <a:cubicBezTo>
                  <a:pt x="0" y="62473"/>
                  <a:pt x="1369" y="69331"/>
                  <a:pt x="3858" y="75617"/>
                </a:cubicBezTo>
                <a:cubicBezTo>
                  <a:pt x="11954" y="96108"/>
                  <a:pt x="31933" y="110598"/>
                  <a:pt x="55305" y="110598"/>
                </a:cubicBezTo>
                <a:cubicBezTo>
                  <a:pt x="78022" y="110598"/>
                  <a:pt x="97548" y="96894"/>
                  <a:pt x="106049" y="77308"/>
                </a:cubicBezTo>
                <a:cubicBezTo>
                  <a:pt x="108978" y="70569"/>
                  <a:pt x="110609" y="63116"/>
                  <a:pt x="110609" y="55293"/>
                </a:cubicBezTo>
                <a:cubicBezTo>
                  <a:pt x="110609" y="48126"/>
                  <a:pt x="109240" y="41268"/>
                  <a:pt x="106752" y="34981"/>
                </a:cubicBezTo>
                <a:cubicBezTo>
                  <a:pt x="98655" y="14491"/>
                  <a:pt x="78677" y="1"/>
                  <a:pt x="55305" y="1"/>
                </a:cubicBezTo>
                <a:close/>
              </a:path>
            </a:pathLst>
          </a:custGeom>
          <a:solidFill>
            <a:srgbClr val="3ACEB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 name="Google Shape;995;p46"/>
          <p:cNvSpPr/>
          <p:nvPr/>
        </p:nvSpPr>
        <p:spPr>
          <a:xfrm>
            <a:off x="759178" y="2523371"/>
            <a:ext cx="2582000" cy="2582000"/>
          </a:xfrm>
          <a:prstGeom prst="ellipse">
            <a:avLst/>
          </a:pr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 name="Google Shape;996;p46"/>
          <p:cNvSpPr/>
          <p:nvPr/>
        </p:nvSpPr>
        <p:spPr>
          <a:xfrm>
            <a:off x="1416395" y="3180371"/>
            <a:ext cx="1271233" cy="1271600"/>
          </a:xfrm>
          <a:custGeom>
            <a:avLst/>
            <a:gdLst/>
            <a:ahLst/>
            <a:cxnLst/>
            <a:rect l="l" t="t" r="r" b="b"/>
            <a:pathLst>
              <a:path w="38137" h="38148" extrusionOk="0">
                <a:moveTo>
                  <a:pt x="19074" y="0"/>
                </a:moveTo>
                <a:cubicBezTo>
                  <a:pt x="11240" y="0"/>
                  <a:pt x="4501" y="4727"/>
                  <a:pt x="1572" y="11490"/>
                </a:cubicBezTo>
                <a:cubicBezTo>
                  <a:pt x="560" y="13811"/>
                  <a:pt x="0" y="16371"/>
                  <a:pt x="0" y="19074"/>
                </a:cubicBezTo>
                <a:cubicBezTo>
                  <a:pt x="0" y="21550"/>
                  <a:pt x="477" y="23908"/>
                  <a:pt x="1334" y="26075"/>
                </a:cubicBezTo>
                <a:cubicBezTo>
                  <a:pt x="4120" y="33147"/>
                  <a:pt x="11014" y="38148"/>
                  <a:pt x="19074" y="38148"/>
                </a:cubicBezTo>
                <a:cubicBezTo>
                  <a:pt x="26909" y="38148"/>
                  <a:pt x="33636" y="33421"/>
                  <a:pt x="36565" y="26658"/>
                </a:cubicBezTo>
                <a:cubicBezTo>
                  <a:pt x="37577" y="24337"/>
                  <a:pt x="38136" y="21777"/>
                  <a:pt x="38136" y="19074"/>
                </a:cubicBezTo>
                <a:cubicBezTo>
                  <a:pt x="38136" y="16597"/>
                  <a:pt x="37672" y="14240"/>
                  <a:pt x="36815" y="12073"/>
                </a:cubicBezTo>
                <a:cubicBezTo>
                  <a:pt x="34017" y="5001"/>
                  <a:pt x="27135" y="0"/>
                  <a:pt x="1907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3" name="Google Shape;997;p46"/>
          <p:cNvSpPr/>
          <p:nvPr/>
        </p:nvSpPr>
        <p:spPr>
          <a:xfrm>
            <a:off x="1049027" y="2431553"/>
            <a:ext cx="641600" cy="641600"/>
          </a:xfrm>
          <a:prstGeom prst="ellipse">
            <a:avLst/>
          </a:prstGeom>
          <a:solidFill>
            <a:srgbClr val="3ACEBE"/>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 name="Google Shape;998;p46"/>
          <p:cNvSpPr/>
          <p:nvPr/>
        </p:nvSpPr>
        <p:spPr>
          <a:xfrm>
            <a:off x="1049027" y="4559220"/>
            <a:ext cx="641600" cy="641600"/>
          </a:xfrm>
          <a:prstGeom prst="ellipse">
            <a:avLst/>
          </a:prstGeom>
          <a:solidFill>
            <a:srgbClr val="3ACEBE"/>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5" name="Google Shape;999;p46"/>
          <p:cNvSpPr/>
          <p:nvPr/>
        </p:nvSpPr>
        <p:spPr>
          <a:xfrm>
            <a:off x="462360" y="3495387"/>
            <a:ext cx="641600" cy="641600"/>
          </a:xfrm>
          <a:prstGeom prst="ellipse">
            <a:avLst/>
          </a:prstGeom>
          <a:solidFill>
            <a:srgbClr val="3ACEBE"/>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nvGrpSpPr>
          <p:cNvPr id="16" name="Google Shape;1000;p46"/>
          <p:cNvGrpSpPr/>
          <p:nvPr/>
        </p:nvGrpSpPr>
        <p:grpSpPr>
          <a:xfrm>
            <a:off x="1189215" y="2574917"/>
            <a:ext cx="361225" cy="354900"/>
            <a:chOff x="-40748275" y="3238700"/>
            <a:chExt cx="322600" cy="316950"/>
          </a:xfrm>
        </p:grpSpPr>
        <p:sp>
          <p:nvSpPr>
            <p:cNvPr id="17" name="Google Shape;1001;p46"/>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 name="Google Shape;1002;p46"/>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1003;p46"/>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 name="Google Shape;1004;p46"/>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 name="Google Shape;1005;p46"/>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1006;p46"/>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23" name="Google Shape;1007;p46"/>
          <p:cNvGrpSpPr/>
          <p:nvPr/>
        </p:nvGrpSpPr>
        <p:grpSpPr>
          <a:xfrm>
            <a:off x="605023" y="3637107"/>
            <a:ext cx="356299" cy="354564"/>
            <a:chOff x="-38172725" y="3588000"/>
            <a:chExt cx="318200" cy="316650"/>
          </a:xfrm>
        </p:grpSpPr>
        <p:sp>
          <p:nvSpPr>
            <p:cNvPr id="24" name="Google Shape;1008;p46"/>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 name="Google Shape;1009;p46"/>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 name="Google Shape;1010;p46"/>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7" name="Google Shape;1011;p46"/>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 name="Google Shape;1012;p46"/>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9" name="Google Shape;1013;p46"/>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0" name="Google Shape;1014;p46"/>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1" name="Google Shape;1015;p46"/>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32" name="Google Shape;1016;p46"/>
          <p:cNvSpPr/>
          <p:nvPr/>
        </p:nvSpPr>
        <p:spPr>
          <a:xfrm>
            <a:off x="1185925" y="4702570"/>
            <a:ext cx="367804" cy="354844"/>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3" name="Google Shape;1017;p46"/>
          <p:cNvSpPr/>
          <p:nvPr/>
        </p:nvSpPr>
        <p:spPr>
          <a:xfrm>
            <a:off x="2050195" y="3814171"/>
            <a:ext cx="1828433" cy="1992333"/>
          </a:xfrm>
          <a:custGeom>
            <a:avLst/>
            <a:gdLst/>
            <a:ahLst/>
            <a:cxnLst/>
            <a:rect l="l" t="t" r="r" b="b"/>
            <a:pathLst>
              <a:path w="54853" h="59770" extrusionOk="0">
                <a:moveTo>
                  <a:pt x="54853" y="23789"/>
                </a:moveTo>
                <a:cubicBezTo>
                  <a:pt x="45649" y="44970"/>
                  <a:pt x="24551" y="59770"/>
                  <a:pt x="1" y="59770"/>
                </a:cubicBezTo>
                <a:lnTo>
                  <a:pt x="1" y="0"/>
                </a:lnTo>
                <a:close/>
              </a:path>
            </a:pathLst>
          </a:custGeom>
          <a:solidFill>
            <a:srgbClr val="FC78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35" name="Google Shape;1019;p46"/>
          <p:cNvSpPr/>
          <p:nvPr/>
        </p:nvSpPr>
        <p:spPr>
          <a:xfrm>
            <a:off x="2198628" y="2652504"/>
            <a:ext cx="1846300" cy="2131667"/>
          </a:xfrm>
          <a:custGeom>
            <a:avLst/>
            <a:gdLst/>
            <a:ahLst/>
            <a:cxnLst/>
            <a:rect l="l" t="t" r="r" b="b"/>
            <a:pathLst>
              <a:path w="55389" h="63950" extrusionOk="0">
                <a:moveTo>
                  <a:pt x="42196" y="1"/>
                </a:moveTo>
                <a:lnTo>
                  <a:pt x="1" y="42197"/>
                </a:lnTo>
                <a:lnTo>
                  <a:pt x="50162" y="63949"/>
                </a:lnTo>
                <a:cubicBezTo>
                  <a:pt x="53519" y="56222"/>
                  <a:pt x="55389" y="47685"/>
                  <a:pt x="55389" y="38720"/>
                </a:cubicBezTo>
                <a:cubicBezTo>
                  <a:pt x="55389" y="30493"/>
                  <a:pt x="53817" y="22635"/>
                  <a:pt x="50971" y="15420"/>
                </a:cubicBezTo>
                <a:cubicBezTo>
                  <a:pt x="48769" y="9847"/>
                  <a:pt x="45804" y="4668"/>
                  <a:pt x="42196" y="1"/>
                </a:cubicBezTo>
                <a:close/>
              </a:path>
            </a:pathLst>
          </a:custGeom>
          <a:solidFill>
            <a:srgbClr val="1B6FA4"/>
          </a:solidFill>
          <a:ln>
            <a:noFill/>
          </a:ln>
        </p:spPr>
        <p:txBody>
          <a:bodyPr spcFirstLastPara="1" wrap="square" lIns="609600" tIns="243833"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Pts val="1100"/>
              <a:buFontTx/>
              <a:buNone/>
              <a:tabLst/>
              <a:defRPr/>
            </a:pPr>
            <a:endParaRPr kumimoji="0" sz="1867" b="1" i="0" u="none" strike="noStrike" kern="0" cap="none" spc="0" normalizeH="0" baseline="0" noProof="0" dirty="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38" name="Google Shape;1022;p46"/>
          <p:cNvSpPr/>
          <p:nvPr/>
        </p:nvSpPr>
        <p:spPr>
          <a:xfrm>
            <a:off x="1764861" y="1837737"/>
            <a:ext cx="285367" cy="155200"/>
          </a:xfrm>
          <a:custGeom>
            <a:avLst/>
            <a:gdLst/>
            <a:ahLst/>
            <a:cxnLst/>
            <a:rect l="l" t="t" r="r" b="b"/>
            <a:pathLst>
              <a:path w="8561" h="4656" extrusionOk="0">
                <a:moveTo>
                  <a:pt x="8561" y="0"/>
                </a:moveTo>
                <a:lnTo>
                  <a:pt x="0" y="4656"/>
                </a:lnTo>
                <a:lnTo>
                  <a:pt x="8561" y="4656"/>
                </a:lnTo>
                <a:lnTo>
                  <a:pt x="8561" y="0"/>
                </a:lnTo>
                <a:close/>
              </a:path>
            </a:pathLst>
          </a:custGeom>
          <a:solidFill>
            <a:srgbClr val="04205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0" name="Google Shape;1024;p46"/>
          <p:cNvSpPr/>
          <p:nvPr/>
        </p:nvSpPr>
        <p:spPr>
          <a:xfrm>
            <a:off x="2050196" y="1837738"/>
            <a:ext cx="1611367" cy="2146733"/>
          </a:xfrm>
          <a:custGeom>
            <a:avLst/>
            <a:gdLst/>
            <a:ahLst/>
            <a:cxnLst/>
            <a:rect l="l" t="t" r="r" b="b"/>
            <a:pathLst>
              <a:path w="48341" h="64402" extrusionOk="0">
                <a:moveTo>
                  <a:pt x="1" y="0"/>
                </a:moveTo>
                <a:lnTo>
                  <a:pt x="1" y="61056"/>
                </a:lnTo>
                <a:lnTo>
                  <a:pt x="7716" y="64401"/>
                </a:lnTo>
                <a:lnTo>
                  <a:pt x="48340" y="23777"/>
                </a:lnTo>
                <a:cubicBezTo>
                  <a:pt x="37184" y="9323"/>
                  <a:pt x="19682" y="0"/>
                  <a:pt x="1" y="0"/>
                </a:cubicBezTo>
                <a:close/>
              </a:path>
            </a:pathLst>
          </a:custGeom>
          <a:solidFill>
            <a:srgbClr val="042058"/>
          </a:solidFill>
          <a:ln>
            <a:noFill/>
          </a:ln>
        </p:spPr>
        <p:txBody>
          <a:bodyPr spcFirstLastPara="1" wrap="square" lIns="121900" tIns="121900" rIns="365733" bIns="6096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dirty="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43" name="Google Shape;1027;p46"/>
          <p:cNvSpPr/>
          <p:nvPr/>
        </p:nvSpPr>
        <p:spPr>
          <a:xfrm>
            <a:off x="1879160" y="5649704"/>
            <a:ext cx="171067" cy="156800"/>
          </a:xfrm>
          <a:custGeom>
            <a:avLst/>
            <a:gdLst/>
            <a:ahLst/>
            <a:cxnLst/>
            <a:rect l="l" t="t" r="r" b="b"/>
            <a:pathLst>
              <a:path w="5132" h="4704" extrusionOk="0">
                <a:moveTo>
                  <a:pt x="0" y="1"/>
                </a:moveTo>
                <a:lnTo>
                  <a:pt x="0" y="1"/>
                </a:lnTo>
                <a:cubicBezTo>
                  <a:pt x="143" y="632"/>
                  <a:pt x="5132" y="4704"/>
                  <a:pt x="5132" y="4704"/>
                </a:cubicBezTo>
                <a:lnTo>
                  <a:pt x="5132" y="239"/>
                </a:lnTo>
                <a:lnTo>
                  <a:pt x="0" y="1"/>
                </a:lnTo>
                <a:close/>
              </a:path>
            </a:pathLst>
          </a:custGeom>
          <a:solidFill>
            <a:srgbClr val="89BDD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5" name="Google Shape;1029;p46"/>
          <p:cNvSpPr/>
          <p:nvPr/>
        </p:nvSpPr>
        <p:spPr>
          <a:xfrm>
            <a:off x="2050193" y="3814172"/>
            <a:ext cx="1828433" cy="1992333"/>
          </a:xfrm>
          <a:custGeom>
            <a:avLst/>
            <a:gdLst/>
            <a:ahLst/>
            <a:cxnLst/>
            <a:rect l="l" t="t" r="r" b="b"/>
            <a:pathLst>
              <a:path w="54853" h="59770" extrusionOk="0">
                <a:moveTo>
                  <a:pt x="1" y="0"/>
                </a:moveTo>
                <a:lnTo>
                  <a:pt x="1" y="59770"/>
                </a:lnTo>
                <a:cubicBezTo>
                  <a:pt x="24551" y="59770"/>
                  <a:pt x="45649" y="44970"/>
                  <a:pt x="54853" y="23789"/>
                </a:cubicBezTo>
                <a:lnTo>
                  <a:pt x="1" y="0"/>
                </a:lnTo>
                <a:close/>
              </a:path>
            </a:pathLst>
          </a:custGeom>
          <a:solidFill>
            <a:srgbClr val="89BDD1"/>
          </a:solidFill>
          <a:ln>
            <a:noFill/>
          </a:ln>
        </p:spPr>
        <p:txBody>
          <a:bodyPr spcFirstLastPara="1" wrap="square" lIns="121900" tIns="609600" rIns="365733"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Pts val="1100"/>
              <a:buFontTx/>
              <a:buNone/>
              <a:tabLst/>
              <a:defRPr/>
            </a:pPr>
            <a:endParaRPr kumimoji="0" sz="1867" b="1" i="0" u="none" strike="noStrike" kern="0" cap="none" spc="0" normalizeH="0" baseline="0" noProof="0" dirty="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5" name="Rectangle 4"/>
          <p:cNvSpPr/>
          <p:nvPr/>
        </p:nvSpPr>
        <p:spPr>
          <a:xfrm>
            <a:off x="4512425" y="1572123"/>
            <a:ext cx="7114140" cy="1200329"/>
          </a:xfrm>
          <a:prstGeom prst="rect">
            <a:avLst/>
          </a:prstGeom>
          <a:solidFill>
            <a:srgbClr val="042058"/>
          </a:solidFill>
        </p:spPr>
        <p:txBody>
          <a:bodyPr wrap="square">
            <a:spAutoFit/>
          </a:bodyPr>
          <a:lstStyle/>
          <a:p>
            <a:pPr algn="just">
              <a:lnSpc>
                <a:spcPct val="120000"/>
              </a:lnSpc>
            </a:pPr>
            <a:endParaRPr lang="en-US" sz="2000" dirty="0">
              <a:solidFill>
                <a:schemeClr val="tx2"/>
              </a:solidFill>
              <a:latin typeface="#9Slide03 Roboto Medium" panose="02000000000000000000" pitchFamily="2" charset="0"/>
              <a:ea typeface="#9Slide03 Roboto Medium" panose="02000000000000000000" pitchFamily="2" charset="0"/>
            </a:endParaRPr>
          </a:p>
          <a:p>
            <a:pPr algn="just">
              <a:lnSpc>
                <a:spcPct val="120000"/>
              </a:lnSpc>
            </a:pPr>
            <a:endParaRPr lang="en-US" sz="2000" dirty="0">
              <a:solidFill>
                <a:schemeClr val="tx2"/>
              </a:solidFill>
              <a:latin typeface="#9Slide03 Roboto Medium" panose="02000000000000000000" pitchFamily="2" charset="0"/>
              <a:ea typeface="#9Slide03 Roboto Medium" panose="02000000000000000000" pitchFamily="2" charset="0"/>
            </a:endParaRPr>
          </a:p>
          <a:p>
            <a:pPr algn="just">
              <a:lnSpc>
                <a:spcPct val="120000"/>
              </a:lnSpc>
            </a:pPr>
            <a:endParaRPr lang="vi-VN" sz="2000" dirty="0">
              <a:solidFill>
                <a:schemeClr val="tx2"/>
              </a:solidFill>
              <a:latin typeface="#9Slide03 Roboto Medium" panose="02000000000000000000" pitchFamily="2" charset="0"/>
              <a:ea typeface="#9Slide03 Roboto Medium" panose="02000000000000000000" pitchFamily="2" charset="0"/>
            </a:endParaRPr>
          </a:p>
        </p:txBody>
      </p:sp>
      <p:sp>
        <p:nvSpPr>
          <p:cNvPr id="48" name="Rectangle 47"/>
          <p:cNvSpPr/>
          <p:nvPr/>
        </p:nvSpPr>
        <p:spPr>
          <a:xfrm>
            <a:off x="4663625" y="1577462"/>
            <a:ext cx="6962939" cy="1229888"/>
          </a:xfrm>
          <a:prstGeom prst="rect">
            <a:avLst/>
          </a:prstGeom>
        </p:spPr>
        <p:txBody>
          <a:bodyPr wrap="square">
            <a:spAutoFit/>
          </a:bodyPr>
          <a:lstStyle/>
          <a:p>
            <a:pPr algn="just">
              <a:lnSpc>
                <a:spcPct val="120000"/>
              </a:lnSpc>
            </a:pPr>
            <a:r>
              <a:rPr lang="vi-VN" sz="2100" b="1" dirty="0">
                <a:solidFill>
                  <a:schemeClr val="bg1"/>
                </a:solidFill>
                <a:latin typeface="#9Slide03 Roboto Medium" panose="02000000000000000000" pitchFamily="2" charset="0"/>
                <a:ea typeface="#9Slide03 Roboto Medium" panose="02000000000000000000" pitchFamily="2" charset="0"/>
              </a:rPr>
              <a:t>Được biểu hiện qua các nội dung cơ bản như: tự do hóa lãi suất; tự do hóa tham gia các hoạt động ngân hàng và dịch vụ tài chính trên toàn thế giới, ….</a:t>
            </a:r>
          </a:p>
        </p:txBody>
      </p:sp>
      <p:sp>
        <p:nvSpPr>
          <p:cNvPr id="53" name="Rectangle 52"/>
          <p:cNvSpPr/>
          <p:nvPr/>
        </p:nvSpPr>
        <p:spPr>
          <a:xfrm>
            <a:off x="4497320" y="3232418"/>
            <a:ext cx="7114140" cy="1200329"/>
          </a:xfrm>
          <a:prstGeom prst="rect">
            <a:avLst/>
          </a:prstGeom>
          <a:solidFill>
            <a:srgbClr val="1B6FA4"/>
          </a:solidFill>
        </p:spPr>
        <p:txBody>
          <a:bodyPr wrap="square">
            <a:spAutoFit/>
          </a:bodyPr>
          <a:lstStyle/>
          <a:p>
            <a:pPr algn="just">
              <a:lnSpc>
                <a:spcPct val="120000"/>
              </a:lnSpc>
            </a:pPr>
            <a:endParaRPr lang="en-US" sz="2000" dirty="0">
              <a:solidFill>
                <a:schemeClr val="tx2"/>
              </a:solidFill>
              <a:latin typeface="#9Slide03 Roboto Medium" panose="02000000000000000000" pitchFamily="2" charset="0"/>
              <a:ea typeface="#9Slide03 Roboto Medium" panose="02000000000000000000" pitchFamily="2" charset="0"/>
            </a:endParaRPr>
          </a:p>
          <a:p>
            <a:pPr algn="just">
              <a:lnSpc>
                <a:spcPct val="120000"/>
              </a:lnSpc>
            </a:pPr>
            <a:endParaRPr lang="en-US" sz="2000" dirty="0">
              <a:solidFill>
                <a:schemeClr val="tx2"/>
              </a:solidFill>
              <a:latin typeface="#9Slide03 Roboto Medium" panose="02000000000000000000" pitchFamily="2" charset="0"/>
              <a:ea typeface="#9Slide03 Roboto Medium" panose="02000000000000000000" pitchFamily="2" charset="0"/>
            </a:endParaRPr>
          </a:p>
          <a:p>
            <a:pPr algn="just">
              <a:lnSpc>
                <a:spcPct val="120000"/>
              </a:lnSpc>
            </a:pPr>
            <a:endParaRPr lang="vi-VN" sz="2000" dirty="0">
              <a:solidFill>
                <a:schemeClr val="tx2"/>
              </a:solidFill>
              <a:latin typeface="#9Slide03 Roboto Medium" panose="02000000000000000000" pitchFamily="2" charset="0"/>
              <a:ea typeface="#9Slide03 Roboto Medium" panose="02000000000000000000" pitchFamily="2" charset="0"/>
            </a:endParaRPr>
          </a:p>
        </p:txBody>
      </p:sp>
      <p:sp>
        <p:nvSpPr>
          <p:cNvPr id="54" name="Rectangle 53"/>
          <p:cNvSpPr/>
          <p:nvPr/>
        </p:nvSpPr>
        <p:spPr>
          <a:xfrm>
            <a:off x="4527525" y="3348838"/>
            <a:ext cx="7099036" cy="832279"/>
          </a:xfrm>
          <a:prstGeom prst="rect">
            <a:avLst/>
          </a:prstGeom>
        </p:spPr>
        <p:txBody>
          <a:bodyPr wrap="square">
            <a:spAutoFit/>
          </a:bodyPr>
          <a:lstStyle/>
          <a:p>
            <a:pPr algn="just">
              <a:lnSpc>
                <a:spcPct val="120000"/>
              </a:lnSpc>
            </a:pPr>
            <a:r>
              <a:rPr lang="vi-VN" sz="2100" b="1" dirty="0">
                <a:solidFill>
                  <a:schemeClr val="bg1"/>
                </a:solidFill>
                <a:latin typeface="#9Slide03 Roboto Medium" panose="02000000000000000000" pitchFamily="2" charset="0"/>
                <a:ea typeface="#9Slide03 Roboto Medium" panose="02000000000000000000" pitchFamily="2" charset="0"/>
              </a:rPr>
              <a:t>Quá trình này diễn ra trên hệ thống nền tài chính quốc gia, hội nhập lẫn nhau, tác động mạnh mẽ.</a:t>
            </a:r>
          </a:p>
        </p:txBody>
      </p:sp>
      <p:sp>
        <p:nvSpPr>
          <p:cNvPr id="55" name="Rectangle 54"/>
          <p:cNvSpPr/>
          <p:nvPr/>
        </p:nvSpPr>
        <p:spPr>
          <a:xfrm>
            <a:off x="4527525" y="4885042"/>
            <a:ext cx="7114140" cy="1200329"/>
          </a:xfrm>
          <a:prstGeom prst="rect">
            <a:avLst/>
          </a:prstGeom>
          <a:solidFill>
            <a:srgbClr val="01C26E"/>
          </a:solidFill>
        </p:spPr>
        <p:txBody>
          <a:bodyPr wrap="square">
            <a:spAutoFit/>
          </a:bodyPr>
          <a:lstStyle/>
          <a:p>
            <a:pPr algn="just">
              <a:lnSpc>
                <a:spcPct val="120000"/>
              </a:lnSpc>
            </a:pPr>
            <a:endParaRPr lang="en-US" sz="2000" dirty="0">
              <a:solidFill>
                <a:schemeClr val="accent3">
                  <a:lumMod val="20000"/>
                  <a:lumOff val="80000"/>
                </a:schemeClr>
              </a:solidFill>
              <a:latin typeface="#9Slide03 Roboto Medium" panose="02000000000000000000" pitchFamily="2" charset="0"/>
              <a:ea typeface="#9Slide03 Roboto Medium" panose="02000000000000000000" pitchFamily="2" charset="0"/>
            </a:endParaRPr>
          </a:p>
          <a:p>
            <a:pPr algn="just">
              <a:lnSpc>
                <a:spcPct val="120000"/>
              </a:lnSpc>
            </a:pPr>
            <a:endParaRPr lang="en-US" sz="2000" dirty="0">
              <a:solidFill>
                <a:schemeClr val="accent3">
                  <a:lumMod val="20000"/>
                  <a:lumOff val="80000"/>
                </a:schemeClr>
              </a:solidFill>
              <a:latin typeface="#9Slide03 Roboto Medium" panose="02000000000000000000" pitchFamily="2" charset="0"/>
              <a:ea typeface="#9Slide03 Roboto Medium" panose="02000000000000000000" pitchFamily="2" charset="0"/>
            </a:endParaRPr>
          </a:p>
          <a:p>
            <a:pPr algn="just">
              <a:lnSpc>
                <a:spcPct val="120000"/>
              </a:lnSpc>
            </a:pPr>
            <a:endParaRPr lang="vi-VN" sz="2000" dirty="0">
              <a:solidFill>
                <a:schemeClr val="accent3">
                  <a:lumMod val="20000"/>
                  <a:lumOff val="80000"/>
                </a:schemeClr>
              </a:solidFill>
              <a:latin typeface="#9Slide03 Roboto Medium" panose="02000000000000000000" pitchFamily="2" charset="0"/>
              <a:ea typeface="#9Slide03 Roboto Medium" panose="02000000000000000000" pitchFamily="2" charset="0"/>
            </a:endParaRPr>
          </a:p>
        </p:txBody>
      </p:sp>
      <p:sp>
        <p:nvSpPr>
          <p:cNvPr id="56" name="Rectangle 55"/>
          <p:cNvSpPr/>
          <p:nvPr/>
        </p:nvSpPr>
        <p:spPr>
          <a:xfrm>
            <a:off x="4557730" y="5001462"/>
            <a:ext cx="7099036" cy="832279"/>
          </a:xfrm>
          <a:prstGeom prst="rect">
            <a:avLst/>
          </a:prstGeom>
        </p:spPr>
        <p:txBody>
          <a:bodyPr wrap="square">
            <a:spAutoFit/>
          </a:bodyPr>
          <a:lstStyle/>
          <a:p>
            <a:pPr algn="just">
              <a:lnSpc>
                <a:spcPct val="120000"/>
              </a:lnSpc>
            </a:pPr>
            <a:r>
              <a:rPr lang="vi-VN" sz="2100" b="1" dirty="0">
                <a:solidFill>
                  <a:schemeClr val="bg1"/>
                </a:solidFill>
                <a:latin typeface="#9Slide03 Roboto Medium" panose="02000000000000000000" pitchFamily="2" charset="0"/>
                <a:ea typeface="#9Slide03 Roboto Medium" panose="02000000000000000000" pitchFamily="2" charset="0"/>
              </a:rPr>
              <a:t>Các ngân hàng lớn của các quốc gia kết nối với nhau tạo nên một mạng lưới liên kết tài chính toàn cầu</a:t>
            </a:r>
          </a:p>
        </p:txBody>
      </p:sp>
    </p:spTree>
    <p:extLst>
      <p:ext uri="{BB962C8B-B14F-4D97-AF65-F5344CB8AC3E}">
        <p14:creationId xmlns:p14="http://schemas.microsoft.com/office/powerpoint/2010/main" val="2703566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2" name="Rectangle 1"/>
          <p:cNvSpPr/>
          <p:nvPr/>
        </p:nvSpPr>
        <p:spPr>
          <a:xfrm>
            <a:off x="0" y="0"/>
            <a:ext cx="231006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sp>
        <p:nvSpPr>
          <p:cNvPr id="3" name="Rectangle 2"/>
          <p:cNvSpPr/>
          <p:nvPr/>
        </p:nvSpPr>
        <p:spPr>
          <a:xfrm>
            <a:off x="0" y="95533"/>
            <a:ext cx="12192000" cy="6003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sp>
        <p:nvSpPr>
          <p:cNvPr id="11" name="Rectangle 10"/>
          <p:cNvSpPr/>
          <p:nvPr/>
        </p:nvSpPr>
        <p:spPr>
          <a:xfrm>
            <a:off x="1959612" y="116894"/>
            <a:ext cx="8003719" cy="501676"/>
          </a:xfrm>
          <a:prstGeom prst="rect">
            <a:avLst/>
          </a:prstGeom>
        </p:spPr>
        <p:txBody>
          <a:bodyPr wrap="square">
            <a:spAutoFit/>
          </a:bodyPr>
          <a:lstStyle/>
          <a:p>
            <a:pPr lvl="0" algn="ctr">
              <a:lnSpc>
                <a:spcPct val="120000"/>
              </a:lnSpc>
              <a:defRPr/>
            </a:pPr>
            <a:r>
              <a:rPr lang="vi-VN" sz="2400" b="1" dirty="0">
                <a:solidFill>
                  <a:schemeClr val="tx2"/>
                </a:solidFill>
                <a:latin typeface="#9Slide03 Roboto Medium" panose="02000000000000000000" pitchFamily="2" charset="0"/>
                <a:ea typeface="#9Slide03 Roboto Medium" panose="02000000000000000000" pitchFamily="2" charset="0"/>
              </a:rPr>
              <a:t>c</a:t>
            </a:r>
            <a:r>
              <a:rPr lang="en-US" sz="2400" b="1" dirty="0">
                <a:solidFill>
                  <a:schemeClr val="tx2"/>
                </a:solidFill>
                <a:latin typeface="#9Slide03 Roboto Medium" panose="02000000000000000000" pitchFamily="2" charset="0"/>
                <a:ea typeface="#9Slide03 Roboto Medium" panose="02000000000000000000" pitchFamily="2" charset="0"/>
              </a:rPr>
              <a:t>. </a:t>
            </a:r>
            <a:r>
              <a:rPr lang="vi-VN" sz="2400" b="1" dirty="0">
                <a:solidFill>
                  <a:schemeClr val="tx2"/>
                </a:solidFill>
                <a:latin typeface="#9Slide03 Roboto Medium" panose="02000000000000000000" pitchFamily="2" charset="0"/>
                <a:ea typeface="#9Slide03 Roboto Medium" panose="02000000000000000000" pitchFamily="2" charset="0"/>
              </a:rPr>
              <a:t>Tăng cường vai trò của các công ty đa quốc gia</a:t>
            </a:r>
            <a:endParaRPr kumimoji="0" lang="vi-VN" sz="2400" b="1" i="0" u="none" strike="noStrike" kern="1200" cap="none" spc="0" normalizeH="0" baseline="0" noProof="0" dirty="0">
              <a:ln>
                <a:noFill/>
              </a:ln>
              <a:solidFill>
                <a:schemeClr val="tx2"/>
              </a:solidFill>
              <a:effectLst/>
              <a:uLnTx/>
              <a:uFillTx/>
              <a:latin typeface="#9Slide03 Roboto Medium" panose="02000000000000000000" pitchFamily="2" charset="0"/>
              <a:ea typeface="#9Slide03 Roboto Medium" panose="02000000000000000000" pitchFamily="2" charset="0"/>
            </a:endParaRPr>
          </a:p>
        </p:txBody>
      </p:sp>
      <p:sp>
        <p:nvSpPr>
          <p:cNvPr id="41" name="Google Shape;131;p17"/>
          <p:cNvSpPr/>
          <p:nvPr/>
        </p:nvSpPr>
        <p:spPr>
          <a:xfrm>
            <a:off x="2855904" y="1855542"/>
            <a:ext cx="2512400" cy="702540"/>
          </a:xfrm>
          <a:prstGeom prst="roundRect">
            <a:avLst>
              <a:gd name="adj" fmla="val 50000"/>
            </a:avLst>
          </a:prstGeom>
          <a:solidFill>
            <a:srgbClr val="1184B7"/>
          </a:solidFill>
          <a:ln>
            <a:noFill/>
          </a:ln>
        </p:spPr>
        <p:txBody>
          <a:bodyPr spcFirstLastPara="1" wrap="square" lIns="121900" tIns="121900" rIns="121900" bIns="121900" anchor="ctr" anchorCtr="0">
            <a:noAutofit/>
          </a:bodyPr>
          <a:lstStyle/>
          <a:p>
            <a:pPr lvl="0" algn="ctr" defTabSz="1219170">
              <a:buClr>
                <a:srgbClr val="000000"/>
              </a:buClr>
              <a:buSzPts val="1100"/>
            </a:pPr>
            <a:r>
              <a:rPr lang="en-US" sz="2000" b="1" dirty="0">
                <a:solidFill>
                  <a:schemeClr val="bg1"/>
                </a:solidFill>
                <a:latin typeface="#9Slide03 Ample" panose="02000000000000000000" pitchFamily="2" charset="0"/>
                <a:ea typeface="#9Slide03 Roboto Medium" panose="02000000000000000000" pitchFamily="2" charset="0"/>
              </a:rPr>
              <a:t>Các công ty </a:t>
            </a:r>
            <a:r>
              <a:rPr lang="en-US" sz="2000" b="1" dirty="0" err="1">
                <a:solidFill>
                  <a:schemeClr val="bg1"/>
                </a:solidFill>
                <a:latin typeface="#9Slide03 Ample" panose="02000000000000000000" pitchFamily="2" charset="0"/>
                <a:ea typeface="#9Slide03 Roboto Medium" panose="02000000000000000000" pitchFamily="2" charset="0"/>
              </a:rPr>
              <a:t>đa</a:t>
            </a:r>
            <a:r>
              <a:rPr lang="en-US" sz="2000" b="1" dirty="0">
                <a:solidFill>
                  <a:schemeClr val="bg1"/>
                </a:solidFill>
                <a:latin typeface="#9Slide03 Ample" panose="02000000000000000000" pitchFamily="2" charset="0"/>
                <a:ea typeface="#9Slide03 Roboto Medium" panose="02000000000000000000" pitchFamily="2" charset="0"/>
              </a:rPr>
              <a:t> </a:t>
            </a:r>
          </a:p>
          <a:p>
            <a:pPr lvl="0" algn="ctr" defTabSz="1219170">
              <a:buClr>
                <a:srgbClr val="000000"/>
              </a:buClr>
              <a:buSzPts val="1100"/>
            </a:pPr>
            <a:r>
              <a:rPr lang="en-US" sz="2000" b="1" dirty="0" err="1">
                <a:solidFill>
                  <a:schemeClr val="bg1"/>
                </a:solidFill>
                <a:latin typeface="#9Slide03 Ample" panose="02000000000000000000" pitchFamily="2" charset="0"/>
                <a:ea typeface="#9Slide03 Roboto Medium" panose="02000000000000000000" pitchFamily="2" charset="0"/>
              </a:rPr>
              <a:t>quốc</a:t>
            </a:r>
            <a:r>
              <a:rPr lang="en-US" sz="2000" b="1" dirty="0">
                <a:solidFill>
                  <a:schemeClr val="bg1"/>
                </a:solidFill>
                <a:latin typeface="#9Slide03 Ample" panose="02000000000000000000" pitchFamily="2" charset="0"/>
                <a:ea typeface="#9Slide03 Roboto Medium" panose="02000000000000000000" pitchFamily="2" charset="0"/>
              </a:rPr>
              <a:t> </a:t>
            </a:r>
            <a:r>
              <a:rPr lang="en-US" sz="2000" b="1" dirty="0" err="1">
                <a:solidFill>
                  <a:schemeClr val="bg1"/>
                </a:solidFill>
                <a:latin typeface="#9Slide03 Ample" panose="02000000000000000000" pitchFamily="2" charset="0"/>
                <a:ea typeface="#9Slide03 Roboto Medium" panose="02000000000000000000" pitchFamily="2" charset="0"/>
              </a:rPr>
              <a:t>gia</a:t>
            </a:r>
            <a:endParaRPr kumimoji="0" sz="2000" b="1" i="0" u="none" strike="noStrike" kern="0" cap="none" spc="0" normalizeH="0" baseline="0" noProof="0" dirty="0">
              <a:ln>
                <a:noFill/>
              </a:ln>
              <a:solidFill>
                <a:schemeClr val="bg1"/>
              </a:solidFill>
              <a:effectLst/>
              <a:uLnTx/>
              <a:uFillTx/>
              <a:latin typeface="#9Slide03 Ample" panose="02000000000000000000" pitchFamily="2" charset="0"/>
              <a:ea typeface="#9Slide03 Roboto Medium" panose="02000000000000000000" pitchFamily="2" charset="0"/>
              <a:cs typeface="Arial"/>
              <a:sym typeface="Arial"/>
            </a:endParaRPr>
          </a:p>
        </p:txBody>
      </p:sp>
      <p:sp>
        <p:nvSpPr>
          <p:cNvPr id="46" name="Google Shape;134;p17"/>
          <p:cNvSpPr/>
          <p:nvPr/>
        </p:nvSpPr>
        <p:spPr>
          <a:xfrm>
            <a:off x="5597504" y="2508834"/>
            <a:ext cx="6400446" cy="538000"/>
          </a:xfrm>
          <a:prstGeom prst="roundRect">
            <a:avLst>
              <a:gd name="adj" fmla="val 50000"/>
            </a:avLst>
          </a:prstGeom>
          <a:solidFill>
            <a:srgbClr val="1184B7">
              <a:alpha val="25099"/>
            </a:srgbClr>
          </a:solidFill>
          <a:ln>
            <a:noFill/>
          </a:ln>
        </p:spPr>
        <p:txBody>
          <a:bodyPr spcFirstLastPara="1" wrap="square" lIns="121900" tIns="121900" rIns="121900" bIns="121900" anchor="ctr" anchorCtr="0">
            <a:noAutofit/>
          </a:bodyPr>
          <a:lstStyle/>
          <a:p>
            <a:pPr algn="just" defTabSz="1219170">
              <a:buClr>
                <a:srgbClr val="000000"/>
              </a:buClr>
              <a:buSzPts val="1100"/>
            </a:pPr>
            <a:endParaRPr kern="0" dirty="0">
              <a:solidFill>
                <a:srgbClr val="000000"/>
              </a:solidFill>
              <a:latin typeface="#9Slide03 Ample" panose="02000000000000000000" pitchFamily="2" charset="0"/>
              <a:ea typeface="#9Slide03 Roboto Medium" panose="02000000000000000000" pitchFamily="2" charset="0"/>
              <a:cs typeface="Roboto"/>
              <a:sym typeface="Roboto"/>
            </a:endParaRPr>
          </a:p>
        </p:txBody>
      </p:sp>
      <p:sp>
        <p:nvSpPr>
          <p:cNvPr id="50" name="Google Shape;137;p17"/>
          <p:cNvSpPr/>
          <p:nvPr/>
        </p:nvSpPr>
        <p:spPr>
          <a:xfrm>
            <a:off x="5597503" y="1531316"/>
            <a:ext cx="6400447" cy="538000"/>
          </a:xfrm>
          <a:prstGeom prst="roundRect">
            <a:avLst>
              <a:gd name="adj" fmla="val 50000"/>
            </a:avLst>
          </a:prstGeom>
          <a:solidFill>
            <a:srgbClr val="1277AF">
              <a:alpha val="25099"/>
            </a:srgbClr>
          </a:solidFill>
          <a:ln>
            <a:noFill/>
          </a:ln>
        </p:spPr>
        <p:txBody>
          <a:bodyPr spcFirstLastPara="1" wrap="square" lIns="121900" tIns="121900" rIns="121900" bIns="121900" anchor="ctr" anchorCtr="0">
            <a:noAutofit/>
          </a:bodyPr>
          <a:lstStyle/>
          <a:p>
            <a:pPr algn="just" defTabSz="1219170">
              <a:buClr>
                <a:srgbClr val="000000"/>
              </a:buClr>
              <a:buSzPts val="1100"/>
            </a:pPr>
            <a:endParaRPr b="1" kern="0" dirty="0">
              <a:solidFill>
                <a:srgbClr val="000000"/>
              </a:solidFill>
              <a:latin typeface="#9Slide03 Ample" panose="02000000000000000000" pitchFamily="2" charset="0"/>
              <a:ea typeface="#9Slide03 Roboto Medium" panose="02000000000000000000" pitchFamily="2" charset="0"/>
              <a:cs typeface="Roboto"/>
              <a:sym typeface="Roboto"/>
            </a:endParaRPr>
          </a:p>
        </p:txBody>
      </p:sp>
      <p:sp>
        <p:nvSpPr>
          <p:cNvPr id="57" name="Google Shape;140;p17"/>
          <p:cNvSpPr/>
          <p:nvPr/>
        </p:nvSpPr>
        <p:spPr>
          <a:xfrm>
            <a:off x="5597504" y="3480378"/>
            <a:ext cx="6400446" cy="538000"/>
          </a:xfrm>
          <a:prstGeom prst="roundRect">
            <a:avLst>
              <a:gd name="adj" fmla="val 50000"/>
            </a:avLst>
          </a:prstGeom>
          <a:solidFill>
            <a:srgbClr val="1091BE">
              <a:alpha val="25099"/>
            </a:srgbClr>
          </a:solidFill>
          <a:ln>
            <a:noFill/>
          </a:ln>
        </p:spPr>
        <p:txBody>
          <a:bodyPr spcFirstLastPara="1" wrap="square" lIns="121900" tIns="121900" rIns="121900" bIns="121900" anchor="ctr" anchorCtr="0">
            <a:noAutofit/>
          </a:bodyPr>
          <a:lstStyle/>
          <a:p>
            <a:pPr algn="just" defTabSz="1219170">
              <a:buClr>
                <a:srgbClr val="000000"/>
              </a:buClr>
            </a:pPr>
            <a:r>
              <a:rPr lang="vi-VN" b="1" dirty="0">
                <a:latin typeface="#9Slide03 Ample" panose="02000000000000000000" pitchFamily="2" charset="0"/>
                <a:ea typeface="#9Slide03 Roboto Medium" panose="02000000000000000000" pitchFamily="2" charset="0"/>
              </a:rPr>
              <a:t>Ảnh hưởng lớn đến nhiều lĩnh vực: tài chính, công nghệ, dịch vụ và lao động</a:t>
            </a:r>
            <a:endParaRPr b="1" kern="0" dirty="0">
              <a:solidFill>
                <a:srgbClr val="000000"/>
              </a:solidFill>
              <a:latin typeface="#9Slide03 Ample" panose="02000000000000000000" pitchFamily="2" charset="0"/>
              <a:ea typeface="#9Slide03 Roboto Medium" panose="02000000000000000000" pitchFamily="2" charset="0"/>
              <a:cs typeface="Roboto"/>
              <a:sym typeface="Roboto"/>
            </a:endParaRPr>
          </a:p>
        </p:txBody>
      </p:sp>
      <p:sp>
        <p:nvSpPr>
          <p:cNvPr id="58" name="Google Shape;141;p17"/>
          <p:cNvSpPr/>
          <p:nvPr/>
        </p:nvSpPr>
        <p:spPr>
          <a:xfrm>
            <a:off x="2855904" y="4299919"/>
            <a:ext cx="2512400" cy="689999"/>
          </a:xfrm>
          <a:prstGeom prst="roundRect">
            <a:avLst>
              <a:gd name="adj" fmla="val 50000"/>
            </a:avLst>
          </a:prstGeom>
          <a:solidFill>
            <a:srgbClr val="0CB7D5"/>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Pts val="1100"/>
              <a:buFontTx/>
              <a:buNone/>
              <a:tabLst/>
              <a:defRPr/>
            </a:pPr>
            <a:r>
              <a:rPr kumimoji="0" lang="en" sz="2000" b="1" i="0" u="none" strike="noStrike" kern="0" cap="none" spc="0" normalizeH="0" baseline="0" noProof="0" dirty="0">
                <a:ln>
                  <a:noFill/>
                </a:ln>
                <a:solidFill>
                  <a:schemeClr val="bg1"/>
                </a:solidFill>
                <a:effectLst/>
                <a:uLnTx/>
                <a:uFillTx/>
                <a:latin typeface="#9Slide03 Ample" panose="02000000000000000000" pitchFamily="2" charset="0"/>
                <a:ea typeface="#9Slide03 Roboto Medium" panose="02000000000000000000" pitchFamily="2" charset="0"/>
                <a:cs typeface="Fira Sans Extra Condensed"/>
                <a:sym typeface="Fira Sans Extra Condensed"/>
              </a:rPr>
              <a:t>Vai trò</a:t>
            </a:r>
            <a:endParaRPr kumimoji="0" sz="2000" b="1" i="0" u="none" strike="noStrike" kern="0" cap="none" spc="0" normalizeH="0" baseline="0" noProof="0" dirty="0">
              <a:ln>
                <a:noFill/>
              </a:ln>
              <a:solidFill>
                <a:schemeClr val="bg1"/>
              </a:solidFill>
              <a:effectLst/>
              <a:uLnTx/>
              <a:uFillTx/>
              <a:latin typeface="#9Slide03 Ample" panose="02000000000000000000" pitchFamily="2" charset="0"/>
              <a:ea typeface="#9Slide03 Roboto Medium" panose="02000000000000000000" pitchFamily="2" charset="0"/>
              <a:cs typeface="Arial"/>
              <a:sym typeface="Arial"/>
            </a:endParaRPr>
          </a:p>
        </p:txBody>
      </p:sp>
      <p:sp>
        <p:nvSpPr>
          <p:cNvPr id="61" name="Google Shape;144;p17"/>
          <p:cNvSpPr/>
          <p:nvPr/>
        </p:nvSpPr>
        <p:spPr>
          <a:xfrm>
            <a:off x="5597503" y="4451917"/>
            <a:ext cx="6400445" cy="538000"/>
          </a:xfrm>
          <a:prstGeom prst="roundRect">
            <a:avLst>
              <a:gd name="adj" fmla="val 50000"/>
            </a:avLst>
          </a:prstGeom>
          <a:solidFill>
            <a:srgbClr val="0E9DC6">
              <a:alpha val="25099"/>
            </a:srgbClr>
          </a:solidFill>
          <a:ln>
            <a:noFill/>
          </a:ln>
        </p:spPr>
        <p:txBody>
          <a:bodyPr spcFirstLastPara="1" wrap="square" lIns="121900" tIns="121900" rIns="121900" bIns="121900" anchor="ctr" anchorCtr="0">
            <a:noAutofit/>
          </a:bodyPr>
          <a:lstStyle/>
          <a:p>
            <a:pPr algn="just"/>
            <a:r>
              <a:rPr lang="vi-VN" b="1" dirty="0">
                <a:latin typeface="#9Slide03 Ample" panose="02000000000000000000" pitchFamily="2" charset="0"/>
                <a:ea typeface="#9Slide03 Roboto Medium" panose="02000000000000000000" pitchFamily="2" charset="0"/>
              </a:rPr>
              <a:t>Tác động mạnh mẽ đến việc hình thành và vận hành các chuỗi cung ứng toàn cầu.</a:t>
            </a:r>
          </a:p>
        </p:txBody>
      </p:sp>
      <p:sp>
        <p:nvSpPr>
          <p:cNvPr id="64" name="Google Shape;147;p17"/>
          <p:cNvSpPr/>
          <p:nvPr/>
        </p:nvSpPr>
        <p:spPr>
          <a:xfrm>
            <a:off x="5597503" y="5429417"/>
            <a:ext cx="6400445" cy="538000"/>
          </a:xfrm>
          <a:prstGeom prst="roundRect">
            <a:avLst>
              <a:gd name="adj" fmla="val 50000"/>
            </a:avLst>
          </a:prstGeom>
          <a:solidFill>
            <a:srgbClr val="0DAACD">
              <a:alpha val="25099"/>
            </a:srgbClr>
          </a:solidFill>
          <a:ln>
            <a:noFill/>
          </a:ln>
        </p:spPr>
        <p:txBody>
          <a:bodyPr spcFirstLastPara="1" wrap="square" lIns="121900" tIns="121900" rIns="121900" bIns="121900" anchor="ctr" anchorCtr="0">
            <a:noAutofit/>
          </a:bodyPr>
          <a:lstStyle/>
          <a:p>
            <a:pPr algn="just"/>
            <a:r>
              <a:rPr lang="vi-VN" b="1" dirty="0">
                <a:latin typeface="#9Slide03 Ample" panose="02000000000000000000" pitchFamily="2" charset="0"/>
                <a:ea typeface="#9Slide03 Roboto Medium" panose="02000000000000000000" pitchFamily="2" charset="0"/>
              </a:rPr>
              <a:t>Khai thác tốt hơn các lợi thế so sánh của các quốc gia, nhất là đối với các nước đang phát triển.</a:t>
            </a:r>
            <a:endParaRPr lang="en-US" b="1" dirty="0">
              <a:latin typeface="#9Slide03 Ample" panose="02000000000000000000" pitchFamily="2" charset="0"/>
              <a:ea typeface="#9Slide03 Roboto Medium" panose="02000000000000000000" pitchFamily="2" charset="0"/>
            </a:endParaRPr>
          </a:p>
        </p:txBody>
      </p:sp>
      <p:sp>
        <p:nvSpPr>
          <p:cNvPr id="65" name="Google Shape;148;p17"/>
          <p:cNvSpPr/>
          <p:nvPr/>
        </p:nvSpPr>
        <p:spPr>
          <a:xfrm>
            <a:off x="114304" y="2508834"/>
            <a:ext cx="2512400" cy="1651686"/>
          </a:xfrm>
          <a:prstGeom prst="roundRect">
            <a:avLst>
              <a:gd name="adj" fmla="val 28833"/>
            </a:avLst>
          </a:prstGeom>
          <a:solidFill>
            <a:srgbClr val="1277AF"/>
          </a:solidFill>
          <a:ln>
            <a:noFill/>
          </a:ln>
        </p:spPr>
        <p:txBody>
          <a:bodyPr spcFirstLastPara="1" wrap="square" lIns="121900" tIns="121900" rIns="121900" bIns="121900" anchor="ctr" anchorCtr="0">
            <a:noAutofit/>
          </a:bodyPr>
          <a:lstStyle/>
          <a:p>
            <a:pPr lvl="0" algn="ctr">
              <a:lnSpc>
                <a:spcPct val="120000"/>
              </a:lnSpc>
              <a:defRPr/>
            </a:pPr>
            <a:r>
              <a:rPr lang="vi-VN" sz="2000" b="1" dirty="0">
                <a:solidFill>
                  <a:schemeClr val="bg1"/>
                </a:solidFill>
                <a:latin typeface="#9Slide03 Ample" panose="02000000000000000000" pitchFamily="2" charset="0"/>
                <a:ea typeface="#9Slide03 Roboto Medium" panose="02000000000000000000" pitchFamily="2" charset="0"/>
              </a:rPr>
              <a:t>c</a:t>
            </a:r>
            <a:r>
              <a:rPr lang="en-US" sz="2000" b="1" dirty="0">
                <a:solidFill>
                  <a:schemeClr val="bg1"/>
                </a:solidFill>
                <a:latin typeface="#9Slide03 Ample" panose="02000000000000000000" pitchFamily="2" charset="0"/>
                <a:ea typeface="#9Slide03 Roboto Medium" panose="02000000000000000000" pitchFamily="2" charset="0"/>
              </a:rPr>
              <a:t>. </a:t>
            </a:r>
            <a:r>
              <a:rPr lang="vi-VN" sz="2000" b="1" dirty="0">
                <a:solidFill>
                  <a:schemeClr val="bg1"/>
                </a:solidFill>
                <a:latin typeface="#9Slide03 Ample" panose="02000000000000000000" pitchFamily="2" charset="0"/>
                <a:ea typeface="#9Slide03 Roboto Medium" panose="02000000000000000000" pitchFamily="2" charset="0"/>
              </a:rPr>
              <a:t>Tăng cường vai trò của các công ty đa quốc gia</a:t>
            </a:r>
          </a:p>
        </p:txBody>
      </p:sp>
      <p:cxnSp>
        <p:nvCxnSpPr>
          <p:cNvPr id="71" name="Google Shape;154;p17"/>
          <p:cNvCxnSpPr>
            <a:cxnSpLocks/>
            <a:stCxn id="65" idx="0"/>
            <a:endCxn id="41" idx="1"/>
          </p:cNvCxnSpPr>
          <p:nvPr/>
        </p:nvCxnSpPr>
        <p:spPr>
          <a:xfrm rot="5400000" flipH="1" flipV="1">
            <a:off x="1962193" y="1615123"/>
            <a:ext cx="302022" cy="1485400"/>
          </a:xfrm>
          <a:prstGeom prst="bentConnector2">
            <a:avLst/>
          </a:prstGeom>
          <a:noFill/>
          <a:ln w="9525" cap="flat" cmpd="sng">
            <a:solidFill>
              <a:srgbClr val="666666"/>
            </a:solidFill>
            <a:prstDash val="solid"/>
            <a:round/>
            <a:headEnd type="none" w="med" len="med"/>
            <a:tailEnd type="none" w="med" len="med"/>
          </a:ln>
        </p:spPr>
      </p:cxnSp>
      <p:cxnSp>
        <p:nvCxnSpPr>
          <p:cNvPr id="72" name="Google Shape;155;p17"/>
          <p:cNvCxnSpPr>
            <a:cxnSpLocks/>
            <a:stCxn id="65" idx="2"/>
            <a:endCxn id="58" idx="1"/>
          </p:cNvCxnSpPr>
          <p:nvPr/>
        </p:nvCxnSpPr>
        <p:spPr>
          <a:xfrm rot="16200000" flipH="1">
            <a:off x="1871005" y="3660019"/>
            <a:ext cx="484399" cy="1485400"/>
          </a:xfrm>
          <a:prstGeom prst="bentConnector2">
            <a:avLst/>
          </a:prstGeom>
          <a:noFill/>
          <a:ln w="9525" cap="flat" cmpd="sng">
            <a:solidFill>
              <a:srgbClr val="666666"/>
            </a:solidFill>
            <a:prstDash val="solid"/>
            <a:round/>
            <a:headEnd type="none" w="med" len="med"/>
            <a:tailEnd type="none" w="med" len="med"/>
          </a:ln>
        </p:spPr>
      </p:cxnSp>
      <p:cxnSp>
        <p:nvCxnSpPr>
          <p:cNvPr id="73" name="Google Shape;156;p17"/>
          <p:cNvCxnSpPr>
            <a:cxnSpLocks/>
            <a:stCxn id="58" idx="3"/>
            <a:endCxn id="61" idx="1"/>
          </p:cNvCxnSpPr>
          <p:nvPr/>
        </p:nvCxnSpPr>
        <p:spPr>
          <a:xfrm>
            <a:off x="5368304" y="4644919"/>
            <a:ext cx="229199" cy="75998"/>
          </a:xfrm>
          <a:prstGeom prst="bentConnector3">
            <a:avLst>
              <a:gd name="adj1" fmla="val 50000"/>
            </a:avLst>
          </a:prstGeom>
          <a:noFill/>
          <a:ln w="9525" cap="flat" cmpd="sng">
            <a:solidFill>
              <a:srgbClr val="666666"/>
            </a:solidFill>
            <a:prstDash val="solid"/>
            <a:round/>
            <a:headEnd type="none" w="med" len="med"/>
            <a:tailEnd type="none" w="med" len="med"/>
          </a:ln>
        </p:spPr>
      </p:cxnSp>
      <p:cxnSp>
        <p:nvCxnSpPr>
          <p:cNvPr id="74" name="Google Shape;157;p17"/>
          <p:cNvCxnSpPr>
            <a:cxnSpLocks/>
            <a:stCxn id="58" idx="0"/>
            <a:endCxn id="57" idx="1"/>
          </p:cNvCxnSpPr>
          <p:nvPr/>
        </p:nvCxnSpPr>
        <p:spPr>
          <a:xfrm rot="5400000" flipH="1" flipV="1">
            <a:off x="4579534" y="3281949"/>
            <a:ext cx="550541" cy="1485400"/>
          </a:xfrm>
          <a:prstGeom prst="bentConnector2">
            <a:avLst/>
          </a:prstGeom>
          <a:noFill/>
          <a:ln w="9525" cap="flat" cmpd="sng">
            <a:solidFill>
              <a:srgbClr val="666666"/>
            </a:solidFill>
            <a:prstDash val="solid"/>
            <a:round/>
            <a:headEnd type="none" w="med" len="med"/>
            <a:tailEnd type="none" w="med" len="med"/>
          </a:ln>
        </p:spPr>
      </p:cxnSp>
      <p:cxnSp>
        <p:nvCxnSpPr>
          <p:cNvPr id="75" name="Google Shape;158;p17"/>
          <p:cNvCxnSpPr>
            <a:cxnSpLocks/>
            <a:stCxn id="58" idx="2"/>
            <a:endCxn id="64" idx="1"/>
          </p:cNvCxnSpPr>
          <p:nvPr/>
        </p:nvCxnSpPr>
        <p:spPr>
          <a:xfrm rot="16200000" flipH="1">
            <a:off x="4500554" y="4601467"/>
            <a:ext cx="708499" cy="1485399"/>
          </a:xfrm>
          <a:prstGeom prst="bentConnector2">
            <a:avLst/>
          </a:prstGeom>
          <a:noFill/>
          <a:ln w="9525" cap="flat" cmpd="sng">
            <a:solidFill>
              <a:srgbClr val="666666"/>
            </a:solidFill>
            <a:prstDash val="solid"/>
            <a:round/>
            <a:headEnd type="none" w="med" len="med"/>
            <a:tailEnd type="none" w="med" len="med"/>
          </a:ln>
        </p:spPr>
      </p:cxnSp>
      <p:cxnSp>
        <p:nvCxnSpPr>
          <p:cNvPr id="76" name="Google Shape;159;p17"/>
          <p:cNvCxnSpPr>
            <a:cxnSpLocks/>
            <a:stCxn id="41" idx="2"/>
            <a:endCxn id="46" idx="1"/>
          </p:cNvCxnSpPr>
          <p:nvPr/>
        </p:nvCxnSpPr>
        <p:spPr>
          <a:xfrm rot="16200000" flipH="1">
            <a:off x="4744928" y="1925258"/>
            <a:ext cx="219752" cy="1485400"/>
          </a:xfrm>
          <a:prstGeom prst="bentConnector2">
            <a:avLst/>
          </a:prstGeom>
          <a:noFill/>
          <a:ln w="9525" cap="flat" cmpd="sng">
            <a:solidFill>
              <a:srgbClr val="666666"/>
            </a:solidFill>
            <a:prstDash val="solid"/>
            <a:round/>
            <a:headEnd type="none" w="med" len="med"/>
            <a:tailEnd type="none" w="med" len="med"/>
          </a:ln>
        </p:spPr>
      </p:cxnSp>
      <p:cxnSp>
        <p:nvCxnSpPr>
          <p:cNvPr id="77" name="Google Shape;160;p17"/>
          <p:cNvCxnSpPr>
            <a:cxnSpLocks/>
            <a:stCxn id="41" idx="0"/>
            <a:endCxn id="50" idx="1"/>
          </p:cNvCxnSpPr>
          <p:nvPr/>
        </p:nvCxnSpPr>
        <p:spPr>
          <a:xfrm rot="5400000" flipH="1" flipV="1">
            <a:off x="4827190" y="1085230"/>
            <a:ext cx="55226" cy="1485399"/>
          </a:xfrm>
          <a:prstGeom prst="bentConnector2">
            <a:avLst/>
          </a:prstGeom>
          <a:noFill/>
          <a:ln w="9525" cap="flat" cmpd="sng">
            <a:solidFill>
              <a:srgbClr val="666666"/>
            </a:solidFill>
            <a:prstDash val="solid"/>
            <a:round/>
            <a:headEnd type="none" w="med" len="med"/>
            <a:tailEnd type="none" w="med" len="med"/>
          </a:ln>
        </p:spPr>
      </p:cxnSp>
      <p:sp>
        <p:nvSpPr>
          <p:cNvPr id="37" name="Rectangle 36"/>
          <p:cNvSpPr/>
          <p:nvPr/>
        </p:nvSpPr>
        <p:spPr>
          <a:xfrm>
            <a:off x="5643596" y="1631732"/>
            <a:ext cx="6197192" cy="369332"/>
          </a:xfrm>
          <a:prstGeom prst="rect">
            <a:avLst/>
          </a:prstGeom>
        </p:spPr>
        <p:txBody>
          <a:bodyPr wrap="square">
            <a:spAutoFit/>
          </a:bodyPr>
          <a:lstStyle/>
          <a:p>
            <a:pPr algn="just"/>
            <a:r>
              <a:rPr lang="en-US" b="1" dirty="0">
                <a:latin typeface="#9Slide03 Ample" panose="02000000000000000000" pitchFamily="2" charset="0"/>
                <a:ea typeface="#9Slide03 Roboto Medium" panose="02000000000000000000" pitchFamily="2" charset="0"/>
              </a:rPr>
              <a:t>L</a:t>
            </a:r>
            <a:r>
              <a:rPr lang="vi-VN" b="1" dirty="0">
                <a:latin typeface="#9Slide03 Ample" panose="02000000000000000000" pitchFamily="2" charset="0"/>
                <a:ea typeface="#9Slide03 Roboto Medium" panose="02000000000000000000" pitchFamily="2" charset="0"/>
              </a:rPr>
              <a:t>à một trong những nhân tố quan trọng thúc đẩy </a:t>
            </a:r>
            <a:r>
              <a:rPr lang="en-US" b="1" dirty="0">
                <a:latin typeface="#9Slide03 Ample" panose="02000000000000000000" pitchFamily="2" charset="0"/>
                <a:ea typeface="#9Slide03 Roboto Medium" panose="02000000000000000000" pitchFamily="2" charset="0"/>
              </a:rPr>
              <a:t>TCH</a:t>
            </a:r>
          </a:p>
        </p:txBody>
      </p:sp>
      <p:sp>
        <p:nvSpPr>
          <p:cNvPr id="39" name="Rectangle 38"/>
          <p:cNvSpPr/>
          <p:nvPr/>
        </p:nvSpPr>
        <p:spPr>
          <a:xfrm>
            <a:off x="5643596" y="2572131"/>
            <a:ext cx="6096000" cy="369332"/>
          </a:xfrm>
          <a:prstGeom prst="rect">
            <a:avLst/>
          </a:prstGeom>
        </p:spPr>
        <p:txBody>
          <a:bodyPr>
            <a:spAutoFit/>
          </a:bodyPr>
          <a:lstStyle/>
          <a:p>
            <a:pPr algn="just"/>
            <a:r>
              <a:rPr lang="vi-VN" b="1" dirty="0">
                <a:latin typeface="#9Slide03 Ample" panose="02000000000000000000" pitchFamily="2" charset="0"/>
                <a:ea typeface="#9Slide03 Roboto Medium" panose="02000000000000000000" pitchFamily="2" charset="0"/>
              </a:rPr>
              <a:t>Số lượng không ngừng tăng lên</a:t>
            </a:r>
            <a:endParaRPr lang="en-US" b="1" dirty="0">
              <a:latin typeface="#9Slide03 Ample" panose="02000000000000000000" pitchFamily="2" charset="0"/>
              <a:ea typeface="#9Slide03 Roboto Medium" panose="02000000000000000000" pitchFamily="2" charset="0"/>
            </a:endParaRPr>
          </a:p>
        </p:txBody>
      </p:sp>
    </p:spTree>
    <p:extLst>
      <p:ext uri="{BB962C8B-B14F-4D97-AF65-F5344CB8AC3E}">
        <p14:creationId xmlns:p14="http://schemas.microsoft.com/office/powerpoint/2010/main" val="437118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231006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grpSp>
        <p:nvGrpSpPr>
          <p:cNvPr id="9" name="Google Shape;166;p18"/>
          <p:cNvGrpSpPr/>
          <p:nvPr/>
        </p:nvGrpSpPr>
        <p:grpSpPr>
          <a:xfrm>
            <a:off x="243840" y="2242090"/>
            <a:ext cx="4601423" cy="3585900"/>
            <a:chOff x="457200" y="2091000"/>
            <a:chExt cx="3055800" cy="2689425"/>
          </a:xfrm>
        </p:grpSpPr>
        <p:sp>
          <p:nvSpPr>
            <p:cNvPr id="10" name="Google Shape;167;p18"/>
            <p:cNvSpPr txBox="1"/>
            <p:nvPr/>
          </p:nvSpPr>
          <p:spPr>
            <a:xfrm>
              <a:off x="457200" y="2880825"/>
              <a:ext cx="3055800" cy="1899600"/>
            </a:xfrm>
            <a:prstGeom prst="rect">
              <a:avLst/>
            </a:prstGeom>
            <a:solidFill>
              <a:srgbClr val="1277AF">
                <a:alpha val="12549"/>
              </a:srgbClr>
            </a:solidFill>
            <a:ln>
              <a:noFill/>
            </a:ln>
          </p:spPr>
          <p:txBody>
            <a:bodyPr spcFirstLastPara="1" wrap="square" lIns="121900" tIns="121900" rIns="121900" bIns="121900" anchor="ctr" anchorCtr="0">
              <a:noAutofit/>
            </a:bodyPr>
            <a:lstStyle/>
            <a:p>
              <a:pPr marL="609585" marR="0" lvl="0" indent="-423323" defTabSz="1219170" eaLnBrk="1" fontAlgn="auto" latinLnBrk="0" hangingPunct="1">
                <a:lnSpc>
                  <a:spcPct val="100000"/>
                </a:lnSpc>
                <a:spcBef>
                  <a:spcPts val="0"/>
                </a:spcBef>
                <a:spcAft>
                  <a:spcPts val="0"/>
                </a:spcAft>
                <a:buClr>
                  <a:srgbClr val="1277AF"/>
                </a:buClr>
                <a:buSzPts val="1400"/>
                <a:buFont typeface="Roboto"/>
                <a:buChar char="●"/>
                <a:tabLst/>
                <a:defRPr/>
              </a:pPr>
              <a:endParaRPr kumimoji="0" sz="1867"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11" name="Google Shape;168;p18"/>
            <p:cNvSpPr/>
            <p:nvPr/>
          </p:nvSpPr>
          <p:spPr>
            <a:xfrm>
              <a:off x="457200" y="2091000"/>
              <a:ext cx="3055800" cy="403500"/>
            </a:xfrm>
            <a:prstGeom prst="roundRect">
              <a:avLst>
                <a:gd name="adj" fmla="val 50000"/>
              </a:avLst>
            </a:prstGeom>
            <a:solidFill>
              <a:srgbClr val="1277AF"/>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Pts val="1100"/>
                <a:buFontTx/>
                <a:buNone/>
                <a:tabLst/>
                <a:defRPr/>
              </a:pPr>
              <a:endParaRPr kumimoji="0" sz="1867" b="0" i="0" u="none" strike="noStrike" kern="0" cap="none" spc="0" normalizeH="0" baseline="0" noProof="0" dirty="0">
                <a:ln>
                  <a:noFill/>
                </a:ln>
                <a:solidFill>
                  <a:srgbClr val="FFFFFF"/>
                </a:solidFill>
                <a:effectLst/>
                <a:uLnTx/>
                <a:uFillTx/>
                <a:cs typeface="Arial"/>
                <a:sym typeface="Arial"/>
              </a:endParaRPr>
            </a:p>
          </p:txBody>
        </p:sp>
      </p:grpSp>
      <p:grpSp>
        <p:nvGrpSpPr>
          <p:cNvPr id="12" name="Google Shape;169;p18"/>
          <p:cNvGrpSpPr/>
          <p:nvPr/>
        </p:nvGrpSpPr>
        <p:grpSpPr>
          <a:xfrm>
            <a:off x="7480504" y="2242090"/>
            <a:ext cx="4467656" cy="4036789"/>
            <a:chOff x="5631000" y="2091000"/>
            <a:chExt cx="3055800" cy="2689425"/>
          </a:xfrm>
        </p:grpSpPr>
        <p:sp>
          <p:nvSpPr>
            <p:cNvPr id="13" name="Google Shape;170;p18"/>
            <p:cNvSpPr txBox="1"/>
            <p:nvPr/>
          </p:nvSpPr>
          <p:spPr>
            <a:xfrm>
              <a:off x="5631000" y="2880825"/>
              <a:ext cx="3055800" cy="1899600"/>
            </a:xfrm>
            <a:prstGeom prst="rect">
              <a:avLst/>
            </a:prstGeom>
            <a:solidFill>
              <a:srgbClr val="0CB7D5">
                <a:alpha val="12549"/>
              </a:srgbClr>
            </a:solidFill>
            <a:ln>
              <a:noFill/>
            </a:ln>
          </p:spPr>
          <p:txBody>
            <a:bodyPr spcFirstLastPara="1" wrap="square" lIns="121900" tIns="121900" rIns="121900" bIns="121900" anchor="ctr" anchorCtr="0">
              <a:noAutofit/>
            </a:bodyPr>
            <a:lstStyle/>
            <a:p>
              <a:pPr marL="609585" marR="0" lvl="0" indent="-423323" defTabSz="1219170" eaLnBrk="1" fontAlgn="auto" latinLnBrk="0" hangingPunct="1">
                <a:lnSpc>
                  <a:spcPct val="100000"/>
                </a:lnSpc>
                <a:spcBef>
                  <a:spcPts val="0"/>
                </a:spcBef>
                <a:spcAft>
                  <a:spcPts val="0"/>
                </a:spcAft>
                <a:buClr>
                  <a:srgbClr val="0CB7D5"/>
                </a:buClr>
                <a:buSzPts val="1400"/>
                <a:buFont typeface="Roboto"/>
                <a:buChar char="●"/>
                <a:tabLst/>
                <a:defRPr/>
              </a:pPr>
              <a:endParaRPr kumimoji="0" sz="1867"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14" name="Google Shape;171;p18"/>
            <p:cNvSpPr/>
            <p:nvPr/>
          </p:nvSpPr>
          <p:spPr>
            <a:xfrm>
              <a:off x="5631000" y="2091000"/>
              <a:ext cx="3055800" cy="403500"/>
            </a:xfrm>
            <a:prstGeom prst="roundRect">
              <a:avLst>
                <a:gd name="adj" fmla="val 50000"/>
              </a:avLst>
            </a:prstGeom>
            <a:solidFill>
              <a:srgbClr val="0CB7D5"/>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Pts val="1100"/>
                <a:buFontTx/>
                <a:buNone/>
                <a:tabLst/>
                <a:defRPr/>
              </a:pPr>
              <a:endParaRPr kumimoji="0" sz="1867" b="0" i="0" u="none" strike="noStrike" kern="0" cap="none" spc="0" normalizeH="0" baseline="0" noProof="0" dirty="0">
                <a:ln>
                  <a:noFill/>
                </a:ln>
                <a:solidFill>
                  <a:srgbClr val="FFFFFF"/>
                </a:solidFill>
                <a:effectLst/>
                <a:uLnTx/>
                <a:uFillTx/>
                <a:cs typeface="Arial"/>
                <a:sym typeface="Arial"/>
              </a:endParaRPr>
            </a:p>
          </p:txBody>
        </p:sp>
      </p:grpSp>
      <p:sp>
        <p:nvSpPr>
          <p:cNvPr id="15" name="Google Shape;172;p18"/>
          <p:cNvSpPr/>
          <p:nvPr/>
        </p:nvSpPr>
        <p:spPr>
          <a:xfrm>
            <a:off x="3916680" y="441959"/>
            <a:ext cx="4831080" cy="1147299"/>
          </a:xfrm>
          <a:prstGeom prst="roundRect">
            <a:avLst>
              <a:gd name="adj" fmla="val 50000"/>
            </a:avLst>
          </a:prstGeom>
          <a:solidFill>
            <a:srgbClr val="0E9DC6"/>
          </a:solidFill>
          <a:ln>
            <a:noFill/>
          </a:ln>
        </p:spPr>
        <p:txBody>
          <a:bodyPr spcFirstLastPara="1" wrap="square" lIns="121900" tIns="121900" rIns="121900" bIns="121900" anchor="ctr" anchorCtr="0">
            <a:noAutofit/>
          </a:bodyPr>
          <a:lstStyle/>
          <a:p>
            <a:pPr lvl="0" algn="ctr">
              <a:lnSpc>
                <a:spcPct val="120000"/>
              </a:lnSpc>
              <a:defRPr/>
            </a:pPr>
            <a:r>
              <a:rPr lang="vi-VN" sz="2400" b="1" dirty="0">
                <a:solidFill>
                  <a:schemeClr val="bg1"/>
                </a:solidFill>
                <a:latin typeface="#9Slide03 Roboto Medium" panose="02000000000000000000" pitchFamily="2" charset="0"/>
                <a:ea typeface="#9Slide03 Roboto Medium" panose="02000000000000000000" pitchFamily="2" charset="0"/>
              </a:rPr>
              <a:t>d</a:t>
            </a:r>
            <a:r>
              <a:rPr lang="en-US" sz="2400" b="1" dirty="0">
                <a:solidFill>
                  <a:schemeClr val="bg1"/>
                </a:solidFill>
                <a:latin typeface="#9Slide03 Roboto Medium" panose="02000000000000000000" pitchFamily="2" charset="0"/>
                <a:ea typeface="#9Slide03 Roboto Medium" panose="02000000000000000000" pitchFamily="2" charset="0"/>
              </a:rPr>
              <a:t>. </a:t>
            </a:r>
            <a:r>
              <a:rPr lang="vi-VN" sz="2400" b="1" dirty="0">
                <a:solidFill>
                  <a:schemeClr val="bg1"/>
                </a:solidFill>
                <a:latin typeface="#9Slide03 Roboto Medium" panose="02000000000000000000" pitchFamily="2" charset="0"/>
                <a:ea typeface="#9Slide03 Roboto Medium" panose="02000000000000000000" pitchFamily="2" charset="0"/>
              </a:rPr>
              <a:t>Gia tăng số lượng các tiêu chuẩn áp dụng toàn cầu</a:t>
            </a:r>
          </a:p>
        </p:txBody>
      </p:sp>
      <p:cxnSp>
        <p:nvCxnSpPr>
          <p:cNvPr id="16" name="Google Shape;173;p18"/>
          <p:cNvCxnSpPr>
            <a:cxnSpLocks/>
            <a:stCxn id="15" idx="1"/>
            <a:endCxn id="11" idx="0"/>
          </p:cNvCxnSpPr>
          <p:nvPr/>
        </p:nvCxnSpPr>
        <p:spPr>
          <a:xfrm rot="10800000" flipV="1">
            <a:off x="2544552" y="1015608"/>
            <a:ext cx="1372128" cy="1226481"/>
          </a:xfrm>
          <a:prstGeom prst="bentConnector2">
            <a:avLst/>
          </a:prstGeom>
          <a:noFill/>
          <a:ln w="9525" cap="flat" cmpd="sng">
            <a:solidFill>
              <a:srgbClr val="666666"/>
            </a:solidFill>
            <a:prstDash val="solid"/>
            <a:round/>
            <a:headEnd type="none" w="med" len="med"/>
            <a:tailEnd type="none" w="med" len="med"/>
          </a:ln>
        </p:spPr>
      </p:cxnSp>
      <p:cxnSp>
        <p:nvCxnSpPr>
          <p:cNvPr id="17" name="Google Shape;174;p18"/>
          <p:cNvCxnSpPr>
            <a:cxnSpLocks/>
            <a:stCxn id="15" idx="3"/>
            <a:endCxn id="14" idx="0"/>
          </p:cNvCxnSpPr>
          <p:nvPr/>
        </p:nvCxnSpPr>
        <p:spPr>
          <a:xfrm>
            <a:off x="8747760" y="1015609"/>
            <a:ext cx="966572" cy="1226481"/>
          </a:xfrm>
          <a:prstGeom prst="bentConnector2">
            <a:avLst/>
          </a:prstGeom>
          <a:noFill/>
          <a:ln w="9525" cap="flat" cmpd="sng">
            <a:solidFill>
              <a:srgbClr val="666666"/>
            </a:solidFill>
            <a:prstDash val="solid"/>
            <a:round/>
            <a:headEnd type="none" w="med" len="med"/>
            <a:tailEnd type="none" w="med" len="med"/>
          </a:ln>
        </p:spPr>
      </p:cxnSp>
      <p:cxnSp>
        <p:nvCxnSpPr>
          <p:cNvPr id="18" name="Google Shape;175;p18"/>
          <p:cNvCxnSpPr>
            <a:stCxn id="11" idx="2"/>
            <a:endCxn id="10" idx="0"/>
          </p:cNvCxnSpPr>
          <p:nvPr/>
        </p:nvCxnSpPr>
        <p:spPr>
          <a:xfrm>
            <a:off x="2544552" y="2780090"/>
            <a:ext cx="0" cy="515100"/>
          </a:xfrm>
          <a:prstGeom prst="straightConnector1">
            <a:avLst/>
          </a:prstGeom>
          <a:noFill/>
          <a:ln w="9525" cap="flat" cmpd="sng">
            <a:solidFill>
              <a:srgbClr val="666666"/>
            </a:solidFill>
            <a:prstDash val="solid"/>
            <a:round/>
            <a:headEnd type="none" w="med" len="med"/>
            <a:tailEnd type="none" w="med" len="med"/>
          </a:ln>
        </p:spPr>
      </p:cxnSp>
      <p:cxnSp>
        <p:nvCxnSpPr>
          <p:cNvPr id="19" name="Google Shape;176;p18"/>
          <p:cNvCxnSpPr>
            <a:stCxn id="14" idx="2"/>
            <a:endCxn id="13" idx="0"/>
          </p:cNvCxnSpPr>
          <p:nvPr/>
        </p:nvCxnSpPr>
        <p:spPr>
          <a:xfrm>
            <a:off x="9714332" y="2847738"/>
            <a:ext cx="0" cy="579868"/>
          </a:xfrm>
          <a:prstGeom prst="straightConnector1">
            <a:avLst/>
          </a:prstGeom>
          <a:noFill/>
          <a:ln w="9525" cap="flat" cmpd="sng">
            <a:solidFill>
              <a:srgbClr val="666666"/>
            </a:solidFill>
            <a:prstDash val="solid"/>
            <a:round/>
            <a:headEnd type="none" w="med" len="med"/>
            <a:tailEnd type="none" w="med" len="med"/>
          </a:ln>
        </p:spPr>
      </p:cxnSp>
      <p:sp>
        <p:nvSpPr>
          <p:cNvPr id="20" name="Google Shape;177;p18"/>
          <p:cNvSpPr/>
          <p:nvPr/>
        </p:nvSpPr>
        <p:spPr>
          <a:xfrm>
            <a:off x="5652904" y="2095290"/>
            <a:ext cx="831600" cy="831600"/>
          </a:xfrm>
          <a:prstGeom prst="ellipse">
            <a:avLst/>
          </a:prstGeom>
          <a:solidFill>
            <a:srgbClr val="0E9DC6"/>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cxnSp>
        <p:nvCxnSpPr>
          <p:cNvPr id="21" name="Google Shape;178;p18"/>
          <p:cNvCxnSpPr>
            <a:stCxn id="20" idx="2"/>
            <a:endCxn id="11" idx="3"/>
          </p:cNvCxnSpPr>
          <p:nvPr/>
        </p:nvCxnSpPr>
        <p:spPr>
          <a:xfrm flipH="1">
            <a:off x="4845263" y="2511090"/>
            <a:ext cx="807641" cy="0"/>
          </a:xfrm>
          <a:prstGeom prst="straightConnector1">
            <a:avLst/>
          </a:prstGeom>
          <a:noFill/>
          <a:ln w="9525" cap="flat" cmpd="sng">
            <a:solidFill>
              <a:srgbClr val="666666"/>
            </a:solidFill>
            <a:prstDash val="solid"/>
            <a:round/>
            <a:headEnd type="none" w="med" len="med"/>
            <a:tailEnd type="triangle" w="med" len="med"/>
          </a:ln>
        </p:spPr>
      </p:cxnSp>
      <p:cxnSp>
        <p:nvCxnSpPr>
          <p:cNvPr id="22" name="Google Shape;179;p18"/>
          <p:cNvCxnSpPr>
            <a:stCxn id="20" idx="6"/>
            <a:endCxn id="14" idx="1"/>
          </p:cNvCxnSpPr>
          <p:nvPr/>
        </p:nvCxnSpPr>
        <p:spPr>
          <a:xfrm>
            <a:off x="6484504" y="2511090"/>
            <a:ext cx="996000" cy="33824"/>
          </a:xfrm>
          <a:prstGeom prst="straightConnector1">
            <a:avLst/>
          </a:prstGeom>
          <a:noFill/>
          <a:ln w="9525" cap="flat" cmpd="sng">
            <a:solidFill>
              <a:srgbClr val="666666"/>
            </a:solidFill>
            <a:prstDash val="solid"/>
            <a:round/>
            <a:headEnd type="none" w="med" len="med"/>
            <a:tailEnd type="triangle" w="med" len="med"/>
          </a:ln>
        </p:spPr>
      </p:cxnSp>
      <p:cxnSp>
        <p:nvCxnSpPr>
          <p:cNvPr id="23" name="Google Shape;180;p18"/>
          <p:cNvCxnSpPr>
            <a:cxnSpLocks/>
          </p:cNvCxnSpPr>
          <p:nvPr/>
        </p:nvCxnSpPr>
        <p:spPr>
          <a:xfrm>
            <a:off x="6051188" y="1589258"/>
            <a:ext cx="0" cy="569404"/>
          </a:xfrm>
          <a:prstGeom prst="straightConnector1">
            <a:avLst/>
          </a:prstGeom>
          <a:noFill/>
          <a:ln w="9525" cap="flat" cmpd="sng">
            <a:solidFill>
              <a:srgbClr val="666666"/>
            </a:solidFill>
            <a:prstDash val="solid"/>
            <a:round/>
            <a:headEnd type="none" w="med" len="med"/>
            <a:tailEnd type="triangle" w="med" len="med"/>
          </a:ln>
        </p:spPr>
      </p:cxnSp>
      <p:grpSp>
        <p:nvGrpSpPr>
          <p:cNvPr id="24" name="Google Shape;181;p18"/>
          <p:cNvGrpSpPr/>
          <p:nvPr/>
        </p:nvGrpSpPr>
        <p:grpSpPr>
          <a:xfrm>
            <a:off x="5825525" y="2289761"/>
            <a:ext cx="486375" cy="442660"/>
            <a:chOff x="7169578" y="4054945"/>
            <a:chExt cx="364781" cy="331995"/>
          </a:xfrm>
        </p:grpSpPr>
        <p:sp>
          <p:nvSpPr>
            <p:cNvPr id="25" name="Google Shape;182;p18"/>
            <p:cNvSpPr/>
            <p:nvPr/>
          </p:nvSpPr>
          <p:spPr>
            <a:xfrm>
              <a:off x="7169578" y="4155696"/>
              <a:ext cx="76580" cy="231244"/>
            </a:xfrm>
            <a:custGeom>
              <a:avLst/>
              <a:gdLst/>
              <a:ahLst/>
              <a:cxnLst/>
              <a:rect l="l" t="t" r="r" b="b"/>
              <a:pathLst>
                <a:path w="2240" h="6764" extrusionOk="0">
                  <a:moveTo>
                    <a:pt x="1120" y="4573"/>
                  </a:moveTo>
                  <a:cubicBezTo>
                    <a:pt x="1269" y="4573"/>
                    <a:pt x="1418" y="4668"/>
                    <a:pt x="1429" y="4859"/>
                  </a:cubicBezTo>
                  <a:lnTo>
                    <a:pt x="1429" y="5740"/>
                  </a:lnTo>
                  <a:cubicBezTo>
                    <a:pt x="1418" y="5930"/>
                    <a:pt x="1269" y="6026"/>
                    <a:pt x="1120" y="6026"/>
                  </a:cubicBezTo>
                  <a:cubicBezTo>
                    <a:pt x="971" y="6026"/>
                    <a:pt x="822" y="5930"/>
                    <a:pt x="810" y="5740"/>
                  </a:cubicBezTo>
                  <a:lnTo>
                    <a:pt x="810" y="4859"/>
                  </a:lnTo>
                  <a:cubicBezTo>
                    <a:pt x="822" y="4668"/>
                    <a:pt x="971" y="4573"/>
                    <a:pt x="1120" y="4573"/>
                  </a:cubicBezTo>
                  <a:close/>
                  <a:moveTo>
                    <a:pt x="334" y="1"/>
                  </a:moveTo>
                  <a:cubicBezTo>
                    <a:pt x="143" y="1"/>
                    <a:pt x="1" y="143"/>
                    <a:pt x="1" y="310"/>
                  </a:cubicBezTo>
                  <a:lnTo>
                    <a:pt x="1" y="6430"/>
                  </a:lnTo>
                  <a:cubicBezTo>
                    <a:pt x="1" y="6621"/>
                    <a:pt x="143" y="6764"/>
                    <a:pt x="334" y="6764"/>
                  </a:cubicBezTo>
                  <a:lnTo>
                    <a:pt x="2239" y="6764"/>
                  </a:lnTo>
                  <a:lnTo>
                    <a:pt x="2239"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 name="Google Shape;183;p18"/>
            <p:cNvSpPr/>
            <p:nvPr/>
          </p:nvSpPr>
          <p:spPr>
            <a:xfrm>
              <a:off x="7268106" y="4054945"/>
              <a:ext cx="266252" cy="331995"/>
            </a:xfrm>
            <a:custGeom>
              <a:avLst/>
              <a:gdLst/>
              <a:ahLst/>
              <a:cxnLst/>
              <a:rect l="l" t="t" r="r" b="b"/>
              <a:pathLst>
                <a:path w="7788" h="9711" extrusionOk="0">
                  <a:moveTo>
                    <a:pt x="3174" y="0"/>
                  </a:moveTo>
                  <a:cubicBezTo>
                    <a:pt x="2842" y="0"/>
                    <a:pt x="2527" y="139"/>
                    <a:pt x="2310" y="376"/>
                  </a:cubicBezTo>
                  <a:cubicBezTo>
                    <a:pt x="2072" y="661"/>
                    <a:pt x="1858" y="995"/>
                    <a:pt x="1715" y="1328"/>
                  </a:cubicBezTo>
                  <a:cubicBezTo>
                    <a:pt x="1358" y="2043"/>
                    <a:pt x="976" y="2757"/>
                    <a:pt x="72" y="2948"/>
                  </a:cubicBezTo>
                  <a:lnTo>
                    <a:pt x="0" y="2948"/>
                  </a:lnTo>
                  <a:lnTo>
                    <a:pt x="0" y="9711"/>
                  </a:lnTo>
                  <a:lnTo>
                    <a:pt x="5787" y="9711"/>
                  </a:lnTo>
                  <a:cubicBezTo>
                    <a:pt x="6882" y="9711"/>
                    <a:pt x="7764" y="8806"/>
                    <a:pt x="7787" y="7734"/>
                  </a:cubicBezTo>
                  <a:lnTo>
                    <a:pt x="7787" y="4924"/>
                  </a:lnTo>
                  <a:cubicBezTo>
                    <a:pt x="7764" y="3829"/>
                    <a:pt x="6882" y="2948"/>
                    <a:pt x="5787" y="2948"/>
                  </a:cubicBezTo>
                  <a:lnTo>
                    <a:pt x="4072" y="2948"/>
                  </a:lnTo>
                  <a:cubicBezTo>
                    <a:pt x="4120" y="2781"/>
                    <a:pt x="4191" y="2590"/>
                    <a:pt x="4239" y="2400"/>
                  </a:cubicBezTo>
                  <a:cubicBezTo>
                    <a:pt x="4430" y="1614"/>
                    <a:pt x="4406" y="1019"/>
                    <a:pt x="4191" y="614"/>
                  </a:cubicBezTo>
                  <a:cubicBezTo>
                    <a:pt x="4025" y="304"/>
                    <a:pt x="3739" y="90"/>
                    <a:pt x="3382" y="18"/>
                  </a:cubicBezTo>
                  <a:cubicBezTo>
                    <a:pt x="3312" y="6"/>
                    <a:pt x="3243" y="0"/>
                    <a:pt x="317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2" name="Rectangle 1"/>
          <p:cNvSpPr/>
          <p:nvPr/>
        </p:nvSpPr>
        <p:spPr>
          <a:xfrm>
            <a:off x="469492" y="3320724"/>
            <a:ext cx="4074399" cy="2554545"/>
          </a:xfrm>
          <a:prstGeom prst="rect">
            <a:avLst/>
          </a:prstGeom>
        </p:spPr>
        <p:txBody>
          <a:bodyPr wrap="square">
            <a:spAutoFit/>
          </a:bodyPr>
          <a:lstStyle/>
          <a:p>
            <a:pPr algn="just"/>
            <a:r>
              <a:rPr lang="vi-VN" sz="2000" b="1" dirty="0">
                <a:solidFill>
                  <a:srgbClr val="000000"/>
                </a:solidFill>
                <a:latin typeface="#9Slide03 Roboto Medium" panose="02000000000000000000" pitchFamily="2" charset="0"/>
                <a:ea typeface="#9Slide03 Roboto Medium" panose="02000000000000000000" pitchFamily="2" charset="0"/>
              </a:rPr>
              <a:t>Các tiêu chuẩn thống nhất về sản phẩm, quản lý quá trình, cung cấp dịch vụ. …</a:t>
            </a:r>
            <a:r>
              <a:rPr lang="en-US" sz="2000" b="1" dirty="0">
                <a:solidFill>
                  <a:srgbClr val="000000"/>
                </a:solidFill>
                <a:latin typeface="#9Slide03 Roboto Medium" panose="02000000000000000000" pitchFamily="2" charset="0"/>
                <a:ea typeface="#9Slide03 Roboto Medium" panose="02000000000000000000" pitchFamily="2" charset="0"/>
              </a:rPr>
              <a:t> </a:t>
            </a:r>
            <a:r>
              <a:rPr lang="vi-VN" sz="2000" b="1" dirty="0">
                <a:solidFill>
                  <a:srgbClr val="000000"/>
                </a:solidFill>
                <a:latin typeface="#9Slide03 Roboto Medium" panose="02000000000000000000" pitchFamily="2" charset="0"/>
                <a:ea typeface="#9Slide03 Roboto Medium" panose="02000000000000000000" pitchFamily="2" charset="0"/>
              </a:rPr>
              <a:t>ngày càng được áp dụng nhiều trên các lĩnh vực và phạm vi toàn cầu. Việc áp dụng các tiêu chuẩn quốc tế góp phần thúc đẩy phát triển thương mại toàn cầu.</a:t>
            </a:r>
            <a:endParaRPr lang="en-US" sz="2000" b="1" dirty="0">
              <a:latin typeface="#9Slide03 Roboto Medium" panose="02000000000000000000" pitchFamily="2" charset="0"/>
              <a:ea typeface="#9Slide03 Roboto Medium" panose="02000000000000000000" pitchFamily="2" charset="0"/>
            </a:endParaRPr>
          </a:p>
        </p:txBody>
      </p:sp>
      <p:sp>
        <p:nvSpPr>
          <p:cNvPr id="42" name="Rectangle 41"/>
          <p:cNvSpPr/>
          <p:nvPr/>
        </p:nvSpPr>
        <p:spPr>
          <a:xfrm>
            <a:off x="7749000" y="3416557"/>
            <a:ext cx="4074400" cy="2862322"/>
          </a:xfrm>
          <a:prstGeom prst="rect">
            <a:avLst/>
          </a:prstGeom>
        </p:spPr>
        <p:txBody>
          <a:bodyPr wrap="square">
            <a:spAutoFit/>
          </a:bodyPr>
          <a:lstStyle/>
          <a:p>
            <a:pPr algn="just"/>
            <a:r>
              <a:rPr lang="vi-VN" sz="2000" b="1" dirty="0">
                <a:solidFill>
                  <a:srgbClr val="000000"/>
                </a:solidFill>
                <a:latin typeface="#9Slide03 Roboto Medium" panose="02000000000000000000" pitchFamily="2" charset="0"/>
                <a:ea typeface="#9Slide03 Roboto Medium" panose="02000000000000000000" pitchFamily="2" charset="0"/>
              </a:rPr>
              <a:t>Các nước phát triển có hệ thống tiêu chuẩn cao hơn các nước đang phát triển. Trong quá trình hội nhập, các nước đang phát triển ngày càng hoàn thiện hệ thống tiêu chuẩn để nâng cao năng lực cạnh tranh, tiếp cận thị trường quốc tế hiệu quả hơn.</a:t>
            </a:r>
            <a:endParaRPr lang="en-US" sz="2000" b="1" dirty="0">
              <a:latin typeface="#9Slide03 Roboto Medium" panose="02000000000000000000" pitchFamily="2" charset="0"/>
              <a:ea typeface="#9Slide03 Roboto Medium" panose="02000000000000000000" pitchFamily="2" charset="0"/>
            </a:endParaRPr>
          </a:p>
        </p:txBody>
      </p:sp>
    </p:spTree>
    <p:extLst>
      <p:ext uri="{BB962C8B-B14F-4D97-AF65-F5344CB8AC3E}">
        <p14:creationId xmlns:p14="http://schemas.microsoft.com/office/powerpoint/2010/main" val="2447123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27" name="Rectangle 26"/>
          <p:cNvSpPr/>
          <p:nvPr/>
        </p:nvSpPr>
        <p:spPr>
          <a:xfrm>
            <a:off x="0" y="4423744"/>
            <a:ext cx="12192000" cy="2434255"/>
          </a:xfrm>
          <a:prstGeom prst="rect">
            <a:avLst/>
          </a:prstGeom>
          <a:solidFill>
            <a:srgbClr val="FDF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sp>
        <p:nvSpPr>
          <p:cNvPr id="39" name="Google Shape;814;p26"/>
          <p:cNvSpPr/>
          <p:nvPr/>
        </p:nvSpPr>
        <p:spPr>
          <a:xfrm>
            <a:off x="1571768" y="210815"/>
            <a:ext cx="9048464" cy="775215"/>
          </a:xfrm>
          <a:prstGeom prst="roundRect">
            <a:avLst>
              <a:gd name="adj" fmla="val 50000"/>
            </a:avLst>
          </a:prstGeom>
          <a:solidFill>
            <a:srgbClr val="8F5A41"/>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4B791C"/>
              </a:buClr>
              <a:buSzPts val="6000"/>
              <a:buFontTx/>
              <a:buNone/>
              <a:tabLst/>
              <a:defRPr/>
            </a:pPr>
            <a:r>
              <a:rPr kumimoji="0" lang="en" sz="23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sym typeface="Poppins"/>
              </a:rPr>
              <a:t>2.</a:t>
            </a:r>
            <a:r>
              <a:rPr kumimoji="0" lang="en" sz="2300" b="1" i="0" u="none" strike="noStrike" kern="0" cap="none" spc="0" normalizeH="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sym typeface="Poppins"/>
              </a:rPr>
              <a:t> </a:t>
            </a:r>
            <a:r>
              <a:rPr kumimoji="0" lang="en" sz="23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sym typeface="Poppins"/>
              </a:rPr>
              <a:t>HỆ QUẢ VÀ ẢNH HƯỞNG CỦA TOÀN CẦU HÓA KINH TẾ </a:t>
            </a:r>
          </a:p>
          <a:p>
            <a:pPr marL="0" marR="0" lvl="0" indent="0" algn="ctr" defTabSz="914400" rtl="0" eaLnBrk="1" fontAlgn="auto" latinLnBrk="0" hangingPunct="1">
              <a:lnSpc>
                <a:spcPct val="100000"/>
              </a:lnSpc>
              <a:spcBef>
                <a:spcPts val="0"/>
              </a:spcBef>
              <a:spcAft>
                <a:spcPts val="0"/>
              </a:spcAft>
              <a:buClr>
                <a:srgbClr val="4B791C"/>
              </a:buClr>
              <a:buSzPts val="6000"/>
              <a:buFontTx/>
              <a:buNone/>
              <a:tabLst/>
              <a:defRPr/>
            </a:pPr>
            <a:r>
              <a:rPr kumimoji="0" lang="en" sz="23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sym typeface="Poppins"/>
              </a:rPr>
              <a:t>ĐỐI</a:t>
            </a:r>
            <a:r>
              <a:rPr kumimoji="0" lang="en" sz="2300" b="1" i="0" u="none" strike="noStrike" kern="0" cap="none" spc="0" normalizeH="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sym typeface="Poppins"/>
              </a:rPr>
              <a:t> VỚI CÁC NƯỚC TRÊN THẾ GIỚI</a:t>
            </a:r>
            <a:endParaRPr kumimoji="0" lang="en" sz="23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sym typeface="Poppins"/>
            </a:endParaRPr>
          </a:p>
        </p:txBody>
      </p:sp>
      <p:sp>
        <p:nvSpPr>
          <p:cNvPr id="20" name="TextBox 19">
            <a:extLst>
              <a:ext uri="{FF2B5EF4-FFF2-40B4-BE49-F238E27FC236}">
                <a16:creationId xmlns:a16="http://schemas.microsoft.com/office/drawing/2014/main" id="{6DF359B9-FE05-4CFD-B1CF-4DEE48D3D884}"/>
              </a:ext>
            </a:extLst>
          </p:cNvPr>
          <p:cNvSpPr txBox="1"/>
          <p:nvPr/>
        </p:nvSpPr>
        <p:spPr>
          <a:xfrm>
            <a:off x="4938057" y="1150341"/>
            <a:ext cx="7026638" cy="2687210"/>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 typeface="Courier New" panose="02070309020205020404" pitchFamily="49" charset="0"/>
              <a:buChar char="o"/>
              <a:tabLst/>
              <a:defRPr/>
            </a:pP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Hình</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thức</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Khăn</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trải</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bàn</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(chia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lớp</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thành</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6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nhóm</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a:t>
            </a:r>
          </a:p>
          <a:p>
            <a:pPr marL="0" marR="0" lvl="0" indent="0" algn="just" defTabSz="914400" rtl="0" eaLnBrk="1" fontAlgn="auto" latinLnBrk="0" hangingPunct="1">
              <a:lnSpc>
                <a:spcPct val="130000"/>
              </a:lnSpc>
              <a:spcBef>
                <a:spcPts val="0"/>
              </a:spcBef>
              <a:spcAft>
                <a:spcPts val="0"/>
              </a:spcAft>
              <a:buClrTx/>
              <a:buSzTx/>
              <a:buFont typeface="Courier New" panose="02070309020205020404" pitchFamily="49" charset="0"/>
              <a:buChar char="o"/>
              <a:tabLst/>
              <a:defRPr/>
            </a:pP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Yêu</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cầu</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Nhóm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lẻ</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Phân tích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hệ</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quả của toàn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cầu</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hóa kinh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tế</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Nhóm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chẵn</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Phân tích ảnh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hưởng</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của toàn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cầu</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hóa kinh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tế</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đối</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với các nước trên thế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giới</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a:t>
            </a:r>
          </a:p>
        </p:txBody>
      </p:sp>
      <p:pic>
        <p:nvPicPr>
          <p:cNvPr id="21" name="Picture 20">
            <a:extLst>
              <a:ext uri="{FF2B5EF4-FFF2-40B4-BE49-F238E27FC236}">
                <a16:creationId xmlns:a16="http://schemas.microsoft.com/office/drawing/2014/main" id="{8921BE39-AD65-46C0-AC06-7F6DFE986796}"/>
              </a:ext>
            </a:extLst>
          </p:cNvPr>
          <p:cNvPicPr>
            <a:picLocks noChangeAspect="1"/>
          </p:cNvPicPr>
          <p:nvPr/>
        </p:nvPicPr>
        <p:blipFill>
          <a:blip r:embed="rId3"/>
          <a:stretch>
            <a:fillRect/>
          </a:stretch>
        </p:blipFill>
        <p:spPr>
          <a:xfrm>
            <a:off x="899" y="1096069"/>
            <a:ext cx="5030146" cy="2844853"/>
          </a:xfrm>
          <a:prstGeom prst="rect">
            <a:avLst/>
          </a:prstGeom>
        </p:spPr>
      </p:pic>
      <p:sp>
        <p:nvSpPr>
          <p:cNvPr id="22" name="TextBox 21">
            <a:extLst>
              <a:ext uri="{FF2B5EF4-FFF2-40B4-BE49-F238E27FC236}">
                <a16:creationId xmlns:a16="http://schemas.microsoft.com/office/drawing/2014/main" id="{539EDA66-CDD9-4555-8367-497C78EDFB6D}"/>
              </a:ext>
            </a:extLst>
          </p:cNvPr>
          <p:cNvSpPr txBox="1"/>
          <p:nvPr/>
        </p:nvSpPr>
        <p:spPr>
          <a:xfrm>
            <a:off x="-75940" y="4423744"/>
            <a:ext cx="5183824" cy="224676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Courier New" panose="02070309020205020404" pitchFamily="49" charset="0"/>
              <a:buChar char="o"/>
              <a:tabLst/>
              <a:defRPr/>
            </a:pP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Thời</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gian</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2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phút</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ghi</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ý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kiến</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cá</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nhân</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ra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góc</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giấy</a:t>
            </a:r>
            <a:endPar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3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phút</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thống</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nhất</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nhóm.</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1 </a:t>
            </a:r>
            <a:r>
              <a:rPr kumimoji="0" lang="en-US" sz="2200" b="1" i="0" u="none" strike="noStrike" kern="1200" cap="none" spc="0" normalizeH="0" baseline="0" noProof="0" dirty="0" err="1">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phút</a:t>
            </a:r>
            <a:r>
              <a:rPr kumimoji="0" lang="en-US" sz="22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trình</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bày</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sản</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phẩm</a:t>
            </a:r>
            <a:r>
              <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 </a:t>
            </a:r>
            <a:r>
              <a:rPr kumimoji="0" lang="en-US" sz="2200" b="1" i="0" u="none" strike="noStrike" kern="1200" cap="none" spc="0" normalizeH="0" baseline="0" noProof="0" dirty="0" err="1">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rPr>
              <a:t>nhóm</a:t>
            </a:r>
            <a:endParaRPr kumimoji="0" lang="en-US" sz="2200" b="1" i="0" u="none" strike="noStrike" kern="1200" cap="none" spc="0" normalizeH="0" baseline="0" noProof="0" dirty="0">
              <a:ln>
                <a:noFill/>
              </a:ln>
              <a:solidFill>
                <a:srgbClr val="4B4B4B">
                  <a:lumMod val="50000"/>
                </a:srgbClr>
              </a:solidFill>
              <a:effectLst/>
              <a:uLnTx/>
              <a:uFillTx/>
              <a:latin typeface="#9Slide03 Roboto Medium" panose="02000000000000000000" pitchFamily="2" charset="0"/>
              <a:ea typeface="#9Slide03 Roboto Medium" panose="02000000000000000000" pitchFamily="2" charset="0"/>
              <a:cs typeface="+mn-cs"/>
            </a:endParaRPr>
          </a:p>
        </p:txBody>
      </p:sp>
      <p:pic>
        <p:nvPicPr>
          <p:cNvPr id="24" name="Picture 5" descr="Cartoon Portrait Thinking, Thinking Clipart, Student, Learn PNG Transparent  Clipart Image and PSD File for Free Download">
            <a:extLst>
              <a:ext uri="{FF2B5EF4-FFF2-40B4-BE49-F238E27FC236}">
                <a16:creationId xmlns:a16="http://schemas.microsoft.com/office/drawing/2014/main" id="{A100BA96-CAF8-4C34-B7E6-A503BD8337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66583" y1="85917" x2="66583" y2="85917"/>
                      </a14:backgroundRemoval>
                    </a14:imgEffect>
                  </a14:imgLayer>
                </a14:imgProps>
              </a:ext>
              <a:ext uri="{28A0092B-C50C-407E-A947-70E740481C1C}">
                <a14:useLocalDpi xmlns:a14="http://schemas.microsoft.com/office/drawing/2010/main" val="0"/>
              </a:ext>
            </a:extLst>
          </a:blip>
          <a:srcRect/>
          <a:stretch>
            <a:fillRect/>
          </a:stretch>
        </p:blipFill>
        <p:spPr bwMode="auto">
          <a:xfrm>
            <a:off x="6053502" y="3294680"/>
            <a:ext cx="1587162" cy="15871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Miêu tả công việc và phương thức tính lương tại Nanapet | NCBlog – NanaPet  Community Blog">
            <a:extLst>
              <a:ext uri="{FF2B5EF4-FFF2-40B4-BE49-F238E27FC236}">
                <a16:creationId xmlns:a16="http://schemas.microsoft.com/office/drawing/2014/main" id="{064F3680-E52F-4613-B11C-DBAF803D84E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633" b="93770" l="5112" r="93930"/>
                    </a14:imgEffect>
                  </a14:imgLayer>
                </a14:imgProps>
              </a:ext>
              <a:ext uri="{28A0092B-C50C-407E-A947-70E740481C1C}">
                <a14:useLocalDpi xmlns:a14="http://schemas.microsoft.com/office/drawing/2010/main" val="0"/>
              </a:ext>
            </a:extLst>
          </a:blip>
          <a:srcRect/>
          <a:stretch>
            <a:fillRect/>
          </a:stretch>
        </p:blipFill>
        <p:spPr bwMode="auto">
          <a:xfrm>
            <a:off x="9435387" y="3323743"/>
            <a:ext cx="1649160" cy="164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555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53470232"/>
              </p:ext>
            </p:extLst>
          </p:nvPr>
        </p:nvGraphicFramePr>
        <p:xfrm>
          <a:off x="234287" y="1006269"/>
          <a:ext cx="11723426" cy="2965387"/>
        </p:xfrm>
        <a:graphic>
          <a:graphicData uri="http://schemas.openxmlformats.org/drawingml/2006/table">
            <a:tbl>
              <a:tblPr firstRow="1" bandRow="1">
                <a:tableStyleId>{5C22544A-7EE6-4342-B048-85BDC9FD1C3A}</a:tableStyleId>
              </a:tblPr>
              <a:tblGrid>
                <a:gridCol w="5508221">
                  <a:extLst>
                    <a:ext uri="{9D8B030D-6E8A-4147-A177-3AD203B41FA5}">
                      <a16:colId xmlns:a16="http://schemas.microsoft.com/office/drawing/2014/main" val="1870080289"/>
                    </a:ext>
                  </a:extLst>
                </a:gridCol>
                <a:gridCol w="6215205">
                  <a:extLst>
                    <a:ext uri="{9D8B030D-6E8A-4147-A177-3AD203B41FA5}">
                      <a16:colId xmlns:a16="http://schemas.microsoft.com/office/drawing/2014/main" val="3224610848"/>
                    </a:ext>
                  </a:extLst>
                </a:gridCol>
              </a:tblGrid>
              <a:tr h="370840">
                <a:tc>
                  <a:txBody>
                    <a:bodyPr/>
                    <a:lstStyle/>
                    <a:p>
                      <a:pPr algn="ctr">
                        <a:lnSpc>
                          <a:spcPct val="130000"/>
                        </a:lnSpc>
                      </a:pPr>
                      <a:r>
                        <a:rPr lang="en-US" sz="2400" dirty="0">
                          <a:solidFill>
                            <a:schemeClr val="bg1"/>
                          </a:solidFill>
                          <a:latin typeface="#9Slide03 Roboto Medium" panose="02000000000000000000" pitchFamily="2" charset="0"/>
                          <a:ea typeface="#9Slide03 Roboto Medium" panose="02000000000000000000" pitchFamily="2" charset="0"/>
                        </a:rPr>
                        <a:t>Tích</a:t>
                      </a:r>
                      <a:r>
                        <a:rPr lang="en-US" sz="2400" baseline="0" dirty="0">
                          <a:solidFill>
                            <a:schemeClr val="bg1"/>
                          </a:solidFill>
                          <a:latin typeface="#9Slide03 Roboto Medium" panose="02000000000000000000" pitchFamily="2" charset="0"/>
                          <a:ea typeface="#9Slide03 Roboto Medium" panose="02000000000000000000" pitchFamily="2" charset="0"/>
                        </a:rPr>
                        <a:t> cực</a:t>
                      </a:r>
                      <a:endParaRPr lang="en-US" sz="2400" dirty="0">
                        <a:solidFill>
                          <a:schemeClr val="bg1"/>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30000"/>
                        </a:lnSpc>
                      </a:pPr>
                      <a:r>
                        <a:rPr lang="en-US" sz="2400" dirty="0">
                          <a:solidFill>
                            <a:schemeClr val="bg1"/>
                          </a:solidFill>
                          <a:latin typeface="#9Slide03 Roboto Medium" panose="02000000000000000000" pitchFamily="2" charset="0"/>
                          <a:ea typeface="#9Slide03 Roboto Medium" panose="02000000000000000000" pitchFamily="2" charset="0"/>
                        </a:rPr>
                        <a:t>Tiêu</a:t>
                      </a:r>
                      <a:r>
                        <a:rPr lang="en-US" sz="2400" baseline="0" dirty="0">
                          <a:solidFill>
                            <a:schemeClr val="bg1"/>
                          </a:solidFill>
                          <a:latin typeface="#9Slide03 Roboto Medium" panose="02000000000000000000" pitchFamily="2" charset="0"/>
                          <a:ea typeface="#9Slide03 Roboto Medium" panose="02000000000000000000" pitchFamily="2" charset="0"/>
                        </a:rPr>
                        <a:t> cực</a:t>
                      </a:r>
                      <a:endParaRPr lang="en-US" sz="2400" dirty="0">
                        <a:solidFill>
                          <a:schemeClr val="bg1"/>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96326441"/>
                  </a:ext>
                </a:extLst>
              </a:tr>
              <a:tr h="370840">
                <a:tc>
                  <a:txBody>
                    <a:bodyPr/>
                    <a:lstStyle/>
                    <a:p>
                      <a:pPr algn="just">
                        <a:lnSpc>
                          <a:spcPct val="130000"/>
                        </a:lnSpc>
                      </a:pPr>
                      <a:r>
                        <a:rPr lang="vi-VN" sz="2000" b="0" i="0" u="none" strike="noStrike" cap="none" dirty="0">
                          <a:solidFill>
                            <a:schemeClr val="dk1"/>
                          </a:solidFill>
                          <a:effectLst/>
                          <a:latin typeface="#9Slide03 Roboto Medium" panose="02000000000000000000" pitchFamily="2" charset="0"/>
                          <a:ea typeface="#9Slide03 Roboto Medium" panose="02000000000000000000" pitchFamily="2" charset="0"/>
                          <a:cs typeface="+mn-cs"/>
                          <a:sym typeface="Arial"/>
                        </a:rPr>
                        <a:t>+ Thúc đẩy sự hợp tác quốc tế, phát triển sản xuất, tăng trưởng nhanh kinh tế toàn cầu, chuyển dịch cơ cấu kinh tế.</a:t>
                      </a:r>
                    </a:p>
                    <a:p>
                      <a:pPr algn="just">
                        <a:lnSpc>
                          <a:spcPct val="130000"/>
                        </a:lnSpc>
                      </a:pPr>
                      <a:r>
                        <a:rPr lang="vi-VN" sz="2000" b="0" i="0" u="none" strike="noStrike" cap="none" dirty="0">
                          <a:solidFill>
                            <a:schemeClr val="dk1"/>
                          </a:solidFill>
                          <a:effectLst/>
                          <a:latin typeface="#9Slide03 Roboto Medium" panose="02000000000000000000" pitchFamily="2" charset="0"/>
                          <a:ea typeface="#9Slide03 Roboto Medium" panose="02000000000000000000" pitchFamily="2" charset="0"/>
                          <a:cs typeface="+mn-cs"/>
                          <a:sym typeface="Arial"/>
                        </a:rPr>
                        <a:t>+ Tạo nhiều cơ hội học tập và giao lưu, tiếp thu những thành tựu khoa học kỹ thuật hiện đại.</a:t>
                      </a:r>
                    </a:p>
                    <a:p>
                      <a:pPr algn="just">
                        <a:lnSpc>
                          <a:spcPct val="130000"/>
                        </a:lnSpc>
                      </a:pPr>
                      <a:endParaRPr lang="en-US" sz="20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30000"/>
                        </a:lnSpc>
                      </a:pPr>
                      <a:r>
                        <a:rPr lang="vi-VN" sz="2000" b="0" i="0" u="none" strike="noStrike" cap="none" dirty="0">
                          <a:solidFill>
                            <a:schemeClr val="dk1"/>
                          </a:solidFill>
                          <a:effectLst/>
                          <a:latin typeface="#9Slide03 Roboto Medium" panose="02000000000000000000" pitchFamily="2" charset="0"/>
                          <a:ea typeface="#9Slide03 Roboto Medium" panose="02000000000000000000" pitchFamily="2" charset="0"/>
                          <a:cs typeface="+mn-cs"/>
                          <a:sym typeface="Arial"/>
                        </a:rPr>
                        <a:t>+ Làm gia tăng khoảng cách giàu nghèo giữa các quốc gia.</a:t>
                      </a:r>
                    </a:p>
                    <a:p>
                      <a:pPr algn="just">
                        <a:lnSpc>
                          <a:spcPct val="130000"/>
                        </a:lnSpc>
                      </a:pPr>
                      <a:r>
                        <a:rPr lang="vi-VN" sz="2000" b="0" i="0" u="none" strike="noStrike" cap="none" dirty="0">
                          <a:solidFill>
                            <a:schemeClr val="dk1"/>
                          </a:solidFill>
                          <a:effectLst/>
                          <a:latin typeface="#9Slide03 Roboto Medium" panose="02000000000000000000" pitchFamily="2" charset="0"/>
                          <a:ea typeface="#9Slide03 Roboto Medium" panose="02000000000000000000" pitchFamily="2" charset="0"/>
                          <a:cs typeface="+mn-cs"/>
                          <a:sym typeface="Arial"/>
                        </a:rPr>
                        <a:t>+ Đặt các quốc gia đứng trước những thách thức như: giữ gìn bản sắc dân tộc, giá trị truyền thống,…</a:t>
                      </a:r>
                    </a:p>
                    <a:p>
                      <a:pPr algn="just">
                        <a:lnSpc>
                          <a:spcPct val="130000"/>
                        </a:lnSpc>
                      </a:pPr>
                      <a:r>
                        <a:rPr lang="vi-VN" sz="2000" b="0" i="0" u="none" strike="noStrike" cap="none" dirty="0">
                          <a:solidFill>
                            <a:schemeClr val="dk1"/>
                          </a:solidFill>
                          <a:effectLst/>
                          <a:latin typeface="#9Slide03 Roboto Medium" panose="02000000000000000000" pitchFamily="2" charset="0"/>
                          <a:ea typeface="#9Slide03 Roboto Medium" panose="02000000000000000000" pitchFamily="2" charset="0"/>
                          <a:cs typeface="+mn-cs"/>
                          <a:sym typeface="Arial"/>
                        </a:rPr>
                        <a:t>+ Gia tăng nguy cơ bị phụ thuộc, giảm tính tự chủ và nguy cơ tụt hậu đối với những quốc gia có nền kinh tế phát triển không bền vững.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66623655"/>
                  </a:ext>
                </a:extLst>
              </a:tr>
            </a:tbl>
          </a:graphicData>
        </a:graphic>
      </p:graphicFrame>
      <p:sp>
        <p:nvSpPr>
          <p:cNvPr id="28" name="Rectangle 27"/>
          <p:cNvSpPr/>
          <p:nvPr/>
        </p:nvSpPr>
        <p:spPr>
          <a:xfrm>
            <a:off x="0" y="95533"/>
            <a:ext cx="12192000" cy="6003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sp>
        <p:nvSpPr>
          <p:cNvPr id="29" name="Rectangle 28"/>
          <p:cNvSpPr/>
          <p:nvPr/>
        </p:nvSpPr>
        <p:spPr>
          <a:xfrm>
            <a:off x="3109425" y="152374"/>
            <a:ext cx="4929555" cy="461665"/>
          </a:xfrm>
          <a:prstGeom prst="rect">
            <a:avLst/>
          </a:prstGeom>
        </p:spPr>
        <p:txBody>
          <a:bodyPr wrap="none">
            <a:spAutoFit/>
          </a:bodyPr>
          <a:lstStyle/>
          <a:p>
            <a:pPr algn="ctr"/>
            <a:r>
              <a:rPr lang="en-US" sz="2400" b="1" dirty="0">
                <a:solidFill>
                  <a:schemeClr val="tx2"/>
                </a:solidFill>
                <a:latin typeface="#9Slide03 Roboto Medium" panose="02000000000000000000" pitchFamily="2" charset="0"/>
                <a:ea typeface="#9Slide03 Roboto Medium" panose="02000000000000000000" pitchFamily="2" charset="0"/>
              </a:rPr>
              <a:t>a. Hệ quả của toàn </a:t>
            </a:r>
            <a:r>
              <a:rPr lang="en-US" sz="2400" b="1" dirty="0" err="1">
                <a:solidFill>
                  <a:schemeClr val="tx2"/>
                </a:solidFill>
                <a:latin typeface="#9Slide03 Roboto Medium" panose="02000000000000000000" pitchFamily="2" charset="0"/>
                <a:ea typeface="#9Slide03 Roboto Medium" panose="02000000000000000000" pitchFamily="2" charset="0"/>
              </a:rPr>
              <a:t>cầu</a:t>
            </a:r>
            <a:r>
              <a:rPr lang="en-US" sz="2400" b="1" dirty="0">
                <a:solidFill>
                  <a:schemeClr val="tx2"/>
                </a:solidFill>
                <a:latin typeface="#9Slide03 Roboto Medium" panose="02000000000000000000" pitchFamily="2" charset="0"/>
                <a:ea typeface="#9Slide03 Roboto Medium" panose="02000000000000000000" pitchFamily="2" charset="0"/>
              </a:rPr>
              <a:t> hóa kinh </a:t>
            </a:r>
            <a:r>
              <a:rPr lang="en-US" sz="2400" b="1" dirty="0" err="1">
                <a:solidFill>
                  <a:schemeClr val="tx2"/>
                </a:solidFill>
                <a:latin typeface="#9Slide03 Roboto Medium" panose="02000000000000000000" pitchFamily="2" charset="0"/>
                <a:ea typeface="#9Slide03 Roboto Medium" panose="02000000000000000000" pitchFamily="2" charset="0"/>
              </a:rPr>
              <a:t>tế</a:t>
            </a:r>
            <a:endParaRPr lang="en-US" sz="2400" dirty="0">
              <a:solidFill>
                <a:schemeClr val="tx2"/>
              </a:solidFill>
              <a:latin typeface="#9Slide03 Roboto Medium" panose="02000000000000000000" pitchFamily="2" charset="0"/>
              <a:ea typeface="#9Slide03 Roboto Medium" panose="02000000000000000000" pitchFamily="2" charset="0"/>
            </a:endParaRPr>
          </a:p>
        </p:txBody>
      </p:sp>
      <p:pic>
        <p:nvPicPr>
          <p:cNvPr id="30" name="Picture 2" descr="Usd PNG Transparent Images Free Download | Vector Files | Png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9574" y="4783997"/>
            <a:ext cx="2349406" cy="234940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ình ảnh Công Nghệ PNG, Vector, PSD, và biểu tượng để tải về miễn phí |  pngtre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000" l="2417" r="98917"/>
                    </a14:imgEffect>
                  </a14:imgLayer>
                </a14:imgProps>
              </a:ext>
              <a:ext uri="{28A0092B-C50C-407E-A947-70E740481C1C}">
                <a14:useLocalDpi xmlns:a14="http://schemas.microsoft.com/office/drawing/2010/main" val="0"/>
              </a:ext>
            </a:extLst>
          </a:blip>
          <a:srcRect/>
          <a:stretch>
            <a:fillRect/>
          </a:stretch>
        </p:blipFill>
        <p:spPr bwMode="auto">
          <a:xfrm>
            <a:off x="170510" y="4606288"/>
            <a:ext cx="2078835" cy="207883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ình ảnh Người Lao động PNG Miễn Phí Tải Về - Lovepik"/>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948" b="98953" l="0" r="97674">
                        <a14:foregroundMark x1="15698" y1="64398" x2="15698" y2="64398"/>
                        <a14:foregroundMark x1="18023" y1="60908" x2="5814" y2="84293"/>
                        <a14:foregroundMark x1="17209" y1="58464" x2="5465" y2="78185"/>
                        <a14:foregroundMark x1="17209" y1="57592" x2="5116" y2="81675"/>
                        <a14:foregroundMark x1="4186" y1="83944" x2="15349" y2="93019"/>
                        <a14:foregroundMark x1="25116" y1="62653" x2="25116" y2="62653"/>
                        <a14:foregroundMark x1="15349" y1="58988" x2="3023" y2="81326"/>
                      </a14:backgroundRemoval>
                    </a14:imgEffect>
                  </a14:imgLayer>
                </a14:imgProps>
              </a:ext>
              <a:ext uri="{28A0092B-C50C-407E-A947-70E740481C1C}">
                <a14:useLocalDpi xmlns:a14="http://schemas.microsoft.com/office/drawing/2010/main" val="0"/>
              </a:ext>
            </a:extLst>
          </a:blip>
          <a:srcRect/>
          <a:stretch>
            <a:fillRect/>
          </a:stretch>
        </p:blipFill>
        <p:spPr bwMode="auto">
          <a:xfrm>
            <a:off x="2225379" y="4507181"/>
            <a:ext cx="3268812" cy="21779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A cartoon illustration of a penny poor man, poor, poor people png | PNGEg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057" l="2556" r="90000">
                        <a14:foregroundMark x1="22444" y1="2426" x2="30556" y2="89488"/>
                        <a14:foregroundMark x1="24444" y1="42453" x2="24000" y2="55930"/>
                      </a14:backgroundRemoval>
                    </a14:imgEffect>
                  </a14:imgLayer>
                </a14:imgProps>
              </a:ext>
              <a:ext uri="{28A0092B-C50C-407E-A947-70E740481C1C}">
                <a14:useLocalDpi xmlns:a14="http://schemas.microsoft.com/office/drawing/2010/main" val="0"/>
              </a:ext>
            </a:extLst>
          </a:blip>
          <a:srcRect/>
          <a:stretch>
            <a:fillRect/>
          </a:stretch>
        </p:blipFill>
        <p:spPr bwMode="auto">
          <a:xfrm>
            <a:off x="10293728" y="5038494"/>
            <a:ext cx="1898272" cy="15650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Person, Man, Poverty, Wealth, Cartoon, Animation, Gesture transparent  background PNG clipart | HiClipart"/>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375" b="94750" l="250" r="98875">
                        <a14:foregroundMark x1="36375" y1="15500" x2="37625" y2="44375"/>
                        <a14:foregroundMark x1="39000" y1="20125" x2="43500" y2="48875"/>
                        <a14:foregroundMark x1="39250" y1="36875" x2="37875" y2="57000"/>
                        <a14:foregroundMark x1="34375" y1="35125" x2="33125" y2="52125"/>
                        <a14:foregroundMark x1="33375" y1="27625" x2="33375" y2="27625"/>
                        <a14:foregroundMark x1="31125" y1="28500" x2="31125" y2="28500"/>
                        <a14:foregroundMark x1="85000" y1="15875" x2="89125" y2="69750"/>
                        <a14:foregroundMark x1="77500" y1="53750" x2="77500" y2="53750"/>
                        <a14:foregroundMark x1="92125" y1="52250" x2="92125" y2="52250"/>
                        <a14:foregroundMark x1="80500" y1="66875" x2="81750" y2="88625"/>
                        <a14:foregroundMark x1="88625" y1="70750" x2="88000" y2="85375"/>
                        <a14:foregroundMark x1="77125" y1="88625" x2="94750" y2="87500"/>
                        <a14:foregroundMark x1="19500" y1="88500" x2="56750" y2="88500"/>
                        <a14:foregroundMark x1="54250" y1="32125" x2="54250" y2="32125"/>
                        <a14:foregroundMark x1="63000" y1="25875" x2="63000" y2="25875"/>
                        <a14:foregroundMark x1="64250" y1="39500" x2="64250" y2="39500"/>
                        <a14:foregroundMark x1="51500" y1="17125" x2="51500" y2="17125"/>
                        <a14:foregroundMark x1="22125" y1="14000" x2="22125" y2="14000"/>
                        <a14:foregroundMark x1="22125" y1="28250" x2="22125" y2="28250"/>
                        <a14:foregroundMark x1="9750" y1="29875" x2="9750" y2="29875"/>
                        <a14:foregroundMark x1="24375" y1="26500" x2="24375" y2="26500"/>
                        <a14:foregroundMark x1="6500" y1="42500" x2="6500" y2="42500"/>
                      </a14:backgroundRemoval>
                    </a14:imgEffect>
                  </a14:imgLayer>
                </a14:imgProps>
              </a:ext>
              <a:ext uri="{28A0092B-C50C-407E-A947-70E740481C1C}">
                <a14:useLocalDpi xmlns:a14="http://schemas.microsoft.com/office/drawing/2010/main" val="0"/>
              </a:ext>
            </a:extLst>
          </a:blip>
          <a:srcRect/>
          <a:stretch>
            <a:fillRect/>
          </a:stretch>
        </p:blipFill>
        <p:spPr bwMode="auto">
          <a:xfrm>
            <a:off x="7828950" y="4783997"/>
            <a:ext cx="2074011" cy="207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07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5206864"/>
              </p:ext>
            </p:extLst>
          </p:nvPr>
        </p:nvGraphicFramePr>
        <p:xfrm>
          <a:off x="384410" y="1142747"/>
          <a:ext cx="8664055" cy="4863783"/>
        </p:xfrm>
        <a:graphic>
          <a:graphicData uri="http://schemas.openxmlformats.org/drawingml/2006/table">
            <a:tbl>
              <a:tblPr firstRow="1" bandRow="1">
                <a:tableStyleId>{5C22544A-7EE6-4342-B048-85BDC9FD1C3A}</a:tableStyleId>
              </a:tblPr>
              <a:tblGrid>
                <a:gridCol w="3185028">
                  <a:extLst>
                    <a:ext uri="{9D8B030D-6E8A-4147-A177-3AD203B41FA5}">
                      <a16:colId xmlns:a16="http://schemas.microsoft.com/office/drawing/2014/main" val="1870080289"/>
                    </a:ext>
                  </a:extLst>
                </a:gridCol>
                <a:gridCol w="5479027">
                  <a:extLst>
                    <a:ext uri="{9D8B030D-6E8A-4147-A177-3AD203B41FA5}">
                      <a16:colId xmlns:a16="http://schemas.microsoft.com/office/drawing/2014/main" val="3224610848"/>
                    </a:ext>
                  </a:extLst>
                </a:gridCol>
              </a:tblGrid>
              <a:tr h="370840">
                <a:tc>
                  <a:txBody>
                    <a:bodyPr/>
                    <a:lstStyle/>
                    <a:p>
                      <a:pPr algn="ctr">
                        <a:lnSpc>
                          <a:spcPct val="150000"/>
                        </a:lnSpc>
                      </a:pPr>
                      <a:r>
                        <a:rPr lang="en-US" sz="2000" dirty="0" err="1">
                          <a:solidFill>
                            <a:schemeClr val="tx2"/>
                          </a:solidFill>
                          <a:latin typeface="#9Slide03 Roboto Medium" panose="02000000000000000000" pitchFamily="2" charset="0"/>
                          <a:ea typeface="#9Slide03 Roboto Medium" panose="02000000000000000000" pitchFamily="2" charset="0"/>
                        </a:rPr>
                        <a:t>Cơ</a:t>
                      </a:r>
                      <a:r>
                        <a:rPr lang="en-US" sz="2000" baseline="0" dirty="0">
                          <a:solidFill>
                            <a:schemeClr val="tx2"/>
                          </a:solidFill>
                          <a:latin typeface="#9Slide03 Roboto Medium" panose="02000000000000000000" pitchFamily="2" charset="0"/>
                          <a:ea typeface="#9Slide03 Roboto Medium" panose="02000000000000000000" pitchFamily="2" charset="0"/>
                        </a:rPr>
                        <a:t> hội</a:t>
                      </a:r>
                      <a:endParaRPr lang="en-US" sz="2000" dirty="0">
                        <a:solidFill>
                          <a:schemeClr val="tx2"/>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pPr>
                      <a:r>
                        <a:rPr lang="en-US" sz="2000" dirty="0" err="1">
                          <a:solidFill>
                            <a:schemeClr val="tx2"/>
                          </a:solidFill>
                          <a:latin typeface="#9Slide03 Roboto Medium" panose="02000000000000000000" pitchFamily="2" charset="0"/>
                          <a:ea typeface="#9Slide03 Roboto Medium" panose="02000000000000000000" pitchFamily="2" charset="0"/>
                        </a:rPr>
                        <a:t>Thách</a:t>
                      </a:r>
                      <a:r>
                        <a:rPr lang="en-US" sz="2000" baseline="0" dirty="0">
                          <a:solidFill>
                            <a:schemeClr val="tx2"/>
                          </a:solidFill>
                          <a:latin typeface="#9Slide03 Roboto Medium" panose="02000000000000000000" pitchFamily="2" charset="0"/>
                          <a:ea typeface="#9Slide03 Roboto Medium" panose="02000000000000000000" pitchFamily="2" charset="0"/>
                        </a:rPr>
                        <a:t> </a:t>
                      </a:r>
                      <a:r>
                        <a:rPr lang="en-US" sz="2000" baseline="0" dirty="0" err="1">
                          <a:solidFill>
                            <a:schemeClr val="tx2"/>
                          </a:solidFill>
                          <a:latin typeface="#9Slide03 Roboto Medium" panose="02000000000000000000" pitchFamily="2" charset="0"/>
                          <a:ea typeface="#9Slide03 Roboto Medium" panose="02000000000000000000" pitchFamily="2" charset="0"/>
                        </a:rPr>
                        <a:t>thức</a:t>
                      </a:r>
                      <a:endParaRPr lang="en-US" sz="2000" dirty="0">
                        <a:solidFill>
                          <a:schemeClr val="tx2"/>
                        </a:solidFill>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96326441"/>
                  </a:ext>
                </a:extLst>
              </a:tr>
              <a:tr h="370840">
                <a:tc>
                  <a:txBody>
                    <a:bodyPr/>
                    <a:lstStyle/>
                    <a:p>
                      <a:pPr algn="just">
                        <a:lnSpc>
                          <a:spcPct val="150000"/>
                        </a:lnSpc>
                      </a:pPr>
                      <a:r>
                        <a:rPr lang="en-US" sz="2100" b="0" i="0" u="none" strike="noStrike" cap="none" dirty="0">
                          <a:solidFill>
                            <a:schemeClr val="dk1"/>
                          </a:solidFill>
                          <a:effectLst/>
                          <a:latin typeface="#9Slide03 Roboto Medium" panose="02000000000000000000" pitchFamily="2" charset="0"/>
                          <a:ea typeface="#9Slide03 Roboto Medium" panose="02000000000000000000" pitchFamily="2" charset="0"/>
                          <a:cs typeface="+mn-cs"/>
                          <a:sym typeface="Arial"/>
                        </a:rPr>
                        <a:t>L</a:t>
                      </a:r>
                      <a:r>
                        <a:rPr lang="vi-VN" sz="2100" b="0" i="0" u="none" strike="noStrike" cap="none" dirty="0">
                          <a:solidFill>
                            <a:schemeClr val="dk1"/>
                          </a:solidFill>
                          <a:effectLst/>
                          <a:latin typeface="#9Slide03 Roboto Medium" panose="02000000000000000000" pitchFamily="2" charset="0"/>
                          <a:ea typeface="#9Slide03 Roboto Medium" panose="02000000000000000000" pitchFamily="2" charset="0"/>
                          <a:cs typeface="+mn-cs"/>
                          <a:sym typeface="Arial"/>
                        </a:rPr>
                        <a:t>àm gia tăng nguồn lực phát triển kinh tế của các nước, như: vốn đầu tư, khoa học - công nghệ, thị trường….</a:t>
                      </a:r>
                      <a:endParaRPr lang="en-US" sz="2100" dirty="0">
                        <a:latin typeface="#9Slide03 Roboto Medium" panose="02000000000000000000" pitchFamily="2" charset="0"/>
                        <a:ea typeface="#9Slide03 Roboto Medium"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50000"/>
                        </a:lnSpc>
                      </a:pPr>
                      <a:r>
                        <a:rPr lang="vi-VN" sz="2100" b="0" i="0" u="none" strike="noStrike" cap="none" dirty="0">
                          <a:solidFill>
                            <a:schemeClr val="dk1"/>
                          </a:solidFill>
                          <a:effectLst/>
                          <a:latin typeface="#9Slide03 Roboto Medium" panose="02000000000000000000" pitchFamily="2" charset="0"/>
                          <a:ea typeface="#9Slide03 Roboto Medium" panose="02000000000000000000" pitchFamily="2" charset="0"/>
                          <a:cs typeface="+mn-cs"/>
                          <a:sym typeface="Arial"/>
                        </a:rPr>
                        <a:t>+ Đặt ra nhiều vấn đề trong phát triển kinh tế với các nước như: xây dựng thương hiệu sản phẩm; chuyển đổi cơ cấu kinh tế phù hợp; hoàn thiện các thể chế để thích ứng với xu hướng hội nhập; nâng cao trình độ phát triển kinh tế….</a:t>
                      </a:r>
                    </a:p>
                    <a:p>
                      <a:pPr algn="just">
                        <a:lnSpc>
                          <a:spcPct val="150000"/>
                        </a:lnSpc>
                      </a:pPr>
                      <a:r>
                        <a:rPr lang="vi-VN" sz="2100" b="0" i="0" u="none" strike="noStrike" cap="none" dirty="0">
                          <a:solidFill>
                            <a:schemeClr val="dk1"/>
                          </a:solidFill>
                          <a:effectLst/>
                          <a:latin typeface="#9Slide03 Roboto Medium" panose="02000000000000000000" pitchFamily="2" charset="0"/>
                          <a:ea typeface="#9Slide03 Roboto Medium" panose="02000000000000000000" pitchFamily="2" charset="0"/>
                          <a:cs typeface="+mn-cs"/>
                          <a:sym typeface="Arial"/>
                        </a:rPr>
                        <a:t>+ Các vấn đề về xã hội và môi trường như: chênh lệch giàu nghèo, y tế, ô nhiễm môi trường, biến đổi khí hậu,… trở thành mối quan tâm chung của các quốc gia.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66623655"/>
                  </a:ext>
                </a:extLst>
              </a:tr>
            </a:tbl>
          </a:graphicData>
        </a:graphic>
      </p:graphicFrame>
      <p:sp>
        <p:nvSpPr>
          <p:cNvPr id="28" name="Rectangle 27"/>
          <p:cNvSpPr/>
          <p:nvPr/>
        </p:nvSpPr>
        <p:spPr>
          <a:xfrm>
            <a:off x="0" y="95533"/>
            <a:ext cx="12192000" cy="6003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sp>
        <p:nvSpPr>
          <p:cNvPr id="29" name="Rectangle 28"/>
          <p:cNvSpPr/>
          <p:nvPr/>
        </p:nvSpPr>
        <p:spPr>
          <a:xfrm>
            <a:off x="1305200" y="180286"/>
            <a:ext cx="8768747" cy="430887"/>
          </a:xfrm>
          <a:prstGeom prst="rect">
            <a:avLst/>
          </a:prstGeom>
        </p:spPr>
        <p:txBody>
          <a:bodyPr wrap="none">
            <a:spAutoFit/>
          </a:bodyPr>
          <a:lstStyle/>
          <a:p>
            <a:pPr lvl="0" algn="ctr"/>
            <a:r>
              <a:rPr lang="en-US" sz="2200" b="1" dirty="0">
                <a:solidFill>
                  <a:schemeClr val="tx2"/>
                </a:solidFill>
                <a:latin typeface="#9Slide03 Roboto Medium" panose="02000000000000000000" pitchFamily="2" charset="0"/>
                <a:ea typeface="#9Slide03 Roboto Medium" panose="02000000000000000000" pitchFamily="2" charset="0"/>
              </a:rPr>
              <a:t>b. </a:t>
            </a:r>
            <a:r>
              <a:rPr lang="vi-VN" sz="2200" b="1" dirty="0">
                <a:solidFill>
                  <a:schemeClr val="tx2"/>
                </a:solidFill>
                <a:latin typeface="#9Slide03 Roboto Medium" panose="02000000000000000000" pitchFamily="2" charset="0"/>
                <a:ea typeface="#9Slide03 Roboto Medium" panose="02000000000000000000" pitchFamily="2" charset="0"/>
              </a:rPr>
              <a:t>Ảnh hưởng của toàn cầu hóa kinh tế đối với các nước trên thế giới</a:t>
            </a:r>
            <a:endParaRPr kumimoji="0" lang="en-US" sz="2200" b="0" i="0" u="none" strike="noStrike" kern="1200" cap="none" spc="0" normalizeH="0" baseline="0" noProof="0" dirty="0">
              <a:ln>
                <a:noFill/>
              </a:ln>
              <a:solidFill>
                <a:schemeClr val="tx2"/>
              </a:solidFill>
              <a:effectLst/>
              <a:uLnTx/>
              <a:uFillTx/>
              <a:latin typeface="#9Slide03 Roboto Medium" panose="02000000000000000000" pitchFamily="2" charset="0"/>
              <a:ea typeface="#9Slide03 Roboto Medium" panose="02000000000000000000" pitchFamily="2" charset="0"/>
            </a:endParaRPr>
          </a:p>
        </p:txBody>
      </p:sp>
      <p:pic>
        <p:nvPicPr>
          <p:cNvPr id="10" name="Picture 12" descr="Person, Man, Poverty, Wealth, Cartoon, Animation, Gesture transparent  background PNG clipart | HiClipar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375" b="94750" l="250" r="98875">
                        <a14:foregroundMark x1="36375" y1="15500" x2="37625" y2="44375"/>
                        <a14:foregroundMark x1="39000" y1="20125" x2="43500" y2="48875"/>
                        <a14:foregroundMark x1="39250" y1="36875" x2="37875" y2="57000"/>
                        <a14:foregroundMark x1="34375" y1="35125" x2="33125" y2="52125"/>
                        <a14:foregroundMark x1="33375" y1="27625" x2="33375" y2="27625"/>
                        <a14:foregroundMark x1="31125" y1="28500" x2="31125" y2="28500"/>
                        <a14:foregroundMark x1="85000" y1="15875" x2="89125" y2="69750"/>
                        <a14:foregroundMark x1="77500" y1="53750" x2="77500" y2="53750"/>
                        <a14:foregroundMark x1="92125" y1="52250" x2="92125" y2="52250"/>
                        <a14:foregroundMark x1="80500" y1="66875" x2="81750" y2="88625"/>
                        <a14:foregroundMark x1="88625" y1="70750" x2="88000" y2="85375"/>
                        <a14:foregroundMark x1="77125" y1="88625" x2="94750" y2="87500"/>
                        <a14:foregroundMark x1="19500" y1="88500" x2="56750" y2="88500"/>
                        <a14:foregroundMark x1="54250" y1="32125" x2="54250" y2="32125"/>
                        <a14:foregroundMark x1="63000" y1="25875" x2="63000" y2="25875"/>
                        <a14:foregroundMark x1="64250" y1="39500" x2="64250" y2="39500"/>
                        <a14:foregroundMark x1="51500" y1="17125" x2="51500" y2="17125"/>
                        <a14:foregroundMark x1="22125" y1="14000" x2="22125" y2="14000"/>
                        <a14:foregroundMark x1="22125" y1="28250" x2="22125" y2="28250"/>
                        <a14:foregroundMark x1="9750" y1="29875" x2="9750" y2="29875"/>
                        <a14:foregroundMark x1="24375" y1="26500" x2="24375" y2="26500"/>
                        <a14:foregroundMark x1="6500" y1="42500" x2="6500" y2="42500"/>
                      </a14:backgroundRemoval>
                    </a14:imgEffect>
                  </a14:imgLayer>
                </a14:imgProps>
              </a:ext>
              <a:ext uri="{28A0092B-C50C-407E-A947-70E740481C1C}">
                <a14:useLocalDpi xmlns:a14="http://schemas.microsoft.com/office/drawing/2010/main" val="0"/>
              </a:ext>
            </a:extLst>
          </a:blip>
          <a:srcRect/>
          <a:stretch>
            <a:fillRect/>
          </a:stretch>
        </p:blipFill>
        <p:spPr bwMode="auto">
          <a:xfrm>
            <a:off x="9458823" y="780680"/>
            <a:ext cx="2015408" cy="201540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ùng rác Thải Giấy Giỏ Bin túi Clip nghệ thuật - rác png tải về - Miễn phí  trong suốt Hành Vi Con Người png Tải về."/>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7963" l="3000" r="97000">
                        <a14:foregroundMark x1="51000" y1="12778" x2="58556" y2="28889"/>
                        <a14:foregroundMark x1="67444" y1="22222" x2="67444" y2="22222"/>
                        <a14:foregroundMark x1="69556" y1="12778" x2="69556" y2="12778"/>
                        <a14:foregroundMark x1="67556" y1="15556" x2="67556" y2="15556"/>
                        <a14:foregroundMark x1="62778" y1="88889" x2="62778" y2="88889"/>
                        <a14:foregroundMark x1="60889" y1="89630" x2="67000" y2="85370"/>
                        <a14:foregroundMark x1="42778" y1="71296" x2="45778" y2="77778"/>
                        <a14:foregroundMark x1="34444" y1="32593" x2="37222" y2="43704"/>
                        <a14:foregroundMark x1="25889" y1="43148" x2="24889" y2="57593"/>
                        <a14:foregroundMark x1="51556" y1="90185" x2="51556" y2="90185"/>
                        <a14:foregroundMark x1="70111" y1="80370" x2="71444" y2="86667"/>
                        <a14:foregroundMark x1="68222" y1="86111" x2="74000" y2="84630"/>
                      </a14:backgroundRemoval>
                    </a14:imgEffect>
                  </a14:imgLayer>
                </a14:imgProps>
              </a:ext>
              <a:ext uri="{28A0092B-C50C-407E-A947-70E740481C1C}">
                <a14:useLocalDpi xmlns:a14="http://schemas.microsoft.com/office/drawing/2010/main" val="0"/>
              </a:ext>
            </a:extLst>
          </a:blip>
          <a:srcRect/>
          <a:stretch>
            <a:fillRect/>
          </a:stretch>
        </p:blipFill>
        <p:spPr bwMode="auto">
          <a:xfrm>
            <a:off x="9048465" y="4942029"/>
            <a:ext cx="3045566" cy="18273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lip Art Earth What Is Global - Global Warming Climate Change Clipart ,  Free Transparent Clipart - ClipartKe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154" b="89911" l="0" r="95222"/>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724483" y="2515510"/>
            <a:ext cx="2160106" cy="242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884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69;p33"/>
          <p:cNvSpPr/>
          <p:nvPr/>
        </p:nvSpPr>
        <p:spPr>
          <a:xfrm>
            <a:off x="7938679" y="2247470"/>
            <a:ext cx="1360400" cy="1360400"/>
          </a:xfrm>
          <a:prstGeom prst="ellipse">
            <a:avLst/>
          </a:prstGeom>
          <a:noFill/>
          <a:ln w="28575" cap="flat" cmpd="sng">
            <a:solidFill>
              <a:srgbClr val="FFC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871;p33"/>
          <p:cNvSpPr txBox="1">
            <a:spLocks/>
          </p:cNvSpPr>
          <p:nvPr/>
        </p:nvSpPr>
        <p:spPr>
          <a:xfrm>
            <a:off x="7938679" y="2366486"/>
            <a:ext cx="1360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Poppins"/>
              <a:buNone/>
              <a:defRPr sz="6667"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4B791C"/>
              </a:buClr>
              <a:buSzPts val="6000"/>
              <a:buFont typeface="Poppins"/>
              <a:buNone/>
              <a:tabLst/>
              <a:defRPr/>
            </a:pPr>
            <a:r>
              <a:rPr kumimoji="0" lang="en" sz="6667" b="1" i="0" u="none" strike="noStrike" kern="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sym typeface="Poppins"/>
              </a:rPr>
              <a:t>II</a:t>
            </a:r>
          </a:p>
        </p:txBody>
      </p:sp>
      <p:sp>
        <p:nvSpPr>
          <p:cNvPr id="9" name="Google Shape;874;p33"/>
          <p:cNvSpPr/>
          <p:nvPr/>
        </p:nvSpPr>
        <p:spPr>
          <a:xfrm rot="16200000">
            <a:off x="203191" y="923835"/>
            <a:ext cx="5579079" cy="5297876"/>
          </a:xfrm>
          <a:custGeom>
            <a:avLst/>
            <a:gdLst/>
            <a:ahLst/>
            <a:cxnLst/>
            <a:rect l="l" t="t" r="r" b="b"/>
            <a:pathLst>
              <a:path w="130627" h="124043" extrusionOk="0">
                <a:moveTo>
                  <a:pt x="71513" y="4586"/>
                </a:moveTo>
                <a:cubicBezTo>
                  <a:pt x="85930" y="4586"/>
                  <a:pt x="104219" y="24177"/>
                  <a:pt x="115834" y="48943"/>
                </a:cubicBezTo>
                <a:cubicBezTo>
                  <a:pt x="127539" y="73887"/>
                  <a:pt x="130626" y="84360"/>
                  <a:pt x="123846" y="93906"/>
                </a:cubicBezTo>
                <a:cubicBezTo>
                  <a:pt x="117476" y="102881"/>
                  <a:pt x="99419" y="111570"/>
                  <a:pt x="64305" y="111570"/>
                </a:cubicBezTo>
                <a:cubicBezTo>
                  <a:pt x="62057" y="111570"/>
                  <a:pt x="59719" y="111535"/>
                  <a:pt x="57328" y="111463"/>
                </a:cubicBezTo>
                <a:cubicBezTo>
                  <a:pt x="56311" y="111517"/>
                  <a:pt x="55330" y="111552"/>
                  <a:pt x="54349" y="111552"/>
                </a:cubicBezTo>
                <a:cubicBezTo>
                  <a:pt x="29851" y="111552"/>
                  <a:pt x="12062" y="91765"/>
                  <a:pt x="10367" y="78044"/>
                </a:cubicBezTo>
                <a:cubicBezTo>
                  <a:pt x="9742" y="69729"/>
                  <a:pt x="9903" y="56633"/>
                  <a:pt x="26514" y="34472"/>
                </a:cubicBezTo>
                <a:cubicBezTo>
                  <a:pt x="43144" y="12294"/>
                  <a:pt x="56704" y="4907"/>
                  <a:pt x="71174" y="4586"/>
                </a:cubicBezTo>
                <a:close/>
                <a:moveTo>
                  <a:pt x="0" y="0"/>
                </a:moveTo>
                <a:lnTo>
                  <a:pt x="0" y="124042"/>
                </a:lnTo>
                <a:lnTo>
                  <a:pt x="130555" y="124042"/>
                </a:lnTo>
                <a:lnTo>
                  <a:pt x="130555" y="0"/>
                </a:lnTo>
                <a:close/>
              </a:path>
            </a:pathLst>
          </a:custGeom>
          <a:solidFill>
            <a:srgbClr val="FDF3E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875;p33"/>
          <p:cNvSpPr/>
          <p:nvPr/>
        </p:nvSpPr>
        <p:spPr>
          <a:xfrm rot="16200000">
            <a:off x="488942" y="1246957"/>
            <a:ext cx="4719498" cy="4250840"/>
          </a:xfrm>
          <a:custGeom>
            <a:avLst/>
            <a:gdLst/>
            <a:ahLst/>
            <a:cxnLst/>
            <a:rect l="l" t="t" r="r" b="b"/>
            <a:pathLst>
              <a:path w="110501" h="99528" fill="none" extrusionOk="0">
                <a:moveTo>
                  <a:pt x="572" y="67428"/>
                </a:moveTo>
                <a:cubicBezTo>
                  <a:pt x="1" y="59827"/>
                  <a:pt x="144" y="47855"/>
                  <a:pt x="15346" y="27586"/>
                </a:cubicBezTo>
                <a:cubicBezTo>
                  <a:pt x="30547" y="7316"/>
                  <a:pt x="42930" y="554"/>
                  <a:pt x="56170" y="286"/>
                </a:cubicBezTo>
                <a:cubicBezTo>
                  <a:pt x="69391" y="1"/>
                  <a:pt x="86288" y="18022"/>
                  <a:pt x="96994" y="40825"/>
                </a:cubicBezTo>
                <a:cubicBezTo>
                  <a:pt x="107681" y="63628"/>
                  <a:pt x="110500" y="73191"/>
                  <a:pt x="104309" y="81916"/>
                </a:cubicBezTo>
                <a:cubicBezTo>
                  <a:pt x="98118" y="90641"/>
                  <a:pt x="79829" y="99099"/>
                  <a:pt x="43501" y="97975"/>
                </a:cubicBezTo>
                <a:cubicBezTo>
                  <a:pt x="19717" y="99527"/>
                  <a:pt x="2196" y="80471"/>
                  <a:pt x="572" y="67428"/>
                </a:cubicBezTo>
                <a:close/>
              </a:path>
            </a:pathLst>
          </a:custGeom>
          <a:noFill/>
          <a:ln w="19050" cap="flat" cmpd="sng">
            <a:solidFill>
              <a:srgbClr val="8DC53E"/>
            </a:solidFill>
            <a:prstDash val="dash"/>
            <a:miter lim="1784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876;p33"/>
          <p:cNvSpPr/>
          <p:nvPr/>
        </p:nvSpPr>
        <p:spPr>
          <a:xfrm rot="16200000">
            <a:off x="1112337" y="4217480"/>
            <a:ext cx="1435739" cy="1790104"/>
          </a:xfrm>
          <a:custGeom>
            <a:avLst/>
            <a:gdLst/>
            <a:ahLst/>
            <a:cxnLst/>
            <a:rect l="l" t="t" r="r" b="b"/>
            <a:pathLst>
              <a:path w="33616" h="41913" extrusionOk="0">
                <a:moveTo>
                  <a:pt x="33616" y="0"/>
                </a:moveTo>
                <a:lnTo>
                  <a:pt x="33616" y="0"/>
                </a:lnTo>
                <a:cubicBezTo>
                  <a:pt x="11188" y="3283"/>
                  <a:pt x="1909" y="11794"/>
                  <a:pt x="357" y="24159"/>
                </a:cubicBezTo>
                <a:cubicBezTo>
                  <a:pt x="89" y="27906"/>
                  <a:pt x="0" y="34151"/>
                  <a:pt x="1499" y="41913"/>
                </a:cubicBezTo>
                <a:cubicBezTo>
                  <a:pt x="3943" y="35935"/>
                  <a:pt x="7851" y="28923"/>
                  <a:pt x="14060" y="20626"/>
                </a:cubicBezTo>
                <a:cubicBezTo>
                  <a:pt x="21019" y="11348"/>
                  <a:pt x="27442" y="4657"/>
                  <a:pt x="33616" y="0"/>
                </a:cubicBezTo>
                <a:close/>
              </a:path>
            </a:pathLst>
          </a:cu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877;p33"/>
          <p:cNvSpPr/>
          <p:nvPr/>
        </p:nvSpPr>
        <p:spPr>
          <a:xfrm rot="16200000">
            <a:off x="1112337" y="4217480"/>
            <a:ext cx="1435739" cy="1790104"/>
          </a:xfrm>
          <a:custGeom>
            <a:avLst/>
            <a:gdLst/>
            <a:ahLst/>
            <a:cxnLst/>
            <a:rect l="l" t="t" r="r" b="b"/>
            <a:pathLst>
              <a:path w="33616" h="41913" fill="none" extrusionOk="0">
                <a:moveTo>
                  <a:pt x="33616" y="0"/>
                </a:moveTo>
                <a:lnTo>
                  <a:pt x="33616" y="0"/>
                </a:lnTo>
                <a:cubicBezTo>
                  <a:pt x="11188" y="3283"/>
                  <a:pt x="1909" y="11794"/>
                  <a:pt x="357" y="24159"/>
                </a:cubicBezTo>
                <a:cubicBezTo>
                  <a:pt x="89" y="27906"/>
                  <a:pt x="0" y="34151"/>
                  <a:pt x="1499" y="41913"/>
                </a:cubicBezTo>
                <a:cubicBezTo>
                  <a:pt x="3943" y="35935"/>
                  <a:pt x="7851" y="28923"/>
                  <a:pt x="14060" y="20626"/>
                </a:cubicBezTo>
                <a:cubicBezTo>
                  <a:pt x="21019" y="11348"/>
                  <a:pt x="27442" y="4657"/>
                  <a:pt x="33616" y="0"/>
                </a:cubicBezTo>
                <a:close/>
              </a:path>
            </a:pathLst>
          </a:custGeom>
          <a:noFill/>
          <a:ln w="7575" cap="flat" cmpd="sng">
            <a:solidFill>
              <a:srgbClr val="9EB94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878;p33"/>
          <p:cNvSpPr/>
          <p:nvPr/>
        </p:nvSpPr>
        <p:spPr>
          <a:xfrm rot="16200000">
            <a:off x="1250632" y="639237"/>
            <a:ext cx="1523423" cy="2123883"/>
          </a:xfrm>
          <a:custGeom>
            <a:avLst/>
            <a:gdLst/>
            <a:ahLst/>
            <a:cxnLst/>
            <a:rect l="l" t="t" r="r" b="b"/>
            <a:pathLst>
              <a:path w="35669" h="49728" extrusionOk="0">
                <a:moveTo>
                  <a:pt x="1" y="0"/>
                </a:moveTo>
                <a:cubicBezTo>
                  <a:pt x="9047" y="8083"/>
                  <a:pt x="17879" y="20573"/>
                  <a:pt x="24534" y="34740"/>
                </a:cubicBezTo>
                <a:cubicBezTo>
                  <a:pt x="27211" y="40431"/>
                  <a:pt x="29441" y="45374"/>
                  <a:pt x="31190" y="49727"/>
                </a:cubicBezTo>
                <a:cubicBezTo>
                  <a:pt x="35668" y="33223"/>
                  <a:pt x="33563" y="20929"/>
                  <a:pt x="28388" y="13650"/>
                </a:cubicBezTo>
                <a:cubicBezTo>
                  <a:pt x="24017" y="7494"/>
                  <a:pt x="15881" y="2462"/>
                  <a:pt x="1" y="0"/>
                </a:cubicBezTo>
                <a:close/>
              </a:path>
            </a:pathLst>
          </a:cu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879;p33"/>
          <p:cNvSpPr/>
          <p:nvPr/>
        </p:nvSpPr>
        <p:spPr>
          <a:xfrm rot="16200000">
            <a:off x="1250632" y="639237"/>
            <a:ext cx="1523423" cy="2123883"/>
          </a:xfrm>
          <a:custGeom>
            <a:avLst/>
            <a:gdLst/>
            <a:ahLst/>
            <a:cxnLst/>
            <a:rect l="l" t="t" r="r" b="b"/>
            <a:pathLst>
              <a:path w="35669" h="49728" fill="none" extrusionOk="0">
                <a:moveTo>
                  <a:pt x="1" y="0"/>
                </a:moveTo>
                <a:lnTo>
                  <a:pt x="1" y="0"/>
                </a:lnTo>
                <a:cubicBezTo>
                  <a:pt x="9047" y="8083"/>
                  <a:pt x="17879" y="20573"/>
                  <a:pt x="24534" y="34740"/>
                </a:cubicBezTo>
                <a:cubicBezTo>
                  <a:pt x="27211" y="40431"/>
                  <a:pt x="29441" y="45374"/>
                  <a:pt x="31190" y="49727"/>
                </a:cubicBezTo>
                <a:cubicBezTo>
                  <a:pt x="35668" y="33223"/>
                  <a:pt x="33563" y="20929"/>
                  <a:pt x="28388" y="13650"/>
                </a:cubicBezTo>
                <a:cubicBezTo>
                  <a:pt x="24017" y="7494"/>
                  <a:pt x="15881" y="2462"/>
                  <a:pt x="1" y="0"/>
                </a:cubicBezTo>
                <a:close/>
              </a:path>
            </a:pathLst>
          </a:custGeom>
          <a:noFill/>
          <a:ln w="7575" cap="flat" cmpd="sng">
            <a:solidFill>
              <a:srgbClr val="9EB94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80;p33"/>
          <p:cNvSpPr/>
          <p:nvPr/>
        </p:nvSpPr>
        <p:spPr>
          <a:xfrm rot="16200000">
            <a:off x="4162066" y="2975324"/>
            <a:ext cx="2086554" cy="490054"/>
          </a:xfrm>
          <a:custGeom>
            <a:avLst/>
            <a:gdLst/>
            <a:ahLst/>
            <a:cxnLst/>
            <a:rect l="l" t="t" r="r" b="b"/>
            <a:pathLst>
              <a:path w="48854" h="11474" extrusionOk="0">
                <a:moveTo>
                  <a:pt x="48854" y="1"/>
                </a:moveTo>
                <a:cubicBezTo>
                  <a:pt x="40022" y="2160"/>
                  <a:pt x="28906" y="3480"/>
                  <a:pt x="15167" y="3480"/>
                </a:cubicBezTo>
                <a:cubicBezTo>
                  <a:pt x="12919" y="3480"/>
                  <a:pt x="10581" y="3445"/>
                  <a:pt x="8190" y="3373"/>
                </a:cubicBezTo>
                <a:cubicBezTo>
                  <a:pt x="7173" y="3427"/>
                  <a:pt x="6192" y="3462"/>
                  <a:pt x="5211" y="3462"/>
                </a:cubicBezTo>
                <a:cubicBezTo>
                  <a:pt x="3444" y="3462"/>
                  <a:pt x="1696" y="3355"/>
                  <a:pt x="1" y="3159"/>
                </a:cubicBezTo>
                <a:lnTo>
                  <a:pt x="1" y="3159"/>
                </a:lnTo>
                <a:cubicBezTo>
                  <a:pt x="7298" y="8994"/>
                  <a:pt x="14132" y="11456"/>
                  <a:pt x="22036" y="11474"/>
                </a:cubicBezTo>
                <a:lnTo>
                  <a:pt x="22143" y="11474"/>
                </a:lnTo>
                <a:cubicBezTo>
                  <a:pt x="32349" y="11474"/>
                  <a:pt x="41128" y="7477"/>
                  <a:pt x="48854" y="1"/>
                </a:cubicBezTo>
                <a:close/>
              </a:path>
            </a:pathLst>
          </a:cu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81;p33"/>
          <p:cNvSpPr/>
          <p:nvPr/>
        </p:nvSpPr>
        <p:spPr>
          <a:xfrm rot="16200000">
            <a:off x="4162066" y="2975324"/>
            <a:ext cx="2086554" cy="490054"/>
          </a:xfrm>
          <a:custGeom>
            <a:avLst/>
            <a:gdLst/>
            <a:ahLst/>
            <a:cxnLst/>
            <a:rect l="l" t="t" r="r" b="b"/>
            <a:pathLst>
              <a:path w="48854" h="11474" fill="none" extrusionOk="0">
                <a:moveTo>
                  <a:pt x="48854" y="1"/>
                </a:moveTo>
                <a:lnTo>
                  <a:pt x="48854" y="1"/>
                </a:lnTo>
                <a:cubicBezTo>
                  <a:pt x="40022" y="2160"/>
                  <a:pt x="28906" y="3480"/>
                  <a:pt x="15167" y="3480"/>
                </a:cubicBezTo>
                <a:cubicBezTo>
                  <a:pt x="12919" y="3480"/>
                  <a:pt x="10581" y="3445"/>
                  <a:pt x="8190" y="3373"/>
                </a:cubicBezTo>
                <a:cubicBezTo>
                  <a:pt x="7173" y="3427"/>
                  <a:pt x="6192" y="3462"/>
                  <a:pt x="5211" y="3462"/>
                </a:cubicBezTo>
                <a:cubicBezTo>
                  <a:pt x="3444" y="3462"/>
                  <a:pt x="1696" y="3355"/>
                  <a:pt x="1" y="3159"/>
                </a:cubicBezTo>
                <a:cubicBezTo>
                  <a:pt x="7298" y="8994"/>
                  <a:pt x="14132" y="11456"/>
                  <a:pt x="22036" y="11474"/>
                </a:cubicBezTo>
                <a:lnTo>
                  <a:pt x="22143" y="11474"/>
                </a:lnTo>
                <a:cubicBezTo>
                  <a:pt x="32349" y="11474"/>
                  <a:pt x="41128" y="7477"/>
                  <a:pt x="48854" y="1"/>
                </a:cubicBezTo>
                <a:close/>
              </a:path>
            </a:pathLst>
          </a:custGeom>
          <a:solidFill>
            <a:srgbClr val="9EB944"/>
          </a:solidFill>
          <a:ln w="7575" cap="flat" cmpd="sng">
            <a:solidFill>
              <a:srgbClr val="9EB94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 name="Google Shape;882;p33"/>
          <p:cNvGrpSpPr/>
          <p:nvPr/>
        </p:nvGrpSpPr>
        <p:grpSpPr>
          <a:xfrm>
            <a:off x="505296" y="5901012"/>
            <a:ext cx="891017" cy="475563"/>
            <a:chOff x="6613421" y="4558496"/>
            <a:chExt cx="668263" cy="356672"/>
          </a:xfrm>
        </p:grpSpPr>
        <p:grpSp>
          <p:nvGrpSpPr>
            <p:cNvPr id="18" name="Google Shape;883;p33"/>
            <p:cNvGrpSpPr/>
            <p:nvPr/>
          </p:nvGrpSpPr>
          <p:grpSpPr>
            <a:xfrm>
              <a:off x="6613421" y="4697571"/>
              <a:ext cx="668263" cy="217597"/>
              <a:chOff x="-668239" y="4338844"/>
              <a:chExt cx="298478" cy="97194"/>
            </a:xfrm>
          </p:grpSpPr>
          <p:sp>
            <p:nvSpPr>
              <p:cNvPr id="30" name="Google Shape;884;p33"/>
              <p:cNvSpPr/>
              <p:nvPr/>
            </p:nvSpPr>
            <p:spPr>
              <a:xfrm>
                <a:off x="-668239"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885;p33"/>
              <p:cNvSpPr/>
              <p:nvPr/>
            </p:nvSpPr>
            <p:spPr>
              <a:xfrm>
                <a:off x="-602177"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886;p33"/>
              <p:cNvSpPr/>
              <p:nvPr/>
            </p:nvSpPr>
            <p:spPr>
              <a:xfrm>
                <a:off x="-536094"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887;p33"/>
              <p:cNvSpPr/>
              <p:nvPr/>
            </p:nvSpPr>
            <p:spPr>
              <a:xfrm>
                <a:off x="-470035"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888;p33"/>
              <p:cNvSpPr/>
              <p:nvPr/>
            </p:nvSpPr>
            <p:spPr>
              <a:xfrm>
                <a:off x="-668239"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889;p33"/>
              <p:cNvSpPr/>
              <p:nvPr/>
            </p:nvSpPr>
            <p:spPr>
              <a:xfrm>
                <a:off x="-602177"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890;p33"/>
              <p:cNvSpPr/>
              <p:nvPr/>
            </p:nvSpPr>
            <p:spPr>
              <a:xfrm>
                <a:off x="-536094"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891;p33"/>
              <p:cNvSpPr/>
              <p:nvPr/>
            </p:nvSpPr>
            <p:spPr>
              <a:xfrm>
                <a:off x="-470035"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892;p33"/>
              <p:cNvSpPr/>
              <p:nvPr/>
            </p:nvSpPr>
            <p:spPr>
              <a:xfrm>
                <a:off x="-403960"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893;p33"/>
              <p:cNvSpPr/>
              <p:nvPr/>
            </p:nvSpPr>
            <p:spPr>
              <a:xfrm>
                <a:off x="-403960"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 name="Google Shape;894;p33"/>
            <p:cNvGrpSpPr/>
            <p:nvPr/>
          </p:nvGrpSpPr>
          <p:grpSpPr>
            <a:xfrm>
              <a:off x="6613421" y="4558496"/>
              <a:ext cx="668263" cy="217597"/>
              <a:chOff x="-668239" y="4338844"/>
              <a:chExt cx="298478" cy="97194"/>
            </a:xfrm>
          </p:grpSpPr>
          <p:sp>
            <p:nvSpPr>
              <p:cNvPr id="20" name="Google Shape;895;p33"/>
              <p:cNvSpPr/>
              <p:nvPr/>
            </p:nvSpPr>
            <p:spPr>
              <a:xfrm>
                <a:off x="-668239"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896;p33"/>
              <p:cNvSpPr/>
              <p:nvPr/>
            </p:nvSpPr>
            <p:spPr>
              <a:xfrm>
                <a:off x="-602177"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897;p33"/>
              <p:cNvSpPr/>
              <p:nvPr/>
            </p:nvSpPr>
            <p:spPr>
              <a:xfrm>
                <a:off x="-536094"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898;p33"/>
              <p:cNvSpPr/>
              <p:nvPr/>
            </p:nvSpPr>
            <p:spPr>
              <a:xfrm>
                <a:off x="-470035"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899;p33"/>
              <p:cNvSpPr/>
              <p:nvPr/>
            </p:nvSpPr>
            <p:spPr>
              <a:xfrm>
                <a:off x="-668239"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900;p33"/>
              <p:cNvSpPr/>
              <p:nvPr/>
            </p:nvSpPr>
            <p:spPr>
              <a:xfrm>
                <a:off x="-602177"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901;p33"/>
              <p:cNvSpPr/>
              <p:nvPr/>
            </p:nvSpPr>
            <p:spPr>
              <a:xfrm>
                <a:off x="-536094"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902;p33"/>
              <p:cNvSpPr/>
              <p:nvPr/>
            </p:nvSpPr>
            <p:spPr>
              <a:xfrm>
                <a:off x="-470035"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903;p33"/>
              <p:cNvSpPr/>
              <p:nvPr/>
            </p:nvSpPr>
            <p:spPr>
              <a:xfrm>
                <a:off x="-403960"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04;p33"/>
              <p:cNvSpPr/>
              <p:nvPr/>
            </p:nvSpPr>
            <p:spPr>
              <a:xfrm>
                <a:off x="-403960"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40" name="Google Shape;905;p33"/>
          <p:cNvSpPr/>
          <p:nvPr/>
        </p:nvSpPr>
        <p:spPr>
          <a:xfrm>
            <a:off x="5162064" y="6312200"/>
            <a:ext cx="282400" cy="2824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Rectangle 40"/>
          <p:cNvSpPr/>
          <p:nvPr/>
        </p:nvSpPr>
        <p:spPr>
          <a:xfrm>
            <a:off x="5500111" y="3909685"/>
            <a:ext cx="6348213" cy="73866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4B791C"/>
              </a:buClr>
              <a:buSzPts val="6000"/>
              <a:buFontTx/>
              <a:buNone/>
              <a:tabLst/>
              <a:defRPr/>
            </a:pPr>
            <a:r>
              <a:rPr kumimoji="0" lang="en" sz="4200" b="1" i="0" u="none" strike="noStrike" kern="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mn-cs"/>
                <a:sym typeface="Poppins"/>
              </a:rPr>
              <a:t>KHU VỰC HÓA KINH TẾ</a:t>
            </a:r>
          </a:p>
        </p:txBody>
      </p:sp>
      <p:pic>
        <p:nvPicPr>
          <p:cNvPr id="18434" name="Picture 2" descr="Infographic Travel Clip Art - Clipart Travel Png Transparent Png (#5299019)  - PinClip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705" b="94530" l="1705" r="97614">
                        <a14:foregroundMark x1="24318" y1="46499" x2="24318" y2="46499"/>
                        <a14:foregroundMark x1="58977" y1="21772" x2="58977" y2="21772"/>
                        <a14:foregroundMark x1="61932" y1="9847" x2="61932" y2="9847"/>
                        <a14:foregroundMark x1="84886" y1="46061" x2="84886" y2="46061"/>
                        <a14:foregroundMark x1="83750" y1="19912" x2="83750" y2="19912"/>
                        <a14:foregroundMark x1="84318" y1="17177" x2="84318" y2="17177"/>
                        <a14:foregroundMark x1="81364" y1="16630" x2="81364" y2="16630"/>
                        <a14:foregroundMark x1="86705" y1="17505" x2="86705" y2="17505"/>
                        <a14:foregroundMark x1="67045" y1="79431" x2="67045" y2="79431"/>
                        <a14:foregroundMark x1="40227" y1="87965" x2="40227" y2="87965"/>
                        <a14:foregroundMark x1="37955" y1="86980" x2="37955" y2="86980"/>
                        <a14:foregroundMark x1="42159" y1="87199" x2="42159" y2="87199"/>
                        <a14:foregroundMark x1="24205" y1="78009" x2="24205" y2="78009"/>
                        <a14:foregroundMark x1="21705" y1="75274" x2="21705" y2="75274"/>
                        <a14:foregroundMark x1="42386" y1="17724" x2="42386" y2="17724"/>
                        <a14:foregroundMark x1="41591" y1="15208" x2="44886" y2="23632"/>
                        <a14:foregroundMark x1="5455" y1="52188" x2="5455" y2="52188"/>
                        <a14:foregroundMark x1="41591" y1="88731" x2="41591" y2="88731"/>
                        <a14:foregroundMark x1="39886" y1="85339" x2="39886" y2="85339"/>
                      </a14:backgroundRemoval>
                    </a14:imgEffect>
                  </a14:imgLayer>
                </a14:imgProps>
              </a:ext>
              <a:ext uri="{28A0092B-C50C-407E-A947-70E740481C1C}">
                <a14:useLocalDpi xmlns:a14="http://schemas.microsoft.com/office/drawing/2010/main" val="0"/>
              </a:ext>
            </a:extLst>
          </a:blip>
          <a:srcRect/>
          <a:stretch>
            <a:fillRect/>
          </a:stretch>
        </p:blipFill>
        <p:spPr bwMode="auto">
          <a:xfrm>
            <a:off x="869802" y="1425179"/>
            <a:ext cx="4049642" cy="420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629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89" name="Google Shape;1489;p40"/>
          <p:cNvSpPr/>
          <p:nvPr/>
        </p:nvSpPr>
        <p:spPr>
          <a:xfrm>
            <a:off x="160267" y="3931804"/>
            <a:ext cx="3877534" cy="1402816"/>
          </a:xfrm>
          <a:prstGeom prst="roundRect">
            <a:avLst>
              <a:gd name="adj" fmla="val 44119"/>
            </a:avLst>
          </a:pr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Cho </a:t>
            </a:r>
            <a:r>
              <a:rPr kumimoji="0" lang="en-US" sz="2300" b="0" i="0" u="none" strike="noStrike" kern="1200" cap="none" spc="0" normalizeH="0" baseline="0" noProof="0" dirty="0" err="1">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biết</a:t>
            </a:r>
            <a:r>
              <a:rPr kumimoji="0" lang="en-US" sz="2300" b="0" i="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300" b="0" i="0" u="none" strike="noStrike" kern="1200" cap="none" spc="0" normalizeH="0" baseline="0" noProof="0" dirty="0" err="1">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lý</a:t>
            </a:r>
            <a:r>
              <a:rPr kumimoji="0" lang="en-US" sz="2300" b="0" i="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do </a:t>
            </a:r>
            <a:r>
              <a:rPr kumimoji="0" lang="en-US" sz="2300" b="0" i="0" u="none" strike="noStrike" kern="1200" cap="none" spc="0" normalizeH="0" baseline="0" noProof="0" dirty="0" err="1">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hình</a:t>
            </a:r>
            <a:r>
              <a:rPr kumimoji="0" lang="en-US" sz="2300" b="0" i="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thành các tổ chức </a:t>
            </a:r>
            <a:r>
              <a:rPr kumimoji="0" lang="en-US" sz="2300" b="0" i="0" u="none" strike="noStrike" kern="1200" cap="none" spc="0" normalizeH="0" baseline="0" noProof="0" dirty="0" err="1">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liên</a:t>
            </a:r>
            <a:r>
              <a:rPr kumimoji="0" lang="en-US" sz="2300" b="0" i="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300" b="0" i="0" u="none" strike="noStrike" kern="1200" cap="none" spc="0" normalizeH="0" baseline="0" noProof="0" dirty="0" err="1">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kết</a:t>
            </a:r>
            <a:r>
              <a:rPr kumimoji="0" lang="en-US" sz="2300" b="0" i="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kinh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err="1">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tế</a:t>
            </a:r>
            <a:r>
              <a:rPr kumimoji="0" lang="en-US" sz="2300" b="0" i="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300" b="0" i="0" u="none" strike="noStrike" kern="1200" cap="none" spc="0" normalizeH="0" baseline="0" noProof="0" dirty="0" err="1">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khu</a:t>
            </a:r>
            <a:r>
              <a:rPr kumimoji="0" lang="en-US" sz="2300" b="0" i="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300" b="0" i="0" u="none" strike="noStrike" kern="1200" cap="none" spc="0" normalizeH="0" baseline="0" noProof="0" dirty="0" err="1">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vực</a:t>
            </a:r>
            <a:r>
              <a:rPr kumimoji="0" lang="en-US" sz="2300" b="0" i="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p>
        </p:txBody>
      </p:sp>
      <p:cxnSp>
        <p:nvCxnSpPr>
          <p:cNvPr id="1499" name="Google Shape;1499;p40"/>
          <p:cNvCxnSpPr>
            <a:cxnSpLocks/>
            <a:endCxn id="1489" idx="0"/>
          </p:cNvCxnSpPr>
          <p:nvPr/>
        </p:nvCxnSpPr>
        <p:spPr>
          <a:xfrm>
            <a:off x="0" y="3691755"/>
            <a:ext cx="2099034" cy="240049"/>
          </a:xfrm>
          <a:prstGeom prst="curvedConnector2">
            <a:avLst/>
          </a:prstGeom>
          <a:noFill/>
          <a:ln w="19050" cap="flat" cmpd="sng">
            <a:solidFill>
              <a:schemeClr val="dk2"/>
            </a:solidFill>
            <a:prstDash val="dot"/>
            <a:round/>
            <a:headEnd type="none" w="med" len="med"/>
            <a:tailEnd type="none" w="med" len="med"/>
          </a:ln>
        </p:spPr>
      </p:cxnSp>
      <p:sp>
        <p:nvSpPr>
          <p:cNvPr id="31" name="Rectangle 30"/>
          <p:cNvSpPr/>
          <p:nvPr/>
        </p:nvSpPr>
        <p:spPr>
          <a:xfrm>
            <a:off x="3643673" y="329577"/>
            <a:ext cx="497764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4B791C"/>
              </a:buClr>
              <a:buSzPts val="6000"/>
              <a:buFontTx/>
              <a:buNone/>
              <a:tabLst/>
              <a:defRPr/>
            </a:pPr>
            <a:r>
              <a:rPr kumimoji="0" lang="en" sz="3200" b="1" i="0" u="none" strike="noStrike" kern="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sym typeface="Poppins"/>
              </a:rPr>
              <a:t>II. KHU VỰC HÓA KINH TẾ</a:t>
            </a:r>
          </a:p>
        </p:txBody>
      </p:sp>
      <p:sp>
        <p:nvSpPr>
          <p:cNvPr id="2" name="Left Brace 1"/>
          <p:cNvSpPr/>
          <p:nvPr/>
        </p:nvSpPr>
        <p:spPr>
          <a:xfrm>
            <a:off x="4127699" y="3598565"/>
            <a:ext cx="278969" cy="1864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91919"/>
              </a:solidFill>
              <a:effectLst/>
              <a:uLnTx/>
              <a:uFillTx/>
              <a:latin typeface="Arial"/>
              <a:ea typeface="+mn-ea"/>
              <a:cs typeface="+mn-cs"/>
            </a:endParaRPr>
          </a:p>
        </p:txBody>
      </p:sp>
      <p:sp>
        <p:nvSpPr>
          <p:cNvPr id="11" name="TextBox 10">
            <a:extLst>
              <a:ext uri="{FF2B5EF4-FFF2-40B4-BE49-F238E27FC236}">
                <a16:creationId xmlns:a16="http://schemas.microsoft.com/office/drawing/2014/main" id="{0BA76856-C41A-43AF-839A-AE30D2E23663}"/>
              </a:ext>
            </a:extLst>
          </p:cNvPr>
          <p:cNvSpPr txBox="1"/>
          <p:nvPr/>
        </p:nvSpPr>
        <p:spPr>
          <a:xfrm>
            <a:off x="5159265" y="4666575"/>
            <a:ext cx="3148909" cy="92672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DF3E3">
                    <a:lumMod val="10000"/>
                  </a:srgb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Có nét tương đồng về địa lí, văn hóa, xã hội</a:t>
            </a:r>
            <a:endParaRPr kumimoji="0" lang="en-US" sz="2200" b="1" i="0" u="none" strike="noStrike" kern="1200" cap="none" spc="0" normalizeH="0" baseline="0" noProof="0" dirty="0">
              <a:ln>
                <a:noFill/>
              </a:ln>
              <a:solidFill>
                <a:srgbClr val="FDF3E3">
                  <a:lumMod val="10000"/>
                </a:srgb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id="{7D73C2C9-D678-466D-876B-4914F41E10F9}"/>
              </a:ext>
            </a:extLst>
          </p:cNvPr>
          <p:cNvSpPr txBox="1"/>
          <p:nvPr/>
        </p:nvSpPr>
        <p:spPr>
          <a:xfrm>
            <a:off x="5170453" y="2445727"/>
            <a:ext cx="3148908" cy="92672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DF3E3">
                    <a:lumMod val="10000"/>
                  </a:srgb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Có chung mục tiêu, lợi ích phát triển</a:t>
            </a:r>
            <a:endParaRPr kumimoji="0" lang="en-US" sz="2200" b="1" i="0" u="none" strike="noStrike" kern="1200" cap="none" spc="0" normalizeH="0" baseline="0" noProof="0" dirty="0">
              <a:ln>
                <a:noFill/>
              </a:ln>
              <a:solidFill>
                <a:srgbClr val="FDF3E3">
                  <a:lumMod val="10000"/>
                </a:srgb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endParaRPr>
          </a:p>
        </p:txBody>
      </p:sp>
      <p:pic>
        <p:nvPicPr>
          <p:cNvPr id="47106" name="Picture 2" descr="Máy Tính Biểu Tượng - hợp tác chương trình png tải về - Miễn phí trong suốt  Màu Xanh png Tải về."/>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7143" l="1667" r="98667"/>
                    </a14:imgEffect>
                  </a14:imgLayer>
                </a14:imgProps>
              </a:ext>
              <a:ext uri="{28A0092B-C50C-407E-A947-70E740481C1C}">
                <a14:useLocalDpi xmlns:a14="http://schemas.microsoft.com/office/drawing/2010/main" val="0"/>
              </a:ext>
            </a:extLst>
          </a:blip>
          <a:srcRect/>
          <a:stretch>
            <a:fillRect/>
          </a:stretch>
        </p:blipFill>
        <p:spPr bwMode="auto">
          <a:xfrm>
            <a:off x="494765" y="1523380"/>
            <a:ext cx="3148908" cy="1959321"/>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Biểu tượng máy tính Mục tiêu, phi tiêu, quảng cáo, kinh doanh png | PNGEg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2333" y1="11000" x2="43667" y2="79000"/>
                        <a14:foregroundMark x1="48444" y1="18778" x2="35333" y2="96444"/>
                        <a14:foregroundMark x1="40667" y1="21889" x2="34111" y2="76778"/>
                        <a14:foregroundMark x1="36667" y1="24444" x2="47111" y2="81222"/>
                        <a14:foregroundMark x1="44556" y1="30556" x2="55444" y2="64667"/>
                        <a14:foregroundMark x1="45444" y1="35444" x2="47556" y2="73333"/>
                        <a14:foregroundMark x1="20556" y1="25778" x2="28889" y2="54556"/>
                        <a14:foregroundMark x1="38889" y1="13111" x2="29667" y2="69889"/>
                        <a14:foregroundMark x1="37111" y1="27111" x2="11889" y2="66333"/>
                        <a14:foregroundMark x1="37556" y1="26222" x2="27556" y2="71556"/>
                        <a14:foregroundMark x1="24444" y1="41889" x2="32333" y2="67222"/>
                        <a14:foregroundMark x1="23667" y1="49333" x2="25333" y2="62889"/>
                        <a14:foregroundMark x1="85556" y1="18444" x2="65000" y2="90333"/>
                      </a14:backgroundRemoval>
                    </a14:imgEffect>
                  </a14:imgLayer>
                </a14:imgProps>
              </a:ext>
              <a:ext uri="{28A0092B-C50C-407E-A947-70E740481C1C}">
                <a14:useLocalDpi xmlns:a14="http://schemas.microsoft.com/office/drawing/2010/main" val="0"/>
              </a:ext>
            </a:extLst>
          </a:blip>
          <a:srcRect/>
          <a:stretch>
            <a:fillRect/>
          </a:stretch>
        </p:blipFill>
        <p:spPr bwMode="auto">
          <a:xfrm>
            <a:off x="4496565" y="3279173"/>
            <a:ext cx="707978" cy="707978"/>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Máy Tính Biểu Tượng Bản Đồ Vị Trí Địa Lý Châu Âu - bản đồ png tải về - Miễn  phí trong suốt Xanh png Tải về."/>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9423" l="10000" r="90000"/>
                    </a14:imgEffect>
                  </a14:imgLayer>
                </a14:imgProps>
              </a:ext>
              <a:ext uri="{28A0092B-C50C-407E-A947-70E740481C1C}">
                <a14:useLocalDpi xmlns:a14="http://schemas.microsoft.com/office/drawing/2010/main" val="0"/>
              </a:ext>
            </a:extLst>
          </a:blip>
          <a:srcRect/>
          <a:stretch>
            <a:fillRect/>
          </a:stretch>
        </p:blipFill>
        <p:spPr bwMode="auto">
          <a:xfrm>
            <a:off x="4170598" y="5129940"/>
            <a:ext cx="1284671" cy="742254"/>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886;p28"/>
          <p:cNvSpPr/>
          <p:nvPr/>
        </p:nvSpPr>
        <p:spPr>
          <a:xfrm>
            <a:off x="8334862" y="2286000"/>
            <a:ext cx="3596143" cy="3792004"/>
          </a:xfrm>
          <a:prstGeom prst="roundRect">
            <a:avLst>
              <a:gd name="adj" fmla="val 15856"/>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91919"/>
              </a:solidFill>
              <a:effectLst/>
              <a:uLnTx/>
              <a:uFillTx/>
              <a:latin typeface="Arial"/>
              <a:ea typeface="+mn-ea"/>
              <a:cs typeface="+mn-cs"/>
            </a:endParaRPr>
          </a:p>
        </p:txBody>
      </p:sp>
      <p:sp>
        <p:nvSpPr>
          <p:cNvPr id="18" name="Google Shape;889;p28"/>
          <p:cNvSpPr/>
          <p:nvPr/>
        </p:nvSpPr>
        <p:spPr>
          <a:xfrm>
            <a:off x="9046933" y="2426697"/>
            <a:ext cx="2172000" cy="513900"/>
          </a:xfrm>
          <a:prstGeom prst="roundRect">
            <a:avLst>
              <a:gd name="adj" fmla="val 44119"/>
            </a:avLst>
          </a:prstGeom>
          <a:solidFill>
            <a:srgbClr val="8F5A4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300" b="1"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Coiny"/>
                <a:sym typeface="Coiny"/>
              </a:rPr>
              <a:t>Khu vực hóa</a:t>
            </a:r>
            <a:endParaRPr kumimoji="0" sz="2300" b="1"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Coiny"/>
              <a:sym typeface="Coiny"/>
            </a:endParaRPr>
          </a:p>
        </p:txBody>
      </p:sp>
      <p:sp>
        <p:nvSpPr>
          <p:cNvPr id="3" name="Rectangle 2"/>
          <p:cNvSpPr/>
          <p:nvPr/>
        </p:nvSpPr>
        <p:spPr>
          <a:xfrm>
            <a:off x="8495654" y="3279173"/>
            <a:ext cx="3435314"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Là quá trình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liên</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kết</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và hợp tác kinh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tế</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giữa các nước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trong</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khu</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vực</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trên thế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giới</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trên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cơ</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sở</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tương</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đồng</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về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địa</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lí, văn hóa,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xã</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hội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hoặc</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có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chung</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mục</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tiêu và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lợi</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ích</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phát</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1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triển</a:t>
            </a:r>
            <a:r>
              <a:rPr kumimoji="0" lang="en-US" sz="21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86955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108"/>
                                        </p:tgtEl>
                                        <p:attrNameLst>
                                          <p:attrName>style.visibility</p:attrName>
                                        </p:attrNameLst>
                                      </p:cBhvr>
                                      <p:to>
                                        <p:strVal val="visible"/>
                                      </p:to>
                                    </p:set>
                                    <p:animEffect transition="in" filter="fade">
                                      <p:cBhvr>
                                        <p:cTn id="22" dur="1000"/>
                                        <p:tgtEl>
                                          <p:spTgt spid="47108"/>
                                        </p:tgtEl>
                                      </p:cBhvr>
                                    </p:animEffect>
                                    <p:anim calcmode="lin" valueType="num">
                                      <p:cBhvr>
                                        <p:cTn id="23" dur="1000" fill="hold"/>
                                        <p:tgtEl>
                                          <p:spTgt spid="47108"/>
                                        </p:tgtEl>
                                        <p:attrNameLst>
                                          <p:attrName>ppt_x</p:attrName>
                                        </p:attrNameLst>
                                      </p:cBhvr>
                                      <p:tavLst>
                                        <p:tav tm="0">
                                          <p:val>
                                            <p:strVal val="#ppt_x"/>
                                          </p:val>
                                        </p:tav>
                                        <p:tav tm="100000">
                                          <p:val>
                                            <p:strVal val="#ppt_x"/>
                                          </p:val>
                                        </p:tav>
                                      </p:tavLst>
                                    </p:anim>
                                    <p:anim calcmode="lin" valueType="num">
                                      <p:cBhvr>
                                        <p:cTn id="24" dur="1000" fill="hold"/>
                                        <p:tgtEl>
                                          <p:spTgt spid="4710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7110"/>
                                        </p:tgtEl>
                                        <p:attrNameLst>
                                          <p:attrName>style.visibility</p:attrName>
                                        </p:attrNameLst>
                                      </p:cBhvr>
                                      <p:to>
                                        <p:strVal val="visible"/>
                                      </p:to>
                                    </p:set>
                                    <p:animEffect transition="in" filter="fade">
                                      <p:cBhvr>
                                        <p:cTn id="27" dur="1000"/>
                                        <p:tgtEl>
                                          <p:spTgt spid="47110"/>
                                        </p:tgtEl>
                                      </p:cBhvr>
                                    </p:animEffect>
                                    <p:anim calcmode="lin" valueType="num">
                                      <p:cBhvr>
                                        <p:cTn id="28" dur="1000" fill="hold"/>
                                        <p:tgtEl>
                                          <p:spTgt spid="47110"/>
                                        </p:tgtEl>
                                        <p:attrNameLst>
                                          <p:attrName>ppt_x</p:attrName>
                                        </p:attrNameLst>
                                      </p:cBhvr>
                                      <p:tavLst>
                                        <p:tav tm="0">
                                          <p:val>
                                            <p:strVal val="#ppt_x"/>
                                          </p:val>
                                        </p:tav>
                                        <p:tav tm="100000">
                                          <p:val>
                                            <p:strVal val="#ppt_x"/>
                                          </p:val>
                                        </p:tav>
                                      </p:tavLst>
                                    </p:anim>
                                    <p:anim calcmode="lin" valueType="num">
                                      <p:cBhvr>
                                        <p:cTn id="29" dur="1000" fill="hold"/>
                                        <p:tgtEl>
                                          <p:spTgt spid="471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6" grpId="0" animBg="1"/>
      <p:bldP spid="18"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sp>
        <p:nvSpPr>
          <p:cNvPr id="4" name="Rectangle 3"/>
          <p:cNvSpPr/>
          <p:nvPr/>
        </p:nvSpPr>
        <p:spPr>
          <a:xfrm>
            <a:off x="4181696" y="324397"/>
            <a:ext cx="791755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Nhìn</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a:t>
            </a: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hình</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a:t>
            </a: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đoán</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tên</a:t>
            </a:r>
          </a:p>
        </p:txBody>
      </p:sp>
      <p:pic>
        <p:nvPicPr>
          <p:cNvPr id="5" name="Picture 6" descr="Logo-game Orchard Shopping Centre | lacienciadelcafe.com.a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18739" y1="52094" x2="80000" y2="46335"/>
                        <a14:foregroundMark x1="20180" y1="42670" x2="79099" y2="42670"/>
                        <a14:foregroundMark x1="21081" y1="61780" x2="79459" y2="57853"/>
                        <a14:foregroundMark x1="24144" y1="64398" x2="79459" y2="60733"/>
                        <a14:foregroundMark x1="25405" y1="41361" x2="40541" y2="56806"/>
                        <a14:foregroundMark x1="28108" y1="55497" x2="68468" y2="40052"/>
                      </a14:backgroundRemoval>
                    </a14:imgEffect>
                  </a14:imgLayer>
                </a14:imgProps>
              </a:ext>
              <a:ext uri="{28A0092B-C50C-407E-A947-70E740481C1C}">
                <a14:useLocalDpi xmlns:a14="http://schemas.microsoft.com/office/drawing/2010/main" val="0"/>
              </a:ext>
            </a:extLst>
          </a:blip>
          <a:srcRect/>
          <a:stretch>
            <a:fillRect/>
          </a:stretch>
        </p:blipFill>
        <p:spPr bwMode="auto">
          <a:xfrm>
            <a:off x="2111699" y="630194"/>
            <a:ext cx="3634840" cy="17883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93789" y="0"/>
            <a:ext cx="2436937" cy="2238154"/>
          </a:xfrm>
          <a:prstGeom prst="rect">
            <a:avLst/>
          </a:prstGeom>
        </p:spPr>
      </p:pic>
      <p:sp>
        <p:nvSpPr>
          <p:cNvPr id="13" name="Rectangle 12"/>
          <p:cNvSpPr/>
          <p:nvPr/>
        </p:nvSpPr>
        <p:spPr>
          <a:xfrm>
            <a:off x="1754399" y="5497843"/>
            <a:ext cx="6096000" cy="465705"/>
          </a:xfrm>
          <a:prstGeom prst="rect">
            <a:avLst/>
          </a:prstGeom>
        </p:spPr>
        <p:txBody>
          <a:bodyP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r>
              <a:rPr kumimoji="0" lang="en-US" sz="2400" b="1" i="0" u="none" strike="noStrike" kern="1200" cap="none" spc="0" normalizeH="0" baseline="0" noProof="0" dirty="0" err="1">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Liên</a:t>
            </a:r>
            <a:r>
              <a:rPr kumimoji="0" lang="en-US" sz="2400" b="1" i="0" u="none" strike="noStrike" kern="1200" cap="none" spc="0" normalizeH="0" baseline="0" noProof="0" dirty="0">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minh </a:t>
            </a:r>
            <a:r>
              <a:rPr kumimoji="0" lang="en-US" sz="2400" b="1" i="0" u="none" strike="noStrike" kern="1200" cap="none" spc="0" normalizeH="0" baseline="0" noProof="0" dirty="0" err="1">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châu</a:t>
            </a:r>
            <a:r>
              <a:rPr kumimoji="0" lang="en-US" sz="2400" b="1" i="0" u="none" strike="noStrike" kern="1200" cap="none" spc="0" normalizeH="0" baseline="0" noProof="0" dirty="0">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Âu</a:t>
            </a:r>
            <a:r>
              <a:rPr kumimoji="0" lang="en-US" sz="2400" b="1" i="0" u="none" strike="noStrike" kern="1200" cap="none" spc="0" normalizeH="0" baseline="0" noProof="0" dirty="0">
                <a:ln>
                  <a:noFill/>
                </a:ln>
                <a:solidFill>
                  <a:srgbClr val="00569D"/>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p>
        </p:txBody>
      </p:sp>
      <p:pic>
        <p:nvPicPr>
          <p:cNvPr id="15" name="Picture 2" descr="File:EUFOR Roundel.svg - Wikimedia Comm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0726" y="2027976"/>
            <a:ext cx="2986787" cy="29867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File:EUFOR Roundel.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l="11523" t="26076" r="35355" b="48372"/>
          <a:stretch>
            <a:fillRect/>
          </a:stretch>
        </p:blipFill>
        <p:spPr bwMode="auto">
          <a:xfrm>
            <a:off x="1535662" y="5295583"/>
            <a:ext cx="1594482" cy="766955"/>
          </a:xfrm>
          <a:custGeom>
            <a:avLst/>
            <a:gdLst/>
            <a:ahLst/>
            <a:cxnLst/>
            <a:rect l="l" t="t" r="r" b="b"/>
            <a:pathLst>
              <a:path w="1990129" h="957263">
                <a:moveTo>
                  <a:pt x="523875" y="832842"/>
                </a:moveTo>
                <a:lnTo>
                  <a:pt x="526256" y="843558"/>
                </a:lnTo>
                <a:lnTo>
                  <a:pt x="536376" y="846535"/>
                </a:lnTo>
                <a:lnTo>
                  <a:pt x="537567" y="846535"/>
                </a:lnTo>
                <a:lnTo>
                  <a:pt x="538758" y="844749"/>
                </a:lnTo>
                <a:lnTo>
                  <a:pt x="543520" y="841177"/>
                </a:lnTo>
                <a:lnTo>
                  <a:pt x="541139" y="836414"/>
                </a:lnTo>
                <a:lnTo>
                  <a:pt x="530423" y="836414"/>
                </a:lnTo>
                <a:close/>
                <a:moveTo>
                  <a:pt x="1358503" y="826889"/>
                </a:moveTo>
                <a:lnTo>
                  <a:pt x="1354931" y="828080"/>
                </a:lnTo>
                <a:lnTo>
                  <a:pt x="1354931" y="832842"/>
                </a:lnTo>
                <a:lnTo>
                  <a:pt x="1357312" y="835224"/>
                </a:lnTo>
                <a:lnTo>
                  <a:pt x="1360884" y="832842"/>
                </a:lnTo>
                <a:lnTo>
                  <a:pt x="1362075" y="830461"/>
                </a:lnTo>
                <a:lnTo>
                  <a:pt x="1360884" y="828080"/>
                </a:lnTo>
                <a:close/>
                <a:moveTo>
                  <a:pt x="483989" y="825699"/>
                </a:moveTo>
                <a:lnTo>
                  <a:pt x="482798" y="826889"/>
                </a:lnTo>
                <a:lnTo>
                  <a:pt x="480417" y="828080"/>
                </a:lnTo>
                <a:lnTo>
                  <a:pt x="485180" y="830461"/>
                </a:lnTo>
                <a:lnTo>
                  <a:pt x="487561" y="828080"/>
                </a:lnTo>
                <a:lnTo>
                  <a:pt x="486370" y="825699"/>
                </a:lnTo>
                <a:close/>
                <a:moveTo>
                  <a:pt x="558403" y="824508"/>
                </a:moveTo>
                <a:lnTo>
                  <a:pt x="554831" y="826889"/>
                </a:lnTo>
                <a:lnTo>
                  <a:pt x="556022" y="830461"/>
                </a:lnTo>
                <a:lnTo>
                  <a:pt x="554831" y="831652"/>
                </a:lnTo>
                <a:lnTo>
                  <a:pt x="554831" y="838795"/>
                </a:lnTo>
                <a:lnTo>
                  <a:pt x="558403" y="842367"/>
                </a:lnTo>
                <a:lnTo>
                  <a:pt x="561975" y="842367"/>
                </a:lnTo>
                <a:lnTo>
                  <a:pt x="561975" y="838795"/>
                </a:lnTo>
                <a:lnTo>
                  <a:pt x="559594" y="835224"/>
                </a:lnTo>
                <a:lnTo>
                  <a:pt x="559594" y="831652"/>
                </a:lnTo>
                <a:lnTo>
                  <a:pt x="560784" y="826889"/>
                </a:lnTo>
                <a:close/>
                <a:moveTo>
                  <a:pt x="461962" y="824508"/>
                </a:moveTo>
                <a:lnTo>
                  <a:pt x="461962" y="829270"/>
                </a:lnTo>
                <a:lnTo>
                  <a:pt x="467915" y="831652"/>
                </a:lnTo>
                <a:lnTo>
                  <a:pt x="471487" y="830461"/>
                </a:lnTo>
                <a:lnTo>
                  <a:pt x="475059" y="828080"/>
                </a:lnTo>
                <a:lnTo>
                  <a:pt x="469106" y="828080"/>
                </a:lnTo>
                <a:lnTo>
                  <a:pt x="465534" y="824508"/>
                </a:lnTo>
                <a:close/>
                <a:moveTo>
                  <a:pt x="278011" y="823317"/>
                </a:moveTo>
                <a:lnTo>
                  <a:pt x="275630" y="824508"/>
                </a:lnTo>
                <a:lnTo>
                  <a:pt x="274439" y="826889"/>
                </a:lnTo>
                <a:lnTo>
                  <a:pt x="279201" y="830461"/>
                </a:lnTo>
                <a:lnTo>
                  <a:pt x="285155" y="830461"/>
                </a:lnTo>
                <a:lnTo>
                  <a:pt x="287536" y="831652"/>
                </a:lnTo>
                <a:lnTo>
                  <a:pt x="289917" y="828080"/>
                </a:lnTo>
                <a:close/>
                <a:moveTo>
                  <a:pt x="438745" y="822127"/>
                </a:moveTo>
                <a:lnTo>
                  <a:pt x="437555" y="824508"/>
                </a:lnTo>
                <a:lnTo>
                  <a:pt x="438745" y="826889"/>
                </a:lnTo>
                <a:lnTo>
                  <a:pt x="443508" y="826889"/>
                </a:lnTo>
                <a:lnTo>
                  <a:pt x="445889" y="825699"/>
                </a:lnTo>
                <a:lnTo>
                  <a:pt x="444698" y="823317"/>
                </a:lnTo>
                <a:lnTo>
                  <a:pt x="442317" y="822127"/>
                </a:lnTo>
                <a:close/>
                <a:moveTo>
                  <a:pt x="359569" y="822127"/>
                </a:moveTo>
                <a:lnTo>
                  <a:pt x="355997" y="824508"/>
                </a:lnTo>
                <a:lnTo>
                  <a:pt x="354806" y="830461"/>
                </a:lnTo>
                <a:lnTo>
                  <a:pt x="355997" y="834033"/>
                </a:lnTo>
                <a:lnTo>
                  <a:pt x="359569" y="832842"/>
                </a:lnTo>
                <a:lnTo>
                  <a:pt x="361950" y="830461"/>
                </a:lnTo>
                <a:lnTo>
                  <a:pt x="363140" y="825699"/>
                </a:lnTo>
                <a:close/>
                <a:moveTo>
                  <a:pt x="623887" y="820936"/>
                </a:moveTo>
                <a:lnTo>
                  <a:pt x="619125" y="822127"/>
                </a:lnTo>
                <a:lnTo>
                  <a:pt x="615553" y="828080"/>
                </a:lnTo>
                <a:lnTo>
                  <a:pt x="614362" y="834033"/>
                </a:lnTo>
                <a:lnTo>
                  <a:pt x="617934" y="837605"/>
                </a:lnTo>
                <a:lnTo>
                  <a:pt x="625078" y="836414"/>
                </a:lnTo>
                <a:lnTo>
                  <a:pt x="627459" y="831652"/>
                </a:lnTo>
                <a:lnTo>
                  <a:pt x="626269" y="825699"/>
                </a:lnTo>
                <a:close/>
                <a:moveTo>
                  <a:pt x="537567" y="820936"/>
                </a:moveTo>
                <a:lnTo>
                  <a:pt x="536376" y="824508"/>
                </a:lnTo>
                <a:lnTo>
                  <a:pt x="537567" y="826889"/>
                </a:lnTo>
                <a:lnTo>
                  <a:pt x="539948" y="826889"/>
                </a:lnTo>
                <a:lnTo>
                  <a:pt x="542330" y="825699"/>
                </a:lnTo>
                <a:lnTo>
                  <a:pt x="544711" y="823317"/>
                </a:lnTo>
                <a:lnTo>
                  <a:pt x="542330" y="822127"/>
                </a:lnTo>
                <a:lnTo>
                  <a:pt x="541139" y="820936"/>
                </a:lnTo>
                <a:close/>
                <a:moveTo>
                  <a:pt x="1593652" y="816769"/>
                </a:moveTo>
                <a:lnTo>
                  <a:pt x="1591270" y="817960"/>
                </a:lnTo>
                <a:lnTo>
                  <a:pt x="1591270" y="822127"/>
                </a:lnTo>
                <a:lnTo>
                  <a:pt x="1593652" y="822127"/>
                </a:lnTo>
                <a:lnTo>
                  <a:pt x="1596033" y="820936"/>
                </a:lnTo>
                <a:lnTo>
                  <a:pt x="1596033" y="817960"/>
                </a:lnTo>
                <a:lnTo>
                  <a:pt x="1594842" y="816769"/>
                </a:lnTo>
                <a:close/>
                <a:moveTo>
                  <a:pt x="376833" y="816769"/>
                </a:moveTo>
                <a:lnTo>
                  <a:pt x="373856" y="820936"/>
                </a:lnTo>
                <a:lnTo>
                  <a:pt x="373856" y="825699"/>
                </a:lnTo>
                <a:lnTo>
                  <a:pt x="379214" y="824508"/>
                </a:lnTo>
                <a:lnTo>
                  <a:pt x="380405" y="819150"/>
                </a:lnTo>
                <a:lnTo>
                  <a:pt x="379214" y="817960"/>
                </a:lnTo>
                <a:close/>
                <a:moveTo>
                  <a:pt x="43458" y="810816"/>
                </a:moveTo>
                <a:lnTo>
                  <a:pt x="42267" y="812006"/>
                </a:lnTo>
                <a:lnTo>
                  <a:pt x="42267" y="813197"/>
                </a:lnTo>
                <a:lnTo>
                  <a:pt x="46434" y="816769"/>
                </a:lnTo>
                <a:lnTo>
                  <a:pt x="52387" y="816769"/>
                </a:lnTo>
                <a:lnTo>
                  <a:pt x="48815" y="812006"/>
                </a:lnTo>
                <a:close/>
                <a:moveTo>
                  <a:pt x="1286470" y="808435"/>
                </a:moveTo>
                <a:lnTo>
                  <a:pt x="1281708" y="809625"/>
                </a:lnTo>
                <a:lnTo>
                  <a:pt x="1278136" y="813197"/>
                </a:lnTo>
                <a:lnTo>
                  <a:pt x="1278136" y="816769"/>
                </a:lnTo>
                <a:lnTo>
                  <a:pt x="1280517" y="817960"/>
                </a:lnTo>
                <a:lnTo>
                  <a:pt x="1286470" y="816769"/>
                </a:lnTo>
                <a:lnTo>
                  <a:pt x="1290042" y="813197"/>
                </a:lnTo>
                <a:lnTo>
                  <a:pt x="1288852" y="810816"/>
                </a:lnTo>
                <a:close/>
                <a:moveTo>
                  <a:pt x="308372" y="808435"/>
                </a:moveTo>
                <a:lnTo>
                  <a:pt x="307181" y="809625"/>
                </a:lnTo>
                <a:lnTo>
                  <a:pt x="307181" y="812006"/>
                </a:lnTo>
                <a:lnTo>
                  <a:pt x="308372" y="813197"/>
                </a:lnTo>
                <a:lnTo>
                  <a:pt x="310753" y="813197"/>
                </a:lnTo>
                <a:lnTo>
                  <a:pt x="313134" y="812006"/>
                </a:lnTo>
                <a:lnTo>
                  <a:pt x="314325" y="809625"/>
                </a:lnTo>
                <a:lnTo>
                  <a:pt x="311944" y="808435"/>
                </a:lnTo>
                <a:close/>
                <a:moveTo>
                  <a:pt x="288726" y="807244"/>
                </a:moveTo>
                <a:lnTo>
                  <a:pt x="286345" y="808435"/>
                </a:lnTo>
                <a:lnTo>
                  <a:pt x="285155" y="810816"/>
                </a:lnTo>
                <a:lnTo>
                  <a:pt x="286345" y="812006"/>
                </a:lnTo>
                <a:lnTo>
                  <a:pt x="288726" y="813197"/>
                </a:lnTo>
                <a:lnTo>
                  <a:pt x="291108" y="810816"/>
                </a:lnTo>
                <a:lnTo>
                  <a:pt x="289917" y="808435"/>
                </a:lnTo>
                <a:close/>
                <a:moveTo>
                  <a:pt x="594717" y="806053"/>
                </a:moveTo>
                <a:lnTo>
                  <a:pt x="592336" y="812006"/>
                </a:lnTo>
                <a:lnTo>
                  <a:pt x="595908" y="822127"/>
                </a:lnTo>
                <a:lnTo>
                  <a:pt x="606028" y="823317"/>
                </a:lnTo>
                <a:lnTo>
                  <a:pt x="611981" y="819150"/>
                </a:lnTo>
                <a:lnTo>
                  <a:pt x="608409" y="814388"/>
                </a:lnTo>
                <a:lnTo>
                  <a:pt x="600670" y="809625"/>
                </a:lnTo>
                <a:close/>
                <a:moveTo>
                  <a:pt x="1563291" y="804863"/>
                </a:moveTo>
                <a:lnTo>
                  <a:pt x="1562100" y="808435"/>
                </a:lnTo>
                <a:lnTo>
                  <a:pt x="1565672" y="807244"/>
                </a:lnTo>
                <a:lnTo>
                  <a:pt x="1566862" y="804863"/>
                </a:lnTo>
                <a:close/>
                <a:moveTo>
                  <a:pt x="1259681" y="804863"/>
                </a:moveTo>
                <a:lnTo>
                  <a:pt x="1248966" y="808435"/>
                </a:lnTo>
                <a:lnTo>
                  <a:pt x="1246584" y="812006"/>
                </a:lnTo>
                <a:lnTo>
                  <a:pt x="1228130" y="812006"/>
                </a:lnTo>
                <a:lnTo>
                  <a:pt x="1224558" y="807244"/>
                </a:lnTo>
                <a:lnTo>
                  <a:pt x="1219200" y="809625"/>
                </a:lnTo>
                <a:lnTo>
                  <a:pt x="1220986" y="813197"/>
                </a:lnTo>
                <a:lnTo>
                  <a:pt x="1225748" y="815578"/>
                </a:lnTo>
                <a:lnTo>
                  <a:pt x="1226939" y="815578"/>
                </a:lnTo>
                <a:lnTo>
                  <a:pt x="1232892" y="822127"/>
                </a:lnTo>
                <a:lnTo>
                  <a:pt x="1242417" y="826889"/>
                </a:lnTo>
                <a:lnTo>
                  <a:pt x="1244798" y="834033"/>
                </a:lnTo>
                <a:lnTo>
                  <a:pt x="1257300" y="837605"/>
                </a:lnTo>
                <a:lnTo>
                  <a:pt x="1266825" y="837605"/>
                </a:lnTo>
                <a:lnTo>
                  <a:pt x="1273373" y="834033"/>
                </a:lnTo>
                <a:lnTo>
                  <a:pt x="1272183" y="829270"/>
                </a:lnTo>
                <a:lnTo>
                  <a:pt x="1265634" y="826889"/>
                </a:lnTo>
                <a:lnTo>
                  <a:pt x="1264444" y="822127"/>
                </a:lnTo>
                <a:lnTo>
                  <a:pt x="1264444" y="815578"/>
                </a:lnTo>
                <a:lnTo>
                  <a:pt x="1262062" y="810816"/>
                </a:lnTo>
                <a:lnTo>
                  <a:pt x="1259681" y="807244"/>
                </a:lnTo>
                <a:close/>
                <a:moveTo>
                  <a:pt x="482798" y="802481"/>
                </a:moveTo>
                <a:lnTo>
                  <a:pt x="478036" y="804863"/>
                </a:lnTo>
                <a:lnTo>
                  <a:pt x="475059" y="808435"/>
                </a:lnTo>
                <a:lnTo>
                  <a:pt x="479226" y="810816"/>
                </a:lnTo>
                <a:lnTo>
                  <a:pt x="481608" y="810816"/>
                </a:lnTo>
                <a:lnTo>
                  <a:pt x="485180" y="809625"/>
                </a:lnTo>
                <a:lnTo>
                  <a:pt x="487561" y="806053"/>
                </a:lnTo>
                <a:lnTo>
                  <a:pt x="485180" y="804863"/>
                </a:lnTo>
                <a:close/>
                <a:moveTo>
                  <a:pt x="282773" y="798910"/>
                </a:moveTo>
                <a:lnTo>
                  <a:pt x="280392" y="801291"/>
                </a:lnTo>
                <a:lnTo>
                  <a:pt x="282773" y="803672"/>
                </a:lnTo>
                <a:lnTo>
                  <a:pt x="285155" y="803672"/>
                </a:lnTo>
                <a:lnTo>
                  <a:pt x="285155" y="801291"/>
                </a:lnTo>
                <a:close/>
                <a:moveTo>
                  <a:pt x="511969" y="796528"/>
                </a:moveTo>
                <a:lnTo>
                  <a:pt x="509587" y="797719"/>
                </a:lnTo>
                <a:lnTo>
                  <a:pt x="509587" y="804863"/>
                </a:lnTo>
                <a:lnTo>
                  <a:pt x="514350" y="804863"/>
                </a:lnTo>
                <a:lnTo>
                  <a:pt x="515540" y="800100"/>
                </a:lnTo>
                <a:close/>
                <a:moveTo>
                  <a:pt x="456009" y="794742"/>
                </a:moveTo>
                <a:lnTo>
                  <a:pt x="453628" y="796528"/>
                </a:lnTo>
                <a:lnTo>
                  <a:pt x="456009" y="801291"/>
                </a:lnTo>
                <a:lnTo>
                  <a:pt x="463153" y="801291"/>
                </a:lnTo>
                <a:lnTo>
                  <a:pt x="465534" y="800100"/>
                </a:lnTo>
                <a:lnTo>
                  <a:pt x="467915" y="797719"/>
                </a:lnTo>
                <a:lnTo>
                  <a:pt x="465534" y="794742"/>
                </a:lnTo>
                <a:close/>
                <a:moveTo>
                  <a:pt x="104775" y="794742"/>
                </a:moveTo>
                <a:lnTo>
                  <a:pt x="102394" y="797719"/>
                </a:lnTo>
                <a:lnTo>
                  <a:pt x="102394" y="803672"/>
                </a:lnTo>
                <a:lnTo>
                  <a:pt x="105965" y="808435"/>
                </a:lnTo>
                <a:lnTo>
                  <a:pt x="110728" y="807244"/>
                </a:lnTo>
                <a:lnTo>
                  <a:pt x="113109" y="802481"/>
                </a:lnTo>
                <a:lnTo>
                  <a:pt x="115490" y="801291"/>
                </a:lnTo>
                <a:lnTo>
                  <a:pt x="119062" y="800100"/>
                </a:lnTo>
                <a:lnTo>
                  <a:pt x="114300" y="796528"/>
                </a:lnTo>
                <a:lnTo>
                  <a:pt x="108347" y="797719"/>
                </a:lnTo>
                <a:lnTo>
                  <a:pt x="107156" y="797719"/>
                </a:lnTo>
                <a:close/>
                <a:moveTo>
                  <a:pt x="1398984" y="793552"/>
                </a:moveTo>
                <a:lnTo>
                  <a:pt x="1394817" y="794742"/>
                </a:lnTo>
                <a:lnTo>
                  <a:pt x="1392436" y="797719"/>
                </a:lnTo>
                <a:lnTo>
                  <a:pt x="1393627" y="800100"/>
                </a:lnTo>
                <a:lnTo>
                  <a:pt x="1396008" y="802481"/>
                </a:lnTo>
                <a:lnTo>
                  <a:pt x="1401366" y="802481"/>
                </a:lnTo>
                <a:lnTo>
                  <a:pt x="1403747" y="798910"/>
                </a:lnTo>
                <a:lnTo>
                  <a:pt x="1402556" y="796528"/>
                </a:lnTo>
                <a:lnTo>
                  <a:pt x="1400175" y="794742"/>
                </a:lnTo>
                <a:close/>
                <a:moveTo>
                  <a:pt x="537567" y="793552"/>
                </a:moveTo>
                <a:lnTo>
                  <a:pt x="536376" y="797719"/>
                </a:lnTo>
                <a:lnTo>
                  <a:pt x="538758" y="800100"/>
                </a:lnTo>
                <a:lnTo>
                  <a:pt x="538758" y="803672"/>
                </a:lnTo>
                <a:lnTo>
                  <a:pt x="536376" y="810816"/>
                </a:lnTo>
                <a:lnTo>
                  <a:pt x="541139" y="814388"/>
                </a:lnTo>
                <a:lnTo>
                  <a:pt x="545901" y="815578"/>
                </a:lnTo>
                <a:lnTo>
                  <a:pt x="549473" y="812006"/>
                </a:lnTo>
                <a:lnTo>
                  <a:pt x="553640" y="810816"/>
                </a:lnTo>
                <a:lnTo>
                  <a:pt x="553640" y="806053"/>
                </a:lnTo>
                <a:lnTo>
                  <a:pt x="548283" y="801291"/>
                </a:lnTo>
                <a:lnTo>
                  <a:pt x="542330" y="796528"/>
                </a:lnTo>
                <a:lnTo>
                  <a:pt x="539948" y="793552"/>
                </a:lnTo>
                <a:close/>
                <a:moveTo>
                  <a:pt x="1463278" y="791170"/>
                </a:moveTo>
                <a:lnTo>
                  <a:pt x="1463278" y="796528"/>
                </a:lnTo>
                <a:lnTo>
                  <a:pt x="1466850" y="798910"/>
                </a:lnTo>
                <a:lnTo>
                  <a:pt x="1474589" y="793552"/>
                </a:lnTo>
                <a:lnTo>
                  <a:pt x="1470422" y="791170"/>
                </a:lnTo>
                <a:close/>
                <a:moveTo>
                  <a:pt x="1228130" y="791170"/>
                </a:moveTo>
                <a:lnTo>
                  <a:pt x="1224558" y="793552"/>
                </a:lnTo>
                <a:lnTo>
                  <a:pt x="1224558" y="798910"/>
                </a:lnTo>
                <a:lnTo>
                  <a:pt x="1229320" y="802481"/>
                </a:lnTo>
                <a:lnTo>
                  <a:pt x="1232892" y="802481"/>
                </a:lnTo>
                <a:lnTo>
                  <a:pt x="1234083" y="800100"/>
                </a:lnTo>
                <a:lnTo>
                  <a:pt x="1236464" y="796528"/>
                </a:lnTo>
                <a:lnTo>
                  <a:pt x="1234083" y="792361"/>
                </a:lnTo>
                <a:close/>
                <a:moveTo>
                  <a:pt x="286345" y="788789"/>
                </a:moveTo>
                <a:lnTo>
                  <a:pt x="286345" y="789980"/>
                </a:lnTo>
                <a:lnTo>
                  <a:pt x="287536" y="792361"/>
                </a:lnTo>
                <a:lnTo>
                  <a:pt x="293489" y="794742"/>
                </a:lnTo>
                <a:lnTo>
                  <a:pt x="300037" y="792361"/>
                </a:lnTo>
                <a:lnTo>
                  <a:pt x="293489" y="788789"/>
                </a:lnTo>
                <a:close/>
                <a:moveTo>
                  <a:pt x="1338858" y="787599"/>
                </a:moveTo>
                <a:lnTo>
                  <a:pt x="1344811" y="802481"/>
                </a:lnTo>
                <a:lnTo>
                  <a:pt x="1360884" y="801291"/>
                </a:lnTo>
                <a:lnTo>
                  <a:pt x="1365647" y="800100"/>
                </a:lnTo>
                <a:lnTo>
                  <a:pt x="1366837" y="796528"/>
                </a:lnTo>
                <a:lnTo>
                  <a:pt x="1359694" y="793552"/>
                </a:lnTo>
                <a:lnTo>
                  <a:pt x="1351359" y="794742"/>
                </a:lnTo>
                <a:lnTo>
                  <a:pt x="1346002" y="789980"/>
                </a:lnTo>
                <a:close/>
                <a:moveTo>
                  <a:pt x="639961" y="786408"/>
                </a:moveTo>
                <a:lnTo>
                  <a:pt x="639961" y="787599"/>
                </a:lnTo>
                <a:lnTo>
                  <a:pt x="637580" y="788789"/>
                </a:lnTo>
                <a:lnTo>
                  <a:pt x="639961" y="791170"/>
                </a:lnTo>
                <a:lnTo>
                  <a:pt x="642342" y="789980"/>
                </a:lnTo>
                <a:lnTo>
                  <a:pt x="643533" y="787599"/>
                </a:lnTo>
                <a:lnTo>
                  <a:pt x="642342" y="786408"/>
                </a:lnTo>
                <a:close/>
                <a:moveTo>
                  <a:pt x="307181" y="785217"/>
                </a:moveTo>
                <a:lnTo>
                  <a:pt x="303609" y="787599"/>
                </a:lnTo>
                <a:lnTo>
                  <a:pt x="303609" y="791170"/>
                </a:lnTo>
                <a:lnTo>
                  <a:pt x="307181" y="794742"/>
                </a:lnTo>
                <a:lnTo>
                  <a:pt x="311944" y="793552"/>
                </a:lnTo>
                <a:lnTo>
                  <a:pt x="315515" y="792361"/>
                </a:lnTo>
                <a:lnTo>
                  <a:pt x="315515" y="787599"/>
                </a:lnTo>
                <a:lnTo>
                  <a:pt x="311944" y="785217"/>
                </a:lnTo>
                <a:close/>
                <a:moveTo>
                  <a:pt x="378023" y="781645"/>
                </a:moveTo>
                <a:lnTo>
                  <a:pt x="371475" y="784027"/>
                </a:lnTo>
                <a:lnTo>
                  <a:pt x="370284" y="785217"/>
                </a:lnTo>
                <a:lnTo>
                  <a:pt x="371475" y="787599"/>
                </a:lnTo>
                <a:lnTo>
                  <a:pt x="378023" y="788789"/>
                </a:lnTo>
                <a:lnTo>
                  <a:pt x="383976" y="784027"/>
                </a:lnTo>
                <a:close/>
                <a:moveTo>
                  <a:pt x="544711" y="780455"/>
                </a:moveTo>
                <a:lnTo>
                  <a:pt x="542330" y="782836"/>
                </a:lnTo>
                <a:lnTo>
                  <a:pt x="539948" y="786408"/>
                </a:lnTo>
                <a:lnTo>
                  <a:pt x="542330" y="788789"/>
                </a:lnTo>
                <a:lnTo>
                  <a:pt x="544711" y="789980"/>
                </a:lnTo>
                <a:lnTo>
                  <a:pt x="551855" y="789980"/>
                </a:lnTo>
                <a:lnTo>
                  <a:pt x="560784" y="788789"/>
                </a:lnTo>
                <a:lnTo>
                  <a:pt x="548283" y="782836"/>
                </a:lnTo>
                <a:lnTo>
                  <a:pt x="547092" y="780455"/>
                </a:lnTo>
                <a:close/>
                <a:moveTo>
                  <a:pt x="1315641" y="778074"/>
                </a:moveTo>
                <a:lnTo>
                  <a:pt x="1314450" y="779264"/>
                </a:lnTo>
                <a:lnTo>
                  <a:pt x="1312069" y="780455"/>
                </a:lnTo>
                <a:lnTo>
                  <a:pt x="1309687" y="784027"/>
                </a:lnTo>
                <a:lnTo>
                  <a:pt x="1309687" y="792361"/>
                </a:lnTo>
                <a:lnTo>
                  <a:pt x="1310878" y="796528"/>
                </a:lnTo>
                <a:lnTo>
                  <a:pt x="1310878" y="800100"/>
                </a:lnTo>
                <a:lnTo>
                  <a:pt x="1309687" y="803672"/>
                </a:lnTo>
                <a:lnTo>
                  <a:pt x="1308497" y="806053"/>
                </a:lnTo>
                <a:lnTo>
                  <a:pt x="1304925" y="812006"/>
                </a:lnTo>
                <a:lnTo>
                  <a:pt x="1303734" y="819150"/>
                </a:lnTo>
                <a:lnTo>
                  <a:pt x="1309687" y="825699"/>
                </a:lnTo>
                <a:lnTo>
                  <a:pt x="1316831" y="825699"/>
                </a:lnTo>
                <a:lnTo>
                  <a:pt x="1318022" y="820936"/>
                </a:lnTo>
                <a:lnTo>
                  <a:pt x="1319212" y="808435"/>
                </a:lnTo>
                <a:lnTo>
                  <a:pt x="1319212" y="793552"/>
                </a:lnTo>
                <a:lnTo>
                  <a:pt x="1318022" y="792361"/>
                </a:lnTo>
                <a:lnTo>
                  <a:pt x="1316831" y="789980"/>
                </a:lnTo>
                <a:lnTo>
                  <a:pt x="1316831" y="788789"/>
                </a:lnTo>
                <a:lnTo>
                  <a:pt x="1320403" y="787599"/>
                </a:lnTo>
                <a:lnTo>
                  <a:pt x="1323380" y="785217"/>
                </a:lnTo>
                <a:lnTo>
                  <a:pt x="1324570" y="782836"/>
                </a:lnTo>
                <a:lnTo>
                  <a:pt x="1325761" y="779264"/>
                </a:lnTo>
                <a:lnTo>
                  <a:pt x="1320403" y="779264"/>
                </a:lnTo>
                <a:close/>
                <a:moveTo>
                  <a:pt x="1200150" y="776883"/>
                </a:moveTo>
                <a:lnTo>
                  <a:pt x="1196578" y="779264"/>
                </a:lnTo>
                <a:lnTo>
                  <a:pt x="1193602" y="780455"/>
                </a:lnTo>
                <a:lnTo>
                  <a:pt x="1196578" y="787599"/>
                </a:lnTo>
                <a:lnTo>
                  <a:pt x="1196578" y="792361"/>
                </a:lnTo>
                <a:lnTo>
                  <a:pt x="1188839" y="794742"/>
                </a:lnTo>
                <a:lnTo>
                  <a:pt x="1193602" y="802481"/>
                </a:lnTo>
                <a:lnTo>
                  <a:pt x="1198959" y="803672"/>
                </a:lnTo>
                <a:lnTo>
                  <a:pt x="1203722" y="803672"/>
                </a:lnTo>
                <a:lnTo>
                  <a:pt x="1203722" y="797719"/>
                </a:lnTo>
                <a:lnTo>
                  <a:pt x="1204912" y="797719"/>
                </a:lnTo>
                <a:lnTo>
                  <a:pt x="1207294" y="794742"/>
                </a:lnTo>
                <a:lnTo>
                  <a:pt x="1210866" y="788789"/>
                </a:lnTo>
                <a:lnTo>
                  <a:pt x="1209675" y="787599"/>
                </a:lnTo>
                <a:lnTo>
                  <a:pt x="1209675" y="786408"/>
                </a:lnTo>
                <a:lnTo>
                  <a:pt x="1208484" y="785217"/>
                </a:lnTo>
                <a:lnTo>
                  <a:pt x="1206103" y="780455"/>
                </a:lnTo>
                <a:lnTo>
                  <a:pt x="1202531" y="778074"/>
                </a:lnTo>
                <a:close/>
                <a:moveTo>
                  <a:pt x="408384" y="775692"/>
                </a:moveTo>
                <a:lnTo>
                  <a:pt x="408384" y="778074"/>
                </a:lnTo>
                <a:lnTo>
                  <a:pt x="411956" y="780455"/>
                </a:lnTo>
                <a:lnTo>
                  <a:pt x="415528" y="780455"/>
                </a:lnTo>
                <a:lnTo>
                  <a:pt x="413147" y="776883"/>
                </a:lnTo>
                <a:close/>
                <a:moveTo>
                  <a:pt x="445889" y="772120"/>
                </a:moveTo>
                <a:lnTo>
                  <a:pt x="442317" y="775692"/>
                </a:lnTo>
                <a:lnTo>
                  <a:pt x="441126" y="779264"/>
                </a:lnTo>
                <a:lnTo>
                  <a:pt x="442317" y="782836"/>
                </a:lnTo>
                <a:lnTo>
                  <a:pt x="444698" y="784027"/>
                </a:lnTo>
                <a:lnTo>
                  <a:pt x="448270" y="782836"/>
                </a:lnTo>
                <a:lnTo>
                  <a:pt x="449461" y="779264"/>
                </a:lnTo>
                <a:lnTo>
                  <a:pt x="447080" y="775692"/>
                </a:lnTo>
                <a:close/>
                <a:moveTo>
                  <a:pt x="667940" y="770930"/>
                </a:moveTo>
                <a:lnTo>
                  <a:pt x="663178" y="776883"/>
                </a:lnTo>
                <a:lnTo>
                  <a:pt x="660797" y="782836"/>
                </a:lnTo>
                <a:lnTo>
                  <a:pt x="664369" y="789980"/>
                </a:lnTo>
                <a:lnTo>
                  <a:pt x="666750" y="782836"/>
                </a:lnTo>
                <a:lnTo>
                  <a:pt x="669131" y="776883"/>
                </a:lnTo>
                <a:lnTo>
                  <a:pt x="671512" y="775692"/>
                </a:lnTo>
                <a:lnTo>
                  <a:pt x="675084" y="773311"/>
                </a:lnTo>
                <a:close/>
                <a:moveTo>
                  <a:pt x="392311" y="770930"/>
                </a:moveTo>
                <a:lnTo>
                  <a:pt x="382786" y="772120"/>
                </a:lnTo>
                <a:lnTo>
                  <a:pt x="391120" y="779264"/>
                </a:lnTo>
                <a:lnTo>
                  <a:pt x="398264" y="774502"/>
                </a:lnTo>
                <a:lnTo>
                  <a:pt x="401240" y="773311"/>
                </a:lnTo>
                <a:lnTo>
                  <a:pt x="401240" y="770930"/>
                </a:lnTo>
                <a:close/>
                <a:moveTo>
                  <a:pt x="1154906" y="766763"/>
                </a:moveTo>
                <a:lnTo>
                  <a:pt x="1152525" y="773311"/>
                </a:lnTo>
                <a:lnTo>
                  <a:pt x="1145381" y="778074"/>
                </a:lnTo>
                <a:lnTo>
                  <a:pt x="1138833" y="778074"/>
                </a:lnTo>
                <a:lnTo>
                  <a:pt x="1137642" y="782836"/>
                </a:lnTo>
                <a:lnTo>
                  <a:pt x="1140023" y="785217"/>
                </a:lnTo>
                <a:lnTo>
                  <a:pt x="1142405" y="786408"/>
                </a:lnTo>
                <a:lnTo>
                  <a:pt x="1144191" y="786408"/>
                </a:lnTo>
                <a:lnTo>
                  <a:pt x="1145381" y="787599"/>
                </a:lnTo>
                <a:lnTo>
                  <a:pt x="1153716" y="792361"/>
                </a:lnTo>
                <a:lnTo>
                  <a:pt x="1160859" y="798910"/>
                </a:lnTo>
                <a:lnTo>
                  <a:pt x="1169789" y="802481"/>
                </a:lnTo>
                <a:lnTo>
                  <a:pt x="1175742" y="801291"/>
                </a:lnTo>
                <a:lnTo>
                  <a:pt x="1178123" y="800100"/>
                </a:lnTo>
                <a:lnTo>
                  <a:pt x="1180505" y="797719"/>
                </a:lnTo>
                <a:lnTo>
                  <a:pt x="1175742" y="793552"/>
                </a:lnTo>
                <a:lnTo>
                  <a:pt x="1173361" y="789980"/>
                </a:lnTo>
                <a:lnTo>
                  <a:pt x="1170980" y="778074"/>
                </a:lnTo>
                <a:lnTo>
                  <a:pt x="1165622" y="773311"/>
                </a:lnTo>
                <a:lnTo>
                  <a:pt x="1162050" y="767953"/>
                </a:lnTo>
                <a:close/>
                <a:moveTo>
                  <a:pt x="626269" y="766763"/>
                </a:moveTo>
                <a:lnTo>
                  <a:pt x="622697" y="773311"/>
                </a:lnTo>
                <a:lnTo>
                  <a:pt x="623887" y="778074"/>
                </a:lnTo>
                <a:lnTo>
                  <a:pt x="623887" y="779264"/>
                </a:lnTo>
                <a:lnTo>
                  <a:pt x="622697" y="782836"/>
                </a:lnTo>
                <a:lnTo>
                  <a:pt x="625078" y="785217"/>
                </a:lnTo>
                <a:lnTo>
                  <a:pt x="630436" y="784027"/>
                </a:lnTo>
                <a:lnTo>
                  <a:pt x="635198" y="780455"/>
                </a:lnTo>
                <a:lnTo>
                  <a:pt x="634008" y="776883"/>
                </a:lnTo>
                <a:lnTo>
                  <a:pt x="628650" y="774502"/>
                </a:lnTo>
                <a:close/>
                <a:moveTo>
                  <a:pt x="1436489" y="765572"/>
                </a:moveTo>
                <a:lnTo>
                  <a:pt x="1430536" y="766763"/>
                </a:lnTo>
                <a:lnTo>
                  <a:pt x="1421606" y="773311"/>
                </a:lnTo>
                <a:lnTo>
                  <a:pt x="1430536" y="773311"/>
                </a:lnTo>
                <a:lnTo>
                  <a:pt x="1436489" y="769144"/>
                </a:lnTo>
                <a:lnTo>
                  <a:pt x="1437680" y="766763"/>
                </a:lnTo>
                <a:close/>
                <a:moveTo>
                  <a:pt x="325636" y="765572"/>
                </a:moveTo>
                <a:lnTo>
                  <a:pt x="323850" y="770930"/>
                </a:lnTo>
                <a:lnTo>
                  <a:pt x="326826" y="775692"/>
                </a:lnTo>
                <a:lnTo>
                  <a:pt x="328017" y="775692"/>
                </a:lnTo>
                <a:lnTo>
                  <a:pt x="330398" y="774502"/>
                </a:lnTo>
                <a:lnTo>
                  <a:pt x="329208" y="769144"/>
                </a:lnTo>
                <a:close/>
                <a:moveTo>
                  <a:pt x="526256" y="763191"/>
                </a:moveTo>
                <a:lnTo>
                  <a:pt x="521494" y="764381"/>
                </a:lnTo>
                <a:lnTo>
                  <a:pt x="523875" y="770930"/>
                </a:lnTo>
                <a:lnTo>
                  <a:pt x="530423" y="775692"/>
                </a:lnTo>
                <a:lnTo>
                  <a:pt x="532805" y="770930"/>
                </a:lnTo>
                <a:lnTo>
                  <a:pt x="531614" y="765572"/>
                </a:lnTo>
                <a:close/>
                <a:moveTo>
                  <a:pt x="355997" y="763191"/>
                </a:moveTo>
                <a:lnTo>
                  <a:pt x="352425" y="767953"/>
                </a:lnTo>
                <a:lnTo>
                  <a:pt x="349448" y="773311"/>
                </a:lnTo>
                <a:lnTo>
                  <a:pt x="353615" y="773311"/>
                </a:lnTo>
                <a:lnTo>
                  <a:pt x="357187" y="769144"/>
                </a:lnTo>
                <a:close/>
                <a:moveTo>
                  <a:pt x="276820" y="763191"/>
                </a:moveTo>
                <a:lnTo>
                  <a:pt x="274439" y="764381"/>
                </a:lnTo>
                <a:lnTo>
                  <a:pt x="272653" y="766763"/>
                </a:lnTo>
                <a:lnTo>
                  <a:pt x="274439" y="767953"/>
                </a:lnTo>
                <a:lnTo>
                  <a:pt x="276820" y="769144"/>
                </a:lnTo>
                <a:lnTo>
                  <a:pt x="278011" y="767953"/>
                </a:lnTo>
                <a:lnTo>
                  <a:pt x="279201" y="765572"/>
                </a:lnTo>
                <a:lnTo>
                  <a:pt x="278011" y="763191"/>
                </a:lnTo>
                <a:close/>
                <a:moveTo>
                  <a:pt x="1360884" y="759619"/>
                </a:moveTo>
                <a:lnTo>
                  <a:pt x="1358503" y="762000"/>
                </a:lnTo>
                <a:lnTo>
                  <a:pt x="1357312" y="764381"/>
                </a:lnTo>
                <a:lnTo>
                  <a:pt x="1358503" y="765572"/>
                </a:lnTo>
                <a:lnTo>
                  <a:pt x="1360884" y="765572"/>
                </a:lnTo>
                <a:lnTo>
                  <a:pt x="1364456" y="763191"/>
                </a:lnTo>
                <a:lnTo>
                  <a:pt x="1365647" y="760810"/>
                </a:lnTo>
                <a:lnTo>
                  <a:pt x="1363266" y="759619"/>
                </a:lnTo>
                <a:close/>
                <a:moveTo>
                  <a:pt x="1598414" y="758428"/>
                </a:moveTo>
                <a:lnTo>
                  <a:pt x="1596033" y="759619"/>
                </a:lnTo>
                <a:lnTo>
                  <a:pt x="1594842" y="762000"/>
                </a:lnTo>
                <a:lnTo>
                  <a:pt x="1592461" y="764381"/>
                </a:lnTo>
                <a:lnTo>
                  <a:pt x="1590080" y="765572"/>
                </a:lnTo>
                <a:lnTo>
                  <a:pt x="1585317" y="765572"/>
                </a:lnTo>
                <a:lnTo>
                  <a:pt x="1584127" y="770930"/>
                </a:lnTo>
                <a:lnTo>
                  <a:pt x="1586508" y="775692"/>
                </a:lnTo>
                <a:lnTo>
                  <a:pt x="1590080" y="775692"/>
                </a:lnTo>
                <a:lnTo>
                  <a:pt x="1593652" y="778074"/>
                </a:lnTo>
                <a:lnTo>
                  <a:pt x="1596033" y="775692"/>
                </a:lnTo>
                <a:lnTo>
                  <a:pt x="1598414" y="769144"/>
                </a:lnTo>
                <a:lnTo>
                  <a:pt x="1599605" y="763191"/>
                </a:lnTo>
                <a:lnTo>
                  <a:pt x="1599605" y="760810"/>
                </a:lnTo>
                <a:close/>
                <a:moveTo>
                  <a:pt x="304800" y="758428"/>
                </a:moveTo>
                <a:lnTo>
                  <a:pt x="304800" y="764381"/>
                </a:lnTo>
                <a:lnTo>
                  <a:pt x="305990" y="764381"/>
                </a:lnTo>
                <a:lnTo>
                  <a:pt x="307181" y="763191"/>
                </a:lnTo>
                <a:lnTo>
                  <a:pt x="307181" y="758428"/>
                </a:lnTo>
                <a:close/>
                <a:moveTo>
                  <a:pt x="122039" y="757238"/>
                </a:moveTo>
                <a:lnTo>
                  <a:pt x="120253" y="759619"/>
                </a:lnTo>
                <a:lnTo>
                  <a:pt x="120253" y="760810"/>
                </a:lnTo>
                <a:lnTo>
                  <a:pt x="123230" y="762000"/>
                </a:lnTo>
                <a:lnTo>
                  <a:pt x="125611" y="762000"/>
                </a:lnTo>
                <a:lnTo>
                  <a:pt x="126801" y="759619"/>
                </a:lnTo>
                <a:lnTo>
                  <a:pt x="125611" y="758428"/>
                </a:lnTo>
                <a:lnTo>
                  <a:pt x="123230" y="757238"/>
                </a:lnTo>
                <a:close/>
                <a:moveTo>
                  <a:pt x="1478161" y="754856"/>
                </a:moveTo>
                <a:lnTo>
                  <a:pt x="1474589" y="757238"/>
                </a:lnTo>
                <a:lnTo>
                  <a:pt x="1471612" y="759619"/>
                </a:lnTo>
                <a:lnTo>
                  <a:pt x="1468041" y="758428"/>
                </a:lnTo>
                <a:lnTo>
                  <a:pt x="1465659" y="760810"/>
                </a:lnTo>
                <a:lnTo>
                  <a:pt x="1468041" y="763191"/>
                </a:lnTo>
                <a:lnTo>
                  <a:pt x="1471612" y="762000"/>
                </a:lnTo>
                <a:lnTo>
                  <a:pt x="1476970" y="760810"/>
                </a:lnTo>
                <a:close/>
                <a:moveTo>
                  <a:pt x="1547217" y="753666"/>
                </a:moveTo>
                <a:lnTo>
                  <a:pt x="1547217" y="757238"/>
                </a:lnTo>
                <a:lnTo>
                  <a:pt x="1548408" y="759619"/>
                </a:lnTo>
                <a:lnTo>
                  <a:pt x="1551384" y="762000"/>
                </a:lnTo>
                <a:lnTo>
                  <a:pt x="1554956" y="760810"/>
                </a:lnTo>
                <a:lnTo>
                  <a:pt x="1554956" y="756047"/>
                </a:lnTo>
                <a:lnTo>
                  <a:pt x="1551384" y="753666"/>
                </a:lnTo>
                <a:close/>
                <a:moveTo>
                  <a:pt x="625078" y="753666"/>
                </a:moveTo>
                <a:lnTo>
                  <a:pt x="621506" y="757238"/>
                </a:lnTo>
                <a:lnTo>
                  <a:pt x="628650" y="757238"/>
                </a:lnTo>
                <a:lnTo>
                  <a:pt x="628650" y="754856"/>
                </a:lnTo>
                <a:close/>
                <a:moveTo>
                  <a:pt x="1166812" y="751285"/>
                </a:moveTo>
                <a:lnTo>
                  <a:pt x="1163241" y="756047"/>
                </a:lnTo>
                <a:lnTo>
                  <a:pt x="1163241" y="759619"/>
                </a:lnTo>
                <a:lnTo>
                  <a:pt x="1165622" y="764381"/>
                </a:lnTo>
                <a:lnTo>
                  <a:pt x="1168003" y="764381"/>
                </a:lnTo>
                <a:lnTo>
                  <a:pt x="1169789" y="765572"/>
                </a:lnTo>
                <a:lnTo>
                  <a:pt x="1170980" y="765572"/>
                </a:lnTo>
                <a:lnTo>
                  <a:pt x="1172170" y="763191"/>
                </a:lnTo>
                <a:lnTo>
                  <a:pt x="1173361" y="762000"/>
                </a:lnTo>
                <a:lnTo>
                  <a:pt x="1179314" y="762000"/>
                </a:lnTo>
                <a:lnTo>
                  <a:pt x="1186458" y="767953"/>
                </a:lnTo>
                <a:lnTo>
                  <a:pt x="1193602" y="773311"/>
                </a:lnTo>
                <a:lnTo>
                  <a:pt x="1201341" y="773311"/>
                </a:lnTo>
                <a:lnTo>
                  <a:pt x="1206103" y="769144"/>
                </a:lnTo>
                <a:lnTo>
                  <a:pt x="1212056" y="766763"/>
                </a:lnTo>
                <a:lnTo>
                  <a:pt x="1210866" y="764381"/>
                </a:lnTo>
                <a:lnTo>
                  <a:pt x="1208484" y="762000"/>
                </a:lnTo>
                <a:lnTo>
                  <a:pt x="1198959" y="762000"/>
                </a:lnTo>
                <a:lnTo>
                  <a:pt x="1193602" y="763191"/>
                </a:lnTo>
                <a:lnTo>
                  <a:pt x="1190030" y="763191"/>
                </a:lnTo>
                <a:lnTo>
                  <a:pt x="1185267" y="760810"/>
                </a:lnTo>
                <a:lnTo>
                  <a:pt x="1181695" y="757238"/>
                </a:lnTo>
                <a:lnTo>
                  <a:pt x="1179314" y="757238"/>
                </a:lnTo>
                <a:lnTo>
                  <a:pt x="1176933" y="754856"/>
                </a:lnTo>
                <a:lnTo>
                  <a:pt x="1173361" y="752475"/>
                </a:lnTo>
                <a:close/>
                <a:moveTo>
                  <a:pt x="1316831" y="748903"/>
                </a:moveTo>
                <a:lnTo>
                  <a:pt x="1316831" y="750094"/>
                </a:lnTo>
                <a:lnTo>
                  <a:pt x="1315641" y="750094"/>
                </a:lnTo>
                <a:lnTo>
                  <a:pt x="1314450" y="752475"/>
                </a:lnTo>
                <a:lnTo>
                  <a:pt x="1315641" y="754856"/>
                </a:lnTo>
                <a:lnTo>
                  <a:pt x="1315641" y="756047"/>
                </a:lnTo>
                <a:lnTo>
                  <a:pt x="1316831" y="756047"/>
                </a:lnTo>
                <a:lnTo>
                  <a:pt x="1316831" y="757238"/>
                </a:lnTo>
                <a:lnTo>
                  <a:pt x="1320403" y="758428"/>
                </a:lnTo>
                <a:lnTo>
                  <a:pt x="1322189" y="758428"/>
                </a:lnTo>
                <a:lnTo>
                  <a:pt x="1324570" y="757238"/>
                </a:lnTo>
                <a:lnTo>
                  <a:pt x="1324570" y="751285"/>
                </a:lnTo>
                <a:lnTo>
                  <a:pt x="1322189" y="748903"/>
                </a:lnTo>
                <a:close/>
                <a:moveTo>
                  <a:pt x="699492" y="747713"/>
                </a:moveTo>
                <a:lnTo>
                  <a:pt x="697111" y="748903"/>
                </a:lnTo>
                <a:lnTo>
                  <a:pt x="695920" y="753666"/>
                </a:lnTo>
                <a:lnTo>
                  <a:pt x="700683" y="754856"/>
                </a:lnTo>
                <a:lnTo>
                  <a:pt x="704255" y="758428"/>
                </a:lnTo>
                <a:lnTo>
                  <a:pt x="704255" y="754856"/>
                </a:lnTo>
                <a:lnTo>
                  <a:pt x="706040" y="752475"/>
                </a:lnTo>
                <a:lnTo>
                  <a:pt x="703064" y="751285"/>
                </a:lnTo>
                <a:lnTo>
                  <a:pt x="700683" y="748903"/>
                </a:lnTo>
                <a:lnTo>
                  <a:pt x="701873" y="747713"/>
                </a:lnTo>
                <a:close/>
                <a:moveTo>
                  <a:pt x="595908" y="743545"/>
                </a:moveTo>
                <a:lnTo>
                  <a:pt x="586383" y="746522"/>
                </a:lnTo>
                <a:lnTo>
                  <a:pt x="582811" y="750094"/>
                </a:lnTo>
                <a:lnTo>
                  <a:pt x="586383" y="752475"/>
                </a:lnTo>
                <a:lnTo>
                  <a:pt x="588764" y="753666"/>
                </a:lnTo>
                <a:lnTo>
                  <a:pt x="592336" y="753666"/>
                </a:lnTo>
                <a:lnTo>
                  <a:pt x="597098" y="754856"/>
                </a:lnTo>
                <a:lnTo>
                  <a:pt x="597098" y="759619"/>
                </a:lnTo>
                <a:lnTo>
                  <a:pt x="595908" y="762000"/>
                </a:lnTo>
                <a:lnTo>
                  <a:pt x="595908" y="765572"/>
                </a:lnTo>
                <a:lnTo>
                  <a:pt x="598289" y="765572"/>
                </a:lnTo>
                <a:lnTo>
                  <a:pt x="599480" y="764381"/>
                </a:lnTo>
                <a:lnTo>
                  <a:pt x="607219" y="762000"/>
                </a:lnTo>
                <a:lnTo>
                  <a:pt x="609600" y="762000"/>
                </a:lnTo>
                <a:lnTo>
                  <a:pt x="610790" y="757238"/>
                </a:lnTo>
                <a:lnTo>
                  <a:pt x="613172" y="752475"/>
                </a:lnTo>
                <a:lnTo>
                  <a:pt x="613172" y="746522"/>
                </a:lnTo>
                <a:lnTo>
                  <a:pt x="607219" y="743545"/>
                </a:lnTo>
                <a:close/>
                <a:moveTo>
                  <a:pt x="1256109" y="739974"/>
                </a:moveTo>
                <a:lnTo>
                  <a:pt x="1252537" y="743545"/>
                </a:lnTo>
                <a:lnTo>
                  <a:pt x="1251347" y="747713"/>
                </a:lnTo>
                <a:lnTo>
                  <a:pt x="1253728" y="750094"/>
                </a:lnTo>
                <a:lnTo>
                  <a:pt x="1256109" y="751285"/>
                </a:lnTo>
                <a:lnTo>
                  <a:pt x="1259681" y="751285"/>
                </a:lnTo>
                <a:lnTo>
                  <a:pt x="1262062" y="750094"/>
                </a:lnTo>
                <a:lnTo>
                  <a:pt x="1263253" y="747713"/>
                </a:lnTo>
                <a:lnTo>
                  <a:pt x="1263253" y="746522"/>
                </a:lnTo>
                <a:lnTo>
                  <a:pt x="1264444" y="743545"/>
                </a:lnTo>
                <a:lnTo>
                  <a:pt x="1263253" y="742355"/>
                </a:lnTo>
                <a:lnTo>
                  <a:pt x="1260872" y="741164"/>
                </a:lnTo>
                <a:close/>
                <a:moveTo>
                  <a:pt x="1516856" y="738783"/>
                </a:moveTo>
                <a:lnTo>
                  <a:pt x="1510903" y="739974"/>
                </a:lnTo>
                <a:lnTo>
                  <a:pt x="1510903" y="746522"/>
                </a:lnTo>
                <a:lnTo>
                  <a:pt x="1518047" y="753666"/>
                </a:lnTo>
                <a:lnTo>
                  <a:pt x="1528167" y="750094"/>
                </a:lnTo>
                <a:lnTo>
                  <a:pt x="1521619" y="747713"/>
                </a:lnTo>
                <a:lnTo>
                  <a:pt x="1518047" y="742355"/>
                </a:lnTo>
                <a:lnTo>
                  <a:pt x="1516856" y="739974"/>
                </a:lnTo>
                <a:close/>
                <a:moveTo>
                  <a:pt x="627459" y="738783"/>
                </a:moveTo>
                <a:lnTo>
                  <a:pt x="627459" y="741164"/>
                </a:lnTo>
                <a:lnTo>
                  <a:pt x="628650" y="743545"/>
                </a:lnTo>
                <a:lnTo>
                  <a:pt x="631626" y="745331"/>
                </a:lnTo>
                <a:lnTo>
                  <a:pt x="634008" y="745331"/>
                </a:lnTo>
                <a:lnTo>
                  <a:pt x="635198" y="742355"/>
                </a:lnTo>
                <a:lnTo>
                  <a:pt x="632817" y="739974"/>
                </a:lnTo>
                <a:lnTo>
                  <a:pt x="630436" y="738783"/>
                </a:lnTo>
                <a:close/>
                <a:moveTo>
                  <a:pt x="367903" y="738783"/>
                </a:moveTo>
                <a:lnTo>
                  <a:pt x="365522" y="739974"/>
                </a:lnTo>
                <a:lnTo>
                  <a:pt x="365522" y="743545"/>
                </a:lnTo>
                <a:lnTo>
                  <a:pt x="366712" y="745331"/>
                </a:lnTo>
                <a:lnTo>
                  <a:pt x="369094" y="743545"/>
                </a:lnTo>
                <a:lnTo>
                  <a:pt x="370284" y="739974"/>
                </a:lnTo>
                <a:lnTo>
                  <a:pt x="369094" y="739974"/>
                </a:lnTo>
                <a:close/>
                <a:moveTo>
                  <a:pt x="1118592" y="737592"/>
                </a:moveTo>
                <a:lnTo>
                  <a:pt x="1120973" y="748903"/>
                </a:lnTo>
                <a:lnTo>
                  <a:pt x="1119783" y="748903"/>
                </a:lnTo>
                <a:lnTo>
                  <a:pt x="1128117" y="758428"/>
                </a:lnTo>
                <a:lnTo>
                  <a:pt x="1129308" y="760810"/>
                </a:lnTo>
                <a:lnTo>
                  <a:pt x="1129308" y="762000"/>
                </a:lnTo>
                <a:lnTo>
                  <a:pt x="1130498" y="762000"/>
                </a:lnTo>
                <a:lnTo>
                  <a:pt x="1130498" y="764381"/>
                </a:lnTo>
                <a:lnTo>
                  <a:pt x="1131689" y="769144"/>
                </a:lnTo>
                <a:lnTo>
                  <a:pt x="1141214" y="774502"/>
                </a:lnTo>
                <a:lnTo>
                  <a:pt x="1138833" y="769144"/>
                </a:lnTo>
                <a:lnTo>
                  <a:pt x="1135261" y="765572"/>
                </a:lnTo>
                <a:lnTo>
                  <a:pt x="1140023" y="762000"/>
                </a:lnTo>
                <a:lnTo>
                  <a:pt x="1144191" y="758428"/>
                </a:lnTo>
                <a:lnTo>
                  <a:pt x="1146572" y="753666"/>
                </a:lnTo>
                <a:lnTo>
                  <a:pt x="1147762" y="748903"/>
                </a:lnTo>
                <a:lnTo>
                  <a:pt x="1145381" y="748903"/>
                </a:lnTo>
                <a:lnTo>
                  <a:pt x="1140023" y="747713"/>
                </a:lnTo>
                <a:lnTo>
                  <a:pt x="1129308" y="743545"/>
                </a:lnTo>
                <a:close/>
                <a:moveTo>
                  <a:pt x="698301" y="736402"/>
                </a:moveTo>
                <a:lnTo>
                  <a:pt x="694730" y="738783"/>
                </a:lnTo>
                <a:lnTo>
                  <a:pt x="689967" y="743545"/>
                </a:lnTo>
                <a:lnTo>
                  <a:pt x="691158" y="743545"/>
                </a:lnTo>
                <a:lnTo>
                  <a:pt x="692348" y="745331"/>
                </a:lnTo>
                <a:lnTo>
                  <a:pt x="693539" y="745331"/>
                </a:lnTo>
                <a:lnTo>
                  <a:pt x="695920" y="743545"/>
                </a:lnTo>
                <a:lnTo>
                  <a:pt x="698301" y="741164"/>
                </a:lnTo>
                <a:close/>
                <a:moveTo>
                  <a:pt x="556022" y="736402"/>
                </a:moveTo>
                <a:lnTo>
                  <a:pt x="553640" y="739974"/>
                </a:lnTo>
                <a:lnTo>
                  <a:pt x="554831" y="743545"/>
                </a:lnTo>
                <a:lnTo>
                  <a:pt x="556022" y="745331"/>
                </a:lnTo>
                <a:lnTo>
                  <a:pt x="557212" y="743545"/>
                </a:lnTo>
                <a:lnTo>
                  <a:pt x="558403" y="739974"/>
                </a:lnTo>
                <a:close/>
                <a:moveTo>
                  <a:pt x="529233" y="736402"/>
                </a:moveTo>
                <a:lnTo>
                  <a:pt x="526256" y="739974"/>
                </a:lnTo>
                <a:lnTo>
                  <a:pt x="530423" y="745331"/>
                </a:lnTo>
                <a:lnTo>
                  <a:pt x="531614" y="750094"/>
                </a:lnTo>
                <a:lnTo>
                  <a:pt x="531614" y="754856"/>
                </a:lnTo>
                <a:lnTo>
                  <a:pt x="535186" y="752475"/>
                </a:lnTo>
                <a:lnTo>
                  <a:pt x="539948" y="751285"/>
                </a:lnTo>
                <a:lnTo>
                  <a:pt x="543520" y="747713"/>
                </a:lnTo>
                <a:lnTo>
                  <a:pt x="543520" y="742355"/>
                </a:lnTo>
                <a:lnTo>
                  <a:pt x="537567" y="736402"/>
                </a:lnTo>
                <a:close/>
                <a:moveTo>
                  <a:pt x="1174552" y="729258"/>
                </a:moveTo>
                <a:lnTo>
                  <a:pt x="1172170" y="735211"/>
                </a:lnTo>
                <a:lnTo>
                  <a:pt x="1176933" y="742355"/>
                </a:lnTo>
                <a:lnTo>
                  <a:pt x="1180505" y="736402"/>
                </a:lnTo>
                <a:lnTo>
                  <a:pt x="1179314" y="730449"/>
                </a:lnTo>
                <a:lnTo>
                  <a:pt x="1176933" y="729258"/>
                </a:lnTo>
                <a:close/>
                <a:moveTo>
                  <a:pt x="1144191" y="728067"/>
                </a:moveTo>
                <a:lnTo>
                  <a:pt x="1141214" y="730449"/>
                </a:lnTo>
                <a:lnTo>
                  <a:pt x="1144191" y="734020"/>
                </a:lnTo>
                <a:lnTo>
                  <a:pt x="1144191" y="736402"/>
                </a:lnTo>
                <a:lnTo>
                  <a:pt x="1148953" y="741164"/>
                </a:lnTo>
                <a:lnTo>
                  <a:pt x="1151334" y="742355"/>
                </a:lnTo>
                <a:lnTo>
                  <a:pt x="1153716" y="742355"/>
                </a:lnTo>
                <a:lnTo>
                  <a:pt x="1153716" y="738783"/>
                </a:lnTo>
                <a:lnTo>
                  <a:pt x="1150144" y="734020"/>
                </a:lnTo>
                <a:lnTo>
                  <a:pt x="1147762" y="729258"/>
                </a:lnTo>
                <a:close/>
                <a:moveTo>
                  <a:pt x="1242417" y="726877"/>
                </a:moveTo>
                <a:lnTo>
                  <a:pt x="1243608" y="731639"/>
                </a:lnTo>
                <a:lnTo>
                  <a:pt x="1248966" y="734020"/>
                </a:lnTo>
                <a:lnTo>
                  <a:pt x="1252537" y="735211"/>
                </a:lnTo>
                <a:lnTo>
                  <a:pt x="1247775" y="728067"/>
                </a:lnTo>
                <a:lnTo>
                  <a:pt x="1244798" y="726877"/>
                </a:lnTo>
                <a:close/>
                <a:moveTo>
                  <a:pt x="469106" y="725686"/>
                </a:moveTo>
                <a:lnTo>
                  <a:pt x="467915" y="726877"/>
                </a:lnTo>
                <a:lnTo>
                  <a:pt x="466725" y="729258"/>
                </a:lnTo>
                <a:lnTo>
                  <a:pt x="467915" y="730449"/>
                </a:lnTo>
                <a:lnTo>
                  <a:pt x="470297" y="731639"/>
                </a:lnTo>
                <a:lnTo>
                  <a:pt x="472678" y="729258"/>
                </a:lnTo>
                <a:lnTo>
                  <a:pt x="471487" y="726877"/>
                </a:lnTo>
                <a:close/>
                <a:moveTo>
                  <a:pt x="556022" y="724495"/>
                </a:moveTo>
                <a:lnTo>
                  <a:pt x="551855" y="726877"/>
                </a:lnTo>
                <a:lnTo>
                  <a:pt x="551855" y="732830"/>
                </a:lnTo>
                <a:lnTo>
                  <a:pt x="557212" y="729258"/>
                </a:lnTo>
                <a:lnTo>
                  <a:pt x="559594" y="725686"/>
                </a:lnTo>
                <a:lnTo>
                  <a:pt x="557212" y="724495"/>
                </a:lnTo>
                <a:close/>
                <a:moveTo>
                  <a:pt x="1366837" y="723305"/>
                </a:moveTo>
                <a:lnTo>
                  <a:pt x="1366837" y="729258"/>
                </a:lnTo>
                <a:lnTo>
                  <a:pt x="1369219" y="731639"/>
                </a:lnTo>
                <a:lnTo>
                  <a:pt x="1369219" y="729258"/>
                </a:lnTo>
                <a:lnTo>
                  <a:pt x="1368028" y="725686"/>
                </a:lnTo>
                <a:lnTo>
                  <a:pt x="1368028" y="724495"/>
                </a:lnTo>
                <a:close/>
                <a:moveTo>
                  <a:pt x="180380" y="723305"/>
                </a:moveTo>
                <a:lnTo>
                  <a:pt x="181570" y="724495"/>
                </a:lnTo>
                <a:lnTo>
                  <a:pt x="182761" y="724495"/>
                </a:lnTo>
                <a:close/>
                <a:moveTo>
                  <a:pt x="604837" y="722114"/>
                </a:moveTo>
                <a:lnTo>
                  <a:pt x="595908" y="728067"/>
                </a:lnTo>
                <a:lnTo>
                  <a:pt x="604837" y="729258"/>
                </a:lnTo>
                <a:lnTo>
                  <a:pt x="613172" y="728067"/>
                </a:lnTo>
                <a:lnTo>
                  <a:pt x="617934" y="730449"/>
                </a:lnTo>
                <a:lnTo>
                  <a:pt x="625078" y="729258"/>
                </a:lnTo>
                <a:lnTo>
                  <a:pt x="620315" y="726877"/>
                </a:lnTo>
                <a:lnTo>
                  <a:pt x="616744" y="724495"/>
                </a:lnTo>
                <a:lnTo>
                  <a:pt x="615553" y="725686"/>
                </a:lnTo>
                <a:lnTo>
                  <a:pt x="613172" y="725686"/>
                </a:lnTo>
                <a:close/>
                <a:moveTo>
                  <a:pt x="569119" y="722114"/>
                </a:moveTo>
                <a:lnTo>
                  <a:pt x="565547" y="723305"/>
                </a:lnTo>
                <a:lnTo>
                  <a:pt x="565547" y="726877"/>
                </a:lnTo>
                <a:lnTo>
                  <a:pt x="566737" y="728067"/>
                </a:lnTo>
                <a:lnTo>
                  <a:pt x="569119" y="726877"/>
                </a:lnTo>
                <a:lnTo>
                  <a:pt x="570309" y="724495"/>
                </a:lnTo>
                <a:lnTo>
                  <a:pt x="570309" y="722114"/>
                </a:lnTo>
                <a:close/>
                <a:moveTo>
                  <a:pt x="1120973" y="714375"/>
                </a:moveTo>
                <a:lnTo>
                  <a:pt x="1119783" y="715566"/>
                </a:lnTo>
                <a:lnTo>
                  <a:pt x="1123355" y="723305"/>
                </a:lnTo>
                <a:lnTo>
                  <a:pt x="1125736" y="726877"/>
                </a:lnTo>
                <a:lnTo>
                  <a:pt x="1129308" y="734020"/>
                </a:lnTo>
                <a:lnTo>
                  <a:pt x="1128117" y="726877"/>
                </a:lnTo>
                <a:lnTo>
                  <a:pt x="1128117" y="722114"/>
                </a:lnTo>
                <a:lnTo>
                  <a:pt x="1124545" y="714375"/>
                </a:lnTo>
                <a:close/>
                <a:moveTo>
                  <a:pt x="1552575" y="709613"/>
                </a:moveTo>
                <a:lnTo>
                  <a:pt x="1548408" y="713185"/>
                </a:lnTo>
                <a:lnTo>
                  <a:pt x="1542455" y="713185"/>
                </a:lnTo>
                <a:lnTo>
                  <a:pt x="1540073" y="715566"/>
                </a:lnTo>
                <a:lnTo>
                  <a:pt x="1540073" y="717947"/>
                </a:lnTo>
                <a:lnTo>
                  <a:pt x="1541264" y="719733"/>
                </a:lnTo>
                <a:lnTo>
                  <a:pt x="1546027" y="719733"/>
                </a:lnTo>
                <a:lnTo>
                  <a:pt x="1551384" y="716756"/>
                </a:lnTo>
                <a:lnTo>
                  <a:pt x="1551384" y="715566"/>
                </a:lnTo>
                <a:lnTo>
                  <a:pt x="1552575" y="715566"/>
                </a:lnTo>
                <a:lnTo>
                  <a:pt x="1556147" y="714375"/>
                </a:lnTo>
                <a:lnTo>
                  <a:pt x="1556147" y="709613"/>
                </a:lnTo>
                <a:close/>
                <a:moveTo>
                  <a:pt x="532805" y="704850"/>
                </a:moveTo>
                <a:lnTo>
                  <a:pt x="530423" y="707231"/>
                </a:lnTo>
                <a:lnTo>
                  <a:pt x="535186" y="709613"/>
                </a:lnTo>
                <a:lnTo>
                  <a:pt x="536376" y="708422"/>
                </a:lnTo>
                <a:lnTo>
                  <a:pt x="535186" y="706041"/>
                </a:lnTo>
                <a:close/>
                <a:moveTo>
                  <a:pt x="1587698" y="703660"/>
                </a:moveTo>
                <a:lnTo>
                  <a:pt x="1587698" y="708422"/>
                </a:lnTo>
                <a:lnTo>
                  <a:pt x="1590080" y="709613"/>
                </a:lnTo>
                <a:lnTo>
                  <a:pt x="1591270" y="708422"/>
                </a:lnTo>
                <a:lnTo>
                  <a:pt x="1592461" y="706041"/>
                </a:lnTo>
                <a:lnTo>
                  <a:pt x="1591270" y="703660"/>
                </a:lnTo>
                <a:close/>
                <a:moveTo>
                  <a:pt x="1680567" y="700088"/>
                </a:moveTo>
                <a:lnTo>
                  <a:pt x="1678186" y="702469"/>
                </a:lnTo>
                <a:lnTo>
                  <a:pt x="1678186" y="704850"/>
                </a:lnTo>
                <a:lnTo>
                  <a:pt x="1680567" y="704850"/>
                </a:lnTo>
                <a:lnTo>
                  <a:pt x="1682948" y="702469"/>
                </a:lnTo>
                <a:lnTo>
                  <a:pt x="1682948" y="700088"/>
                </a:lnTo>
                <a:close/>
                <a:moveTo>
                  <a:pt x="1660922" y="697706"/>
                </a:moveTo>
                <a:lnTo>
                  <a:pt x="1656159" y="700088"/>
                </a:lnTo>
                <a:lnTo>
                  <a:pt x="1656159" y="704850"/>
                </a:lnTo>
                <a:lnTo>
                  <a:pt x="1657350" y="708422"/>
                </a:lnTo>
                <a:lnTo>
                  <a:pt x="1659731" y="713185"/>
                </a:lnTo>
                <a:lnTo>
                  <a:pt x="1657350" y="717947"/>
                </a:lnTo>
                <a:lnTo>
                  <a:pt x="1658541" y="724495"/>
                </a:lnTo>
                <a:lnTo>
                  <a:pt x="1660922" y="724495"/>
                </a:lnTo>
                <a:lnTo>
                  <a:pt x="1663303" y="716756"/>
                </a:lnTo>
                <a:lnTo>
                  <a:pt x="1662112" y="709613"/>
                </a:lnTo>
                <a:lnTo>
                  <a:pt x="1659731" y="707231"/>
                </a:lnTo>
                <a:lnTo>
                  <a:pt x="1660922" y="703660"/>
                </a:lnTo>
                <a:lnTo>
                  <a:pt x="1663303" y="702469"/>
                </a:lnTo>
                <a:lnTo>
                  <a:pt x="1663303" y="698897"/>
                </a:lnTo>
                <a:close/>
                <a:moveTo>
                  <a:pt x="1212056" y="692349"/>
                </a:moveTo>
                <a:lnTo>
                  <a:pt x="1206103" y="698897"/>
                </a:lnTo>
                <a:lnTo>
                  <a:pt x="1206103" y="706041"/>
                </a:lnTo>
                <a:lnTo>
                  <a:pt x="1210866" y="720924"/>
                </a:lnTo>
                <a:lnTo>
                  <a:pt x="1219200" y="720924"/>
                </a:lnTo>
                <a:lnTo>
                  <a:pt x="1225748" y="707231"/>
                </a:lnTo>
                <a:lnTo>
                  <a:pt x="1220986" y="700088"/>
                </a:lnTo>
                <a:lnTo>
                  <a:pt x="1218009" y="694135"/>
                </a:lnTo>
                <a:lnTo>
                  <a:pt x="1216819" y="692349"/>
                </a:lnTo>
                <a:close/>
                <a:moveTo>
                  <a:pt x="1228130" y="685205"/>
                </a:moveTo>
                <a:lnTo>
                  <a:pt x="1226939" y="686395"/>
                </a:lnTo>
                <a:lnTo>
                  <a:pt x="1226939" y="687586"/>
                </a:lnTo>
                <a:lnTo>
                  <a:pt x="1228130" y="688777"/>
                </a:lnTo>
                <a:lnTo>
                  <a:pt x="1229320" y="695325"/>
                </a:lnTo>
                <a:lnTo>
                  <a:pt x="1234083" y="703660"/>
                </a:lnTo>
                <a:lnTo>
                  <a:pt x="1236464" y="711994"/>
                </a:lnTo>
                <a:lnTo>
                  <a:pt x="1236464" y="716756"/>
                </a:lnTo>
                <a:lnTo>
                  <a:pt x="1235273" y="716756"/>
                </a:lnTo>
                <a:lnTo>
                  <a:pt x="1235273" y="720924"/>
                </a:lnTo>
                <a:lnTo>
                  <a:pt x="1229320" y="726877"/>
                </a:lnTo>
                <a:lnTo>
                  <a:pt x="1224558" y="732830"/>
                </a:lnTo>
                <a:lnTo>
                  <a:pt x="1218009" y="734020"/>
                </a:lnTo>
                <a:lnTo>
                  <a:pt x="1213247" y="734020"/>
                </a:lnTo>
                <a:lnTo>
                  <a:pt x="1207294" y="737592"/>
                </a:lnTo>
                <a:lnTo>
                  <a:pt x="1201341" y="739974"/>
                </a:lnTo>
                <a:lnTo>
                  <a:pt x="1186458" y="734020"/>
                </a:lnTo>
                <a:lnTo>
                  <a:pt x="1185267" y="742355"/>
                </a:lnTo>
                <a:lnTo>
                  <a:pt x="1186458" y="747713"/>
                </a:lnTo>
                <a:lnTo>
                  <a:pt x="1187648" y="750094"/>
                </a:lnTo>
                <a:lnTo>
                  <a:pt x="1187648" y="752475"/>
                </a:lnTo>
                <a:lnTo>
                  <a:pt x="1188839" y="754856"/>
                </a:lnTo>
                <a:lnTo>
                  <a:pt x="1195387" y="754856"/>
                </a:lnTo>
                <a:lnTo>
                  <a:pt x="1200150" y="756047"/>
                </a:lnTo>
                <a:lnTo>
                  <a:pt x="1207294" y="756047"/>
                </a:lnTo>
                <a:lnTo>
                  <a:pt x="1207294" y="751285"/>
                </a:lnTo>
                <a:lnTo>
                  <a:pt x="1206103" y="747713"/>
                </a:lnTo>
                <a:lnTo>
                  <a:pt x="1213247" y="742355"/>
                </a:lnTo>
                <a:lnTo>
                  <a:pt x="1215628" y="746522"/>
                </a:lnTo>
                <a:lnTo>
                  <a:pt x="1220986" y="747713"/>
                </a:lnTo>
                <a:lnTo>
                  <a:pt x="1226939" y="753666"/>
                </a:lnTo>
                <a:lnTo>
                  <a:pt x="1235273" y="751285"/>
                </a:lnTo>
                <a:lnTo>
                  <a:pt x="1242417" y="747713"/>
                </a:lnTo>
                <a:lnTo>
                  <a:pt x="1242417" y="741164"/>
                </a:lnTo>
                <a:lnTo>
                  <a:pt x="1237655" y="737592"/>
                </a:lnTo>
                <a:lnTo>
                  <a:pt x="1234083" y="738783"/>
                </a:lnTo>
                <a:lnTo>
                  <a:pt x="1232892" y="739974"/>
                </a:lnTo>
                <a:lnTo>
                  <a:pt x="1231702" y="739974"/>
                </a:lnTo>
                <a:lnTo>
                  <a:pt x="1228130" y="738783"/>
                </a:lnTo>
                <a:lnTo>
                  <a:pt x="1228130" y="735211"/>
                </a:lnTo>
                <a:lnTo>
                  <a:pt x="1232892" y="728067"/>
                </a:lnTo>
                <a:lnTo>
                  <a:pt x="1234083" y="724495"/>
                </a:lnTo>
                <a:lnTo>
                  <a:pt x="1236464" y="720924"/>
                </a:lnTo>
                <a:lnTo>
                  <a:pt x="1240036" y="715566"/>
                </a:lnTo>
                <a:lnTo>
                  <a:pt x="1241227" y="711994"/>
                </a:lnTo>
                <a:lnTo>
                  <a:pt x="1246584" y="707231"/>
                </a:lnTo>
                <a:lnTo>
                  <a:pt x="1247775" y="704850"/>
                </a:lnTo>
                <a:lnTo>
                  <a:pt x="1250156" y="702469"/>
                </a:lnTo>
                <a:lnTo>
                  <a:pt x="1250156" y="701278"/>
                </a:lnTo>
                <a:lnTo>
                  <a:pt x="1241227" y="692349"/>
                </a:lnTo>
                <a:lnTo>
                  <a:pt x="1234083" y="687586"/>
                </a:lnTo>
                <a:lnTo>
                  <a:pt x="1230511" y="686395"/>
                </a:lnTo>
                <a:lnTo>
                  <a:pt x="1229320" y="685205"/>
                </a:lnTo>
                <a:close/>
                <a:moveTo>
                  <a:pt x="1179314" y="685205"/>
                </a:moveTo>
                <a:lnTo>
                  <a:pt x="1174552" y="691158"/>
                </a:lnTo>
                <a:lnTo>
                  <a:pt x="1176933" y="698897"/>
                </a:lnTo>
                <a:lnTo>
                  <a:pt x="1180505" y="708422"/>
                </a:lnTo>
                <a:lnTo>
                  <a:pt x="1181695" y="711994"/>
                </a:lnTo>
                <a:lnTo>
                  <a:pt x="1182886" y="719733"/>
                </a:lnTo>
                <a:lnTo>
                  <a:pt x="1186458" y="713185"/>
                </a:lnTo>
                <a:lnTo>
                  <a:pt x="1191220" y="708422"/>
                </a:lnTo>
                <a:lnTo>
                  <a:pt x="1190030" y="706041"/>
                </a:lnTo>
                <a:lnTo>
                  <a:pt x="1190030" y="697706"/>
                </a:lnTo>
                <a:lnTo>
                  <a:pt x="1188839" y="694135"/>
                </a:lnTo>
                <a:lnTo>
                  <a:pt x="1187648" y="692349"/>
                </a:lnTo>
                <a:lnTo>
                  <a:pt x="1186458" y="689967"/>
                </a:lnTo>
                <a:close/>
                <a:moveTo>
                  <a:pt x="311944" y="680442"/>
                </a:moveTo>
                <a:lnTo>
                  <a:pt x="309562" y="684014"/>
                </a:lnTo>
                <a:lnTo>
                  <a:pt x="308372" y="689967"/>
                </a:lnTo>
                <a:lnTo>
                  <a:pt x="313134" y="695325"/>
                </a:lnTo>
                <a:lnTo>
                  <a:pt x="313134" y="689967"/>
                </a:lnTo>
                <a:lnTo>
                  <a:pt x="311944" y="686395"/>
                </a:lnTo>
                <a:lnTo>
                  <a:pt x="315515" y="684014"/>
                </a:lnTo>
                <a:lnTo>
                  <a:pt x="314325" y="680442"/>
                </a:lnTo>
                <a:close/>
                <a:moveTo>
                  <a:pt x="1153716" y="676870"/>
                </a:moveTo>
                <a:lnTo>
                  <a:pt x="1151334" y="686395"/>
                </a:lnTo>
                <a:lnTo>
                  <a:pt x="1160859" y="692349"/>
                </a:lnTo>
                <a:lnTo>
                  <a:pt x="1159669" y="698897"/>
                </a:lnTo>
                <a:lnTo>
                  <a:pt x="1157287" y="706041"/>
                </a:lnTo>
                <a:lnTo>
                  <a:pt x="1166812" y="697706"/>
                </a:lnTo>
                <a:close/>
                <a:moveTo>
                  <a:pt x="1100137" y="675680"/>
                </a:moveTo>
                <a:lnTo>
                  <a:pt x="1098947" y="680442"/>
                </a:lnTo>
                <a:lnTo>
                  <a:pt x="1098947" y="687586"/>
                </a:lnTo>
                <a:lnTo>
                  <a:pt x="1102519" y="692349"/>
                </a:lnTo>
                <a:lnTo>
                  <a:pt x="1106090" y="692349"/>
                </a:lnTo>
                <a:lnTo>
                  <a:pt x="1112044" y="689967"/>
                </a:lnTo>
                <a:lnTo>
                  <a:pt x="1107281" y="678061"/>
                </a:lnTo>
                <a:close/>
                <a:moveTo>
                  <a:pt x="1188839" y="673299"/>
                </a:moveTo>
                <a:lnTo>
                  <a:pt x="1185267" y="674489"/>
                </a:lnTo>
                <a:lnTo>
                  <a:pt x="1182886" y="676870"/>
                </a:lnTo>
                <a:lnTo>
                  <a:pt x="1181695" y="680442"/>
                </a:lnTo>
                <a:lnTo>
                  <a:pt x="1184077" y="684014"/>
                </a:lnTo>
                <a:lnTo>
                  <a:pt x="1198959" y="694135"/>
                </a:lnTo>
                <a:lnTo>
                  <a:pt x="1201341" y="695325"/>
                </a:lnTo>
                <a:lnTo>
                  <a:pt x="1202531" y="695325"/>
                </a:lnTo>
                <a:lnTo>
                  <a:pt x="1203722" y="694135"/>
                </a:lnTo>
                <a:lnTo>
                  <a:pt x="1203722" y="692349"/>
                </a:lnTo>
                <a:lnTo>
                  <a:pt x="1198959" y="685205"/>
                </a:lnTo>
                <a:lnTo>
                  <a:pt x="1192411" y="676870"/>
                </a:lnTo>
                <a:close/>
                <a:moveTo>
                  <a:pt x="1657350" y="663178"/>
                </a:moveTo>
                <a:lnTo>
                  <a:pt x="1656159" y="666750"/>
                </a:lnTo>
                <a:lnTo>
                  <a:pt x="1657350" y="670917"/>
                </a:lnTo>
                <a:lnTo>
                  <a:pt x="1657350" y="674489"/>
                </a:lnTo>
                <a:lnTo>
                  <a:pt x="1656159" y="678061"/>
                </a:lnTo>
                <a:lnTo>
                  <a:pt x="1660922" y="675680"/>
                </a:lnTo>
                <a:lnTo>
                  <a:pt x="1663303" y="670917"/>
                </a:lnTo>
                <a:lnTo>
                  <a:pt x="1664494" y="670917"/>
                </a:lnTo>
                <a:lnTo>
                  <a:pt x="1666875" y="669727"/>
                </a:lnTo>
                <a:lnTo>
                  <a:pt x="1666875" y="666750"/>
                </a:lnTo>
                <a:lnTo>
                  <a:pt x="1663303" y="663178"/>
                </a:lnTo>
                <a:close/>
                <a:moveTo>
                  <a:pt x="1120973" y="658416"/>
                </a:moveTo>
                <a:lnTo>
                  <a:pt x="1120973" y="661988"/>
                </a:lnTo>
                <a:lnTo>
                  <a:pt x="1119783" y="669727"/>
                </a:lnTo>
                <a:lnTo>
                  <a:pt x="1119783" y="674489"/>
                </a:lnTo>
                <a:lnTo>
                  <a:pt x="1120973" y="679252"/>
                </a:lnTo>
                <a:lnTo>
                  <a:pt x="1123355" y="684014"/>
                </a:lnTo>
                <a:lnTo>
                  <a:pt x="1124545" y="684014"/>
                </a:lnTo>
                <a:lnTo>
                  <a:pt x="1124545" y="685205"/>
                </a:lnTo>
                <a:lnTo>
                  <a:pt x="1125736" y="700088"/>
                </a:lnTo>
                <a:lnTo>
                  <a:pt x="1138833" y="709613"/>
                </a:lnTo>
                <a:lnTo>
                  <a:pt x="1134070" y="696516"/>
                </a:lnTo>
                <a:lnTo>
                  <a:pt x="1128117" y="684014"/>
                </a:lnTo>
                <a:lnTo>
                  <a:pt x="1128117" y="680442"/>
                </a:lnTo>
                <a:lnTo>
                  <a:pt x="1126927" y="678061"/>
                </a:lnTo>
                <a:lnTo>
                  <a:pt x="1125736" y="672108"/>
                </a:lnTo>
                <a:lnTo>
                  <a:pt x="1123355" y="664369"/>
                </a:lnTo>
                <a:lnTo>
                  <a:pt x="1123355" y="661988"/>
                </a:lnTo>
                <a:lnTo>
                  <a:pt x="1122164" y="660797"/>
                </a:lnTo>
                <a:close/>
                <a:moveTo>
                  <a:pt x="282773" y="656035"/>
                </a:moveTo>
                <a:lnTo>
                  <a:pt x="279201" y="657225"/>
                </a:lnTo>
                <a:lnTo>
                  <a:pt x="278011" y="663178"/>
                </a:lnTo>
                <a:lnTo>
                  <a:pt x="279201" y="668536"/>
                </a:lnTo>
                <a:lnTo>
                  <a:pt x="282773" y="665560"/>
                </a:lnTo>
                <a:lnTo>
                  <a:pt x="285155" y="663178"/>
                </a:lnTo>
                <a:lnTo>
                  <a:pt x="287536" y="658416"/>
                </a:lnTo>
                <a:close/>
                <a:moveTo>
                  <a:pt x="825103" y="648891"/>
                </a:moveTo>
                <a:lnTo>
                  <a:pt x="842367" y="650081"/>
                </a:lnTo>
                <a:lnTo>
                  <a:pt x="850701" y="652463"/>
                </a:lnTo>
                <a:lnTo>
                  <a:pt x="856655" y="657225"/>
                </a:lnTo>
                <a:lnTo>
                  <a:pt x="860822" y="663178"/>
                </a:lnTo>
                <a:lnTo>
                  <a:pt x="863203" y="672108"/>
                </a:lnTo>
                <a:lnTo>
                  <a:pt x="865584" y="697706"/>
                </a:lnTo>
                <a:lnTo>
                  <a:pt x="858440" y="732830"/>
                </a:lnTo>
                <a:lnTo>
                  <a:pt x="855464" y="759619"/>
                </a:lnTo>
                <a:lnTo>
                  <a:pt x="856655" y="785217"/>
                </a:lnTo>
                <a:lnTo>
                  <a:pt x="859631" y="819150"/>
                </a:lnTo>
                <a:lnTo>
                  <a:pt x="859631" y="846535"/>
                </a:lnTo>
                <a:lnTo>
                  <a:pt x="862012" y="872133"/>
                </a:lnTo>
                <a:lnTo>
                  <a:pt x="863203" y="888802"/>
                </a:lnTo>
                <a:lnTo>
                  <a:pt x="864394" y="907256"/>
                </a:lnTo>
                <a:lnTo>
                  <a:pt x="862012" y="932855"/>
                </a:lnTo>
                <a:lnTo>
                  <a:pt x="859631" y="941189"/>
                </a:lnTo>
                <a:lnTo>
                  <a:pt x="855464" y="947142"/>
                </a:lnTo>
                <a:lnTo>
                  <a:pt x="849511" y="951310"/>
                </a:lnTo>
                <a:lnTo>
                  <a:pt x="841176" y="953691"/>
                </a:lnTo>
                <a:lnTo>
                  <a:pt x="814387" y="957263"/>
                </a:lnTo>
                <a:lnTo>
                  <a:pt x="794742" y="957263"/>
                </a:lnTo>
                <a:lnTo>
                  <a:pt x="775097" y="956072"/>
                </a:lnTo>
                <a:lnTo>
                  <a:pt x="747117" y="954881"/>
                </a:lnTo>
                <a:lnTo>
                  <a:pt x="532805" y="954881"/>
                </a:lnTo>
                <a:lnTo>
                  <a:pt x="513159" y="952500"/>
                </a:lnTo>
                <a:lnTo>
                  <a:pt x="466725" y="950119"/>
                </a:lnTo>
                <a:lnTo>
                  <a:pt x="438745" y="951310"/>
                </a:lnTo>
                <a:lnTo>
                  <a:pt x="401240" y="954881"/>
                </a:lnTo>
                <a:lnTo>
                  <a:pt x="325636" y="954881"/>
                </a:lnTo>
                <a:lnTo>
                  <a:pt x="251222" y="953691"/>
                </a:lnTo>
                <a:lnTo>
                  <a:pt x="213122" y="952500"/>
                </a:lnTo>
                <a:lnTo>
                  <a:pt x="185142" y="952500"/>
                </a:lnTo>
                <a:lnTo>
                  <a:pt x="157162" y="953691"/>
                </a:lnTo>
                <a:lnTo>
                  <a:pt x="138708" y="953691"/>
                </a:lnTo>
                <a:lnTo>
                  <a:pt x="82748" y="945952"/>
                </a:lnTo>
                <a:lnTo>
                  <a:pt x="76795" y="944761"/>
                </a:lnTo>
                <a:lnTo>
                  <a:pt x="72033" y="939999"/>
                </a:lnTo>
                <a:lnTo>
                  <a:pt x="69056" y="932855"/>
                </a:lnTo>
                <a:lnTo>
                  <a:pt x="66675" y="915591"/>
                </a:lnTo>
                <a:lnTo>
                  <a:pt x="91083" y="915591"/>
                </a:lnTo>
                <a:lnTo>
                  <a:pt x="117872" y="914400"/>
                </a:lnTo>
                <a:lnTo>
                  <a:pt x="164306" y="915591"/>
                </a:lnTo>
                <a:lnTo>
                  <a:pt x="238720" y="915591"/>
                </a:lnTo>
                <a:lnTo>
                  <a:pt x="258365" y="916781"/>
                </a:lnTo>
                <a:lnTo>
                  <a:pt x="333970" y="916781"/>
                </a:lnTo>
                <a:lnTo>
                  <a:pt x="372665" y="913210"/>
                </a:lnTo>
                <a:lnTo>
                  <a:pt x="399455" y="912019"/>
                </a:lnTo>
                <a:lnTo>
                  <a:pt x="443508" y="914400"/>
                </a:lnTo>
                <a:lnTo>
                  <a:pt x="463153" y="916781"/>
                </a:lnTo>
                <a:lnTo>
                  <a:pt x="707231" y="917972"/>
                </a:lnTo>
                <a:lnTo>
                  <a:pt x="727472" y="919163"/>
                </a:lnTo>
                <a:lnTo>
                  <a:pt x="750689" y="919163"/>
                </a:lnTo>
                <a:lnTo>
                  <a:pt x="779859" y="915591"/>
                </a:lnTo>
                <a:lnTo>
                  <a:pt x="791170" y="912019"/>
                </a:lnTo>
                <a:lnTo>
                  <a:pt x="799505" y="908447"/>
                </a:lnTo>
                <a:lnTo>
                  <a:pt x="805458" y="903685"/>
                </a:lnTo>
                <a:lnTo>
                  <a:pt x="810815" y="900113"/>
                </a:lnTo>
                <a:lnTo>
                  <a:pt x="814387" y="894755"/>
                </a:lnTo>
                <a:lnTo>
                  <a:pt x="817959" y="888802"/>
                </a:lnTo>
                <a:lnTo>
                  <a:pt x="820340" y="881658"/>
                </a:lnTo>
                <a:lnTo>
                  <a:pt x="822722" y="869156"/>
                </a:lnTo>
                <a:lnTo>
                  <a:pt x="826294" y="843558"/>
                </a:lnTo>
                <a:lnTo>
                  <a:pt x="825103" y="820936"/>
                </a:lnTo>
                <a:lnTo>
                  <a:pt x="822722" y="802481"/>
                </a:lnTo>
                <a:lnTo>
                  <a:pt x="821531" y="752475"/>
                </a:lnTo>
                <a:lnTo>
                  <a:pt x="819150" y="715566"/>
                </a:lnTo>
                <a:lnTo>
                  <a:pt x="817959" y="692349"/>
                </a:lnTo>
                <a:lnTo>
                  <a:pt x="820340" y="670917"/>
                </a:lnTo>
                <a:lnTo>
                  <a:pt x="823912" y="653653"/>
                </a:lnTo>
                <a:close/>
                <a:moveTo>
                  <a:pt x="1106090" y="646510"/>
                </a:moveTo>
                <a:lnTo>
                  <a:pt x="1098947" y="647700"/>
                </a:lnTo>
                <a:lnTo>
                  <a:pt x="1094184" y="656035"/>
                </a:lnTo>
                <a:lnTo>
                  <a:pt x="1102519" y="658416"/>
                </a:lnTo>
                <a:lnTo>
                  <a:pt x="1109662" y="652463"/>
                </a:lnTo>
                <a:lnTo>
                  <a:pt x="1108472" y="650081"/>
                </a:lnTo>
                <a:close/>
                <a:moveTo>
                  <a:pt x="1172170" y="644128"/>
                </a:moveTo>
                <a:lnTo>
                  <a:pt x="1168003" y="648891"/>
                </a:lnTo>
                <a:lnTo>
                  <a:pt x="1166812" y="652463"/>
                </a:lnTo>
                <a:lnTo>
                  <a:pt x="1166812" y="654844"/>
                </a:lnTo>
                <a:lnTo>
                  <a:pt x="1168003" y="658416"/>
                </a:lnTo>
                <a:lnTo>
                  <a:pt x="1170980" y="658416"/>
                </a:lnTo>
                <a:lnTo>
                  <a:pt x="1173361" y="659606"/>
                </a:lnTo>
                <a:lnTo>
                  <a:pt x="1176933" y="656035"/>
                </a:lnTo>
                <a:lnTo>
                  <a:pt x="1178123" y="651272"/>
                </a:lnTo>
                <a:lnTo>
                  <a:pt x="1176933" y="651272"/>
                </a:lnTo>
                <a:lnTo>
                  <a:pt x="1176933" y="650081"/>
                </a:lnTo>
                <a:lnTo>
                  <a:pt x="1175742" y="647700"/>
                </a:lnTo>
                <a:close/>
                <a:moveTo>
                  <a:pt x="1134070" y="639961"/>
                </a:moveTo>
                <a:lnTo>
                  <a:pt x="1128117" y="650081"/>
                </a:lnTo>
                <a:lnTo>
                  <a:pt x="1130498" y="657225"/>
                </a:lnTo>
                <a:lnTo>
                  <a:pt x="1134070" y="658416"/>
                </a:lnTo>
                <a:lnTo>
                  <a:pt x="1136452" y="659606"/>
                </a:lnTo>
                <a:lnTo>
                  <a:pt x="1137642" y="659606"/>
                </a:lnTo>
                <a:lnTo>
                  <a:pt x="1146572" y="665560"/>
                </a:lnTo>
                <a:lnTo>
                  <a:pt x="1151334" y="664369"/>
                </a:lnTo>
                <a:lnTo>
                  <a:pt x="1159669" y="665560"/>
                </a:lnTo>
                <a:lnTo>
                  <a:pt x="1165622" y="666750"/>
                </a:lnTo>
                <a:lnTo>
                  <a:pt x="1168003" y="666750"/>
                </a:lnTo>
                <a:lnTo>
                  <a:pt x="1166812" y="664369"/>
                </a:lnTo>
                <a:lnTo>
                  <a:pt x="1164431" y="663178"/>
                </a:lnTo>
                <a:lnTo>
                  <a:pt x="1163241" y="659606"/>
                </a:lnTo>
                <a:lnTo>
                  <a:pt x="1159669" y="656035"/>
                </a:lnTo>
                <a:lnTo>
                  <a:pt x="1156097" y="651272"/>
                </a:lnTo>
                <a:lnTo>
                  <a:pt x="1142405" y="639961"/>
                </a:lnTo>
                <a:close/>
                <a:moveTo>
                  <a:pt x="1186458" y="634008"/>
                </a:moveTo>
                <a:lnTo>
                  <a:pt x="1184077" y="641152"/>
                </a:lnTo>
                <a:lnTo>
                  <a:pt x="1186458" y="646510"/>
                </a:lnTo>
                <a:lnTo>
                  <a:pt x="1191220" y="646510"/>
                </a:lnTo>
                <a:lnTo>
                  <a:pt x="1193602" y="645319"/>
                </a:lnTo>
                <a:lnTo>
                  <a:pt x="1193602" y="641152"/>
                </a:lnTo>
                <a:close/>
                <a:moveTo>
                  <a:pt x="1147762" y="626864"/>
                </a:moveTo>
                <a:lnTo>
                  <a:pt x="1146572" y="628055"/>
                </a:lnTo>
                <a:lnTo>
                  <a:pt x="1144191" y="629245"/>
                </a:lnTo>
                <a:lnTo>
                  <a:pt x="1146572" y="631627"/>
                </a:lnTo>
                <a:lnTo>
                  <a:pt x="1148953" y="632817"/>
                </a:lnTo>
                <a:lnTo>
                  <a:pt x="1151334" y="630436"/>
                </a:lnTo>
                <a:lnTo>
                  <a:pt x="1150144" y="628055"/>
                </a:lnTo>
                <a:close/>
                <a:moveTo>
                  <a:pt x="1120973" y="625674"/>
                </a:moveTo>
                <a:lnTo>
                  <a:pt x="1120973" y="629245"/>
                </a:lnTo>
                <a:lnTo>
                  <a:pt x="1123355" y="632817"/>
                </a:lnTo>
                <a:lnTo>
                  <a:pt x="1125736" y="632817"/>
                </a:lnTo>
                <a:lnTo>
                  <a:pt x="1126927" y="630436"/>
                </a:lnTo>
                <a:lnTo>
                  <a:pt x="1128117" y="629245"/>
                </a:lnTo>
                <a:lnTo>
                  <a:pt x="1124545" y="625674"/>
                </a:lnTo>
                <a:close/>
                <a:moveTo>
                  <a:pt x="1690092" y="616744"/>
                </a:moveTo>
                <a:lnTo>
                  <a:pt x="1685330" y="618530"/>
                </a:lnTo>
                <a:lnTo>
                  <a:pt x="1682948" y="622102"/>
                </a:lnTo>
                <a:lnTo>
                  <a:pt x="1687711" y="622102"/>
                </a:lnTo>
                <a:lnTo>
                  <a:pt x="1692473" y="619720"/>
                </a:lnTo>
                <a:close/>
                <a:moveTo>
                  <a:pt x="1124545" y="580430"/>
                </a:moveTo>
                <a:lnTo>
                  <a:pt x="1120973" y="588764"/>
                </a:lnTo>
                <a:lnTo>
                  <a:pt x="1119783" y="595313"/>
                </a:lnTo>
                <a:lnTo>
                  <a:pt x="1118592" y="597694"/>
                </a:lnTo>
                <a:lnTo>
                  <a:pt x="1118592" y="600075"/>
                </a:lnTo>
                <a:lnTo>
                  <a:pt x="1120973" y="598885"/>
                </a:lnTo>
                <a:lnTo>
                  <a:pt x="1122164" y="597694"/>
                </a:lnTo>
                <a:lnTo>
                  <a:pt x="1126927" y="594122"/>
                </a:lnTo>
                <a:lnTo>
                  <a:pt x="1129308" y="584002"/>
                </a:lnTo>
                <a:lnTo>
                  <a:pt x="1126927" y="580430"/>
                </a:lnTo>
                <a:close/>
                <a:moveTo>
                  <a:pt x="1124545" y="557213"/>
                </a:moveTo>
                <a:lnTo>
                  <a:pt x="1123355" y="558403"/>
                </a:lnTo>
                <a:lnTo>
                  <a:pt x="1122164" y="560784"/>
                </a:lnTo>
                <a:lnTo>
                  <a:pt x="1122164" y="564356"/>
                </a:lnTo>
                <a:lnTo>
                  <a:pt x="1125736" y="567333"/>
                </a:lnTo>
                <a:lnTo>
                  <a:pt x="1128117" y="564356"/>
                </a:lnTo>
                <a:lnTo>
                  <a:pt x="1126927" y="560784"/>
                </a:lnTo>
                <a:close/>
                <a:moveTo>
                  <a:pt x="1671637" y="528042"/>
                </a:moveTo>
                <a:lnTo>
                  <a:pt x="1666875" y="530424"/>
                </a:lnTo>
                <a:lnTo>
                  <a:pt x="1665684" y="532805"/>
                </a:lnTo>
                <a:lnTo>
                  <a:pt x="1664494" y="533995"/>
                </a:lnTo>
                <a:lnTo>
                  <a:pt x="1662112" y="539949"/>
                </a:lnTo>
                <a:lnTo>
                  <a:pt x="1666875" y="544116"/>
                </a:lnTo>
                <a:lnTo>
                  <a:pt x="1671637" y="541734"/>
                </a:lnTo>
                <a:lnTo>
                  <a:pt x="1672828" y="533995"/>
                </a:lnTo>
                <a:close/>
                <a:moveTo>
                  <a:pt x="1103709" y="507206"/>
                </a:moveTo>
                <a:lnTo>
                  <a:pt x="1098947" y="509588"/>
                </a:lnTo>
                <a:lnTo>
                  <a:pt x="1098947" y="510778"/>
                </a:lnTo>
                <a:lnTo>
                  <a:pt x="1097756" y="511969"/>
                </a:lnTo>
                <a:lnTo>
                  <a:pt x="1095375" y="517327"/>
                </a:lnTo>
                <a:lnTo>
                  <a:pt x="1100137" y="519708"/>
                </a:lnTo>
                <a:lnTo>
                  <a:pt x="1103709" y="517327"/>
                </a:lnTo>
                <a:close/>
                <a:moveTo>
                  <a:pt x="1628180" y="496491"/>
                </a:moveTo>
                <a:lnTo>
                  <a:pt x="1630561" y="506016"/>
                </a:lnTo>
                <a:lnTo>
                  <a:pt x="1626989" y="509588"/>
                </a:lnTo>
                <a:lnTo>
                  <a:pt x="1626989" y="514350"/>
                </a:lnTo>
                <a:lnTo>
                  <a:pt x="1631752" y="514350"/>
                </a:lnTo>
                <a:lnTo>
                  <a:pt x="1632942" y="509588"/>
                </a:lnTo>
                <a:lnTo>
                  <a:pt x="1634133" y="502444"/>
                </a:lnTo>
                <a:close/>
                <a:moveTo>
                  <a:pt x="1068586" y="482799"/>
                </a:moveTo>
                <a:lnTo>
                  <a:pt x="1069776" y="487561"/>
                </a:lnTo>
                <a:lnTo>
                  <a:pt x="1070967" y="491728"/>
                </a:lnTo>
                <a:lnTo>
                  <a:pt x="1066800" y="494109"/>
                </a:lnTo>
                <a:lnTo>
                  <a:pt x="1068586" y="497681"/>
                </a:lnTo>
                <a:lnTo>
                  <a:pt x="1070967" y="497681"/>
                </a:lnTo>
                <a:lnTo>
                  <a:pt x="1073348" y="487561"/>
                </a:lnTo>
                <a:close/>
                <a:moveTo>
                  <a:pt x="1658541" y="433983"/>
                </a:moveTo>
                <a:lnTo>
                  <a:pt x="1650802" y="438745"/>
                </a:lnTo>
                <a:lnTo>
                  <a:pt x="1636514" y="438745"/>
                </a:lnTo>
                <a:lnTo>
                  <a:pt x="1635323" y="446484"/>
                </a:lnTo>
                <a:lnTo>
                  <a:pt x="1640086" y="450056"/>
                </a:lnTo>
                <a:lnTo>
                  <a:pt x="1641277" y="451247"/>
                </a:lnTo>
                <a:lnTo>
                  <a:pt x="1642467" y="451247"/>
                </a:lnTo>
                <a:lnTo>
                  <a:pt x="1656159" y="447675"/>
                </a:lnTo>
                <a:close/>
                <a:moveTo>
                  <a:pt x="1091208" y="433983"/>
                </a:moveTo>
                <a:lnTo>
                  <a:pt x="1085255" y="437555"/>
                </a:lnTo>
                <a:lnTo>
                  <a:pt x="1074539" y="437555"/>
                </a:lnTo>
                <a:lnTo>
                  <a:pt x="1073348" y="444103"/>
                </a:lnTo>
                <a:lnTo>
                  <a:pt x="1076920" y="447675"/>
                </a:lnTo>
                <a:lnTo>
                  <a:pt x="1079301" y="447675"/>
                </a:lnTo>
                <a:lnTo>
                  <a:pt x="1088826" y="445294"/>
                </a:lnTo>
                <a:close/>
                <a:moveTo>
                  <a:pt x="1750814" y="425649"/>
                </a:moveTo>
                <a:lnTo>
                  <a:pt x="1749623" y="430411"/>
                </a:lnTo>
                <a:lnTo>
                  <a:pt x="1752005" y="435174"/>
                </a:lnTo>
                <a:lnTo>
                  <a:pt x="1753791" y="430411"/>
                </a:lnTo>
                <a:close/>
                <a:moveTo>
                  <a:pt x="1163241" y="425649"/>
                </a:moveTo>
                <a:lnTo>
                  <a:pt x="1162050" y="430411"/>
                </a:lnTo>
                <a:lnTo>
                  <a:pt x="1164431" y="432792"/>
                </a:lnTo>
                <a:lnTo>
                  <a:pt x="1165622" y="429220"/>
                </a:lnTo>
                <a:close/>
                <a:moveTo>
                  <a:pt x="593526" y="416124"/>
                </a:moveTo>
                <a:lnTo>
                  <a:pt x="607219" y="418505"/>
                </a:lnTo>
                <a:lnTo>
                  <a:pt x="615553" y="419695"/>
                </a:lnTo>
                <a:lnTo>
                  <a:pt x="622697" y="422077"/>
                </a:lnTo>
                <a:lnTo>
                  <a:pt x="627459" y="425649"/>
                </a:lnTo>
                <a:lnTo>
                  <a:pt x="630436" y="432792"/>
                </a:lnTo>
                <a:lnTo>
                  <a:pt x="634008" y="456009"/>
                </a:lnTo>
                <a:lnTo>
                  <a:pt x="628650" y="511969"/>
                </a:lnTo>
                <a:lnTo>
                  <a:pt x="630436" y="535186"/>
                </a:lnTo>
                <a:lnTo>
                  <a:pt x="631626" y="551259"/>
                </a:lnTo>
                <a:lnTo>
                  <a:pt x="631626" y="558403"/>
                </a:lnTo>
                <a:lnTo>
                  <a:pt x="620315" y="558403"/>
                </a:lnTo>
                <a:lnTo>
                  <a:pt x="601861" y="561975"/>
                </a:lnTo>
                <a:lnTo>
                  <a:pt x="589955" y="568524"/>
                </a:lnTo>
                <a:lnTo>
                  <a:pt x="581620" y="579239"/>
                </a:lnTo>
                <a:lnTo>
                  <a:pt x="575072" y="595313"/>
                </a:lnTo>
                <a:lnTo>
                  <a:pt x="572690" y="611981"/>
                </a:lnTo>
                <a:lnTo>
                  <a:pt x="567928" y="610791"/>
                </a:lnTo>
                <a:lnTo>
                  <a:pt x="551855" y="608410"/>
                </a:lnTo>
                <a:lnTo>
                  <a:pt x="528042" y="606028"/>
                </a:lnTo>
                <a:lnTo>
                  <a:pt x="504825" y="607219"/>
                </a:lnTo>
                <a:lnTo>
                  <a:pt x="488751" y="607219"/>
                </a:lnTo>
                <a:lnTo>
                  <a:pt x="472678" y="606028"/>
                </a:lnTo>
                <a:lnTo>
                  <a:pt x="448270" y="607219"/>
                </a:lnTo>
                <a:lnTo>
                  <a:pt x="433983" y="607219"/>
                </a:lnTo>
                <a:lnTo>
                  <a:pt x="421481" y="610791"/>
                </a:lnTo>
                <a:lnTo>
                  <a:pt x="414337" y="616744"/>
                </a:lnTo>
                <a:lnTo>
                  <a:pt x="411956" y="628055"/>
                </a:lnTo>
                <a:lnTo>
                  <a:pt x="413147" y="645319"/>
                </a:lnTo>
                <a:lnTo>
                  <a:pt x="393501" y="646510"/>
                </a:lnTo>
                <a:lnTo>
                  <a:pt x="380405" y="647700"/>
                </a:lnTo>
                <a:lnTo>
                  <a:pt x="380405" y="634008"/>
                </a:lnTo>
                <a:lnTo>
                  <a:pt x="378023" y="614363"/>
                </a:lnTo>
                <a:lnTo>
                  <a:pt x="375642" y="598885"/>
                </a:lnTo>
                <a:lnTo>
                  <a:pt x="375642" y="575667"/>
                </a:lnTo>
                <a:lnTo>
                  <a:pt x="385167" y="574477"/>
                </a:lnTo>
                <a:lnTo>
                  <a:pt x="408384" y="573286"/>
                </a:lnTo>
                <a:lnTo>
                  <a:pt x="439936" y="569714"/>
                </a:lnTo>
                <a:lnTo>
                  <a:pt x="460772" y="568524"/>
                </a:lnTo>
                <a:lnTo>
                  <a:pt x="481608" y="570905"/>
                </a:lnTo>
                <a:lnTo>
                  <a:pt x="495895" y="573286"/>
                </a:lnTo>
                <a:lnTo>
                  <a:pt x="514350" y="575667"/>
                </a:lnTo>
                <a:lnTo>
                  <a:pt x="520303" y="575667"/>
                </a:lnTo>
                <a:lnTo>
                  <a:pt x="543520" y="572095"/>
                </a:lnTo>
                <a:lnTo>
                  <a:pt x="557212" y="569714"/>
                </a:lnTo>
                <a:lnTo>
                  <a:pt x="561975" y="568524"/>
                </a:lnTo>
                <a:lnTo>
                  <a:pt x="571500" y="560784"/>
                </a:lnTo>
                <a:lnTo>
                  <a:pt x="579239" y="553641"/>
                </a:lnTo>
                <a:lnTo>
                  <a:pt x="587573" y="538758"/>
                </a:lnTo>
                <a:lnTo>
                  <a:pt x="589955" y="526852"/>
                </a:lnTo>
                <a:lnTo>
                  <a:pt x="593526" y="500063"/>
                </a:lnTo>
                <a:lnTo>
                  <a:pt x="591145" y="445294"/>
                </a:lnTo>
                <a:lnTo>
                  <a:pt x="592336" y="424458"/>
                </a:lnTo>
                <a:close/>
                <a:moveTo>
                  <a:pt x="1112044" y="410766"/>
                </a:moveTo>
                <a:lnTo>
                  <a:pt x="1107281" y="413147"/>
                </a:lnTo>
                <a:lnTo>
                  <a:pt x="1104900" y="417314"/>
                </a:lnTo>
                <a:lnTo>
                  <a:pt x="1108472" y="419695"/>
                </a:lnTo>
                <a:lnTo>
                  <a:pt x="1110853" y="419695"/>
                </a:lnTo>
                <a:lnTo>
                  <a:pt x="1114425" y="418505"/>
                </a:lnTo>
                <a:lnTo>
                  <a:pt x="1115616" y="414933"/>
                </a:lnTo>
                <a:close/>
                <a:moveTo>
                  <a:pt x="1190030" y="407194"/>
                </a:moveTo>
                <a:lnTo>
                  <a:pt x="1188839" y="408384"/>
                </a:lnTo>
                <a:lnTo>
                  <a:pt x="1190030" y="410766"/>
                </a:lnTo>
                <a:lnTo>
                  <a:pt x="1192411" y="411956"/>
                </a:lnTo>
                <a:lnTo>
                  <a:pt x="1193602" y="411956"/>
                </a:lnTo>
                <a:lnTo>
                  <a:pt x="1195387" y="409575"/>
                </a:lnTo>
                <a:lnTo>
                  <a:pt x="1193602" y="408384"/>
                </a:lnTo>
                <a:lnTo>
                  <a:pt x="1191220" y="407194"/>
                </a:lnTo>
                <a:close/>
                <a:moveTo>
                  <a:pt x="1685330" y="406003"/>
                </a:moveTo>
                <a:lnTo>
                  <a:pt x="1680567" y="408384"/>
                </a:lnTo>
                <a:lnTo>
                  <a:pt x="1676400" y="411956"/>
                </a:lnTo>
                <a:lnTo>
                  <a:pt x="1681758" y="416124"/>
                </a:lnTo>
                <a:lnTo>
                  <a:pt x="1684139" y="417314"/>
                </a:lnTo>
                <a:lnTo>
                  <a:pt x="1688902" y="414933"/>
                </a:lnTo>
                <a:lnTo>
                  <a:pt x="1691283" y="410766"/>
                </a:lnTo>
                <a:lnTo>
                  <a:pt x="1688902" y="407194"/>
                </a:lnTo>
                <a:close/>
                <a:moveTo>
                  <a:pt x="1786533" y="402431"/>
                </a:moveTo>
                <a:lnTo>
                  <a:pt x="1785342" y="403622"/>
                </a:lnTo>
                <a:lnTo>
                  <a:pt x="1786533" y="407194"/>
                </a:lnTo>
                <a:lnTo>
                  <a:pt x="1788914" y="409575"/>
                </a:lnTo>
                <a:lnTo>
                  <a:pt x="1790105" y="408384"/>
                </a:lnTo>
                <a:lnTo>
                  <a:pt x="1791295" y="406003"/>
                </a:lnTo>
                <a:lnTo>
                  <a:pt x="1791295" y="403622"/>
                </a:lnTo>
                <a:lnTo>
                  <a:pt x="1787723" y="402431"/>
                </a:lnTo>
                <a:close/>
                <a:moveTo>
                  <a:pt x="1069776" y="385167"/>
                </a:moveTo>
                <a:lnTo>
                  <a:pt x="1066800" y="389334"/>
                </a:lnTo>
                <a:lnTo>
                  <a:pt x="1068586" y="392906"/>
                </a:lnTo>
                <a:lnTo>
                  <a:pt x="1068586" y="396478"/>
                </a:lnTo>
                <a:lnTo>
                  <a:pt x="1065609" y="400050"/>
                </a:lnTo>
                <a:lnTo>
                  <a:pt x="1065609" y="403622"/>
                </a:lnTo>
                <a:lnTo>
                  <a:pt x="1068586" y="404813"/>
                </a:lnTo>
                <a:lnTo>
                  <a:pt x="1073348" y="400050"/>
                </a:lnTo>
                <a:lnTo>
                  <a:pt x="1073348" y="395288"/>
                </a:lnTo>
                <a:lnTo>
                  <a:pt x="1072158" y="394097"/>
                </a:lnTo>
                <a:lnTo>
                  <a:pt x="1072158" y="392906"/>
                </a:lnTo>
                <a:lnTo>
                  <a:pt x="1073348" y="387549"/>
                </a:lnTo>
                <a:close/>
                <a:moveTo>
                  <a:pt x="1631752" y="372070"/>
                </a:moveTo>
                <a:lnTo>
                  <a:pt x="1628180" y="375642"/>
                </a:lnTo>
                <a:lnTo>
                  <a:pt x="1630561" y="380405"/>
                </a:lnTo>
                <a:lnTo>
                  <a:pt x="1629370" y="382786"/>
                </a:lnTo>
                <a:lnTo>
                  <a:pt x="1629370" y="385167"/>
                </a:lnTo>
                <a:lnTo>
                  <a:pt x="1626989" y="390525"/>
                </a:lnTo>
                <a:lnTo>
                  <a:pt x="1628180" y="395288"/>
                </a:lnTo>
                <a:lnTo>
                  <a:pt x="1631752" y="395288"/>
                </a:lnTo>
                <a:lnTo>
                  <a:pt x="1636514" y="390525"/>
                </a:lnTo>
                <a:lnTo>
                  <a:pt x="1636514" y="382786"/>
                </a:lnTo>
                <a:lnTo>
                  <a:pt x="1635323" y="381595"/>
                </a:lnTo>
                <a:lnTo>
                  <a:pt x="1635323" y="380405"/>
                </a:lnTo>
                <a:lnTo>
                  <a:pt x="1636514" y="374452"/>
                </a:lnTo>
                <a:close/>
                <a:moveTo>
                  <a:pt x="1137642" y="372070"/>
                </a:moveTo>
                <a:lnTo>
                  <a:pt x="1136452" y="374452"/>
                </a:lnTo>
                <a:lnTo>
                  <a:pt x="1138833" y="378024"/>
                </a:lnTo>
                <a:lnTo>
                  <a:pt x="1138833" y="383977"/>
                </a:lnTo>
                <a:lnTo>
                  <a:pt x="1137642" y="389334"/>
                </a:lnTo>
                <a:lnTo>
                  <a:pt x="1141214" y="391716"/>
                </a:lnTo>
                <a:lnTo>
                  <a:pt x="1146572" y="392906"/>
                </a:lnTo>
                <a:lnTo>
                  <a:pt x="1150144" y="389334"/>
                </a:lnTo>
                <a:lnTo>
                  <a:pt x="1153716" y="387549"/>
                </a:lnTo>
                <a:lnTo>
                  <a:pt x="1152525" y="383977"/>
                </a:lnTo>
                <a:lnTo>
                  <a:pt x="1148953" y="378024"/>
                </a:lnTo>
                <a:lnTo>
                  <a:pt x="1142405" y="374452"/>
                </a:lnTo>
                <a:lnTo>
                  <a:pt x="1140023" y="372070"/>
                </a:lnTo>
                <a:close/>
                <a:moveTo>
                  <a:pt x="1720453" y="355997"/>
                </a:moveTo>
                <a:lnTo>
                  <a:pt x="1719262" y="359569"/>
                </a:lnTo>
                <a:lnTo>
                  <a:pt x="1721644" y="367308"/>
                </a:lnTo>
                <a:lnTo>
                  <a:pt x="1721644" y="372070"/>
                </a:lnTo>
                <a:lnTo>
                  <a:pt x="1719262" y="376833"/>
                </a:lnTo>
                <a:lnTo>
                  <a:pt x="1722834" y="381595"/>
                </a:lnTo>
                <a:lnTo>
                  <a:pt x="1730573" y="382786"/>
                </a:lnTo>
                <a:lnTo>
                  <a:pt x="1734145" y="378024"/>
                </a:lnTo>
                <a:lnTo>
                  <a:pt x="1738908" y="375642"/>
                </a:lnTo>
                <a:lnTo>
                  <a:pt x="1738908" y="370880"/>
                </a:lnTo>
                <a:lnTo>
                  <a:pt x="1732955" y="363736"/>
                </a:lnTo>
                <a:lnTo>
                  <a:pt x="1725216" y="358378"/>
                </a:lnTo>
                <a:lnTo>
                  <a:pt x="1722834" y="355997"/>
                </a:lnTo>
                <a:close/>
                <a:moveTo>
                  <a:pt x="1085255" y="336352"/>
                </a:moveTo>
                <a:lnTo>
                  <a:pt x="1080492" y="339328"/>
                </a:lnTo>
                <a:lnTo>
                  <a:pt x="1084064" y="340519"/>
                </a:lnTo>
                <a:lnTo>
                  <a:pt x="1086445" y="342900"/>
                </a:lnTo>
                <a:lnTo>
                  <a:pt x="1087636" y="342900"/>
                </a:lnTo>
                <a:lnTo>
                  <a:pt x="1088826" y="340519"/>
                </a:lnTo>
                <a:lnTo>
                  <a:pt x="1087636" y="336352"/>
                </a:lnTo>
                <a:close/>
                <a:moveTo>
                  <a:pt x="1652587" y="308372"/>
                </a:moveTo>
                <a:lnTo>
                  <a:pt x="1649611" y="309563"/>
                </a:lnTo>
                <a:lnTo>
                  <a:pt x="1648420" y="311944"/>
                </a:lnTo>
                <a:lnTo>
                  <a:pt x="1650802" y="314920"/>
                </a:lnTo>
                <a:lnTo>
                  <a:pt x="1654969" y="317302"/>
                </a:lnTo>
                <a:lnTo>
                  <a:pt x="1657350" y="316111"/>
                </a:lnTo>
                <a:lnTo>
                  <a:pt x="1658541" y="313730"/>
                </a:lnTo>
                <a:lnTo>
                  <a:pt x="1657350" y="309563"/>
                </a:lnTo>
                <a:close/>
                <a:moveTo>
                  <a:pt x="1135261" y="279202"/>
                </a:moveTo>
                <a:lnTo>
                  <a:pt x="1134070" y="281583"/>
                </a:lnTo>
                <a:lnTo>
                  <a:pt x="1132880" y="285155"/>
                </a:lnTo>
                <a:lnTo>
                  <a:pt x="1136452" y="289322"/>
                </a:lnTo>
                <a:lnTo>
                  <a:pt x="1140023" y="290513"/>
                </a:lnTo>
                <a:lnTo>
                  <a:pt x="1145381" y="292894"/>
                </a:lnTo>
                <a:lnTo>
                  <a:pt x="1147762" y="298847"/>
                </a:lnTo>
                <a:lnTo>
                  <a:pt x="1152525" y="302419"/>
                </a:lnTo>
                <a:lnTo>
                  <a:pt x="1153716" y="301228"/>
                </a:lnTo>
                <a:lnTo>
                  <a:pt x="1154906" y="301228"/>
                </a:lnTo>
                <a:lnTo>
                  <a:pt x="1152525" y="294084"/>
                </a:lnTo>
                <a:lnTo>
                  <a:pt x="1145381" y="289322"/>
                </a:lnTo>
                <a:lnTo>
                  <a:pt x="1141214" y="288131"/>
                </a:lnTo>
                <a:lnTo>
                  <a:pt x="1140023" y="283964"/>
                </a:lnTo>
                <a:lnTo>
                  <a:pt x="1140023" y="281583"/>
                </a:lnTo>
                <a:lnTo>
                  <a:pt x="1137642" y="279202"/>
                </a:lnTo>
                <a:close/>
                <a:moveTo>
                  <a:pt x="230386" y="268486"/>
                </a:moveTo>
                <a:lnTo>
                  <a:pt x="226814" y="273249"/>
                </a:lnTo>
                <a:lnTo>
                  <a:pt x="228005" y="278011"/>
                </a:lnTo>
                <a:lnTo>
                  <a:pt x="229195" y="279202"/>
                </a:lnTo>
                <a:lnTo>
                  <a:pt x="230386" y="279202"/>
                </a:lnTo>
                <a:lnTo>
                  <a:pt x="232767" y="274439"/>
                </a:lnTo>
                <a:close/>
                <a:moveTo>
                  <a:pt x="1153716" y="266105"/>
                </a:moveTo>
                <a:lnTo>
                  <a:pt x="1152525" y="267295"/>
                </a:lnTo>
                <a:lnTo>
                  <a:pt x="1152525" y="270867"/>
                </a:lnTo>
                <a:lnTo>
                  <a:pt x="1153716" y="272058"/>
                </a:lnTo>
                <a:lnTo>
                  <a:pt x="1156097" y="269677"/>
                </a:lnTo>
                <a:lnTo>
                  <a:pt x="1156097" y="267295"/>
                </a:lnTo>
                <a:close/>
                <a:moveTo>
                  <a:pt x="1116806" y="250031"/>
                </a:moveTo>
                <a:lnTo>
                  <a:pt x="1110853" y="251222"/>
                </a:lnTo>
                <a:lnTo>
                  <a:pt x="1107281" y="254794"/>
                </a:lnTo>
                <a:lnTo>
                  <a:pt x="1108472" y="259556"/>
                </a:lnTo>
                <a:lnTo>
                  <a:pt x="1112044" y="260747"/>
                </a:lnTo>
                <a:lnTo>
                  <a:pt x="1114425" y="264914"/>
                </a:lnTo>
                <a:lnTo>
                  <a:pt x="1115616" y="267295"/>
                </a:lnTo>
                <a:lnTo>
                  <a:pt x="1119783" y="262533"/>
                </a:lnTo>
                <a:lnTo>
                  <a:pt x="1116806" y="257175"/>
                </a:lnTo>
                <a:lnTo>
                  <a:pt x="1116806" y="255984"/>
                </a:lnTo>
                <a:lnTo>
                  <a:pt x="1118592" y="255984"/>
                </a:lnTo>
                <a:lnTo>
                  <a:pt x="1118592" y="252413"/>
                </a:lnTo>
                <a:close/>
                <a:moveTo>
                  <a:pt x="214312" y="244078"/>
                </a:moveTo>
                <a:lnTo>
                  <a:pt x="213122" y="246459"/>
                </a:lnTo>
                <a:lnTo>
                  <a:pt x="215503" y="248841"/>
                </a:lnTo>
                <a:lnTo>
                  <a:pt x="217884" y="248841"/>
                </a:lnTo>
                <a:lnTo>
                  <a:pt x="221456" y="245269"/>
                </a:lnTo>
                <a:lnTo>
                  <a:pt x="220265" y="244078"/>
                </a:lnTo>
                <a:close/>
                <a:moveTo>
                  <a:pt x="1722834" y="236934"/>
                </a:moveTo>
                <a:lnTo>
                  <a:pt x="1719262" y="238125"/>
                </a:lnTo>
                <a:lnTo>
                  <a:pt x="1716881" y="240506"/>
                </a:lnTo>
                <a:lnTo>
                  <a:pt x="1715691" y="245269"/>
                </a:lnTo>
                <a:lnTo>
                  <a:pt x="1719262" y="248841"/>
                </a:lnTo>
                <a:lnTo>
                  <a:pt x="1725216" y="252413"/>
                </a:lnTo>
                <a:lnTo>
                  <a:pt x="1731764" y="254794"/>
                </a:lnTo>
                <a:lnTo>
                  <a:pt x="1734145" y="262533"/>
                </a:lnTo>
                <a:lnTo>
                  <a:pt x="1740098" y="267295"/>
                </a:lnTo>
                <a:lnTo>
                  <a:pt x="1742480" y="266105"/>
                </a:lnTo>
                <a:lnTo>
                  <a:pt x="1743670" y="264914"/>
                </a:lnTo>
                <a:lnTo>
                  <a:pt x="1740098" y="255984"/>
                </a:lnTo>
                <a:lnTo>
                  <a:pt x="1731764" y="250031"/>
                </a:lnTo>
                <a:lnTo>
                  <a:pt x="1726406" y="248841"/>
                </a:lnTo>
                <a:lnTo>
                  <a:pt x="1725216" y="244078"/>
                </a:lnTo>
                <a:lnTo>
                  <a:pt x="1725216" y="239316"/>
                </a:lnTo>
                <a:close/>
                <a:moveTo>
                  <a:pt x="551855" y="235149"/>
                </a:moveTo>
                <a:lnTo>
                  <a:pt x="558403" y="236934"/>
                </a:lnTo>
                <a:lnTo>
                  <a:pt x="558403" y="241697"/>
                </a:lnTo>
                <a:lnTo>
                  <a:pt x="556022" y="253603"/>
                </a:lnTo>
                <a:lnTo>
                  <a:pt x="557212" y="279202"/>
                </a:lnTo>
                <a:lnTo>
                  <a:pt x="542330" y="280392"/>
                </a:lnTo>
                <a:lnTo>
                  <a:pt x="509587" y="279202"/>
                </a:lnTo>
                <a:lnTo>
                  <a:pt x="487561" y="278011"/>
                </a:lnTo>
                <a:lnTo>
                  <a:pt x="465534" y="278011"/>
                </a:lnTo>
                <a:lnTo>
                  <a:pt x="433983" y="279202"/>
                </a:lnTo>
                <a:lnTo>
                  <a:pt x="425053" y="280392"/>
                </a:lnTo>
                <a:lnTo>
                  <a:pt x="420290" y="285155"/>
                </a:lnTo>
                <a:lnTo>
                  <a:pt x="416719" y="290513"/>
                </a:lnTo>
                <a:lnTo>
                  <a:pt x="415528" y="297656"/>
                </a:lnTo>
                <a:lnTo>
                  <a:pt x="415528" y="320874"/>
                </a:lnTo>
                <a:lnTo>
                  <a:pt x="395883" y="320874"/>
                </a:lnTo>
                <a:lnTo>
                  <a:pt x="379214" y="318492"/>
                </a:lnTo>
                <a:lnTo>
                  <a:pt x="376833" y="296466"/>
                </a:lnTo>
                <a:lnTo>
                  <a:pt x="378023" y="260747"/>
                </a:lnTo>
                <a:lnTo>
                  <a:pt x="378023" y="240506"/>
                </a:lnTo>
                <a:lnTo>
                  <a:pt x="419100" y="240506"/>
                </a:lnTo>
                <a:lnTo>
                  <a:pt x="441126" y="241697"/>
                </a:lnTo>
                <a:lnTo>
                  <a:pt x="473869" y="242888"/>
                </a:lnTo>
                <a:lnTo>
                  <a:pt x="509587" y="240506"/>
                </a:lnTo>
                <a:lnTo>
                  <a:pt x="532805" y="236934"/>
                </a:lnTo>
                <a:close/>
                <a:moveTo>
                  <a:pt x="288726" y="232767"/>
                </a:moveTo>
                <a:lnTo>
                  <a:pt x="286345" y="233958"/>
                </a:lnTo>
                <a:lnTo>
                  <a:pt x="283964" y="238125"/>
                </a:lnTo>
                <a:lnTo>
                  <a:pt x="283964" y="239316"/>
                </a:lnTo>
                <a:lnTo>
                  <a:pt x="285155" y="240506"/>
                </a:lnTo>
                <a:lnTo>
                  <a:pt x="288726" y="240506"/>
                </a:lnTo>
                <a:lnTo>
                  <a:pt x="291108" y="238125"/>
                </a:lnTo>
                <a:lnTo>
                  <a:pt x="291108" y="233958"/>
                </a:lnTo>
                <a:close/>
                <a:moveTo>
                  <a:pt x="254794" y="222052"/>
                </a:moveTo>
                <a:lnTo>
                  <a:pt x="253603" y="223242"/>
                </a:lnTo>
                <a:lnTo>
                  <a:pt x="253603" y="224433"/>
                </a:lnTo>
                <a:lnTo>
                  <a:pt x="254794" y="228005"/>
                </a:lnTo>
                <a:lnTo>
                  <a:pt x="257175" y="228005"/>
                </a:lnTo>
                <a:lnTo>
                  <a:pt x="258365" y="226814"/>
                </a:lnTo>
                <a:lnTo>
                  <a:pt x="258365" y="225624"/>
                </a:lnTo>
                <a:lnTo>
                  <a:pt x="257175" y="223242"/>
                </a:lnTo>
                <a:close/>
                <a:moveTo>
                  <a:pt x="1743670" y="220861"/>
                </a:moveTo>
                <a:lnTo>
                  <a:pt x="1741289" y="222052"/>
                </a:lnTo>
                <a:lnTo>
                  <a:pt x="1740098" y="224433"/>
                </a:lnTo>
                <a:lnTo>
                  <a:pt x="1741289" y="226814"/>
                </a:lnTo>
                <a:lnTo>
                  <a:pt x="1742480" y="228005"/>
                </a:lnTo>
                <a:lnTo>
                  <a:pt x="1744861" y="226814"/>
                </a:lnTo>
                <a:lnTo>
                  <a:pt x="1746052" y="224433"/>
                </a:lnTo>
                <a:lnTo>
                  <a:pt x="1746052" y="222052"/>
                </a:lnTo>
                <a:close/>
                <a:moveTo>
                  <a:pt x="192286" y="217289"/>
                </a:moveTo>
                <a:lnTo>
                  <a:pt x="189905" y="218480"/>
                </a:lnTo>
                <a:lnTo>
                  <a:pt x="191095" y="220861"/>
                </a:lnTo>
                <a:lnTo>
                  <a:pt x="194667" y="222052"/>
                </a:lnTo>
                <a:lnTo>
                  <a:pt x="197048" y="219670"/>
                </a:lnTo>
                <a:lnTo>
                  <a:pt x="197048" y="217289"/>
                </a:lnTo>
                <a:close/>
                <a:moveTo>
                  <a:pt x="235148" y="208359"/>
                </a:moveTo>
                <a:lnTo>
                  <a:pt x="221456" y="211336"/>
                </a:lnTo>
                <a:lnTo>
                  <a:pt x="220265" y="223242"/>
                </a:lnTo>
                <a:lnTo>
                  <a:pt x="221456" y="226814"/>
                </a:lnTo>
                <a:lnTo>
                  <a:pt x="224433" y="228005"/>
                </a:lnTo>
                <a:lnTo>
                  <a:pt x="228005" y="222052"/>
                </a:lnTo>
                <a:lnTo>
                  <a:pt x="228005" y="216099"/>
                </a:lnTo>
                <a:lnTo>
                  <a:pt x="232767" y="213717"/>
                </a:lnTo>
                <a:close/>
                <a:moveTo>
                  <a:pt x="1688902" y="200025"/>
                </a:moveTo>
                <a:lnTo>
                  <a:pt x="1684139" y="204788"/>
                </a:lnTo>
                <a:lnTo>
                  <a:pt x="1685330" y="211336"/>
                </a:lnTo>
                <a:lnTo>
                  <a:pt x="1690092" y="213717"/>
                </a:lnTo>
                <a:lnTo>
                  <a:pt x="1692473" y="217289"/>
                </a:lnTo>
                <a:lnTo>
                  <a:pt x="1694855" y="222052"/>
                </a:lnTo>
                <a:lnTo>
                  <a:pt x="1698427" y="216099"/>
                </a:lnTo>
                <a:lnTo>
                  <a:pt x="1696045" y="208359"/>
                </a:lnTo>
                <a:lnTo>
                  <a:pt x="1696045" y="207169"/>
                </a:lnTo>
                <a:lnTo>
                  <a:pt x="1697236" y="207169"/>
                </a:lnTo>
                <a:lnTo>
                  <a:pt x="1697236" y="205978"/>
                </a:lnTo>
                <a:lnTo>
                  <a:pt x="1698427" y="202406"/>
                </a:lnTo>
                <a:lnTo>
                  <a:pt x="1696045" y="200025"/>
                </a:lnTo>
                <a:close/>
                <a:moveTo>
                  <a:pt x="1098947" y="194072"/>
                </a:moveTo>
                <a:lnTo>
                  <a:pt x="1095375" y="198834"/>
                </a:lnTo>
                <a:lnTo>
                  <a:pt x="1096565" y="204788"/>
                </a:lnTo>
                <a:lnTo>
                  <a:pt x="1100137" y="200025"/>
                </a:lnTo>
                <a:lnTo>
                  <a:pt x="1101328" y="195263"/>
                </a:lnTo>
                <a:lnTo>
                  <a:pt x="1100137" y="195263"/>
                </a:lnTo>
                <a:close/>
                <a:moveTo>
                  <a:pt x="338733" y="189309"/>
                </a:moveTo>
                <a:lnTo>
                  <a:pt x="339923" y="194072"/>
                </a:lnTo>
                <a:lnTo>
                  <a:pt x="343495" y="196453"/>
                </a:lnTo>
                <a:lnTo>
                  <a:pt x="343495" y="191691"/>
                </a:lnTo>
                <a:lnTo>
                  <a:pt x="341114" y="189309"/>
                </a:lnTo>
                <a:close/>
                <a:moveTo>
                  <a:pt x="204787" y="186928"/>
                </a:moveTo>
                <a:lnTo>
                  <a:pt x="201215" y="191691"/>
                </a:lnTo>
                <a:lnTo>
                  <a:pt x="202406" y="195263"/>
                </a:lnTo>
                <a:lnTo>
                  <a:pt x="229195" y="195263"/>
                </a:lnTo>
                <a:lnTo>
                  <a:pt x="231576" y="192881"/>
                </a:lnTo>
                <a:lnTo>
                  <a:pt x="235148" y="191691"/>
                </a:lnTo>
                <a:lnTo>
                  <a:pt x="237530" y="196453"/>
                </a:lnTo>
                <a:lnTo>
                  <a:pt x="243483" y="198834"/>
                </a:lnTo>
                <a:lnTo>
                  <a:pt x="243483" y="190500"/>
                </a:lnTo>
                <a:lnTo>
                  <a:pt x="237530" y="186928"/>
                </a:lnTo>
                <a:lnTo>
                  <a:pt x="223242" y="189309"/>
                </a:lnTo>
                <a:lnTo>
                  <a:pt x="217884" y="188119"/>
                </a:lnTo>
                <a:lnTo>
                  <a:pt x="211931" y="186928"/>
                </a:lnTo>
                <a:close/>
                <a:moveTo>
                  <a:pt x="266700" y="185142"/>
                </a:moveTo>
                <a:lnTo>
                  <a:pt x="263128" y="188119"/>
                </a:lnTo>
                <a:lnTo>
                  <a:pt x="261937" y="192881"/>
                </a:lnTo>
                <a:lnTo>
                  <a:pt x="263128" y="197644"/>
                </a:lnTo>
                <a:lnTo>
                  <a:pt x="266700" y="198834"/>
                </a:lnTo>
                <a:lnTo>
                  <a:pt x="270272" y="196453"/>
                </a:lnTo>
                <a:lnTo>
                  <a:pt x="271462" y="192881"/>
                </a:lnTo>
                <a:lnTo>
                  <a:pt x="270272" y="188119"/>
                </a:lnTo>
                <a:close/>
                <a:moveTo>
                  <a:pt x="289917" y="183952"/>
                </a:moveTo>
                <a:lnTo>
                  <a:pt x="291108" y="189309"/>
                </a:lnTo>
                <a:lnTo>
                  <a:pt x="293489" y="196453"/>
                </a:lnTo>
                <a:lnTo>
                  <a:pt x="303609" y="198834"/>
                </a:lnTo>
                <a:lnTo>
                  <a:pt x="297061" y="194072"/>
                </a:lnTo>
                <a:lnTo>
                  <a:pt x="293489" y="189309"/>
                </a:lnTo>
                <a:lnTo>
                  <a:pt x="294680" y="186928"/>
                </a:lnTo>
                <a:lnTo>
                  <a:pt x="295870" y="185142"/>
                </a:lnTo>
                <a:close/>
                <a:moveTo>
                  <a:pt x="415528" y="174427"/>
                </a:moveTo>
                <a:lnTo>
                  <a:pt x="414337" y="176808"/>
                </a:lnTo>
                <a:lnTo>
                  <a:pt x="417909" y="180380"/>
                </a:lnTo>
                <a:lnTo>
                  <a:pt x="421481" y="175617"/>
                </a:lnTo>
                <a:lnTo>
                  <a:pt x="416719" y="174427"/>
                </a:lnTo>
                <a:close/>
                <a:moveTo>
                  <a:pt x="310753" y="173236"/>
                </a:moveTo>
                <a:lnTo>
                  <a:pt x="310753" y="177999"/>
                </a:lnTo>
                <a:lnTo>
                  <a:pt x="314325" y="180380"/>
                </a:lnTo>
                <a:lnTo>
                  <a:pt x="315515" y="180380"/>
                </a:lnTo>
                <a:lnTo>
                  <a:pt x="316706" y="177999"/>
                </a:lnTo>
                <a:lnTo>
                  <a:pt x="314325" y="174427"/>
                </a:lnTo>
                <a:close/>
                <a:moveTo>
                  <a:pt x="203597" y="168474"/>
                </a:moveTo>
                <a:lnTo>
                  <a:pt x="203597" y="170855"/>
                </a:lnTo>
                <a:lnTo>
                  <a:pt x="204787" y="174427"/>
                </a:lnTo>
                <a:lnTo>
                  <a:pt x="209550" y="176808"/>
                </a:lnTo>
                <a:lnTo>
                  <a:pt x="210740" y="175617"/>
                </a:lnTo>
                <a:lnTo>
                  <a:pt x="211931" y="173236"/>
                </a:lnTo>
                <a:lnTo>
                  <a:pt x="210740" y="169664"/>
                </a:lnTo>
                <a:lnTo>
                  <a:pt x="207169" y="168474"/>
                </a:lnTo>
                <a:close/>
                <a:moveTo>
                  <a:pt x="272653" y="166092"/>
                </a:moveTo>
                <a:lnTo>
                  <a:pt x="272653" y="169664"/>
                </a:lnTo>
                <a:lnTo>
                  <a:pt x="276820" y="170855"/>
                </a:lnTo>
                <a:lnTo>
                  <a:pt x="282773" y="172045"/>
                </a:lnTo>
                <a:lnTo>
                  <a:pt x="287536" y="167283"/>
                </a:lnTo>
                <a:lnTo>
                  <a:pt x="282773" y="168474"/>
                </a:lnTo>
                <a:lnTo>
                  <a:pt x="279201" y="168474"/>
                </a:lnTo>
                <a:lnTo>
                  <a:pt x="275630" y="166092"/>
                </a:lnTo>
                <a:close/>
                <a:moveTo>
                  <a:pt x="382786" y="164902"/>
                </a:moveTo>
                <a:lnTo>
                  <a:pt x="381595" y="170855"/>
                </a:lnTo>
                <a:lnTo>
                  <a:pt x="382786" y="176808"/>
                </a:lnTo>
                <a:lnTo>
                  <a:pt x="383976" y="177999"/>
                </a:lnTo>
                <a:lnTo>
                  <a:pt x="386358" y="176808"/>
                </a:lnTo>
                <a:lnTo>
                  <a:pt x="387548" y="170855"/>
                </a:lnTo>
                <a:close/>
                <a:moveTo>
                  <a:pt x="335161" y="163711"/>
                </a:moveTo>
                <a:lnTo>
                  <a:pt x="333970" y="173236"/>
                </a:lnTo>
                <a:lnTo>
                  <a:pt x="333970" y="181570"/>
                </a:lnTo>
                <a:lnTo>
                  <a:pt x="336351" y="181570"/>
                </a:lnTo>
                <a:lnTo>
                  <a:pt x="337542" y="179189"/>
                </a:lnTo>
                <a:lnTo>
                  <a:pt x="342305" y="172045"/>
                </a:lnTo>
                <a:close/>
                <a:moveTo>
                  <a:pt x="311944" y="155972"/>
                </a:moveTo>
                <a:lnTo>
                  <a:pt x="308372" y="157163"/>
                </a:lnTo>
                <a:lnTo>
                  <a:pt x="308372" y="162520"/>
                </a:lnTo>
                <a:lnTo>
                  <a:pt x="314325" y="162520"/>
                </a:lnTo>
                <a:lnTo>
                  <a:pt x="319087" y="163711"/>
                </a:lnTo>
                <a:lnTo>
                  <a:pt x="322659" y="168474"/>
                </a:lnTo>
                <a:lnTo>
                  <a:pt x="323850" y="159544"/>
                </a:lnTo>
                <a:lnTo>
                  <a:pt x="316706" y="157163"/>
                </a:lnTo>
                <a:close/>
                <a:moveTo>
                  <a:pt x="194667" y="152400"/>
                </a:moveTo>
                <a:lnTo>
                  <a:pt x="192286" y="153591"/>
                </a:lnTo>
                <a:lnTo>
                  <a:pt x="191095" y="153591"/>
                </a:lnTo>
                <a:lnTo>
                  <a:pt x="191095" y="155972"/>
                </a:lnTo>
                <a:lnTo>
                  <a:pt x="189905" y="157163"/>
                </a:lnTo>
                <a:lnTo>
                  <a:pt x="188714" y="159544"/>
                </a:lnTo>
                <a:lnTo>
                  <a:pt x="186333" y="159544"/>
                </a:lnTo>
                <a:lnTo>
                  <a:pt x="183951" y="161330"/>
                </a:lnTo>
                <a:lnTo>
                  <a:pt x="182761" y="162520"/>
                </a:lnTo>
                <a:lnTo>
                  <a:pt x="181570" y="162520"/>
                </a:lnTo>
                <a:lnTo>
                  <a:pt x="183951" y="163711"/>
                </a:lnTo>
                <a:lnTo>
                  <a:pt x="187523" y="168474"/>
                </a:lnTo>
                <a:lnTo>
                  <a:pt x="192286" y="166092"/>
                </a:lnTo>
                <a:lnTo>
                  <a:pt x="192286" y="162520"/>
                </a:lnTo>
                <a:lnTo>
                  <a:pt x="194667" y="162520"/>
                </a:lnTo>
                <a:lnTo>
                  <a:pt x="197048" y="161330"/>
                </a:lnTo>
                <a:lnTo>
                  <a:pt x="201215" y="161330"/>
                </a:lnTo>
                <a:lnTo>
                  <a:pt x="204787" y="159544"/>
                </a:lnTo>
                <a:lnTo>
                  <a:pt x="207169" y="159544"/>
                </a:lnTo>
                <a:lnTo>
                  <a:pt x="211931" y="157163"/>
                </a:lnTo>
                <a:lnTo>
                  <a:pt x="207169" y="155972"/>
                </a:lnTo>
                <a:lnTo>
                  <a:pt x="202406" y="155972"/>
                </a:lnTo>
                <a:lnTo>
                  <a:pt x="200025" y="154781"/>
                </a:lnTo>
                <a:lnTo>
                  <a:pt x="195858" y="153591"/>
                </a:lnTo>
                <a:lnTo>
                  <a:pt x="195858" y="152400"/>
                </a:lnTo>
                <a:close/>
                <a:moveTo>
                  <a:pt x="209550" y="144066"/>
                </a:moveTo>
                <a:lnTo>
                  <a:pt x="207169" y="146447"/>
                </a:lnTo>
                <a:lnTo>
                  <a:pt x="204787" y="147638"/>
                </a:lnTo>
                <a:lnTo>
                  <a:pt x="203597" y="150019"/>
                </a:lnTo>
                <a:lnTo>
                  <a:pt x="208359" y="150019"/>
                </a:lnTo>
                <a:lnTo>
                  <a:pt x="211931" y="148828"/>
                </a:lnTo>
                <a:lnTo>
                  <a:pt x="213122" y="147638"/>
                </a:lnTo>
                <a:lnTo>
                  <a:pt x="213122" y="145256"/>
                </a:lnTo>
                <a:lnTo>
                  <a:pt x="211931" y="144066"/>
                </a:lnTo>
                <a:close/>
                <a:moveTo>
                  <a:pt x="452437" y="142875"/>
                </a:moveTo>
                <a:lnTo>
                  <a:pt x="448270" y="146447"/>
                </a:lnTo>
                <a:lnTo>
                  <a:pt x="445889" y="150019"/>
                </a:lnTo>
                <a:lnTo>
                  <a:pt x="439936" y="153591"/>
                </a:lnTo>
                <a:lnTo>
                  <a:pt x="435173" y="152400"/>
                </a:lnTo>
                <a:lnTo>
                  <a:pt x="429220" y="146447"/>
                </a:lnTo>
                <a:lnTo>
                  <a:pt x="420290" y="145256"/>
                </a:lnTo>
                <a:lnTo>
                  <a:pt x="425053" y="152400"/>
                </a:lnTo>
                <a:lnTo>
                  <a:pt x="421481" y="161330"/>
                </a:lnTo>
                <a:lnTo>
                  <a:pt x="420290" y="163711"/>
                </a:lnTo>
                <a:lnTo>
                  <a:pt x="421481" y="166092"/>
                </a:lnTo>
                <a:lnTo>
                  <a:pt x="423862" y="167283"/>
                </a:lnTo>
                <a:lnTo>
                  <a:pt x="426839" y="167283"/>
                </a:lnTo>
                <a:lnTo>
                  <a:pt x="430411" y="157163"/>
                </a:lnTo>
                <a:lnTo>
                  <a:pt x="438745" y="162520"/>
                </a:lnTo>
                <a:lnTo>
                  <a:pt x="442317" y="162520"/>
                </a:lnTo>
                <a:lnTo>
                  <a:pt x="445889" y="158353"/>
                </a:lnTo>
                <a:lnTo>
                  <a:pt x="450651" y="151209"/>
                </a:lnTo>
                <a:close/>
                <a:moveTo>
                  <a:pt x="176808" y="139303"/>
                </a:moveTo>
                <a:lnTo>
                  <a:pt x="167878" y="144066"/>
                </a:lnTo>
                <a:lnTo>
                  <a:pt x="159544" y="150019"/>
                </a:lnTo>
                <a:lnTo>
                  <a:pt x="161925" y="153591"/>
                </a:lnTo>
                <a:lnTo>
                  <a:pt x="165497" y="155972"/>
                </a:lnTo>
                <a:lnTo>
                  <a:pt x="169069" y="159544"/>
                </a:lnTo>
                <a:lnTo>
                  <a:pt x="169069" y="161330"/>
                </a:lnTo>
                <a:lnTo>
                  <a:pt x="169069" y="162520"/>
                </a:lnTo>
                <a:lnTo>
                  <a:pt x="171450" y="159544"/>
                </a:lnTo>
                <a:lnTo>
                  <a:pt x="174426" y="158353"/>
                </a:lnTo>
                <a:lnTo>
                  <a:pt x="176808" y="155972"/>
                </a:lnTo>
                <a:lnTo>
                  <a:pt x="180380" y="153591"/>
                </a:lnTo>
                <a:lnTo>
                  <a:pt x="182761" y="151209"/>
                </a:lnTo>
                <a:lnTo>
                  <a:pt x="185142" y="150019"/>
                </a:lnTo>
                <a:lnTo>
                  <a:pt x="185142" y="147638"/>
                </a:lnTo>
                <a:lnTo>
                  <a:pt x="186333" y="146447"/>
                </a:lnTo>
                <a:lnTo>
                  <a:pt x="186333" y="144066"/>
                </a:lnTo>
                <a:lnTo>
                  <a:pt x="183951" y="144066"/>
                </a:lnTo>
                <a:lnTo>
                  <a:pt x="181570" y="145256"/>
                </a:lnTo>
                <a:lnTo>
                  <a:pt x="180380" y="146447"/>
                </a:lnTo>
                <a:lnTo>
                  <a:pt x="177998" y="151209"/>
                </a:lnTo>
                <a:lnTo>
                  <a:pt x="175617" y="154781"/>
                </a:lnTo>
                <a:lnTo>
                  <a:pt x="169069" y="161330"/>
                </a:lnTo>
                <a:lnTo>
                  <a:pt x="170259" y="158353"/>
                </a:lnTo>
                <a:lnTo>
                  <a:pt x="171450" y="157163"/>
                </a:lnTo>
                <a:lnTo>
                  <a:pt x="174426" y="152400"/>
                </a:lnTo>
                <a:lnTo>
                  <a:pt x="174426" y="151209"/>
                </a:lnTo>
                <a:lnTo>
                  <a:pt x="175617" y="150019"/>
                </a:lnTo>
                <a:lnTo>
                  <a:pt x="175617" y="142875"/>
                </a:lnTo>
                <a:close/>
                <a:moveTo>
                  <a:pt x="529233" y="138113"/>
                </a:moveTo>
                <a:lnTo>
                  <a:pt x="523875" y="139303"/>
                </a:lnTo>
                <a:lnTo>
                  <a:pt x="521494" y="145256"/>
                </a:lnTo>
                <a:lnTo>
                  <a:pt x="522684" y="148828"/>
                </a:lnTo>
                <a:lnTo>
                  <a:pt x="529233" y="147638"/>
                </a:lnTo>
                <a:lnTo>
                  <a:pt x="533995" y="141684"/>
                </a:lnTo>
                <a:close/>
                <a:moveTo>
                  <a:pt x="317897" y="136922"/>
                </a:moveTo>
                <a:lnTo>
                  <a:pt x="316706" y="139303"/>
                </a:lnTo>
                <a:lnTo>
                  <a:pt x="319087" y="142875"/>
                </a:lnTo>
                <a:lnTo>
                  <a:pt x="320278" y="141684"/>
                </a:lnTo>
                <a:lnTo>
                  <a:pt x="320278" y="140494"/>
                </a:lnTo>
                <a:lnTo>
                  <a:pt x="321469" y="136922"/>
                </a:lnTo>
                <a:close/>
                <a:moveTo>
                  <a:pt x="205978" y="132755"/>
                </a:moveTo>
                <a:lnTo>
                  <a:pt x="203597" y="135731"/>
                </a:lnTo>
                <a:lnTo>
                  <a:pt x="201215" y="136922"/>
                </a:lnTo>
                <a:lnTo>
                  <a:pt x="200025" y="139303"/>
                </a:lnTo>
                <a:lnTo>
                  <a:pt x="194667" y="144066"/>
                </a:lnTo>
                <a:lnTo>
                  <a:pt x="189905" y="146447"/>
                </a:lnTo>
                <a:lnTo>
                  <a:pt x="188714" y="147638"/>
                </a:lnTo>
                <a:lnTo>
                  <a:pt x="187523" y="150019"/>
                </a:lnTo>
                <a:lnTo>
                  <a:pt x="189905" y="148828"/>
                </a:lnTo>
                <a:lnTo>
                  <a:pt x="192286" y="148828"/>
                </a:lnTo>
                <a:lnTo>
                  <a:pt x="193476" y="146447"/>
                </a:lnTo>
                <a:lnTo>
                  <a:pt x="198834" y="144066"/>
                </a:lnTo>
                <a:lnTo>
                  <a:pt x="200025" y="142875"/>
                </a:lnTo>
                <a:lnTo>
                  <a:pt x="205978" y="139303"/>
                </a:lnTo>
                <a:lnTo>
                  <a:pt x="208359" y="133945"/>
                </a:lnTo>
                <a:lnTo>
                  <a:pt x="208359" y="132755"/>
                </a:lnTo>
                <a:close/>
                <a:moveTo>
                  <a:pt x="155972" y="132755"/>
                </a:moveTo>
                <a:lnTo>
                  <a:pt x="152400" y="133945"/>
                </a:lnTo>
                <a:lnTo>
                  <a:pt x="152400" y="136922"/>
                </a:lnTo>
                <a:lnTo>
                  <a:pt x="157162" y="139303"/>
                </a:lnTo>
                <a:lnTo>
                  <a:pt x="164306" y="140494"/>
                </a:lnTo>
                <a:lnTo>
                  <a:pt x="160734" y="133945"/>
                </a:lnTo>
                <a:close/>
                <a:moveTo>
                  <a:pt x="1674019" y="127992"/>
                </a:moveTo>
                <a:lnTo>
                  <a:pt x="1670447" y="132755"/>
                </a:lnTo>
                <a:lnTo>
                  <a:pt x="1670447" y="140494"/>
                </a:lnTo>
                <a:lnTo>
                  <a:pt x="1675209" y="133945"/>
                </a:lnTo>
                <a:lnTo>
                  <a:pt x="1678186" y="127992"/>
                </a:lnTo>
                <a:close/>
                <a:moveTo>
                  <a:pt x="173236" y="126802"/>
                </a:moveTo>
                <a:lnTo>
                  <a:pt x="170259" y="127992"/>
                </a:lnTo>
                <a:lnTo>
                  <a:pt x="170259" y="130374"/>
                </a:lnTo>
                <a:lnTo>
                  <a:pt x="173236" y="131564"/>
                </a:lnTo>
                <a:lnTo>
                  <a:pt x="176808" y="132755"/>
                </a:lnTo>
                <a:lnTo>
                  <a:pt x="179189" y="131564"/>
                </a:lnTo>
                <a:lnTo>
                  <a:pt x="179189" y="129183"/>
                </a:lnTo>
                <a:lnTo>
                  <a:pt x="176808" y="126802"/>
                </a:lnTo>
                <a:close/>
                <a:moveTo>
                  <a:pt x="335161" y="125611"/>
                </a:moveTo>
                <a:lnTo>
                  <a:pt x="332780" y="126802"/>
                </a:lnTo>
                <a:lnTo>
                  <a:pt x="331589" y="129183"/>
                </a:lnTo>
                <a:lnTo>
                  <a:pt x="332780" y="130374"/>
                </a:lnTo>
                <a:lnTo>
                  <a:pt x="333970" y="132755"/>
                </a:lnTo>
                <a:lnTo>
                  <a:pt x="337542" y="130374"/>
                </a:lnTo>
                <a:lnTo>
                  <a:pt x="337542" y="126802"/>
                </a:lnTo>
                <a:close/>
                <a:moveTo>
                  <a:pt x="265509" y="124420"/>
                </a:moveTo>
                <a:lnTo>
                  <a:pt x="265509" y="126802"/>
                </a:lnTo>
                <a:lnTo>
                  <a:pt x="265509" y="127992"/>
                </a:lnTo>
                <a:lnTo>
                  <a:pt x="264319" y="127992"/>
                </a:lnTo>
                <a:lnTo>
                  <a:pt x="258365" y="130374"/>
                </a:lnTo>
                <a:lnTo>
                  <a:pt x="257175" y="130374"/>
                </a:lnTo>
                <a:lnTo>
                  <a:pt x="255984" y="127992"/>
                </a:lnTo>
                <a:lnTo>
                  <a:pt x="257175" y="125611"/>
                </a:lnTo>
                <a:close/>
                <a:moveTo>
                  <a:pt x="219075" y="122039"/>
                </a:moveTo>
                <a:lnTo>
                  <a:pt x="215503" y="123230"/>
                </a:lnTo>
                <a:lnTo>
                  <a:pt x="210740" y="123230"/>
                </a:lnTo>
                <a:lnTo>
                  <a:pt x="203597" y="127992"/>
                </a:lnTo>
                <a:lnTo>
                  <a:pt x="194667" y="127992"/>
                </a:lnTo>
                <a:lnTo>
                  <a:pt x="192286" y="129183"/>
                </a:lnTo>
                <a:lnTo>
                  <a:pt x="189905" y="129183"/>
                </a:lnTo>
                <a:lnTo>
                  <a:pt x="188714" y="130374"/>
                </a:lnTo>
                <a:lnTo>
                  <a:pt x="186333" y="135731"/>
                </a:lnTo>
                <a:lnTo>
                  <a:pt x="186333" y="136922"/>
                </a:lnTo>
                <a:lnTo>
                  <a:pt x="185142" y="138113"/>
                </a:lnTo>
                <a:lnTo>
                  <a:pt x="186333" y="139303"/>
                </a:lnTo>
                <a:lnTo>
                  <a:pt x="187523" y="139303"/>
                </a:lnTo>
                <a:lnTo>
                  <a:pt x="189905" y="138113"/>
                </a:lnTo>
                <a:lnTo>
                  <a:pt x="192286" y="133945"/>
                </a:lnTo>
                <a:lnTo>
                  <a:pt x="193476" y="132755"/>
                </a:lnTo>
                <a:lnTo>
                  <a:pt x="195858" y="131564"/>
                </a:lnTo>
                <a:lnTo>
                  <a:pt x="200025" y="131564"/>
                </a:lnTo>
                <a:lnTo>
                  <a:pt x="204787" y="130374"/>
                </a:lnTo>
                <a:lnTo>
                  <a:pt x="209550" y="130374"/>
                </a:lnTo>
                <a:lnTo>
                  <a:pt x="214312" y="127992"/>
                </a:lnTo>
                <a:lnTo>
                  <a:pt x="220265" y="124420"/>
                </a:lnTo>
                <a:lnTo>
                  <a:pt x="220265" y="123230"/>
                </a:lnTo>
                <a:close/>
                <a:moveTo>
                  <a:pt x="131564" y="122039"/>
                </a:moveTo>
                <a:lnTo>
                  <a:pt x="127992" y="126802"/>
                </a:lnTo>
                <a:lnTo>
                  <a:pt x="129183" y="132755"/>
                </a:lnTo>
                <a:lnTo>
                  <a:pt x="132755" y="132755"/>
                </a:lnTo>
                <a:lnTo>
                  <a:pt x="135136" y="129183"/>
                </a:lnTo>
                <a:lnTo>
                  <a:pt x="137517" y="124420"/>
                </a:lnTo>
                <a:close/>
                <a:moveTo>
                  <a:pt x="493514" y="114895"/>
                </a:moveTo>
                <a:lnTo>
                  <a:pt x="488751" y="116086"/>
                </a:lnTo>
                <a:lnTo>
                  <a:pt x="488751" y="119658"/>
                </a:lnTo>
                <a:lnTo>
                  <a:pt x="493514" y="119658"/>
                </a:lnTo>
                <a:lnTo>
                  <a:pt x="497086" y="117277"/>
                </a:lnTo>
                <a:close/>
                <a:moveTo>
                  <a:pt x="192286" y="111324"/>
                </a:moveTo>
                <a:lnTo>
                  <a:pt x="189905" y="112514"/>
                </a:lnTo>
                <a:lnTo>
                  <a:pt x="189905" y="117277"/>
                </a:lnTo>
                <a:lnTo>
                  <a:pt x="191095" y="118467"/>
                </a:lnTo>
                <a:lnTo>
                  <a:pt x="192286" y="118467"/>
                </a:lnTo>
                <a:lnTo>
                  <a:pt x="193476" y="120849"/>
                </a:lnTo>
                <a:lnTo>
                  <a:pt x="194667" y="117277"/>
                </a:lnTo>
                <a:lnTo>
                  <a:pt x="195858" y="114895"/>
                </a:lnTo>
                <a:lnTo>
                  <a:pt x="194667" y="113705"/>
                </a:lnTo>
                <a:lnTo>
                  <a:pt x="193476" y="111324"/>
                </a:lnTo>
                <a:close/>
                <a:moveTo>
                  <a:pt x="117872" y="110133"/>
                </a:moveTo>
                <a:lnTo>
                  <a:pt x="114300" y="116086"/>
                </a:lnTo>
                <a:lnTo>
                  <a:pt x="115490" y="122039"/>
                </a:lnTo>
                <a:lnTo>
                  <a:pt x="123230" y="117277"/>
                </a:lnTo>
                <a:lnTo>
                  <a:pt x="123230" y="110133"/>
                </a:lnTo>
                <a:close/>
                <a:moveTo>
                  <a:pt x="131564" y="103584"/>
                </a:moveTo>
                <a:lnTo>
                  <a:pt x="136326" y="110133"/>
                </a:lnTo>
                <a:lnTo>
                  <a:pt x="138708" y="113705"/>
                </a:lnTo>
                <a:lnTo>
                  <a:pt x="142280" y="113705"/>
                </a:lnTo>
                <a:lnTo>
                  <a:pt x="150019" y="123230"/>
                </a:lnTo>
                <a:lnTo>
                  <a:pt x="161925" y="120849"/>
                </a:lnTo>
                <a:lnTo>
                  <a:pt x="153590" y="114895"/>
                </a:lnTo>
                <a:lnTo>
                  <a:pt x="144661" y="111324"/>
                </a:lnTo>
                <a:lnTo>
                  <a:pt x="139898" y="105966"/>
                </a:lnTo>
                <a:close/>
                <a:moveTo>
                  <a:pt x="520303" y="102394"/>
                </a:moveTo>
                <a:lnTo>
                  <a:pt x="517922" y="103584"/>
                </a:lnTo>
                <a:lnTo>
                  <a:pt x="519112" y="105966"/>
                </a:lnTo>
                <a:lnTo>
                  <a:pt x="522684" y="110133"/>
                </a:lnTo>
                <a:lnTo>
                  <a:pt x="528042" y="108347"/>
                </a:lnTo>
                <a:lnTo>
                  <a:pt x="525065" y="103584"/>
                </a:lnTo>
                <a:close/>
                <a:moveTo>
                  <a:pt x="269081" y="100013"/>
                </a:moveTo>
                <a:lnTo>
                  <a:pt x="265509" y="103584"/>
                </a:lnTo>
                <a:lnTo>
                  <a:pt x="265509" y="111324"/>
                </a:lnTo>
                <a:lnTo>
                  <a:pt x="266700" y="113705"/>
                </a:lnTo>
                <a:lnTo>
                  <a:pt x="269081" y="108347"/>
                </a:lnTo>
                <a:lnTo>
                  <a:pt x="270272" y="103584"/>
                </a:lnTo>
                <a:lnTo>
                  <a:pt x="270272" y="101203"/>
                </a:lnTo>
                <a:close/>
                <a:moveTo>
                  <a:pt x="495895" y="96441"/>
                </a:moveTo>
                <a:lnTo>
                  <a:pt x="489942" y="98822"/>
                </a:lnTo>
                <a:lnTo>
                  <a:pt x="486370" y="100013"/>
                </a:lnTo>
                <a:lnTo>
                  <a:pt x="487561" y="103584"/>
                </a:lnTo>
                <a:lnTo>
                  <a:pt x="491133" y="105966"/>
                </a:lnTo>
                <a:lnTo>
                  <a:pt x="494705" y="103584"/>
                </a:lnTo>
                <a:lnTo>
                  <a:pt x="499467" y="102394"/>
                </a:lnTo>
                <a:lnTo>
                  <a:pt x="500658" y="100013"/>
                </a:lnTo>
                <a:close/>
                <a:moveTo>
                  <a:pt x="461962" y="95250"/>
                </a:moveTo>
                <a:lnTo>
                  <a:pt x="453628" y="96441"/>
                </a:lnTo>
                <a:lnTo>
                  <a:pt x="458390" y="104775"/>
                </a:lnTo>
                <a:close/>
                <a:moveTo>
                  <a:pt x="378023" y="92869"/>
                </a:moveTo>
                <a:lnTo>
                  <a:pt x="366712" y="100013"/>
                </a:lnTo>
                <a:lnTo>
                  <a:pt x="373856" y="102394"/>
                </a:lnTo>
                <a:lnTo>
                  <a:pt x="379214" y="103584"/>
                </a:lnTo>
                <a:lnTo>
                  <a:pt x="386358" y="101203"/>
                </a:lnTo>
                <a:lnTo>
                  <a:pt x="385167" y="94059"/>
                </a:lnTo>
                <a:close/>
                <a:moveTo>
                  <a:pt x="301228" y="91678"/>
                </a:moveTo>
                <a:lnTo>
                  <a:pt x="297061" y="92869"/>
                </a:lnTo>
                <a:lnTo>
                  <a:pt x="294680" y="96441"/>
                </a:lnTo>
                <a:lnTo>
                  <a:pt x="297061" y="100013"/>
                </a:lnTo>
                <a:lnTo>
                  <a:pt x="301228" y="101203"/>
                </a:lnTo>
                <a:lnTo>
                  <a:pt x="304800" y="100013"/>
                </a:lnTo>
                <a:lnTo>
                  <a:pt x="305990" y="96441"/>
                </a:lnTo>
                <a:lnTo>
                  <a:pt x="304800" y="92869"/>
                </a:lnTo>
                <a:close/>
                <a:moveTo>
                  <a:pt x="347067" y="90488"/>
                </a:moveTo>
                <a:lnTo>
                  <a:pt x="343495" y="92869"/>
                </a:lnTo>
                <a:lnTo>
                  <a:pt x="338733" y="94059"/>
                </a:lnTo>
                <a:lnTo>
                  <a:pt x="335161" y="95250"/>
                </a:lnTo>
                <a:lnTo>
                  <a:pt x="337542" y="100013"/>
                </a:lnTo>
                <a:lnTo>
                  <a:pt x="342305" y="100013"/>
                </a:lnTo>
                <a:lnTo>
                  <a:pt x="345876" y="107156"/>
                </a:lnTo>
                <a:lnTo>
                  <a:pt x="344686" y="116086"/>
                </a:lnTo>
                <a:lnTo>
                  <a:pt x="347067" y="118467"/>
                </a:lnTo>
                <a:lnTo>
                  <a:pt x="347067" y="125611"/>
                </a:lnTo>
                <a:lnTo>
                  <a:pt x="345876" y="132755"/>
                </a:lnTo>
                <a:lnTo>
                  <a:pt x="344686" y="136922"/>
                </a:lnTo>
                <a:lnTo>
                  <a:pt x="345876" y="139303"/>
                </a:lnTo>
                <a:lnTo>
                  <a:pt x="348258" y="140494"/>
                </a:lnTo>
                <a:lnTo>
                  <a:pt x="349448" y="138113"/>
                </a:lnTo>
                <a:lnTo>
                  <a:pt x="355997" y="127992"/>
                </a:lnTo>
                <a:lnTo>
                  <a:pt x="360759" y="118467"/>
                </a:lnTo>
                <a:lnTo>
                  <a:pt x="360759" y="113705"/>
                </a:lnTo>
                <a:lnTo>
                  <a:pt x="364331" y="112514"/>
                </a:lnTo>
                <a:lnTo>
                  <a:pt x="365522" y="111324"/>
                </a:lnTo>
                <a:lnTo>
                  <a:pt x="365522" y="103584"/>
                </a:lnTo>
                <a:lnTo>
                  <a:pt x="355997" y="102394"/>
                </a:lnTo>
                <a:lnTo>
                  <a:pt x="357187" y="105966"/>
                </a:lnTo>
                <a:lnTo>
                  <a:pt x="360759" y="108347"/>
                </a:lnTo>
                <a:lnTo>
                  <a:pt x="360759" y="110133"/>
                </a:lnTo>
                <a:lnTo>
                  <a:pt x="357187" y="107156"/>
                </a:lnTo>
                <a:lnTo>
                  <a:pt x="353615" y="107156"/>
                </a:lnTo>
                <a:lnTo>
                  <a:pt x="353615" y="105966"/>
                </a:lnTo>
                <a:lnTo>
                  <a:pt x="351234" y="104775"/>
                </a:lnTo>
                <a:lnTo>
                  <a:pt x="351234" y="102394"/>
                </a:lnTo>
                <a:lnTo>
                  <a:pt x="348258" y="98822"/>
                </a:lnTo>
                <a:lnTo>
                  <a:pt x="348258" y="95250"/>
                </a:lnTo>
                <a:lnTo>
                  <a:pt x="351234" y="92869"/>
                </a:lnTo>
                <a:lnTo>
                  <a:pt x="349448" y="91678"/>
                </a:lnTo>
                <a:close/>
                <a:moveTo>
                  <a:pt x="157162" y="90488"/>
                </a:moveTo>
                <a:lnTo>
                  <a:pt x="160734" y="97631"/>
                </a:lnTo>
                <a:lnTo>
                  <a:pt x="169069" y="95250"/>
                </a:lnTo>
                <a:lnTo>
                  <a:pt x="170259" y="101203"/>
                </a:lnTo>
                <a:lnTo>
                  <a:pt x="171450" y="105966"/>
                </a:lnTo>
                <a:lnTo>
                  <a:pt x="175617" y="95250"/>
                </a:lnTo>
                <a:close/>
                <a:moveTo>
                  <a:pt x="403622" y="89297"/>
                </a:moveTo>
                <a:lnTo>
                  <a:pt x="398264" y="95250"/>
                </a:lnTo>
                <a:lnTo>
                  <a:pt x="403622" y="100013"/>
                </a:lnTo>
                <a:lnTo>
                  <a:pt x="404812" y="95250"/>
                </a:lnTo>
                <a:close/>
                <a:moveTo>
                  <a:pt x="584001" y="85725"/>
                </a:moveTo>
                <a:lnTo>
                  <a:pt x="582811" y="88106"/>
                </a:lnTo>
                <a:lnTo>
                  <a:pt x="584001" y="90488"/>
                </a:lnTo>
                <a:lnTo>
                  <a:pt x="588764" y="90488"/>
                </a:lnTo>
                <a:lnTo>
                  <a:pt x="589955" y="89297"/>
                </a:lnTo>
                <a:lnTo>
                  <a:pt x="588764" y="86916"/>
                </a:lnTo>
                <a:lnTo>
                  <a:pt x="585192" y="85725"/>
                </a:lnTo>
                <a:close/>
                <a:moveTo>
                  <a:pt x="567928" y="84534"/>
                </a:moveTo>
                <a:lnTo>
                  <a:pt x="565547" y="85725"/>
                </a:lnTo>
                <a:lnTo>
                  <a:pt x="565547" y="88106"/>
                </a:lnTo>
                <a:lnTo>
                  <a:pt x="566737" y="89297"/>
                </a:lnTo>
                <a:lnTo>
                  <a:pt x="569119" y="90488"/>
                </a:lnTo>
                <a:lnTo>
                  <a:pt x="570309" y="89297"/>
                </a:lnTo>
                <a:lnTo>
                  <a:pt x="570309" y="85725"/>
                </a:lnTo>
                <a:close/>
                <a:moveTo>
                  <a:pt x="119062" y="84534"/>
                </a:moveTo>
                <a:lnTo>
                  <a:pt x="115490" y="85725"/>
                </a:lnTo>
                <a:lnTo>
                  <a:pt x="114300" y="88106"/>
                </a:lnTo>
                <a:lnTo>
                  <a:pt x="114300" y="89297"/>
                </a:lnTo>
                <a:lnTo>
                  <a:pt x="115490" y="90488"/>
                </a:lnTo>
                <a:lnTo>
                  <a:pt x="119062" y="90488"/>
                </a:lnTo>
                <a:lnTo>
                  <a:pt x="120253" y="88106"/>
                </a:lnTo>
                <a:lnTo>
                  <a:pt x="120253" y="86916"/>
                </a:lnTo>
                <a:close/>
                <a:moveTo>
                  <a:pt x="522684" y="82749"/>
                </a:moveTo>
                <a:lnTo>
                  <a:pt x="519112" y="86916"/>
                </a:lnTo>
                <a:lnTo>
                  <a:pt x="516731" y="90488"/>
                </a:lnTo>
                <a:lnTo>
                  <a:pt x="521494" y="89297"/>
                </a:lnTo>
                <a:lnTo>
                  <a:pt x="523875" y="85725"/>
                </a:lnTo>
                <a:lnTo>
                  <a:pt x="523875" y="84534"/>
                </a:lnTo>
                <a:close/>
                <a:moveTo>
                  <a:pt x="183951" y="79177"/>
                </a:moveTo>
                <a:lnTo>
                  <a:pt x="177998" y="80367"/>
                </a:lnTo>
                <a:lnTo>
                  <a:pt x="176808" y="86916"/>
                </a:lnTo>
                <a:lnTo>
                  <a:pt x="181570" y="89297"/>
                </a:lnTo>
                <a:lnTo>
                  <a:pt x="188714" y="94059"/>
                </a:lnTo>
                <a:lnTo>
                  <a:pt x="193476" y="101203"/>
                </a:lnTo>
                <a:lnTo>
                  <a:pt x="195858" y="88106"/>
                </a:lnTo>
                <a:lnTo>
                  <a:pt x="186333" y="79177"/>
                </a:lnTo>
                <a:close/>
                <a:moveTo>
                  <a:pt x="293489" y="77986"/>
                </a:moveTo>
                <a:lnTo>
                  <a:pt x="289917" y="80367"/>
                </a:lnTo>
                <a:lnTo>
                  <a:pt x="286345" y="80367"/>
                </a:lnTo>
                <a:lnTo>
                  <a:pt x="281583" y="79177"/>
                </a:lnTo>
                <a:lnTo>
                  <a:pt x="279201" y="81558"/>
                </a:lnTo>
                <a:lnTo>
                  <a:pt x="281583" y="85725"/>
                </a:lnTo>
                <a:lnTo>
                  <a:pt x="285155" y="84534"/>
                </a:lnTo>
                <a:lnTo>
                  <a:pt x="286345" y="85725"/>
                </a:lnTo>
                <a:lnTo>
                  <a:pt x="293489" y="85725"/>
                </a:lnTo>
                <a:lnTo>
                  <a:pt x="298251" y="80367"/>
                </a:lnTo>
                <a:lnTo>
                  <a:pt x="298251" y="79177"/>
                </a:lnTo>
                <a:close/>
                <a:moveTo>
                  <a:pt x="1957387" y="75605"/>
                </a:moveTo>
                <a:lnTo>
                  <a:pt x="1965721" y="76795"/>
                </a:lnTo>
                <a:lnTo>
                  <a:pt x="1980009" y="81558"/>
                </a:lnTo>
                <a:lnTo>
                  <a:pt x="1987748" y="95250"/>
                </a:lnTo>
                <a:lnTo>
                  <a:pt x="1990129" y="133945"/>
                </a:lnTo>
                <a:lnTo>
                  <a:pt x="1987748" y="174427"/>
                </a:lnTo>
                <a:lnTo>
                  <a:pt x="1990129" y="214908"/>
                </a:lnTo>
                <a:lnTo>
                  <a:pt x="1987748" y="253603"/>
                </a:lnTo>
                <a:lnTo>
                  <a:pt x="1981199" y="263724"/>
                </a:lnTo>
                <a:lnTo>
                  <a:pt x="1966912" y="272058"/>
                </a:lnTo>
                <a:lnTo>
                  <a:pt x="1940123" y="273249"/>
                </a:lnTo>
                <a:lnTo>
                  <a:pt x="1907381" y="270867"/>
                </a:lnTo>
                <a:lnTo>
                  <a:pt x="1893689" y="269677"/>
                </a:lnTo>
                <a:lnTo>
                  <a:pt x="1886545" y="272058"/>
                </a:lnTo>
                <a:lnTo>
                  <a:pt x="1884164" y="319683"/>
                </a:lnTo>
                <a:lnTo>
                  <a:pt x="1888926" y="368499"/>
                </a:lnTo>
                <a:lnTo>
                  <a:pt x="1888926" y="417314"/>
                </a:lnTo>
                <a:lnTo>
                  <a:pt x="1887736" y="464344"/>
                </a:lnTo>
                <a:lnTo>
                  <a:pt x="1885354" y="561975"/>
                </a:lnTo>
                <a:lnTo>
                  <a:pt x="1885354" y="609600"/>
                </a:lnTo>
                <a:lnTo>
                  <a:pt x="1875234" y="660797"/>
                </a:lnTo>
                <a:lnTo>
                  <a:pt x="1859756" y="709613"/>
                </a:lnTo>
                <a:lnTo>
                  <a:pt x="1836539" y="754856"/>
                </a:lnTo>
                <a:lnTo>
                  <a:pt x="1806178" y="798910"/>
                </a:lnTo>
                <a:lnTo>
                  <a:pt x="1771650" y="834033"/>
                </a:lnTo>
                <a:lnTo>
                  <a:pt x="1729383" y="866775"/>
                </a:lnTo>
                <a:lnTo>
                  <a:pt x="1691283" y="893564"/>
                </a:lnTo>
                <a:lnTo>
                  <a:pt x="1640086" y="920353"/>
                </a:lnTo>
                <a:lnTo>
                  <a:pt x="1594842" y="936427"/>
                </a:lnTo>
                <a:lnTo>
                  <a:pt x="1543645" y="948928"/>
                </a:lnTo>
                <a:lnTo>
                  <a:pt x="1492448" y="953691"/>
                </a:lnTo>
                <a:lnTo>
                  <a:pt x="1441252" y="954881"/>
                </a:lnTo>
                <a:lnTo>
                  <a:pt x="1391245" y="952500"/>
                </a:lnTo>
                <a:lnTo>
                  <a:pt x="1342430" y="945952"/>
                </a:lnTo>
                <a:lnTo>
                  <a:pt x="1292423" y="934045"/>
                </a:lnTo>
                <a:lnTo>
                  <a:pt x="1258491" y="921544"/>
                </a:lnTo>
                <a:lnTo>
                  <a:pt x="1244798" y="915591"/>
                </a:lnTo>
                <a:lnTo>
                  <a:pt x="1215628" y="897731"/>
                </a:lnTo>
                <a:lnTo>
                  <a:pt x="1258491" y="913210"/>
                </a:lnTo>
                <a:lnTo>
                  <a:pt x="1309687" y="924520"/>
                </a:lnTo>
                <a:lnTo>
                  <a:pt x="1356122" y="930474"/>
                </a:lnTo>
                <a:lnTo>
                  <a:pt x="1406128" y="932855"/>
                </a:lnTo>
                <a:lnTo>
                  <a:pt x="1457325" y="931664"/>
                </a:lnTo>
                <a:lnTo>
                  <a:pt x="1507331" y="926902"/>
                </a:lnTo>
                <a:lnTo>
                  <a:pt x="1557337" y="915591"/>
                </a:lnTo>
                <a:lnTo>
                  <a:pt x="1602581" y="900113"/>
                </a:lnTo>
                <a:lnTo>
                  <a:pt x="1652587" y="874514"/>
                </a:lnTo>
                <a:lnTo>
                  <a:pt x="1690092" y="846535"/>
                </a:lnTo>
                <a:lnTo>
                  <a:pt x="1731764" y="814388"/>
                </a:lnTo>
                <a:lnTo>
                  <a:pt x="1765697" y="780455"/>
                </a:lnTo>
                <a:lnTo>
                  <a:pt x="1796057" y="736402"/>
                </a:lnTo>
                <a:lnTo>
                  <a:pt x="1819275" y="691158"/>
                </a:lnTo>
                <a:lnTo>
                  <a:pt x="1834157" y="644128"/>
                </a:lnTo>
                <a:lnTo>
                  <a:pt x="1844873" y="591145"/>
                </a:lnTo>
                <a:lnTo>
                  <a:pt x="1847254" y="542925"/>
                </a:lnTo>
                <a:lnTo>
                  <a:pt x="1847254" y="495300"/>
                </a:lnTo>
                <a:lnTo>
                  <a:pt x="1848445" y="447675"/>
                </a:lnTo>
                <a:lnTo>
                  <a:pt x="1849636" y="397669"/>
                </a:lnTo>
                <a:lnTo>
                  <a:pt x="1850826" y="350044"/>
                </a:lnTo>
                <a:lnTo>
                  <a:pt x="1850826" y="301228"/>
                </a:lnTo>
                <a:lnTo>
                  <a:pt x="1846064" y="252413"/>
                </a:lnTo>
                <a:lnTo>
                  <a:pt x="1847254" y="238125"/>
                </a:lnTo>
                <a:lnTo>
                  <a:pt x="1874043" y="240506"/>
                </a:lnTo>
                <a:lnTo>
                  <a:pt x="1907381" y="238125"/>
                </a:lnTo>
                <a:lnTo>
                  <a:pt x="1913334" y="238125"/>
                </a:lnTo>
                <a:lnTo>
                  <a:pt x="1925240" y="236934"/>
                </a:lnTo>
                <a:lnTo>
                  <a:pt x="1937741" y="232767"/>
                </a:lnTo>
                <a:lnTo>
                  <a:pt x="1946076" y="224433"/>
                </a:lnTo>
                <a:lnTo>
                  <a:pt x="1950839" y="214908"/>
                </a:lnTo>
                <a:lnTo>
                  <a:pt x="1952029" y="197644"/>
                </a:lnTo>
                <a:lnTo>
                  <a:pt x="1954411" y="188119"/>
                </a:lnTo>
                <a:lnTo>
                  <a:pt x="1957387" y="145256"/>
                </a:lnTo>
                <a:lnTo>
                  <a:pt x="1954411" y="107156"/>
                </a:lnTo>
                <a:close/>
                <a:moveTo>
                  <a:pt x="1379339" y="75605"/>
                </a:moveTo>
                <a:lnTo>
                  <a:pt x="1388864" y="76795"/>
                </a:lnTo>
                <a:lnTo>
                  <a:pt x="1404937" y="81558"/>
                </a:lnTo>
                <a:lnTo>
                  <a:pt x="1410891" y="95250"/>
                </a:lnTo>
                <a:lnTo>
                  <a:pt x="1414462" y="131564"/>
                </a:lnTo>
                <a:lnTo>
                  <a:pt x="1412081" y="169664"/>
                </a:lnTo>
                <a:lnTo>
                  <a:pt x="1410891" y="207169"/>
                </a:lnTo>
                <a:lnTo>
                  <a:pt x="1410891" y="244078"/>
                </a:lnTo>
                <a:lnTo>
                  <a:pt x="1409700" y="251222"/>
                </a:lnTo>
                <a:lnTo>
                  <a:pt x="1404937" y="259556"/>
                </a:lnTo>
                <a:lnTo>
                  <a:pt x="1397198" y="264914"/>
                </a:lnTo>
                <a:lnTo>
                  <a:pt x="1390055" y="267295"/>
                </a:lnTo>
                <a:lnTo>
                  <a:pt x="1384102" y="264914"/>
                </a:lnTo>
                <a:lnTo>
                  <a:pt x="1322189" y="264914"/>
                </a:lnTo>
                <a:lnTo>
                  <a:pt x="1310878" y="263724"/>
                </a:lnTo>
                <a:lnTo>
                  <a:pt x="1304925" y="269677"/>
                </a:lnTo>
                <a:lnTo>
                  <a:pt x="1301353" y="319683"/>
                </a:lnTo>
                <a:lnTo>
                  <a:pt x="1302544" y="367308"/>
                </a:lnTo>
                <a:lnTo>
                  <a:pt x="1301353" y="416124"/>
                </a:lnTo>
                <a:lnTo>
                  <a:pt x="1301353" y="559594"/>
                </a:lnTo>
                <a:lnTo>
                  <a:pt x="1308497" y="611981"/>
                </a:lnTo>
                <a:lnTo>
                  <a:pt x="1314450" y="631627"/>
                </a:lnTo>
                <a:lnTo>
                  <a:pt x="1302544" y="619720"/>
                </a:lnTo>
                <a:lnTo>
                  <a:pt x="1282898" y="578049"/>
                </a:lnTo>
                <a:lnTo>
                  <a:pt x="1269206" y="537567"/>
                </a:lnTo>
                <a:lnTo>
                  <a:pt x="1263253" y="489942"/>
                </a:lnTo>
                <a:lnTo>
                  <a:pt x="1263253" y="348853"/>
                </a:lnTo>
                <a:lnTo>
                  <a:pt x="1264444" y="300038"/>
                </a:lnTo>
                <a:lnTo>
                  <a:pt x="1263253" y="253603"/>
                </a:lnTo>
                <a:lnTo>
                  <a:pt x="1266825" y="229195"/>
                </a:lnTo>
                <a:lnTo>
                  <a:pt x="1314450" y="229195"/>
                </a:lnTo>
                <a:lnTo>
                  <a:pt x="1331714" y="230386"/>
                </a:lnTo>
                <a:lnTo>
                  <a:pt x="1342430" y="230386"/>
                </a:lnTo>
                <a:lnTo>
                  <a:pt x="1351359" y="229195"/>
                </a:lnTo>
                <a:lnTo>
                  <a:pt x="1359694" y="226814"/>
                </a:lnTo>
                <a:lnTo>
                  <a:pt x="1364456" y="222052"/>
                </a:lnTo>
                <a:lnTo>
                  <a:pt x="1370409" y="213717"/>
                </a:lnTo>
                <a:lnTo>
                  <a:pt x="1374577" y="203597"/>
                </a:lnTo>
                <a:lnTo>
                  <a:pt x="1374577" y="190500"/>
                </a:lnTo>
                <a:lnTo>
                  <a:pt x="1376958" y="176808"/>
                </a:lnTo>
                <a:lnTo>
                  <a:pt x="1376958" y="140494"/>
                </a:lnTo>
                <a:lnTo>
                  <a:pt x="1378148" y="103584"/>
                </a:lnTo>
                <a:close/>
                <a:moveTo>
                  <a:pt x="145851" y="75605"/>
                </a:moveTo>
                <a:lnTo>
                  <a:pt x="132755" y="79177"/>
                </a:lnTo>
                <a:lnTo>
                  <a:pt x="129183" y="86916"/>
                </a:lnTo>
                <a:lnTo>
                  <a:pt x="131564" y="94059"/>
                </a:lnTo>
                <a:lnTo>
                  <a:pt x="136326" y="96441"/>
                </a:lnTo>
                <a:lnTo>
                  <a:pt x="141089" y="92869"/>
                </a:lnTo>
                <a:lnTo>
                  <a:pt x="151209" y="84534"/>
                </a:lnTo>
                <a:lnTo>
                  <a:pt x="161925" y="75605"/>
                </a:lnTo>
                <a:close/>
                <a:moveTo>
                  <a:pt x="467915" y="69652"/>
                </a:moveTo>
                <a:lnTo>
                  <a:pt x="457200" y="72033"/>
                </a:lnTo>
                <a:lnTo>
                  <a:pt x="454819" y="76795"/>
                </a:lnTo>
                <a:lnTo>
                  <a:pt x="458390" y="82749"/>
                </a:lnTo>
                <a:lnTo>
                  <a:pt x="457200" y="84534"/>
                </a:lnTo>
                <a:lnTo>
                  <a:pt x="466725" y="84534"/>
                </a:lnTo>
                <a:lnTo>
                  <a:pt x="475059" y="80367"/>
                </a:lnTo>
                <a:lnTo>
                  <a:pt x="480417" y="85725"/>
                </a:lnTo>
                <a:lnTo>
                  <a:pt x="486370" y="85725"/>
                </a:lnTo>
                <a:lnTo>
                  <a:pt x="488751" y="82749"/>
                </a:lnTo>
                <a:lnTo>
                  <a:pt x="483989" y="77986"/>
                </a:lnTo>
                <a:lnTo>
                  <a:pt x="475059" y="77986"/>
                </a:lnTo>
                <a:close/>
                <a:moveTo>
                  <a:pt x="808434" y="68461"/>
                </a:moveTo>
                <a:lnTo>
                  <a:pt x="825103" y="69652"/>
                </a:lnTo>
                <a:lnTo>
                  <a:pt x="832842" y="72033"/>
                </a:lnTo>
                <a:lnTo>
                  <a:pt x="836414" y="76795"/>
                </a:lnTo>
                <a:lnTo>
                  <a:pt x="838795" y="82749"/>
                </a:lnTo>
                <a:lnTo>
                  <a:pt x="845939" y="133945"/>
                </a:lnTo>
                <a:lnTo>
                  <a:pt x="845939" y="202406"/>
                </a:lnTo>
                <a:lnTo>
                  <a:pt x="847130" y="262533"/>
                </a:lnTo>
                <a:lnTo>
                  <a:pt x="847130" y="288131"/>
                </a:lnTo>
                <a:lnTo>
                  <a:pt x="844748" y="323255"/>
                </a:lnTo>
                <a:lnTo>
                  <a:pt x="841176" y="344091"/>
                </a:lnTo>
                <a:lnTo>
                  <a:pt x="838795" y="352425"/>
                </a:lnTo>
                <a:lnTo>
                  <a:pt x="837605" y="359569"/>
                </a:lnTo>
                <a:lnTo>
                  <a:pt x="832842" y="364927"/>
                </a:lnTo>
                <a:lnTo>
                  <a:pt x="825103" y="367308"/>
                </a:lnTo>
                <a:lnTo>
                  <a:pt x="803076" y="370880"/>
                </a:lnTo>
                <a:lnTo>
                  <a:pt x="726281" y="370880"/>
                </a:lnTo>
                <a:lnTo>
                  <a:pt x="695920" y="369689"/>
                </a:lnTo>
                <a:lnTo>
                  <a:pt x="665559" y="364927"/>
                </a:lnTo>
                <a:lnTo>
                  <a:pt x="660797" y="360759"/>
                </a:lnTo>
                <a:lnTo>
                  <a:pt x="657225" y="357188"/>
                </a:lnTo>
                <a:lnTo>
                  <a:pt x="654248" y="350044"/>
                </a:lnTo>
                <a:lnTo>
                  <a:pt x="650676" y="332780"/>
                </a:lnTo>
                <a:lnTo>
                  <a:pt x="681633" y="332780"/>
                </a:lnTo>
                <a:lnTo>
                  <a:pt x="735211" y="336352"/>
                </a:lnTo>
                <a:lnTo>
                  <a:pt x="763190" y="332780"/>
                </a:lnTo>
                <a:lnTo>
                  <a:pt x="775097" y="332780"/>
                </a:lnTo>
                <a:lnTo>
                  <a:pt x="789980" y="326827"/>
                </a:lnTo>
                <a:lnTo>
                  <a:pt x="794742" y="322064"/>
                </a:lnTo>
                <a:lnTo>
                  <a:pt x="797123" y="314920"/>
                </a:lnTo>
                <a:lnTo>
                  <a:pt x="800695" y="302419"/>
                </a:lnTo>
                <a:lnTo>
                  <a:pt x="801886" y="292894"/>
                </a:lnTo>
                <a:lnTo>
                  <a:pt x="803076" y="281583"/>
                </a:lnTo>
                <a:lnTo>
                  <a:pt x="809625" y="239316"/>
                </a:lnTo>
                <a:lnTo>
                  <a:pt x="809625" y="195263"/>
                </a:lnTo>
                <a:lnTo>
                  <a:pt x="808434" y="151209"/>
                </a:lnTo>
                <a:close/>
                <a:moveTo>
                  <a:pt x="131564" y="68461"/>
                </a:moveTo>
                <a:lnTo>
                  <a:pt x="129183" y="69652"/>
                </a:lnTo>
                <a:lnTo>
                  <a:pt x="129183" y="73224"/>
                </a:lnTo>
                <a:lnTo>
                  <a:pt x="131564" y="73224"/>
                </a:lnTo>
                <a:lnTo>
                  <a:pt x="132755" y="72033"/>
                </a:lnTo>
                <a:lnTo>
                  <a:pt x="132755" y="68461"/>
                </a:lnTo>
                <a:close/>
                <a:moveTo>
                  <a:pt x="92273" y="68461"/>
                </a:moveTo>
                <a:lnTo>
                  <a:pt x="91083" y="70842"/>
                </a:lnTo>
                <a:lnTo>
                  <a:pt x="94655" y="75605"/>
                </a:lnTo>
                <a:lnTo>
                  <a:pt x="102394" y="82749"/>
                </a:lnTo>
                <a:lnTo>
                  <a:pt x="101203" y="72033"/>
                </a:lnTo>
                <a:lnTo>
                  <a:pt x="94655" y="68461"/>
                </a:lnTo>
                <a:close/>
                <a:moveTo>
                  <a:pt x="179189" y="67270"/>
                </a:moveTo>
                <a:lnTo>
                  <a:pt x="176808" y="69652"/>
                </a:lnTo>
                <a:lnTo>
                  <a:pt x="176808" y="75605"/>
                </a:lnTo>
                <a:lnTo>
                  <a:pt x="179189" y="76795"/>
                </a:lnTo>
                <a:lnTo>
                  <a:pt x="182761" y="75605"/>
                </a:lnTo>
                <a:lnTo>
                  <a:pt x="189905" y="74414"/>
                </a:lnTo>
                <a:lnTo>
                  <a:pt x="197048" y="72033"/>
                </a:lnTo>
                <a:lnTo>
                  <a:pt x="195858" y="70842"/>
                </a:lnTo>
                <a:lnTo>
                  <a:pt x="195858" y="69652"/>
                </a:lnTo>
                <a:lnTo>
                  <a:pt x="188714" y="68461"/>
                </a:lnTo>
                <a:lnTo>
                  <a:pt x="182761" y="67270"/>
                </a:lnTo>
                <a:close/>
                <a:moveTo>
                  <a:pt x="210740" y="64889"/>
                </a:moveTo>
                <a:lnTo>
                  <a:pt x="203597" y="66080"/>
                </a:lnTo>
                <a:lnTo>
                  <a:pt x="203597" y="73224"/>
                </a:lnTo>
                <a:lnTo>
                  <a:pt x="208359" y="82749"/>
                </a:lnTo>
                <a:lnTo>
                  <a:pt x="215503" y="90488"/>
                </a:lnTo>
                <a:lnTo>
                  <a:pt x="220265" y="89297"/>
                </a:lnTo>
                <a:lnTo>
                  <a:pt x="224433" y="88106"/>
                </a:lnTo>
                <a:lnTo>
                  <a:pt x="225623" y="81558"/>
                </a:lnTo>
                <a:lnTo>
                  <a:pt x="225623" y="74414"/>
                </a:lnTo>
                <a:lnTo>
                  <a:pt x="216694" y="69652"/>
                </a:lnTo>
                <a:lnTo>
                  <a:pt x="215503" y="68461"/>
                </a:lnTo>
                <a:lnTo>
                  <a:pt x="214312" y="68461"/>
                </a:lnTo>
                <a:lnTo>
                  <a:pt x="214312" y="67270"/>
                </a:lnTo>
                <a:lnTo>
                  <a:pt x="211931" y="66080"/>
                </a:lnTo>
                <a:close/>
                <a:moveTo>
                  <a:pt x="76795" y="63699"/>
                </a:moveTo>
                <a:lnTo>
                  <a:pt x="76795" y="64889"/>
                </a:lnTo>
                <a:lnTo>
                  <a:pt x="77986" y="67270"/>
                </a:lnTo>
                <a:lnTo>
                  <a:pt x="80367" y="68461"/>
                </a:lnTo>
                <a:lnTo>
                  <a:pt x="82748" y="66080"/>
                </a:lnTo>
                <a:lnTo>
                  <a:pt x="82748" y="64889"/>
                </a:lnTo>
                <a:lnTo>
                  <a:pt x="81558" y="63699"/>
                </a:lnTo>
                <a:close/>
                <a:moveTo>
                  <a:pt x="435173" y="58936"/>
                </a:moveTo>
                <a:lnTo>
                  <a:pt x="431601" y="61317"/>
                </a:lnTo>
                <a:lnTo>
                  <a:pt x="430411" y="64889"/>
                </a:lnTo>
                <a:lnTo>
                  <a:pt x="432792" y="69652"/>
                </a:lnTo>
                <a:lnTo>
                  <a:pt x="439936" y="73224"/>
                </a:lnTo>
                <a:lnTo>
                  <a:pt x="448270" y="68461"/>
                </a:lnTo>
                <a:lnTo>
                  <a:pt x="443508" y="64889"/>
                </a:lnTo>
                <a:lnTo>
                  <a:pt x="439936" y="61317"/>
                </a:lnTo>
                <a:close/>
                <a:moveTo>
                  <a:pt x="154781" y="58936"/>
                </a:moveTo>
                <a:lnTo>
                  <a:pt x="151209" y="60127"/>
                </a:lnTo>
                <a:lnTo>
                  <a:pt x="151209" y="64889"/>
                </a:lnTo>
                <a:lnTo>
                  <a:pt x="154781" y="69652"/>
                </a:lnTo>
                <a:lnTo>
                  <a:pt x="158353" y="69652"/>
                </a:lnTo>
                <a:lnTo>
                  <a:pt x="161925" y="68461"/>
                </a:lnTo>
                <a:lnTo>
                  <a:pt x="161925" y="63699"/>
                </a:lnTo>
                <a:lnTo>
                  <a:pt x="158353" y="60127"/>
                </a:lnTo>
                <a:close/>
                <a:moveTo>
                  <a:pt x="215503" y="54769"/>
                </a:moveTo>
                <a:lnTo>
                  <a:pt x="217884" y="58936"/>
                </a:lnTo>
                <a:lnTo>
                  <a:pt x="219075" y="60127"/>
                </a:lnTo>
                <a:lnTo>
                  <a:pt x="219075" y="61317"/>
                </a:lnTo>
                <a:lnTo>
                  <a:pt x="220265" y="61317"/>
                </a:lnTo>
                <a:lnTo>
                  <a:pt x="221456" y="63699"/>
                </a:lnTo>
                <a:lnTo>
                  <a:pt x="232767" y="68461"/>
                </a:lnTo>
                <a:lnTo>
                  <a:pt x="243483" y="79177"/>
                </a:lnTo>
                <a:lnTo>
                  <a:pt x="245864" y="82749"/>
                </a:lnTo>
                <a:lnTo>
                  <a:pt x="247055" y="85725"/>
                </a:lnTo>
                <a:lnTo>
                  <a:pt x="248840" y="86916"/>
                </a:lnTo>
                <a:lnTo>
                  <a:pt x="243483" y="92869"/>
                </a:lnTo>
                <a:lnTo>
                  <a:pt x="237530" y="97631"/>
                </a:lnTo>
                <a:lnTo>
                  <a:pt x="230386" y="98822"/>
                </a:lnTo>
                <a:lnTo>
                  <a:pt x="223242" y="101203"/>
                </a:lnTo>
                <a:lnTo>
                  <a:pt x="213122" y="108347"/>
                </a:lnTo>
                <a:lnTo>
                  <a:pt x="205978" y="110133"/>
                </a:lnTo>
                <a:lnTo>
                  <a:pt x="200025" y="110133"/>
                </a:lnTo>
                <a:lnTo>
                  <a:pt x="200025" y="117277"/>
                </a:lnTo>
                <a:lnTo>
                  <a:pt x="202406" y="119658"/>
                </a:lnTo>
                <a:lnTo>
                  <a:pt x="203597" y="123230"/>
                </a:lnTo>
                <a:lnTo>
                  <a:pt x="208359" y="120849"/>
                </a:lnTo>
                <a:lnTo>
                  <a:pt x="213122" y="119658"/>
                </a:lnTo>
                <a:lnTo>
                  <a:pt x="220265" y="117277"/>
                </a:lnTo>
                <a:lnTo>
                  <a:pt x="219075" y="114895"/>
                </a:lnTo>
                <a:lnTo>
                  <a:pt x="219075" y="112514"/>
                </a:lnTo>
                <a:lnTo>
                  <a:pt x="226814" y="107156"/>
                </a:lnTo>
                <a:lnTo>
                  <a:pt x="229195" y="108347"/>
                </a:lnTo>
                <a:lnTo>
                  <a:pt x="224433" y="112514"/>
                </a:lnTo>
                <a:lnTo>
                  <a:pt x="220265" y="118467"/>
                </a:lnTo>
                <a:lnTo>
                  <a:pt x="226814" y="123230"/>
                </a:lnTo>
                <a:lnTo>
                  <a:pt x="231576" y="126802"/>
                </a:lnTo>
                <a:lnTo>
                  <a:pt x="235148" y="122039"/>
                </a:lnTo>
                <a:lnTo>
                  <a:pt x="241101" y="124420"/>
                </a:lnTo>
                <a:lnTo>
                  <a:pt x="241101" y="130374"/>
                </a:lnTo>
                <a:lnTo>
                  <a:pt x="238720" y="136922"/>
                </a:lnTo>
                <a:lnTo>
                  <a:pt x="248840" y="144066"/>
                </a:lnTo>
                <a:lnTo>
                  <a:pt x="252412" y="141684"/>
                </a:lnTo>
                <a:lnTo>
                  <a:pt x="253603" y="138113"/>
                </a:lnTo>
                <a:lnTo>
                  <a:pt x="250031" y="135731"/>
                </a:lnTo>
                <a:lnTo>
                  <a:pt x="250031" y="132755"/>
                </a:lnTo>
                <a:lnTo>
                  <a:pt x="252412" y="130374"/>
                </a:lnTo>
                <a:lnTo>
                  <a:pt x="257175" y="130374"/>
                </a:lnTo>
                <a:lnTo>
                  <a:pt x="257175" y="132755"/>
                </a:lnTo>
                <a:lnTo>
                  <a:pt x="261937" y="135731"/>
                </a:lnTo>
                <a:lnTo>
                  <a:pt x="265509" y="132755"/>
                </a:lnTo>
                <a:lnTo>
                  <a:pt x="265509" y="127992"/>
                </a:lnTo>
                <a:lnTo>
                  <a:pt x="270272" y="127992"/>
                </a:lnTo>
                <a:lnTo>
                  <a:pt x="271462" y="123230"/>
                </a:lnTo>
                <a:lnTo>
                  <a:pt x="278011" y="122039"/>
                </a:lnTo>
                <a:lnTo>
                  <a:pt x="282773" y="120849"/>
                </a:lnTo>
                <a:lnTo>
                  <a:pt x="281583" y="111324"/>
                </a:lnTo>
                <a:lnTo>
                  <a:pt x="278011" y="100013"/>
                </a:lnTo>
                <a:lnTo>
                  <a:pt x="272653" y="107156"/>
                </a:lnTo>
                <a:lnTo>
                  <a:pt x="272653" y="113705"/>
                </a:lnTo>
                <a:lnTo>
                  <a:pt x="269081" y="118467"/>
                </a:lnTo>
                <a:lnTo>
                  <a:pt x="266700" y="123230"/>
                </a:lnTo>
                <a:lnTo>
                  <a:pt x="265509" y="124420"/>
                </a:lnTo>
                <a:lnTo>
                  <a:pt x="264319" y="122039"/>
                </a:lnTo>
                <a:lnTo>
                  <a:pt x="261937" y="120849"/>
                </a:lnTo>
                <a:lnTo>
                  <a:pt x="260747" y="120849"/>
                </a:lnTo>
                <a:lnTo>
                  <a:pt x="257175" y="123230"/>
                </a:lnTo>
                <a:lnTo>
                  <a:pt x="257175" y="125611"/>
                </a:lnTo>
                <a:lnTo>
                  <a:pt x="252412" y="125611"/>
                </a:lnTo>
                <a:lnTo>
                  <a:pt x="244673" y="119658"/>
                </a:lnTo>
                <a:lnTo>
                  <a:pt x="235148" y="117277"/>
                </a:lnTo>
                <a:lnTo>
                  <a:pt x="229195" y="108347"/>
                </a:lnTo>
                <a:lnTo>
                  <a:pt x="233958" y="111324"/>
                </a:lnTo>
                <a:lnTo>
                  <a:pt x="239911" y="116086"/>
                </a:lnTo>
                <a:lnTo>
                  <a:pt x="242292" y="116086"/>
                </a:lnTo>
                <a:lnTo>
                  <a:pt x="247055" y="117277"/>
                </a:lnTo>
                <a:lnTo>
                  <a:pt x="250031" y="118467"/>
                </a:lnTo>
                <a:lnTo>
                  <a:pt x="252412" y="118467"/>
                </a:lnTo>
                <a:lnTo>
                  <a:pt x="258365" y="112514"/>
                </a:lnTo>
                <a:lnTo>
                  <a:pt x="258365" y="105966"/>
                </a:lnTo>
                <a:lnTo>
                  <a:pt x="251222" y="107156"/>
                </a:lnTo>
                <a:lnTo>
                  <a:pt x="244673" y="104775"/>
                </a:lnTo>
                <a:lnTo>
                  <a:pt x="245864" y="103584"/>
                </a:lnTo>
                <a:lnTo>
                  <a:pt x="245864" y="101203"/>
                </a:lnTo>
                <a:lnTo>
                  <a:pt x="248840" y="98822"/>
                </a:lnTo>
                <a:lnTo>
                  <a:pt x="251222" y="95250"/>
                </a:lnTo>
                <a:lnTo>
                  <a:pt x="252412" y="92869"/>
                </a:lnTo>
                <a:lnTo>
                  <a:pt x="253603" y="89297"/>
                </a:lnTo>
                <a:lnTo>
                  <a:pt x="258365" y="84534"/>
                </a:lnTo>
                <a:lnTo>
                  <a:pt x="251222" y="77986"/>
                </a:lnTo>
                <a:lnTo>
                  <a:pt x="252412" y="75605"/>
                </a:lnTo>
                <a:lnTo>
                  <a:pt x="253603" y="72033"/>
                </a:lnTo>
                <a:lnTo>
                  <a:pt x="254794" y="69652"/>
                </a:lnTo>
                <a:lnTo>
                  <a:pt x="255984" y="66080"/>
                </a:lnTo>
                <a:lnTo>
                  <a:pt x="232767" y="57150"/>
                </a:lnTo>
                <a:lnTo>
                  <a:pt x="225623" y="54769"/>
                </a:lnTo>
                <a:close/>
                <a:moveTo>
                  <a:pt x="495895" y="51197"/>
                </a:moveTo>
                <a:lnTo>
                  <a:pt x="493514" y="53578"/>
                </a:lnTo>
                <a:lnTo>
                  <a:pt x="493514" y="58936"/>
                </a:lnTo>
                <a:lnTo>
                  <a:pt x="491133" y="66080"/>
                </a:lnTo>
                <a:lnTo>
                  <a:pt x="491133" y="72033"/>
                </a:lnTo>
                <a:lnTo>
                  <a:pt x="497086" y="68461"/>
                </a:lnTo>
                <a:lnTo>
                  <a:pt x="500658" y="58936"/>
                </a:lnTo>
                <a:lnTo>
                  <a:pt x="500658" y="52388"/>
                </a:lnTo>
                <a:close/>
                <a:moveTo>
                  <a:pt x="404812" y="51197"/>
                </a:moveTo>
                <a:lnTo>
                  <a:pt x="399455" y="52388"/>
                </a:lnTo>
                <a:lnTo>
                  <a:pt x="397073" y="58936"/>
                </a:lnTo>
                <a:lnTo>
                  <a:pt x="399455" y="63699"/>
                </a:lnTo>
                <a:lnTo>
                  <a:pt x="404812" y="64889"/>
                </a:lnTo>
                <a:lnTo>
                  <a:pt x="406003" y="61317"/>
                </a:lnTo>
                <a:lnTo>
                  <a:pt x="404812" y="55959"/>
                </a:lnTo>
                <a:lnTo>
                  <a:pt x="406003" y="53578"/>
                </a:lnTo>
                <a:close/>
                <a:moveTo>
                  <a:pt x="326826" y="51197"/>
                </a:moveTo>
                <a:lnTo>
                  <a:pt x="326826" y="61317"/>
                </a:lnTo>
                <a:lnTo>
                  <a:pt x="330398" y="64889"/>
                </a:lnTo>
                <a:lnTo>
                  <a:pt x="329208" y="75605"/>
                </a:lnTo>
                <a:lnTo>
                  <a:pt x="339923" y="76795"/>
                </a:lnTo>
                <a:lnTo>
                  <a:pt x="348258" y="76795"/>
                </a:lnTo>
                <a:lnTo>
                  <a:pt x="357187" y="80367"/>
                </a:lnTo>
                <a:lnTo>
                  <a:pt x="375642" y="80367"/>
                </a:lnTo>
                <a:lnTo>
                  <a:pt x="382786" y="74414"/>
                </a:lnTo>
                <a:lnTo>
                  <a:pt x="373856" y="74414"/>
                </a:lnTo>
                <a:lnTo>
                  <a:pt x="366712" y="75605"/>
                </a:lnTo>
                <a:lnTo>
                  <a:pt x="358378" y="76795"/>
                </a:lnTo>
                <a:lnTo>
                  <a:pt x="348258" y="75605"/>
                </a:lnTo>
                <a:lnTo>
                  <a:pt x="345876" y="70842"/>
                </a:lnTo>
                <a:lnTo>
                  <a:pt x="344686" y="64889"/>
                </a:lnTo>
                <a:lnTo>
                  <a:pt x="351234" y="63699"/>
                </a:lnTo>
                <a:lnTo>
                  <a:pt x="351234" y="57150"/>
                </a:lnTo>
                <a:lnTo>
                  <a:pt x="348258" y="53578"/>
                </a:lnTo>
                <a:lnTo>
                  <a:pt x="344686" y="54769"/>
                </a:lnTo>
                <a:lnTo>
                  <a:pt x="337542" y="54769"/>
                </a:lnTo>
                <a:lnTo>
                  <a:pt x="331589" y="51197"/>
                </a:lnTo>
                <a:close/>
                <a:moveTo>
                  <a:pt x="576262" y="50006"/>
                </a:moveTo>
                <a:lnTo>
                  <a:pt x="576262" y="54769"/>
                </a:lnTo>
                <a:lnTo>
                  <a:pt x="579239" y="55959"/>
                </a:lnTo>
                <a:lnTo>
                  <a:pt x="581620" y="53578"/>
                </a:lnTo>
                <a:lnTo>
                  <a:pt x="580430" y="51197"/>
                </a:lnTo>
                <a:lnTo>
                  <a:pt x="579239" y="50006"/>
                </a:lnTo>
                <a:close/>
                <a:moveTo>
                  <a:pt x="363140" y="42863"/>
                </a:moveTo>
                <a:lnTo>
                  <a:pt x="369094" y="42863"/>
                </a:lnTo>
                <a:lnTo>
                  <a:pt x="370284" y="44053"/>
                </a:lnTo>
                <a:lnTo>
                  <a:pt x="367903" y="46434"/>
                </a:lnTo>
                <a:lnTo>
                  <a:pt x="360759" y="45244"/>
                </a:lnTo>
                <a:close/>
                <a:moveTo>
                  <a:pt x="157162" y="42863"/>
                </a:moveTo>
                <a:lnTo>
                  <a:pt x="153590" y="44053"/>
                </a:lnTo>
                <a:lnTo>
                  <a:pt x="155972" y="48816"/>
                </a:lnTo>
                <a:lnTo>
                  <a:pt x="159544" y="50006"/>
                </a:lnTo>
                <a:lnTo>
                  <a:pt x="163115" y="46434"/>
                </a:lnTo>
                <a:lnTo>
                  <a:pt x="163115" y="44053"/>
                </a:lnTo>
                <a:lnTo>
                  <a:pt x="160734" y="42863"/>
                </a:lnTo>
                <a:close/>
                <a:moveTo>
                  <a:pt x="365522" y="38100"/>
                </a:moveTo>
                <a:lnTo>
                  <a:pt x="359569" y="39291"/>
                </a:lnTo>
                <a:lnTo>
                  <a:pt x="358378" y="42863"/>
                </a:lnTo>
                <a:lnTo>
                  <a:pt x="360759" y="45244"/>
                </a:lnTo>
                <a:lnTo>
                  <a:pt x="357187" y="48816"/>
                </a:lnTo>
                <a:lnTo>
                  <a:pt x="357187" y="57150"/>
                </a:lnTo>
                <a:lnTo>
                  <a:pt x="361950" y="58936"/>
                </a:lnTo>
                <a:lnTo>
                  <a:pt x="366712" y="55959"/>
                </a:lnTo>
                <a:lnTo>
                  <a:pt x="371475" y="54769"/>
                </a:lnTo>
                <a:lnTo>
                  <a:pt x="376833" y="54769"/>
                </a:lnTo>
                <a:lnTo>
                  <a:pt x="373856" y="51197"/>
                </a:lnTo>
                <a:lnTo>
                  <a:pt x="372665" y="46434"/>
                </a:lnTo>
                <a:lnTo>
                  <a:pt x="370284" y="44053"/>
                </a:lnTo>
                <a:lnTo>
                  <a:pt x="372665" y="40481"/>
                </a:lnTo>
                <a:close/>
                <a:moveTo>
                  <a:pt x="1529358" y="3572"/>
                </a:moveTo>
                <a:lnTo>
                  <a:pt x="1570434" y="7144"/>
                </a:lnTo>
                <a:lnTo>
                  <a:pt x="1613297" y="7144"/>
                </a:lnTo>
                <a:lnTo>
                  <a:pt x="1654969" y="5953"/>
                </a:lnTo>
                <a:lnTo>
                  <a:pt x="1820465" y="11311"/>
                </a:lnTo>
                <a:lnTo>
                  <a:pt x="1862137" y="7144"/>
                </a:lnTo>
                <a:lnTo>
                  <a:pt x="1903213" y="10120"/>
                </a:lnTo>
                <a:lnTo>
                  <a:pt x="1918097" y="14883"/>
                </a:lnTo>
                <a:lnTo>
                  <a:pt x="1925240" y="27980"/>
                </a:lnTo>
                <a:lnTo>
                  <a:pt x="1927621" y="67270"/>
                </a:lnTo>
                <a:lnTo>
                  <a:pt x="1925240" y="107156"/>
                </a:lnTo>
                <a:lnTo>
                  <a:pt x="1927621" y="147638"/>
                </a:lnTo>
                <a:lnTo>
                  <a:pt x="1925240" y="186928"/>
                </a:lnTo>
                <a:lnTo>
                  <a:pt x="1919287" y="201216"/>
                </a:lnTo>
                <a:lnTo>
                  <a:pt x="1904404" y="209550"/>
                </a:lnTo>
                <a:lnTo>
                  <a:pt x="1872853" y="211336"/>
                </a:lnTo>
                <a:lnTo>
                  <a:pt x="1840111" y="208359"/>
                </a:lnTo>
                <a:lnTo>
                  <a:pt x="1826418" y="202406"/>
                </a:lnTo>
                <a:lnTo>
                  <a:pt x="1819275" y="204788"/>
                </a:lnTo>
                <a:lnTo>
                  <a:pt x="1816893" y="252413"/>
                </a:lnTo>
                <a:lnTo>
                  <a:pt x="1821656" y="301228"/>
                </a:lnTo>
                <a:lnTo>
                  <a:pt x="1821656" y="350044"/>
                </a:lnTo>
                <a:lnTo>
                  <a:pt x="1820465" y="397669"/>
                </a:lnTo>
                <a:lnTo>
                  <a:pt x="1818084" y="495300"/>
                </a:lnTo>
                <a:lnTo>
                  <a:pt x="1818084" y="542925"/>
                </a:lnTo>
                <a:lnTo>
                  <a:pt x="1815703" y="588764"/>
                </a:lnTo>
                <a:lnTo>
                  <a:pt x="1806178" y="636389"/>
                </a:lnTo>
                <a:lnTo>
                  <a:pt x="1791295" y="680442"/>
                </a:lnTo>
                <a:lnTo>
                  <a:pt x="1769269" y="723305"/>
                </a:lnTo>
                <a:lnTo>
                  <a:pt x="1742480" y="760810"/>
                </a:lnTo>
                <a:lnTo>
                  <a:pt x="1710928" y="793552"/>
                </a:lnTo>
                <a:lnTo>
                  <a:pt x="1672828" y="823317"/>
                </a:lnTo>
                <a:lnTo>
                  <a:pt x="1635323" y="850106"/>
                </a:lnTo>
                <a:lnTo>
                  <a:pt x="1592461" y="872133"/>
                </a:lnTo>
                <a:lnTo>
                  <a:pt x="1548408" y="887611"/>
                </a:lnTo>
                <a:lnTo>
                  <a:pt x="1502569" y="898922"/>
                </a:lnTo>
                <a:lnTo>
                  <a:pt x="1456134" y="902494"/>
                </a:lnTo>
                <a:lnTo>
                  <a:pt x="1407319" y="903685"/>
                </a:lnTo>
                <a:lnTo>
                  <a:pt x="1358503" y="901303"/>
                </a:lnTo>
                <a:lnTo>
                  <a:pt x="1313259" y="894755"/>
                </a:lnTo>
                <a:lnTo>
                  <a:pt x="1265634" y="884039"/>
                </a:lnTo>
                <a:lnTo>
                  <a:pt x="1222177" y="869156"/>
                </a:lnTo>
                <a:lnTo>
                  <a:pt x="1178123" y="848916"/>
                </a:lnTo>
                <a:lnTo>
                  <a:pt x="1138833" y="824508"/>
                </a:lnTo>
                <a:lnTo>
                  <a:pt x="1101328" y="796528"/>
                </a:lnTo>
                <a:lnTo>
                  <a:pt x="1066800" y="763191"/>
                </a:lnTo>
                <a:lnTo>
                  <a:pt x="1044178" y="723305"/>
                </a:lnTo>
                <a:lnTo>
                  <a:pt x="1024533" y="678061"/>
                </a:lnTo>
                <a:lnTo>
                  <a:pt x="1012031" y="634008"/>
                </a:lnTo>
                <a:lnTo>
                  <a:pt x="1002506" y="586383"/>
                </a:lnTo>
                <a:lnTo>
                  <a:pt x="997744" y="539949"/>
                </a:lnTo>
                <a:lnTo>
                  <a:pt x="995362" y="492919"/>
                </a:lnTo>
                <a:lnTo>
                  <a:pt x="995362" y="402431"/>
                </a:lnTo>
                <a:lnTo>
                  <a:pt x="994172" y="357188"/>
                </a:lnTo>
                <a:lnTo>
                  <a:pt x="992981" y="313730"/>
                </a:lnTo>
                <a:lnTo>
                  <a:pt x="996553" y="268486"/>
                </a:lnTo>
                <a:lnTo>
                  <a:pt x="994172" y="223242"/>
                </a:lnTo>
                <a:lnTo>
                  <a:pt x="986433" y="212527"/>
                </a:lnTo>
                <a:lnTo>
                  <a:pt x="972145" y="209550"/>
                </a:lnTo>
                <a:lnTo>
                  <a:pt x="939998" y="207169"/>
                </a:lnTo>
                <a:lnTo>
                  <a:pt x="909637" y="203597"/>
                </a:lnTo>
                <a:lnTo>
                  <a:pt x="898922" y="197644"/>
                </a:lnTo>
                <a:lnTo>
                  <a:pt x="891778" y="185142"/>
                </a:lnTo>
                <a:lnTo>
                  <a:pt x="891778" y="177999"/>
                </a:lnTo>
                <a:lnTo>
                  <a:pt x="894159" y="169664"/>
                </a:lnTo>
                <a:lnTo>
                  <a:pt x="891778" y="108347"/>
                </a:lnTo>
                <a:lnTo>
                  <a:pt x="888801" y="46434"/>
                </a:lnTo>
                <a:lnTo>
                  <a:pt x="888801" y="36909"/>
                </a:lnTo>
                <a:lnTo>
                  <a:pt x="891778" y="27980"/>
                </a:lnTo>
                <a:lnTo>
                  <a:pt x="898922" y="18455"/>
                </a:lnTo>
                <a:lnTo>
                  <a:pt x="909637" y="14883"/>
                </a:lnTo>
                <a:lnTo>
                  <a:pt x="951309" y="5953"/>
                </a:lnTo>
                <a:lnTo>
                  <a:pt x="992981" y="4763"/>
                </a:lnTo>
                <a:lnTo>
                  <a:pt x="1075730" y="7144"/>
                </a:lnTo>
                <a:lnTo>
                  <a:pt x="1116806" y="10120"/>
                </a:lnTo>
                <a:lnTo>
                  <a:pt x="1159669" y="13692"/>
                </a:lnTo>
                <a:lnTo>
                  <a:pt x="1242417" y="5953"/>
                </a:lnTo>
                <a:lnTo>
                  <a:pt x="1284089" y="4763"/>
                </a:lnTo>
                <a:lnTo>
                  <a:pt x="1325761" y="10120"/>
                </a:lnTo>
                <a:lnTo>
                  <a:pt x="1341239" y="14883"/>
                </a:lnTo>
                <a:lnTo>
                  <a:pt x="1347787" y="27980"/>
                </a:lnTo>
                <a:lnTo>
                  <a:pt x="1351359" y="64889"/>
                </a:lnTo>
                <a:lnTo>
                  <a:pt x="1348978" y="102394"/>
                </a:lnTo>
                <a:lnTo>
                  <a:pt x="1347787" y="140494"/>
                </a:lnTo>
                <a:lnTo>
                  <a:pt x="1347787" y="176808"/>
                </a:lnTo>
                <a:lnTo>
                  <a:pt x="1346002" y="186928"/>
                </a:lnTo>
                <a:lnTo>
                  <a:pt x="1341239" y="195263"/>
                </a:lnTo>
                <a:lnTo>
                  <a:pt x="1334095" y="200025"/>
                </a:lnTo>
                <a:lnTo>
                  <a:pt x="1326952" y="202406"/>
                </a:lnTo>
                <a:lnTo>
                  <a:pt x="1316831" y="200025"/>
                </a:lnTo>
                <a:lnTo>
                  <a:pt x="1257300" y="200025"/>
                </a:lnTo>
                <a:lnTo>
                  <a:pt x="1246584" y="198834"/>
                </a:lnTo>
                <a:lnTo>
                  <a:pt x="1240036" y="204788"/>
                </a:lnTo>
                <a:lnTo>
                  <a:pt x="1234083" y="252413"/>
                </a:lnTo>
                <a:lnTo>
                  <a:pt x="1235273" y="300038"/>
                </a:lnTo>
                <a:lnTo>
                  <a:pt x="1234083" y="348853"/>
                </a:lnTo>
                <a:lnTo>
                  <a:pt x="1234083" y="492919"/>
                </a:lnTo>
                <a:lnTo>
                  <a:pt x="1241227" y="545306"/>
                </a:lnTo>
                <a:lnTo>
                  <a:pt x="1256109" y="588764"/>
                </a:lnTo>
                <a:lnTo>
                  <a:pt x="1278136" y="635199"/>
                </a:lnTo>
                <a:lnTo>
                  <a:pt x="1310878" y="669727"/>
                </a:lnTo>
                <a:lnTo>
                  <a:pt x="1354931" y="685205"/>
                </a:lnTo>
                <a:lnTo>
                  <a:pt x="1407319" y="689967"/>
                </a:lnTo>
                <a:lnTo>
                  <a:pt x="1458516" y="684014"/>
                </a:lnTo>
                <a:lnTo>
                  <a:pt x="1502569" y="666750"/>
                </a:lnTo>
                <a:lnTo>
                  <a:pt x="1536502" y="635199"/>
                </a:lnTo>
                <a:lnTo>
                  <a:pt x="1560909" y="591145"/>
                </a:lnTo>
                <a:lnTo>
                  <a:pt x="1569244" y="547688"/>
                </a:lnTo>
                <a:lnTo>
                  <a:pt x="1570434" y="495300"/>
                </a:lnTo>
                <a:lnTo>
                  <a:pt x="1575792" y="404813"/>
                </a:lnTo>
                <a:lnTo>
                  <a:pt x="1572816" y="358378"/>
                </a:lnTo>
                <a:lnTo>
                  <a:pt x="1571625" y="313730"/>
                </a:lnTo>
                <a:lnTo>
                  <a:pt x="1576983" y="223242"/>
                </a:lnTo>
                <a:lnTo>
                  <a:pt x="1579364" y="213717"/>
                </a:lnTo>
                <a:lnTo>
                  <a:pt x="1576983" y="205978"/>
                </a:lnTo>
                <a:lnTo>
                  <a:pt x="1487686" y="205978"/>
                </a:lnTo>
                <a:lnTo>
                  <a:pt x="1476970" y="200025"/>
                </a:lnTo>
                <a:lnTo>
                  <a:pt x="1474589" y="185142"/>
                </a:lnTo>
                <a:lnTo>
                  <a:pt x="1471612" y="146447"/>
                </a:lnTo>
                <a:lnTo>
                  <a:pt x="1470422" y="107156"/>
                </a:lnTo>
                <a:lnTo>
                  <a:pt x="1466850" y="67270"/>
                </a:lnTo>
                <a:lnTo>
                  <a:pt x="1468041" y="27980"/>
                </a:lnTo>
                <a:lnTo>
                  <a:pt x="1474589" y="13692"/>
                </a:lnTo>
                <a:lnTo>
                  <a:pt x="1487686" y="7144"/>
                </a:lnTo>
                <a:close/>
                <a:moveTo>
                  <a:pt x="52387" y="0"/>
                </a:moveTo>
                <a:lnTo>
                  <a:pt x="89892" y="7144"/>
                </a:lnTo>
                <a:lnTo>
                  <a:pt x="116681" y="10120"/>
                </a:lnTo>
                <a:lnTo>
                  <a:pt x="181570" y="10120"/>
                </a:lnTo>
                <a:lnTo>
                  <a:pt x="209550" y="11311"/>
                </a:lnTo>
                <a:lnTo>
                  <a:pt x="254794" y="8930"/>
                </a:lnTo>
                <a:lnTo>
                  <a:pt x="272653" y="5953"/>
                </a:lnTo>
                <a:lnTo>
                  <a:pt x="345876" y="4763"/>
                </a:lnTo>
                <a:lnTo>
                  <a:pt x="392311" y="4763"/>
                </a:lnTo>
                <a:lnTo>
                  <a:pt x="438745" y="5953"/>
                </a:lnTo>
                <a:lnTo>
                  <a:pt x="457200" y="5953"/>
                </a:lnTo>
                <a:lnTo>
                  <a:pt x="510778" y="7144"/>
                </a:lnTo>
                <a:lnTo>
                  <a:pt x="530423" y="8930"/>
                </a:lnTo>
                <a:lnTo>
                  <a:pt x="575072" y="10120"/>
                </a:lnTo>
                <a:lnTo>
                  <a:pt x="621506" y="8930"/>
                </a:lnTo>
                <a:lnTo>
                  <a:pt x="667940" y="8930"/>
                </a:lnTo>
                <a:lnTo>
                  <a:pt x="694730" y="5953"/>
                </a:lnTo>
                <a:lnTo>
                  <a:pt x="732830" y="1191"/>
                </a:lnTo>
                <a:lnTo>
                  <a:pt x="759619" y="3572"/>
                </a:lnTo>
                <a:lnTo>
                  <a:pt x="766762" y="5953"/>
                </a:lnTo>
                <a:lnTo>
                  <a:pt x="770334" y="11311"/>
                </a:lnTo>
                <a:lnTo>
                  <a:pt x="772715" y="17264"/>
                </a:lnTo>
                <a:lnTo>
                  <a:pt x="779859" y="68461"/>
                </a:lnTo>
                <a:lnTo>
                  <a:pt x="779859" y="136922"/>
                </a:lnTo>
                <a:lnTo>
                  <a:pt x="781050" y="170855"/>
                </a:lnTo>
                <a:lnTo>
                  <a:pt x="781050" y="239316"/>
                </a:lnTo>
                <a:lnTo>
                  <a:pt x="775097" y="281583"/>
                </a:lnTo>
                <a:lnTo>
                  <a:pt x="772715" y="290513"/>
                </a:lnTo>
                <a:lnTo>
                  <a:pt x="771525" y="297656"/>
                </a:lnTo>
                <a:lnTo>
                  <a:pt x="766762" y="302419"/>
                </a:lnTo>
                <a:lnTo>
                  <a:pt x="759619" y="304800"/>
                </a:lnTo>
                <a:lnTo>
                  <a:pt x="737592" y="308372"/>
                </a:lnTo>
                <a:lnTo>
                  <a:pt x="706040" y="305991"/>
                </a:lnTo>
                <a:lnTo>
                  <a:pt x="682823" y="304800"/>
                </a:lnTo>
                <a:lnTo>
                  <a:pt x="660797" y="304800"/>
                </a:lnTo>
                <a:lnTo>
                  <a:pt x="630436" y="303609"/>
                </a:lnTo>
                <a:lnTo>
                  <a:pt x="599480" y="298847"/>
                </a:lnTo>
                <a:lnTo>
                  <a:pt x="594717" y="295275"/>
                </a:lnTo>
                <a:lnTo>
                  <a:pt x="591145" y="291703"/>
                </a:lnTo>
                <a:lnTo>
                  <a:pt x="588764" y="283964"/>
                </a:lnTo>
                <a:lnTo>
                  <a:pt x="585192" y="268486"/>
                </a:lnTo>
                <a:lnTo>
                  <a:pt x="588764" y="246459"/>
                </a:lnTo>
                <a:lnTo>
                  <a:pt x="589955" y="230386"/>
                </a:lnTo>
                <a:lnTo>
                  <a:pt x="589955" y="218480"/>
                </a:lnTo>
                <a:lnTo>
                  <a:pt x="588764" y="212527"/>
                </a:lnTo>
                <a:lnTo>
                  <a:pt x="585192" y="209550"/>
                </a:lnTo>
                <a:lnTo>
                  <a:pt x="553640" y="207169"/>
                </a:lnTo>
                <a:lnTo>
                  <a:pt x="508397" y="212527"/>
                </a:lnTo>
                <a:lnTo>
                  <a:pt x="476250" y="214908"/>
                </a:lnTo>
                <a:lnTo>
                  <a:pt x="399455" y="212527"/>
                </a:lnTo>
                <a:lnTo>
                  <a:pt x="367903" y="213717"/>
                </a:lnTo>
                <a:lnTo>
                  <a:pt x="359569" y="214908"/>
                </a:lnTo>
                <a:lnTo>
                  <a:pt x="354806" y="219670"/>
                </a:lnTo>
                <a:lnTo>
                  <a:pt x="351234" y="224433"/>
                </a:lnTo>
                <a:lnTo>
                  <a:pt x="349448" y="231577"/>
                </a:lnTo>
                <a:lnTo>
                  <a:pt x="349448" y="260747"/>
                </a:lnTo>
                <a:lnTo>
                  <a:pt x="348258" y="300038"/>
                </a:lnTo>
                <a:lnTo>
                  <a:pt x="352425" y="328017"/>
                </a:lnTo>
                <a:lnTo>
                  <a:pt x="354806" y="336352"/>
                </a:lnTo>
                <a:lnTo>
                  <a:pt x="357187" y="342900"/>
                </a:lnTo>
                <a:lnTo>
                  <a:pt x="361950" y="345281"/>
                </a:lnTo>
                <a:lnTo>
                  <a:pt x="370284" y="347663"/>
                </a:lnTo>
                <a:lnTo>
                  <a:pt x="394692" y="351234"/>
                </a:lnTo>
                <a:lnTo>
                  <a:pt x="413147" y="351234"/>
                </a:lnTo>
                <a:lnTo>
                  <a:pt x="430411" y="350044"/>
                </a:lnTo>
                <a:lnTo>
                  <a:pt x="456009" y="350044"/>
                </a:lnTo>
                <a:lnTo>
                  <a:pt x="481608" y="348853"/>
                </a:lnTo>
                <a:lnTo>
                  <a:pt x="498276" y="347663"/>
                </a:lnTo>
                <a:lnTo>
                  <a:pt x="515540" y="348853"/>
                </a:lnTo>
                <a:lnTo>
                  <a:pt x="549473" y="353616"/>
                </a:lnTo>
                <a:lnTo>
                  <a:pt x="557212" y="355997"/>
                </a:lnTo>
                <a:lnTo>
                  <a:pt x="561975" y="359569"/>
                </a:lnTo>
                <a:lnTo>
                  <a:pt x="564356" y="367308"/>
                </a:lnTo>
                <a:lnTo>
                  <a:pt x="567928" y="390525"/>
                </a:lnTo>
                <a:lnTo>
                  <a:pt x="564356" y="422077"/>
                </a:lnTo>
                <a:lnTo>
                  <a:pt x="563165" y="446484"/>
                </a:lnTo>
                <a:lnTo>
                  <a:pt x="564356" y="469702"/>
                </a:lnTo>
                <a:lnTo>
                  <a:pt x="565547" y="501253"/>
                </a:lnTo>
                <a:lnTo>
                  <a:pt x="563165" y="524470"/>
                </a:lnTo>
                <a:lnTo>
                  <a:pt x="560784" y="532805"/>
                </a:lnTo>
                <a:lnTo>
                  <a:pt x="550664" y="542925"/>
                </a:lnTo>
                <a:lnTo>
                  <a:pt x="542330" y="545306"/>
                </a:lnTo>
                <a:lnTo>
                  <a:pt x="519112" y="547688"/>
                </a:lnTo>
                <a:lnTo>
                  <a:pt x="486370" y="542925"/>
                </a:lnTo>
                <a:lnTo>
                  <a:pt x="461962" y="539949"/>
                </a:lnTo>
                <a:lnTo>
                  <a:pt x="438745" y="541734"/>
                </a:lnTo>
                <a:lnTo>
                  <a:pt x="422672" y="544116"/>
                </a:lnTo>
                <a:lnTo>
                  <a:pt x="382786" y="546497"/>
                </a:lnTo>
                <a:lnTo>
                  <a:pt x="369094" y="547688"/>
                </a:lnTo>
                <a:lnTo>
                  <a:pt x="358378" y="553641"/>
                </a:lnTo>
                <a:lnTo>
                  <a:pt x="349448" y="563166"/>
                </a:lnTo>
                <a:lnTo>
                  <a:pt x="347067" y="575667"/>
                </a:lnTo>
                <a:lnTo>
                  <a:pt x="348258" y="601266"/>
                </a:lnTo>
                <a:lnTo>
                  <a:pt x="349448" y="619720"/>
                </a:lnTo>
                <a:lnTo>
                  <a:pt x="352425" y="636389"/>
                </a:lnTo>
                <a:lnTo>
                  <a:pt x="352425" y="661988"/>
                </a:lnTo>
                <a:lnTo>
                  <a:pt x="353615" y="668536"/>
                </a:lnTo>
                <a:lnTo>
                  <a:pt x="354806" y="673299"/>
                </a:lnTo>
                <a:lnTo>
                  <a:pt x="358378" y="676870"/>
                </a:lnTo>
                <a:lnTo>
                  <a:pt x="363140" y="678061"/>
                </a:lnTo>
                <a:lnTo>
                  <a:pt x="395883" y="676870"/>
                </a:lnTo>
                <a:lnTo>
                  <a:pt x="439936" y="674489"/>
                </a:lnTo>
                <a:lnTo>
                  <a:pt x="528042" y="674489"/>
                </a:lnTo>
                <a:lnTo>
                  <a:pt x="550664" y="675680"/>
                </a:lnTo>
                <a:lnTo>
                  <a:pt x="582811" y="675680"/>
                </a:lnTo>
                <a:lnTo>
                  <a:pt x="588764" y="676870"/>
                </a:lnTo>
                <a:lnTo>
                  <a:pt x="593526" y="678061"/>
                </a:lnTo>
                <a:lnTo>
                  <a:pt x="597098" y="678061"/>
                </a:lnTo>
                <a:lnTo>
                  <a:pt x="600670" y="674489"/>
                </a:lnTo>
                <a:lnTo>
                  <a:pt x="604837" y="654844"/>
                </a:lnTo>
                <a:lnTo>
                  <a:pt x="603051" y="639961"/>
                </a:lnTo>
                <a:lnTo>
                  <a:pt x="600670" y="625674"/>
                </a:lnTo>
                <a:lnTo>
                  <a:pt x="604837" y="604838"/>
                </a:lnTo>
                <a:lnTo>
                  <a:pt x="607219" y="597694"/>
                </a:lnTo>
                <a:lnTo>
                  <a:pt x="609600" y="592931"/>
                </a:lnTo>
                <a:lnTo>
                  <a:pt x="615553" y="589955"/>
                </a:lnTo>
                <a:lnTo>
                  <a:pt x="623887" y="588764"/>
                </a:lnTo>
                <a:lnTo>
                  <a:pt x="645914" y="587574"/>
                </a:lnTo>
                <a:lnTo>
                  <a:pt x="676275" y="586383"/>
                </a:lnTo>
                <a:lnTo>
                  <a:pt x="699492" y="586383"/>
                </a:lnTo>
                <a:lnTo>
                  <a:pt x="737592" y="582811"/>
                </a:lnTo>
                <a:lnTo>
                  <a:pt x="753070" y="581620"/>
                </a:lnTo>
                <a:lnTo>
                  <a:pt x="776287" y="584002"/>
                </a:lnTo>
                <a:lnTo>
                  <a:pt x="785217" y="586383"/>
                </a:lnTo>
                <a:lnTo>
                  <a:pt x="791170" y="591145"/>
                </a:lnTo>
                <a:lnTo>
                  <a:pt x="794742" y="597694"/>
                </a:lnTo>
                <a:lnTo>
                  <a:pt x="797123" y="606028"/>
                </a:lnTo>
                <a:lnTo>
                  <a:pt x="799505" y="631627"/>
                </a:lnTo>
                <a:lnTo>
                  <a:pt x="792361" y="666750"/>
                </a:lnTo>
                <a:lnTo>
                  <a:pt x="789980" y="694135"/>
                </a:lnTo>
                <a:lnTo>
                  <a:pt x="791170" y="719733"/>
                </a:lnTo>
                <a:lnTo>
                  <a:pt x="793551" y="753666"/>
                </a:lnTo>
                <a:lnTo>
                  <a:pt x="793551" y="780455"/>
                </a:lnTo>
                <a:lnTo>
                  <a:pt x="795933" y="806053"/>
                </a:lnTo>
                <a:lnTo>
                  <a:pt x="798314" y="841177"/>
                </a:lnTo>
                <a:lnTo>
                  <a:pt x="795933" y="866775"/>
                </a:lnTo>
                <a:lnTo>
                  <a:pt x="793551" y="875705"/>
                </a:lnTo>
                <a:lnTo>
                  <a:pt x="789980" y="881658"/>
                </a:lnTo>
                <a:lnTo>
                  <a:pt x="784026" y="885230"/>
                </a:lnTo>
                <a:lnTo>
                  <a:pt x="775097" y="887611"/>
                </a:lnTo>
                <a:lnTo>
                  <a:pt x="748308" y="891183"/>
                </a:lnTo>
                <a:lnTo>
                  <a:pt x="728662" y="891183"/>
                </a:lnTo>
                <a:lnTo>
                  <a:pt x="709612" y="889992"/>
                </a:lnTo>
                <a:lnTo>
                  <a:pt x="681633" y="888802"/>
                </a:lnTo>
                <a:lnTo>
                  <a:pt x="466725" y="888802"/>
                </a:lnTo>
                <a:lnTo>
                  <a:pt x="428030" y="885230"/>
                </a:lnTo>
                <a:lnTo>
                  <a:pt x="401240" y="884039"/>
                </a:lnTo>
                <a:lnTo>
                  <a:pt x="372665" y="885230"/>
                </a:lnTo>
                <a:lnTo>
                  <a:pt x="335161" y="888802"/>
                </a:lnTo>
                <a:lnTo>
                  <a:pt x="307181" y="888802"/>
                </a:lnTo>
                <a:lnTo>
                  <a:pt x="241101" y="887611"/>
                </a:lnTo>
                <a:lnTo>
                  <a:pt x="185142" y="887611"/>
                </a:lnTo>
                <a:lnTo>
                  <a:pt x="147637" y="886420"/>
                </a:lnTo>
                <a:lnTo>
                  <a:pt x="91083" y="887611"/>
                </a:lnTo>
                <a:lnTo>
                  <a:pt x="53578" y="886420"/>
                </a:lnTo>
                <a:lnTo>
                  <a:pt x="26789" y="881658"/>
                </a:lnTo>
                <a:lnTo>
                  <a:pt x="16669" y="880467"/>
                </a:lnTo>
                <a:lnTo>
                  <a:pt x="10715" y="879277"/>
                </a:lnTo>
                <a:lnTo>
                  <a:pt x="5953" y="874514"/>
                </a:lnTo>
                <a:lnTo>
                  <a:pt x="3572" y="866775"/>
                </a:lnTo>
                <a:lnTo>
                  <a:pt x="0" y="843558"/>
                </a:lnTo>
                <a:lnTo>
                  <a:pt x="2381" y="810816"/>
                </a:lnTo>
                <a:lnTo>
                  <a:pt x="3572" y="763191"/>
                </a:lnTo>
                <a:lnTo>
                  <a:pt x="4762" y="731639"/>
                </a:lnTo>
                <a:lnTo>
                  <a:pt x="8334" y="708422"/>
                </a:lnTo>
                <a:lnTo>
                  <a:pt x="9525" y="700088"/>
                </a:lnTo>
                <a:lnTo>
                  <a:pt x="13097" y="694135"/>
                </a:lnTo>
                <a:lnTo>
                  <a:pt x="16669" y="688777"/>
                </a:lnTo>
                <a:lnTo>
                  <a:pt x="24408" y="686395"/>
                </a:lnTo>
                <a:lnTo>
                  <a:pt x="42267" y="685205"/>
                </a:lnTo>
                <a:lnTo>
                  <a:pt x="67865" y="692349"/>
                </a:lnTo>
                <a:lnTo>
                  <a:pt x="85130" y="691158"/>
                </a:lnTo>
                <a:lnTo>
                  <a:pt x="92273" y="688777"/>
                </a:lnTo>
                <a:lnTo>
                  <a:pt x="97631" y="685205"/>
                </a:lnTo>
                <a:lnTo>
                  <a:pt x="100012" y="679252"/>
                </a:lnTo>
                <a:lnTo>
                  <a:pt x="102394" y="670917"/>
                </a:lnTo>
                <a:lnTo>
                  <a:pt x="105965" y="644128"/>
                </a:lnTo>
                <a:lnTo>
                  <a:pt x="107156" y="607219"/>
                </a:lnTo>
                <a:lnTo>
                  <a:pt x="105965" y="553641"/>
                </a:lnTo>
                <a:lnTo>
                  <a:pt x="102394" y="517327"/>
                </a:lnTo>
                <a:lnTo>
                  <a:pt x="101203" y="463153"/>
                </a:lnTo>
                <a:lnTo>
                  <a:pt x="101203" y="373261"/>
                </a:lnTo>
                <a:lnTo>
                  <a:pt x="103584" y="336352"/>
                </a:lnTo>
                <a:lnTo>
                  <a:pt x="104775" y="282774"/>
                </a:lnTo>
                <a:lnTo>
                  <a:pt x="107156" y="246459"/>
                </a:lnTo>
                <a:lnTo>
                  <a:pt x="104775" y="219670"/>
                </a:lnTo>
                <a:lnTo>
                  <a:pt x="102394" y="211336"/>
                </a:lnTo>
                <a:lnTo>
                  <a:pt x="98822" y="205978"/>
                </a:lnTo>
                <a:lnTo>
                  <a:pt x="92273" y="202406"/>
                </a:lnTo>
                <a:lnTo>
                  <a:pt x="85130" y="200025"/>
                </a:lnTo>
                <a:lnTo>
                  <a:pt x="67865" y="197644"/>
                </a:lnTo>
                <a:lnTo>
                  <a:pt x="43458" y="200025"/>
                </a:lnTo>
                <a:lnTo>
                  <a:pt x="26789" y="197644"/>
                </a:lnTo>
                <a:lnTo>
                  <a:pt x="19050" y="196453"/>
                </a:lnTo>
                <a:lnTo>
                  <a:pt x="14287" y="192881"/>
                </a:lnTo>
                <a:lnTo>
                  <a:pt x="11906" y="189309"/>
                </a:lnTo>
                <a:lnTo>
                  <a:pt x="10715" y="181570"/>
                </a:lnTo>
                <a:lnTo>
                  <a:pt x="7144" y="158353"/>
                </a:lnTo>
                <a:lnTo>
                  <a:pt x="3572" y="126802"/>
                </a:lnTo>
                <a:lnTo>
                  <a:pt x="3572" y="80367"/>
                </a:lnTo>
                <a:lnTo>
                  <a:pt x="5953" y="48816"/>
                </a:lnTo>
                <a:lnTo>
                  <a:pt x="9525" y="25599"/>
                </a:lnTo>
                <a:lnTo>
                  <a:pt x="10715" y="17264"/>
                </a:lnTo>
                <a:lnTo>
                  <a:pt x="13097" y="10120"/>
                </a:lnTo>
                <a:lnTo>
                  <a:pt x="16669" y="4763"/>
                </a:lnTo>
                <a:lnTo>
                  <a:pt x="25598" y="238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55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9813532" y="0"/>
            <a:ext cx="231006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3E3"/>
              </a:solidFill>
              <a:effectLst/>
              <a:uLnTx/>
              <a:uFillTx/>
              <a:latin typeface="Arial"/>
              <a:ea typeface="+mn-ea"/>
              <a:cs typeface="+mn-cs"/>
            </a:endParaRPr>
          </a:p>
        </p:txBody>
      </p:sp>
      <p:sp>
        <p:nvSpPr>
          <p:cNvPr id="5" name="Google Shape;814;p26"/>
          <p:cNvSpPr/>
          <p:nvPr/>
        </p:nvSpPr>
        <p:spPr>
          <a:xfrm>
            <a:off x="1124268" y="224464"/>
            <a:ext cx="8022008" cy="512516"/>
          </a:xfrm>
          <a:prstGeom prst="roundRect">
            <a:avLst>
              <a:gd name="adj" fmla="val 50000"/>
            </a:avLst>
          </a:prstGeom>
          <a:solidFill>
            <a:srgbClr val="FFD23E"/>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4B791C"/>
              </a:buClr>
              <a:buSzPts val="6000"/>
              <a:buFontTx/>
              <a:buNone/>
              <a:tabLst/>
              <a:defRPr/>
            </a:pPr>
            <a:r>
              <a:rPr kumimoji="0" lang="en" sz="28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sym typeface="Poppins"/>
              </a:rPr>
              <a:t>1. BIỂU</a:t>
            </a:r>
            <a:r>
              <a:rPr kumimoji="0" lang="en" sz="2800" b="1" i="0" u="none" strike="noStrike" kern="0" cap="none" spc="0" normalizeH="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sym typeface="Poppins"/>
              </a:rPr>
              <a:t> HIỆN CỦA KHU VỰC HÓA KINH TẾ</a:t>
            </a:r>
            <a:endParaRPr kumimoji="0" lang="en" sz="28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mn-cs"/>
              <a:sym typeface="Poppins"/>
            </a:endParaRPr>
          </a:p>
        </p:txBody>
      </p:sp>
      <p:grpSp>
        <p:nvGrpSpPr>
          <p:cNvPr id="7" name="Google Shape;703;p32"/>
          <p:cNvGrpSpPr/>
          <p:nvPr/>
        </p:nvGrpSpPr>
        <p:grpSpPr>
          <a:xfrm>
            <a:off x="113467" y="1813543"/>
            <a:ext cx="2550400" cy="2550400"/>
            <a:chOff x="678788" y="1493225"/>
            <a:chExt cx="1912800" cy="1912800"/>
          </a:xfrm>
        </p:grpSpPr>
        <p:sp>
          <p:nvSpPr>
            <p:cNvPr id="8" name="Google Shape;704;p32"/>
            <p:cNvSpPr/>
            <p:nvPr/>
          </p:nvSpPr>
          <p:spPr>
            <a:xfrm>
              <a:off x="678788" y="1493225"/>
              <a:ext cx="1912800" cy="1912800"/>
            </a:xfrm>
            <a:prstGeom prst="ellipse">
              <a:avLst/>
            </a:prstGeom>
            <a:solidFill>
              <a:srgbClr val="1277AF">
                <a:alpha val="25099"/>
              </a:srgbClr>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1277AF"/>
                </a:solidFill>
                <a:effectLst/>
                <a:uLnTx/>
                <a:uFillTx/>
                <a:latin typeface="Fira Sans Extra Condensed"/>
                <a:ea typeface="Fira Sans Extra Condensed"/>
                <a:cs typeface="Fira Sans Extra Condensed"/>
                <a:sym typeface="Fira Sans Extra Condensed"/>
              </a:endParaRPr>
            </a:p>
          </p:txBody>
        </p:sp>
        <p:sp>
          <p:nvSpPr>
            <p:cNvPr id="9" name="Google Shape;705;p32"/>
            <p:cNvSpPr/>
            <p:nvPr/>
          </p:nvSpPr>
          <p:spPr>
            <a:xfrm>
              <a:off x="1579225" y="2092325"/>
              <a:ext cx="111900" cy="111900"/>
            </a:xfrm>
            <a:prstGeom prst="ellipse">
              <a:avLst/>
            </a:prstGeom>
            <a:solidFill>
              <a:srgbClr val="1277AF"/>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10" name="Google Shape;706;p32"/>
          <p:cNvGrpSpPr/>
          <p:nvPr/>
        </p:nvGrpSpPr>
        <p:grpSpPr>
          <a:xfrm>
            <a:off x="2135100" y="1813543"/>
            <a:ext cx="2550400" cy="2550400"/>
            <a:chOff x="2195013" y="1493225"/>
            <a:chExt cx="1912800" cy="1912800"/>
          </a:xfrm>
        </p:grpSpPr>
        <p:sp>
          <p:nvSpPr>
            <p:cNvPr id="11" name="Google Shape;707;p32"/>
            <p:cNvSpPr/>
            <p:nvPr/>
          </p:nvSpPr>
          <p:spPr>
            <a:xfrm>
              <a:off x="2195013" y="1493225"/>
              <a:ext cx="1912800" cy="1912800"/>
            </a:xfrm>
            <a:prstGeom prst="ellipse">
              <a:avLst/>
            </a:prstGeom>
            <a:solidFill>
              <a:srgbClr val="1091BE">
                <a:alpha val="25099"/>
              </a:srgbClr>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1091BE"/>
                </a:solidFill>
                <a:effectLst/>
                <a:uLnTx/>
                <a:uFillTx/>
                <a:latin typeface="Fira Sans Extra Condensed"/>
                <a:ea typeface="Fira Sans Extra Condensed"/>
                <a:cs typeface="Fira Sans Extra Condensed"/>
                <a:sym typeface="Fira Sans Extra Condensed"/>
              </a:endParaRPr>
            </a:p>
          </p:txBody>
        </p:sp>
        <p:sp>
          <p:nvSpPr>
            <p:cNvPr id="12" name="Google Shape;708;p32"/>
            <p:cNvSpPr/>
            <p:nvPr/>
          </p:nvSpPr>
          <p:spPr>
            <a:xfrm>
              <a:off x="3095475" y="2092325"/>
              <a:ext cx="111900" cy="111900"/>
            </a:xfrm>
            <a:prstGeom prst="ellipse">
              <a:avLst/>
            </a:prstGeom>
            <a:solidFill>
              <a:srgbClr val="1091BE"/>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13" name="Google Shape;709;p32"/>
          <p:cNvGrpSpPr/>
          <p:nvPr/>
        </p:nvGrpSpPr>
        <p:grpSpPr>
          <a:xfrm>
            <a:off x="1124267" y="3617476"/>
            <a:ext cx="2550400" cy="2550400"/>
            <a:chOff x="1436888" y="2846175"/>
            <a:chExt cx="1912800" cy="1912800"/>
          </a:xfrm>
        </p:grpSpPr>
        <p:sp>
          <p:nvSpPr>
            <p:cNvPr id="14" name="Google Shape;710;p32"/>
            <p:cNvSpPr/>
            <p:nvPr/>
          </p:nvSpPr>
          <p:spPr>
            <a:xfrm>
              <a:off x="1436888" y="2846175"/>
              <a:ext cx="1912800" cy="1912800"/>
            </a:xfrm>
            <a:prstGeom prst="ellipse">
              <a:avLst/>
            </a:prstGeom>
            <a:solidFill>
              <a:srgbClr val="0CB7D5">
                <a:alpha val="25099"/>
              </a:srgbClr>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dirty="0">
                <a:ln>
                  <a:noFill/>
                </a:ln>
                <a:solidFill>
                  <a:srgbClr val="0CB7D5"/>
                </a:solidFill>
                <a:effectLst/>
                <a:uLnTx/>
                <a:uFillTx/>
                <a:latin typeface="Fira Sans Extra Condensed"/>
                <a:ea typeface="Fira Sans Extra Condensed"/>
                <a:cs typeface="Fira Sans Extra Condensed"/>
                <a:sym typeface="Fira Sans Extra Condensed"/>
              </a:endParaRPr>
            </a:p>
          </p:txBody>
        </p:sp>
        <p:sp>
          <p:nvSpPr>
            <p:cNvPr id="15" name="Google Shape;711;p32"/>
            <p:cNvSpPr/>
            <p:nvPr/>
          </p:nvSpPr>
          <p:spPr>
            <a:xfrm>
              <a:off x="2337350" y="4116375"/>
              <a:ext cx="111900" cy="111900"/>
            </a:xfrm>
            <a:prstGeom prst="ellipse">
              <a:avLst/>
            </a:prstGeom>
            <a:solidFill>
              <a:srgbClr val="0CB7D5"/>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16" name="Google Shape;713;p32"/>
          <p:cNvSpPr/>
          <p:nvPr/>
        </p:nvSpPr>
        <p:spPr>
          <a:xfrm>
            <a:off x="1948483" y="3461932"/>
            <a:ext cx="902000" cy="902000"/>
          </a:xfrm>
          <a:prstGeom prst="ellipse">
            <a:avLst/>
          </a:prstGeom>
          <a:solidFill>
            <a:srgbClr val="1184B7"/>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grpSp>
        <p:nvGrpSpPr>
          <p:cNvPr id="17" name="Google Shape;714;p32"/>
          <p:cNvGrpSpPr/>
          <p:nvPr/>
        </p:nvGrpSpPr>
        <p:grpSpPr>
          <a:xfrm>
            <a:off x="2212978" y="3667740"/>
            <a:ext cx="372996" cy="490435"/>
            <a:chOff x="5631571" y="4039848"/>
            <a:chExt cx="279747" cy="367826"/>
          </a:xfrm>
        </p:grpSpPr>
        <p:sp>
          <p:nvSpPr>
            <p:cNvPr id="18" name="Google Shape;715;p32"/>
            <p:cNvSpPr/>
            <p:nvPr/>
          </p:nvSpPr>
          <p:spPr>
            <a:xfrm>
              <a:off x="5828103" y="4323637"/>
              <a:ext cx="76709" cy="76709"/>
            </a:xfrm>
            <a:custGeom>
              <a:avLst/>
              <a:gdLst/>
              <a:ahLst/>
              <a:cxnLst/>
              <a:rect l="l" t="t" r="r" b="b"/>
              <a:pathLst>
                <a:path w="2240" h="2240" extrusionOk="0">
                  <a:moveTo>
                    <a:pt x="1" y="1"/>
                  </a:moveTo>
                  <a:lnTo>
                    <a:pt x="1" y="2239"/>
                  </a:lnTo>
                  <a:lnTo>
                    <a:pt x="2239"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716;p32"/>
            <p:cNvSpPr/>
            <p:nvPr/>
          </p:nvSpPr>
          <p:spPr>
            <a:xfrm>
              <a:off x="5741668" y="4112414"/>
              <a:ext cx="94619" cy="56333"/>
            </a:xfrm>
            <a:custGeom>
              <a:avLst/>
              <a:gdLst/>
              <a:ahLst/>
              <a:cxnLst/>
              <a:rect l="l" t="t" r="r" b="b"/>
              <a:pathLst>
                <a:path w="2763" h="1645" extrusionOk="0">
                  <a:moveTo>
                    <a:pt x="858" y="1"/>
                  </a:moveTo>
                  <a:cubicBezTo>
                    <a:pt x="548" y="1"/>
                    <a:pt x="262" y="72"/>
                    <a:pt x="0" y="215"/>
                  </a:cubicBezTo>
                  <a:lnTo>
                    <a:pt x="286" y="644"/>
                  </a:lnTo>
                  <a:cubicBezTo>
                    <a:pt x="479" y="556"/>
                    <a:pt x="678" y="515"/>
                    <a:pt x="873" y="515"/>
                  </a:cubicBezTo>
                  <a:cubicBezTo>
                    <a:pt x="1520" y="515"/>
                    <a:pt x="2116" y="967"/>
                    <a:pt x="2263" y="1644"/>
                  </a:cubicBezTo>
                  <a:lnTo>
                    <a:pt x="2763" y="1644"/>
                  </a:lnTo>
                  <a:cubicBezTo>
                    <a:pt x="2620" y="715"/>
                    <a:pt x="1810" y="1"/>
                    <a:pt x="85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 name="Google Shape;717;p32"/>
            <p:cNvSpPr/>
            <p:nvPr/>
          </p:nvSpPr>
          <p:spPr>
            <a:xfrm>
              <a:off x="5682938" y="4132824"/>
              <a:ext cx="153349" cy="114207"/>
            </a:xfrm>
            <a:custGeom>
              <a:avLst/>
              <a:gdLst/>
              <a:ahLst/>
              <a:cxnLst/>
              <a:rect l="l" t="t" r="r" b="b"/>
              <a:pathLst>
                <a:path w="4478" h="3335" extrusionOk="0">
                  <a:moveTo>
                    <a:pt x="1191" y="0"/>
                  </a:moveTo>
                  <a:cubicBezTo>
                    <a:pt x="1" y="1215"/>
                    <a:pt x="858" y="3287"/>
                    <a:pt x="2573" y="3334"/>
                  </a:cubicBezTo>
                  <a:cubicBezTo>
                    <a:pt x="3525" y="3311"/>
                    <a:pt x="4335" y="2620"/>
                    <a:pt x="4478" y="1691"/>
                  </a:cubicBezTo>
                  <a:lnTo>
                    <a:pt x="3978" y="1691"/>
                  </a:lnTo>
                  <a:cubicBezTo>
                    <a:pt x="3818" y="2366"/>
                    <a:pt x="3207" y="2803"/>
                    <a:pt x="2561" y="2803"/>
                  </a:cubicBezTo>
                  <a:cubicBezTo>
                    <a:pt x="2341" y="2803"/>
                    <a:pt x="2117" y="2753"/>
                    <a:pt x="1906" y="2644"/>
                  </a:cubicBezTo>
                  <a:cubicBezTo>
                    <a:pt x="1072" y="2215"/>
                    <a:pt x="882" y="1120"/>
                    <a:pt x="1501" y="405"/>
                  </a:cubicBezTo>
                  <a:lnTo>
                    <a:pt x="1191"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 name="Google Shape;718;p32"/>
            <p:cNvSpPr/>
            <p:nvPr/>
          </p:nvSpPr>
          <p:spPr>
            <a:xfrm>
              <a:off x="5743312" y="4151213"/>
              <a:ext cx="65853" cy="56675"/>
            </a:xfrm>
            <a:custGeom>
              <a:avLst/>
              <a:gdLst/>
              <a:ahLst/>
              <a:cxnLst/>
              <a:rect l="l" t="t" r="r" b="b"/>
              <a:pathLst>
                <a:path w="1923" h="1655" extrusionOk="0">
                  <a:moveTo>
                    <a:pt x="829" y="0"/>
                  </a:moveTo>
                  <a:cubicBezTo>
                    <a:pt x="409" y="0"/>
                    <a:pt x="0" y="324"/>
                    <a:pt x="0" y="821"/>
                  </a:cubicBezTo>
                  <a:cubicBezTo>
                    <a:pt x="0" y="1273"/>
                    <a:pt x="357" y="1654"/>
                    <a:pt x="810" y="1654"/>
                  </a:cubicBezTo>
                  <a:cubicBezTo>
                    <a:pt x="819" y="1655"/>
                    <a:pt x="829" y="1655"/>
                    <a:pt x="838" y="1655"/>
                  </a:cubicBezTo>
                  <a:cubicBezTo>
                    <a:pt x="1558" y="1655"/>
                    <a:pt x="1922" y="766"/>
                    <a:pt x="1405" y="249"/>
                  </a:cubicBezTo>
                  <a:cubicBezTo>
                    <a:pt x="1241" y="77"/>
                    <a:pt x="1034" y="0"/>
                    <a:pt x="82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719;p32"/>
            <p:cNvSpPr/>
            <p:nvPr/>
          </p:nvSpPr>
          <p:spPr>
            <a:xfrm>
              <a:off x="5631571" y="4039848"/>
              <a:ext cx="279747" cy="367826"/>
            </a:xfrm>
            <a:custGeom>
              <a:avLst/>
              <a:gdLst/>
              <a:ahLst/>
              <a:cxnLst/>
              <a:rect l="l" t="t" r="r" b="b"/>
              <a:pathLst>
                <a:path w="8169" h="10741" extrusionOk="0">
                  <a:moveTo>
                    <a:pt x="4073" y="1501"/>
                  </a:moveTo>
                  <a:cubicBezTo>
                    <a:pt x="5454" y="1548"/>
                    <a:pt x="6549" y="2692"/>
                    <a:pt x="6549" y="4097"/>
                  </a:cubicBezTo>
                  <a:cubicBezTo>
                    <a:pt x="6549" y="5478"/>
                    <a:pt x="5454" y="6621"/>
                    <a:pt x="4073" y="6669"/>
                  </a:cubicBezTo>
                  <a:cubicBezTo>
                    <a:pt x="1596" y="6645"/>
                    <a:pt x="572" y="3501"/>
                    <a:pt x="2549" y="2001"/>
                  </a:cubicBezTo>
                  <a:lnTo>
                    <a:pt x="2572" y="2001"/>
                  </a:lnTo>
                  <a:cubicBezTo>
                    <a:pt x="3001" y="1668"/>
                    <a:pt x="3525" y="1501"/>
                    <a:pt x="4073" y="1501"/>
                  </a:cubicBezTo>
                  <a:close/>
                  <a:moveTo>
                    <a:pt x="4097" y="7669"/>
                  </a:moveTo>
                  <a:cubicBezTo>
                    <a:pt x="4501" y="7669"/>
                    <a:pt x="4501" y="8288"/>
                    <a:pt x="4097" y="8288"/>
                  </a:cubicBezTo>
                  <a:lnTo>
                    <a:pt x="1715" y="8288"/>
                  </a:lnTo>
                  <a:cubicBezTo>
                    <a:pt x="1310" y="8288"/>
                    <a:pt x="1310" y="7669"/>
                    <a:pt x="1715" y="7669"/>
                  </a:cubicBezTo>
                  <a:close/>
                  <a:moveTo>
                    <a:pt x="2948" y="8810"/>
                  </a:moveTo>
                  <a:cubicBezTo>
                    <a:pt x="3344" y="8810"/>
                    <a:pt x="3344" y="9433"/>
                    <a:pt x="2948" y="9433"/>
                  </a:cubicBezTo>
                  <a:cubicBezTo>
                    <a:pt x="2935" y="9433"/>
                    <a:pt x="2920" y="9433"/>
                    <a:pt x="2906" y="9431"/>
                  </a:cubicBezTo>
                  <a:lnTo>
                    <a:pt x="1715" y="9431"/>
                  </a:lnTo>
                  <a:cubicBezTo>
                    <a:pt x="1334" y="9407"/>
                    <a:pt x="1334" y="8836"/>
                    <a:pt x="1715" y="8812"/>
                  </a:cubicBezTo>
                  <a:lnTo>
                    <a:pt x="2906" y="8812"/>
                  </a:lnTo>
                  <a:cubicBezTo>
                    <a:pt x="2920" y="8810"/>
                    <a:pt x="2935" y="8810"/>
                    <a:pt x="2948" y="8810"/>
                  </a:cubicBezTo>
                  <a:close/>
                  <a:moveTo>
                    <a:pt x="310" y="0"/>
                  </a:moveTo>
                  <a:cubicBezTo>
                    <a:pt x="143" y="0"/>
                    <a:pt x="0" y="143"/>
                    <a:pt x="0" y="310"/>
                  </a:cubicBezTo>
                  <a:lnTo>
                    <a:pt x="0" y="10431"/>
                  </a:lnTo>
                  <a:cubicBezTo>
                    <a:pt x="0" y="10598"/>
                    <a:pt x="143" y="10741"/>
                    <a:pt x="310" y="10741"/>
                  </a:cubicBezTo>
                  <a:lnTo>
                    <a:pt x="5097" y="10741"/>
                  </a:lnTo>
                  <a:lnTo>
                    <a:pt x="5097" y="8002"/>
                  </a:lnTo>
                  <a:cubicBezTo>
                    <a:pt x="5097" y="7826"/>
                    <a:pt x="5219" y="7690"/>
                    <a:pt x="5370" y="7690"/>
                  </a:cubicBezTo>
                  <a:cubicBezTo>
                    <a:pt x="5382" y="7690"/>
                    <a:pt x="5394" y="7691"/>
                    <a:pt x="5406" y="7693"/>
                  </a:cubicBezTo>
                  <a:lnTo>
                    <a:pt x="5430" y="7669"/>
                  </a:lnTo>
                  <a:lnTo>
                    <a:pt x="8145" y="7669"/>
                  </a:lnTo>
                  <a:lnTo>
                    <a:pt x="8145" y="310"/>
                  </a:lnTo>
                  <a:cubicBezTo>
                    <a:pt x="8169" y="143"/>
                    <a:pt x="8026" y="0"/>
                    <a:pt x="785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25" name="Google Shape;722;p32"/>
          <p:cNvSpPr/>
          <p:nvPr/>
        </p:nvSpPr>
        <p:spPr>
          <a:xfrm>
            <a:off x="6801282" y="1555809"/>
            <a:ext cx="831600" cy="831600"/>
          </a:xfrm>
          <a:prstGeom prst="ellipse">
            <a:avLst/>
          </a:prstGeom>
          <a:solidFill>
            <a:srgbClr val="1277AF"/>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01</a:t>
            </a:r>
            <a:endParaRPr kumimoji="0" sz="1867" b="0" i="0" u="none" strike="noStrike" kern="0" cap="none" spc="0" normalizeH="0" baseline="0" noProof="0">
              <a:ln>
                <a:noFill/>
              </a:ln>
              <a:solidFill>
                <a:srgbClr val="000000"/>
              </a:solidFill>
              <a:effectLst/>
              <a:uLnTx/>
              <a:uFillTx/>
              <a:cs typeface="Arial"/>
              <a:sym typeface="Arial"/>
            </a:endParaRPr>
          </a:p>
        </p:txBody>
      </p:sp>
      <p:sp>
        <p:nvSpPr>
          <p:cNvPr id="28" name="Google Shape;725;p32"/>
          <p:cNvSpPr/>
          <p:nvPr/>
        </p:nvSpPr>
        <p:spPr>
          <a:xfrm>
            <a:off x="6801282" y="3428093"/>
            <a:ext cx="831600" cy="831600"/>
          </a:xfrm>
          <a:prstGeom prst="ellipse">
            <a:avLst/>
          </a:prstGeom>
          <a:solidFill>
            <a:srgbClr val="1091BE"/>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02</a:t>
            </a:r>
            <a:endParaRPr kumimoji="0" sz="1867" b="0" i="0" u="none" strike="noStrike" kern="0" cap="none" spc="0" normalizeH="0" baseline="0" noProof="0">
              <a:ln>
                <a:noFill/>
              </a:ln>
              <a:solidFill>
                <a:srgbClr val="000000"/>
              </a:solidFill>
              <a:effectLst/>
              <a:uLnTx/>
              <a:uFillTx/>
              <a:cs typeface="Arial"/>
              <a:sym typeface="Arial"/>
            </a:endParaRPr>
          </a:p>
        </p:txBody>
      </p:sp>
      <p:sp>
        <p:nvSpPr>
          <p:cNvPr id="31" name="Google Shape;728;p32"/>
          <p:cNvSpPr/>
          <p:nvPr/>
        </p:nvSpPr>
        <p:spPr>
          <a:xfrm>
            <a:off x="6801282" y="5300393"/>
            <a:ext cx="831600" cy="831600"/>
          </a:xfrm>
          <a:prstGeom prst="ellipse">
            <a:avLst/>
          </a:prstGeom>
          <a:solidFill>
            <a:srgbClr val="0CB7D5"/>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03</a:t>
            </a:r>
            <a:endParaRPr kumimoji="0" sz="1867" b="0" i="0" u="none" strike="noStrike" kern="0" cap="none" spc="0" normalizeH="0" baseline="0" noProof="0">
              <a:ln>
                <a:noFill/>
              </a:ln>
              <a:solidFill>
                <a:srgbClr val="000000"/>
              </a:solidFill>
              <a:effectLst/>
              <a:uLnTx/>
              <a:uFillTx/>
              <a:cs typeface="Arial"/>
              <a:sym typeface="Arial"/>
            </a:endParaRPr>
          </a:p>
        </p:txBody>
      </p:sp>
      <p:cxnSp>
        <p:nvCxnSpPr>
          <p:cNvPr id="32" name="Google Shape;729;p32"/>
          <p:cNvCxnSpPr>
            <a:stCxn id="25" idx="2"/>
            <a:endCxn id="9" idx="0"/>
          </p:cNvCxnSpPr>
          <p:nvPr/>
        </p:nvCxnSpPr>
        <p:spPr>
          <a:xfrm flipH="1">
            <a:off x="1388483" y="1971609"/>
            <a:ext cx="5412800" cy="640800"/>
          </a:xfrm>
          <a:prstGeom prst="bentConnector2">
            <a:avLst/>
          </a:prstGeom>
          <a:noFill/>
          <a:ln w="9525" cap="flat" cmpd="sng">
            <a:solidFill>
              <a:srgbClr val="666666"/>
            </a:solidFill>
            <a:prstDash val="solid"/>
            <a:round/>
            <a:headEnd type="none" w="med" len="med"/>
            <a:tailEnd type="none" w="med" len="med"/>
          </a:ln>
        </p:spPr>
      </p:cxnSp>
      <p:cxnSp>
        <p:nvCxnSpPr>
          <p:cNvPr id="33" name="Google Shape;730;p32"/>
          <p:cNvCxnSpPr>
            <a:stCxn id="28" idx="2"/>
            <a:endCxn id="12" idx="6"/>
          </p:cNvCxnSpPr>
          <p:nvPr/>
        </p:nvCxnSpPr>
        <p:spPr>
          <a:xfrm rot="10800000">
            <a:off x="3484883" y="2687093"/>
            <a:ext cx="3316400" cy="1156800"/>
          </a:xfrm>
          <a:prstGeom prst="bentConnector3">
            <a:avLst>
              <a:gd name="adj1" fmla="val 49999"/>
            </a:avLst>
          </a:prstGeom>
          <a:noFill/>
          <a:ln w="9525" cap="flat" cmpd="sng">
            <a:solidFill>
              <a:srgbClr val="666666"/>
            </a:solidFill>
            <a:prstDash val="solid"/>
            <a:round/>
            <a:headEnd type="none" w="med" len="med"/>
            <a:tailEnd type="none" w="med" len="med"/>
          </a:ln>
        </p:spPr>
      </p:cxnSp>
      <p:cxnSp>
        <p:nvCxnSpPr>
          <p:cNvPr id="34" name="Google Shape;731;p32"/>
          <p:cNvCxnSpPr>
            <a:stCxn id="31" idx="2"/>
            <a:endCxn id="15" idx="6"/>
          </p:cNvCxnSpPr>
          <p:nvPr/>
        </p:nvCxnSpPr>
        <p:spPr>
          <a:xfrm rot="10800000">
            <a:off x="2474083" y="5385793"/>
            <a:ext cx="4327200" cy="330400"/>
          </a:xfrm>
          <a:prstGeom prst="bentConnector3">
            <a:avLst>
              <a:gd name="adj1" fmla="val 50000"/>
            </a:avLst>
          </a:prstGeom>
          <a:noFill/>
          <a:ln w="9525" cap="flat" cmpd="sng">
            <a:solidFill>
              <a:srgbClr val="666666"/>
            </a:solidFill>
            <a:prstDash val="solid"/>
            <a:round/>
            <a:headEnd type="none" w="med" len="med"/>
            <a:tailEnd type="none" w="med" len="med"/>
          </a:ln>
        </p:spPr>
      </p:cxnSp>
      <p:sp>
        <p:nvSpPr>
          <p:cNvPr id="2" name="Rectangle 1"/>
          <p:cNvSpPr/>
          <p:nvPr/>
        </p:nvSpPr>
        <p:spPr>
          <a:xfrm>
            <a:off x="7812116" y="1130327"/>
            <a:ext cx="4197914" cy="1631216"/>
          </a:xfrm>
          <a:prstGeom prst="rect">
            <a:avLst/>
          </a:prstGeom>
        </p:spPr>
        <p:txBody>
          <a:bodyPr wrap="square">
            <a:spAutoFit/>
          </a:bodyPr>
          <a:lstStyle/>
          <a:p>
            <a:pPr algn="just"/>
            <a:r>
              <a:rPr lang="vi-VN" sz="2000" b="1" dirty="0">
                <a:solidFill>
                  <a:srgbClr val="1277AF"/>
                </a:solidFill>
                <a:latin typeface="#9Slide03 Roboto Medium" panose="02000000000000000000" pitchFamily="2" charset="0"/>
                <a:ea typeface="#9Slide03 Roboto Medium" panose="02000000000000000000" pitchFamily="2" charset="0"/>
              </a:rPr>
              <a:t>Nhiều tổ chức liên kết kinh tế ở những cấp độ khác nhau đã được hình thành và ngày càng được mở rộng, hướng đến đảm bảo phát triển bền vững</a:t>
            </a:r>
            <a:r>
              <a:rPr lang="en-US" sz="2000" b="1" dirty="0">
                <a:solidFill>
                  <a:srgbClr val="1277AF"/>
                </a:solidFill>
                <a:latin typeface="#9Slide03 Roboto Medium" panose="02000000000000000000" pitchFamily="2" charset="0"/>
                <a:ea typeface="#9Slide03 Roboto Medium" panose="02000000000000000000" pitchFamily="2" charset="0"/>
              </a:rPr>
              <a:t>.</a:t>
            </a:r>
          </a:p>
        </p:txBody>
      </p:sp>
      <p:sp>
        <p:nvSpPr>
          <p:cNvPr id="3" name="Rectangle 2"/>
          <p:cNvSpPr/>
          <p:nvPr/>
        </p:nvSpPr>
        <p:spPr>
          <a:xfrm>
            <a:off x="7812116" y="3177886"/>
            <a:ext cx="4270165" cy="1323439"/>
          </a:xfrm>
          <a:prstGeom prst="rect">
            <a:avLst/>
          </a:prstGeom>
        </p:spPr>
        <p:txBody>
          <a:bodyPr wrap="square">
            <a:spAutoFit/>
          </a:bodyPr>
          <a:lstStyle/>
          <a:p>
            <a:r>
              <a:rPr lang="en-US" sz="2000" b="1" dirty="0">
                <a:solidFill>
                  <a:srgbClr val="002060"/>
                </a:solidFill>
                <a:latin typeface="#9Slide03 Roboto Medium" panose="02000000000000000000" pitchFamily="2" charset="0"/>
                <a:ea typeface="#9Slide03 Roboto Medium" panose="02000000000000000000" pitchFamily="2" charset="0"/>
              </a:rPr>
              <a:t>Hiện nay trên thế </a:t>
            </a:r>
            <a:r>
              <a:rPr lang="en-US" sz="2000" b="1" dirty="0" err="1">
                <a:solidFill>
                  <a:srgbClr val="002060"/>
                </a:solidFill>
                <a:latin typeface="#9Slide03 Roboto Medium" panose="02000000000000000000" pitchFamily="2" charset="0"/>
                <a:ea typeface="#9Slide03 Roboto Medium" panose="02000000000000000000" pitchFamily="2" charset="0"/>
              </a:rPr>
              <a:t>giới</a:t>
            </a:r>
            <a:r>
              <a:rPr lang="en-US" sz="2000" b="1" dirty="0">
                <a:solidFill>
                  <a:srgbClr val="002060"/>
                </a:solidFill>
                <a:latin typeface="#9Slide03 Roboto Medium" panose="02000000000000000000" pitchFamily="2" charset="0"/>
                <a:ea typeface="#9Slide03 Roboto Medium" panose="02000000000000000000" pitchFamily="2" charset="0"/>
              </a:rPr>
              <a:t> có </a:t>
            </a:r>
            <a:r>
              <a:rPr lang="en-US" sz="2000" b="1" dirty="0" err="1">
                <a:solidFill>
                  <a:srgbClr val="002060"/>
                </a:solidFill>
                <a:latin typeface="#9Slide03 Roboto Medium" panose="02000000000000000000" pitchFamily="2" charset="0"/>
                <a:ea typeface="#9Slide03 Roboto Medium" panose="02000000000000000000" pitchFamily="2" charset="0"/>
              </a:rPr>
              <a:t>khoảng</a:t>
            </a:r>
            <a:r>
              <a:rPr lang="en-US" sz="2000" b="1" dirty="0">
                <a:solidFill>
                  <a:srgbClr val="002060"/>
                </a:solidFill>
                <a:latin typeface="#9Slide03 Roboto Medium" panose="02000000000000000000" pitchFamily="2" charset="0"/>
                <a:ea typeface="#9Slide03 Roboto Medium" panose="02000000000000000000" pitchFamily="2" charset="0"/>
              </a:rPr>
              <a:t> 24 tổ chức </a:t>
            </a:r>
            <a:r>
              <a:rPr lang="en-US" sz="2000" b="1" dirty="0" err="1">
                <a:solidFill>
                  <a:srgbClr val="002060"/>
                </a:solidFill>
                <a:latin typeface="#9Slide03 Roboto Medium" panose="02000000000000000000" pitchFamily="2" charset="0"/>
                <a:ea typeface="#9Slide03 Roboto Medium" panose="02000000000000000000" pitchFamily="2" charset="0"/>
              </a:rPr>
              <a:t>liên</a:t>
            </a:r>
            <a:r>
              <a:rPr lang="en-US" sz="2000" b="1" dirty="0">
                <a:solidFill>
                  <a:srgbClr val="002060"/>
                </a:solidFill>
                <a:latin typeface="#9Slide03 Roboto Medium" panose="02000000000000000000" pitchFamily="2" charset="0"/>
                <a:ea typeface="#9Slide03 Roboto Medium" panose="02000000000000000000" pitchFamily="2" charset="0"/>
              </a:rPr>
              <a:t> </a:t>
            </a:r>
            <a:r>
              <a:rPr lang="en-US" sz="2000" b="1" dirty="0" err="1">
                <a:solidFill>
                  <a:srgbClr val="002060"/>
                </a:solidFill>
                <a:latin typeface="#9Slide03 Roboto Medium" panose="02000000000000000000" pitchFamily="2" charset="0"/>
                <a:ea typeface="#9Slide03 Roboto Medium" panose="02000000000000000000" pitchFamily="2" charset="0"/>
              </a:rPr>
              <a:t>kết</a:t>
            </a:r>
            <a:r>
              <a:rPr lang="en-US" sz="2000" b="1" dirty="0">
                <a:solidFill>
                  <a:srgbClr val="002060"/>
                </a:solidFill>
                <a:latin typeface="#9Slide03 Roboto Medium" panose="02000000000000000000" pitchFamily="2" charset="0"/>
                <a:ea typeface="#9Slide03 Roboto Medium" panose="02000000000000000000" pitchFamily="2" charset="0"/>
              </a:rPr>
              <a:t> kinh </a:t>
            </a:r>
            <a:r>
              <a:rPr lang="en-US" sz="2000" b="1" dirty="0" err="1">
                <a:solidFill>
                  <a:srgbClr val="002060"/>
                </a:solidFill>
                <a:latin typeface="#9Slide03 Roboto Medium" panose="02000000000000000000" pitchFamily="2" charset="0"/>
                <a:ea typeface="#9Slide03 Roboto Medium" panose="02000000000000000000" pitchFamily="2" charset="0"/>
              </a:rPr>
              <a:t>tế</a:t>
            </a:r>
            <a:r>
              <a:rPr lang="en-US" sz="2000" b="1" dirty="0">
                <a:solidFill>
                  <a:srgbClr val="002060"/>
                </a:solidFill>
                <a:latin typeface="#9Slide03 Roboto Medium" panose="02000000000000000000" pitchFamily="2" charset="0"/>
                <a:ea typeface="#9Slide03 Roboto Medium" panose="02000000000000000000" pitchFamily="2" charset="0"/>
              </a:rPr>
              <a:t> </a:t>
            </a:r>
            <a:r>
              <a:rPr lang="en-US" sz="2000" b="1" dirty="0" err="1">
                <a:solidFill>
                  <a:srgbClr val="002060"/>
                </a:solidFill>
                <a:latin typeface="#9Slide03 Roboto Medium" panose="02000000000000000000" pitchFamily="2" charset="0"/>
                <a:ea typeface="#9Slide03 Roboto Medium" panose="02000000000000000000" pitchFamily="2" charset="0"/>
              </a:rPr>
              <a:t>khu</a:t>
            </a:r>
            <a:r>
              <a:rPr lang="en-US" sz="2000" b="1" dirty="0">
                <a:solidFill>
                  <a:srgbClr val="002060"/>
                </a:solidFill>
                <a:latin typeface="#9Slide03 Roboto Medium" panose="02000000000000000000" pitchFamily="2" charset="0"/>
                <a:ea typeface="#9Slide03 Roboto Medium" panose="02000000000000000000" pitchFamily="2" charset="0"/>
              </a:rPr>
              <a:t> </a:t>
            </a:r>
            <a:r>
              <a:rPr lang="en-US" sz="2000" b="1" dirty="0" err="1">
                <a:solidFill>
                  <a:srgbClr val="002060"/>
                </a:solidFill>
                <a:latin typeface="#9Slide03 Roboto Medium" panose="02000000000000000000" pitchFamily="2" charset="0"/>
                <a:ea typeface="#9Slide03 Roboto Medium" panose="02000000000000000000" pitchFamily="2" charset="0"/>
              </a:rPr>
              <a:t>vực</a:t>
            </a:r>
            <a:r>
              <a:rPr lang="en-US" sz="2000" b="1" dirty="0">
                <a:solidFill>
                  <a:srgbClr val="002060"/>
                </a:solidFill>
                <a:latin typeface="#9Slide03 Roboto Medium" panose="02000000000000000000" pitchFamily="2" charset="0"/>
                <a:ea typeface="#9Slide03 Roboto Medium" panose="02000000000000000000" pitchFamily="2" charset="0"/>
              </a:rPr>
              <a:t> có quy </a:t>
            </a:r>
            <a:r>
              <a:rPr lang="en-US" sz="2000" b="1" dirty="0" err="1">
                <a:solidFill>
                  <a:srgbClr val="002060"/>
                </a:solidFill>
                <a:latin typeface="#9Slide03 Roboto Medium" panose="02000000000000000000" pitchFamily="2" charset="0"/>
                <a:ea typeface="#9Slide03 Roboto Medium" panose="02000000000000000000" pitchFamily="2" charset="0"/>
              </a:rPr>
              <a:t>mô</a:t>
            </a:r>
            <a:r>
              <a:rPr lang="en-US" sz="2000" b="1" dirty="0">
                <a:solidFill>
                  <a:srgbClr val="002060"/>
                </a:solidFill>
                <a:latin typeface="#9Slide03 Roboto Medium" panose="02000000000000000000" pitchFamily="2" charset="0"/>
                <a:ea typeface="#9Slide03 Roboto Medium" panose="02000000000000000000" pitchFamily="2" charset="0"/>
              </a:rPr>
              <a:t> </a:t>
            </a:r>
            <a:r>
              <a:rPr lang="en-US" sz="2000" b="1" dirty="0" err="1">
                <a:solidFill>
                  <a:srgbClr val="002060"/>
                </a:solidFill>
                <a:latin typeface="#9Slide03 Roboto Medium" panose="02000000000000000000" pitchFamily="2" charset="0"/>
                <a:ea typeface="#9Slide03 Roboto Medium" panose="02000000000000000000" pitchFamily="2" charset="0"/>
              </a:rPr>
              <a:t>lớn</a:t>
            </a:r>
            <a:r>
              <a:rPr lang="en-US" sz="2000" b="1" dirty="0">
                <a:solidFill>
                  <a:srgbClr val="002060"/>
                </a:solidFill>
                <a:latin typeface="#9Slide03 Roboto Medium" panose="02000000000000000000" pitchFamily="2" charset="0"/>
                <a:ea typeface="#9Slide03 Roboto Medium" panose="02000000000000000000" pitchFamily="2" charset="0"/>
              </a:rPr>
              <a:t> với </a:t>
            </a:r>
            <a:r>
              <a:rPr lang="en-US" sz="2000" b="1" dirty="0" err="1">
                <a:solidFill>
                  <a:srgbClr val="002060"/>
                </a:solidFill>
                <a:latin typeface="#9Slide03 Roboto Medium" panose="02000000000000000000" pitchFamily="2" charset="0"/>
                <a:ea typeface="#9Slide03 Roboto Medium" panose="02000000000000000000" pitchFamily="2" charset="0"/>
              </a:rPr>
              <a:t>những</a:t>
            </a:r>
            <a:r>
              <a:rPr lang="en-US" sz="2000" b="1" dirty="0">
                <a:solidFill>
                  <a:srgbClr val="002060"/>
                </a:solidFill>
                <a:latin typeface="#9Slide03 Roboto Medium" panose="02000000000000000000" pitchFamily="2" charset="0"/>
                <a:ea typeface="#9Slide03 Roboto Medium" panose="02000000000000000000" pitchFamily="2" charset="0"/>
              </a:rPr>
              <a:t> </a:t>
            </a:r>
            <a:r>
              <a:rPr lang="en-US" sz="2000" b="1" dirty="0" err="1">
                <a:solidFill>
                  <a:srgbClr val="002060"/>
                </a:solidFill>
                <a:latin typeface="#9Slide03 Roboto Medium" panose="02000000000000000000" pitchFamily="2" charset="0"/>
                <a:ea typeface="#9Slide03 Roboto Medium" panose="02000000000000000000" pitchFamily="2" charset="0"/>
              </a:rPr>
              <a:t>mức</a:t>
            </a:r>
            <a:r>
              <a:rPr lang="en-US" sz="2000" b="1" dirty="0">
                <a:solidFill>
                  <a:srgbClr val="002060"/>
                </a:solidFill>
                <a:latin typeface="#9Slide03 Roboto Medium" panose="02000000000000000000" pitchFamily="2" charset="0"/>
                <a:ea typeface="#9Slide03 Roboto Medium" panose="02000000000000000000" pitchFamily="2" charset="0"/>
              </a:rPr>
              <a:t> </a:t>
            </a:r>
            <a:r>
              <a:rPr lang="en-US" sz="2000" b="1" dirty="0" err="1">
                <a:solidFill>
                  <a:srgbClr val="002060"/>
                </a:solidFill>
                <a:latin typeface="#9Slide03 Roboto Medium" panose="02000000000000000000" pitchFamily="2" charset="0"/>
                <a:ea typeface="#9Slide03 Roboto Medium" panose="02000000000000000000" pitchFamily="2" charset="0"/>
              </a:rPr>
              <a:t>độ</a:t>
            </a:r>
            <a:r>
              <a:rPr lang="en-US" sz="2000" b="1" dirty="0">
                <a:solidFill>
                  <a:srgbClr val="002060"/>
                </a:solidFill>
                <a:latin typeface="#9Slide03 Roboto Medium" panose="02000000000000000000" pitchFamily="2" charset="0"/>
                <a:ea typeface="#9Slide03 Roboto Medium" panose="02000000000000000000" pitchFamily="2" charset="0"/>
              </a:rPr>
              <a:t> </a:t>
            </a:r>
            <a:r>
              <a:rPr lang="en-US" sz="2000" b="1" dirty="0" err="1">
                <a:solidFill>
                  <a:srgbClr val="002060"/>
                </a:solidFill>
                <a:latin typeface="#9Slide03 Roboto Medium" panose="02000000000000000000" pitchFamily="2" charset="0"/>
                <a:ea typeface="#9Slide03 Roboto Medium" panose="02000000000000000000" pitchFamily="2" charset="0"/>
              </a:rPr>
              <a:t>quan</a:t>
            </a:r>
            <a:r>
              <a:rPr lang="en-US" sz="2000" b="1" dirty="0">
                <a:solidFill>
                  <a:srgbClr val="002060"/>
                </a:solidFill>
                <a:latin typeface="#9Slide03 Roboto Medium" panose="02000000000000000000" pitchFamily="2" charset="0"/>
                <a:ea typeface="#9Slide03 Roboto Medium" panose="02000000000000000000" pitchFamily="2" charset="0"/>
              </a:rPr>
              <a:t> </a:t>
            </a:r>
            <a:r>
              <a:rPr lang="en-US" sz="2000" b="1" dirty="0" err="1">
                <a:solidFill>
                  <a:srgbClr val="002060"/>
                </a:solidFill>
                <a:latin typeface="#9Slide03 Roboto Medium" panose="02000000000000000000" pitchFamily="2" charset="0"/>
                <a:ea typeface="#9Slide03 Roboto Medium" panose="02000000000000000000" pitchFamily="2" charset="0"/>
              </a:rPr>
              <a:t>hệ</a:t>
            </a:r>
            <a:r>
              <a:rPr lang="en-US" sz="2000" b="1" dirty="0">
                <a:solidFill>
                  <a:srgbClr val="002060"/>
                </a:solidFill>
                <a:latin typeface="#9Slide03 Roboto Medium" panose="02000000000000000000" pitchFamily="2" charset="0"/>
                <a:ea typeface="#9Slide03 Roboto Medium" panose="02000000000000000000" pitchFamily="2" charset="0"/>
              </a:rPr>
              <a:t> </a:t>
            </a:r>
            <a:r>
              <a:rPr lang="en-US" sz="2000" b="1" dirty="0" err="1">
                <a:solidFill>
                  <a:srgbClr val="002060"/>
                </a:solidFill>
                <a:latin typeface="#9Slide03 Roboto Medium" panose="02000000000000000000" pitchFamily="2" charset="0"/>
                <a:ea typeface="#9Slide03 Roboto Medium" panose="02000000000000000000" pitchFamily="2" charset="0"/>
              </a:rPr>
              <a:t>khác</a:t>
            </a:r>
            <a:r>
              <a:rPr lang="en-US" sz="2000" b="1" dirty="0">
                <a:solidFill>
                  <a:srgbClr val="002060"/>
                </a:solidFill>
                <a:latin typeface="#9Slide03 Roboto Medium" panose="02000000000000000000" pitchFamily="2" charset="0"/>
                <a:ea typeface="#9Slide03 Roboto Medium" panose="02000000000000000000" pitchFamily="2" charset="0"/>
              </a:rPr>
              <a:t> nhau. </a:t>
            </a:r>
          </a:p>
        </p:txBody>
      </p:sp>
      <p:sp>
        <p:nvSpPr>
          <p:cNvPr id="35" name="Rectangle 34"/>
          <p:cNvSpPr/>
          <p:nvPr/>
        </p:nvSpPr>
        <p:spPr>
          <a:xfrm>
            <a:off x="7739865" y="5311076"/>
            <a:ext cx="4147335" cy="1323439"/>
          </a:xfrm>
          <a:prstGeom prst="rect">
            <a:avLst/>
          </a:prstGeom>
        </p:spPr>
        <p:txBody>
          <a:bodyPr wrap="square">
            <a:spAutoFit/>
          </a:bodyPr>
          <a:lstStyle/>
          <a:p>
            <a:pPr algn="just"/>
            <a:r>
              <a:rPr lang="vi-VN" sz="2000" b="1" dirty="0">
                <a:solidFill>
                  <a:srgbClr val="C00000"/>
                </a:solidFill>
                <a:latin typeface="#9Slide03 Roboto Medium" panose="02000000000000000000" pitchFamily="2" charset="0"/>
                <a:ea typeface="#9Slide03 Roboto Medium" panose="02000000000000000000" pitchFamily="2" charset="0"/>
              </a:rPr>
              <a:t>Trong các tổ chức liên kết kinh tế khu vực, ngày càng có nhiều hiệp định về kinh tế, chính trị, môi trường,… được kí kết. </a:t>
            </a:r>
            <a:endParaRPr lang="en-US" sz="2000" b="1" dirty="0">
              <a:solidFill>
                <a:srgbClr val="C00000"/>
              </a:solidFill>
              <a:latin typeface="#9Slide03 Roboto Medium" panose="02000000000000000000" pitchFamily="2" charset="0"/>
              <a:ea typeface="#9Slide03 Roboto Medium" panose="02000000000000000000" pitchFamily="2" charset="0"/>
            </a:endParaRPr>
          </a:p>
        </p:txBody>
      </p:sp>
    </p:spTree>
    <p:extLst>
      <p:ext uri="{BB962C8B-B14F-4D97-AF65-F5344CB8AC3E}">
        <p14:creationId xmlns:p14="http://schemas.microsoft.com/office/powerpoint/2010/main" val="179321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529389" y="625642"/>
            <a:ext cx="11051274" cy="117882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Nhân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tố</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nào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thúc</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đẩy</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toàn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cầu</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hóa kinh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tế</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diễn</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ra</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ngày</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càng</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mạnh</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3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mẽ</a:t>
            </a:r>
            <a:r>
              <a:rPr kumimoji="0" lang="en-US" sz="23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a:t>
            </a:r>
          </a:p>
        </p:txBody>
      </p:sp>
      <p:sp>
        <p:nvSpPr>
          <p:cNvPr id="26" name="Rectangle 25"/>
          <p:cNvSpPr/>
          <p:nvPr/>
        </p:nvSpPr>
        <p:spPr>
          <a:xfrm>
            <a:off x="529389" y="1949347"/>
            <a:ext cx="5487632"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A. </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Sự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phát</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triển</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của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khoa</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học, công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nghệ</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hiện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đại</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a:t>
            </a: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9Slide03 Roboto Medium" panose="02000000000000000000" pitchFamily="2" charset="0"/>
              <a:ea typeface="#9Slide03 Roboto Medium" panose="02000000000000000000" pitchFamily="2" charset="0"/>
              <a:cs typeface="+mn-cs"/>
            </a:endParaRPr>
          </a:p>
        </p:txBody>
      </p:sp>
      <p:sp>
        <p:nvSpPr>
          <p:cNvPr id="42" name="Rectangle 41"/>
          <p:cNvSpPr/>
          <p:nvPr/>
        </p:nvSpPr>
        <p:spPr>
          <a:xfrm>
            <a:off x="6130615" y="1953535"/>
            <a:ext cx="545004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B. </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Sự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gia</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tăng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nhanh</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dân số thế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giới</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và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hàng</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hóa.</a:t>
            </a:r>
          </a:p>
        </p:txBody>
      </p:sp>
      <p:sp>
        <p:nvSpPr>
          <p:cNvPr id="43" name="Rectangle 42"/>
          <p:cNvSpPr/>
          <p:nvPr/>
        </p:nvSpPr>
        <p:spPr>
          <a:xfrm>
            <a:off x="529389" y="2838519"/>
            <a:ext cx="5487632"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Nhu</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cầu</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hàng</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hóa tăng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nhanh</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kích</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thích sản xuất.</a:t>
            </a:r>
          </a:p>
        </p:txBody>
      </p:sp>
      <p:sp>
        <p:nvSpPr>
          <p:cNvPr id="44" name="Rectangle 43"/>
          <p:cNvSpPr/>
          <p:nvPr/>
        </p:nvSpPr>
        <p:spPr>
          <a:xfrm>
            <a:off x="6130615" y="2842707"/>
            <a:ext cx="545004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D. </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Sự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ra</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đời</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của các công ty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xuyên</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quốc</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a:t>
            </a:r>
            <a:r>
              <a:rPr kumimoji="0" lang="en-US" sz="2100" b="1" i="0" u="none" strike="noStrike" kern="1200" cap="none" spc="0" normalizeH="0" baseline="0" noProof="0" dirty="0" err="1">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gia</a:t>
            </a:r>
            <a:r>
              <a:rPr kumimoji="0" lang="en-US"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a:t>
            </a: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2" y="1974821"/>
            <a:ext cx="885137"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3" y="2871883"/>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75509" y="2765608"/>
            <a:ext cx="804743"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23071" y="1960075"/>
            <a:ext cx="804743" cy="707197"/>
          </a:xfrm>
          <a:prstGeom prst="rect">
            <a:avLst/>
          </a:prstGeom>
        </p:spPr>
      </p:pic>
      <p:sp>
        <p:nvSpPr>
          <p:cNvPr id="57" name="Cloud 56">
            <a:hlinkClick r:id="rId15" action="ppaction://hlinksldjump"/>
          </p:cNvPr>
          <p:cNvSpPr/>
          <p:nvPr/>
        </p:nvSpPr>
        <p:spPr>
          <a:xfrm>
            <a:off x="4667495" y="4702499"/>
            <a:ext cx="2359211" cy="1104900"/>
          </a:xfrm>
          <a:prstGeom prst="cloud">
            <a:avLst/>
          </a:prstGeom>
          <a:blipFill>
            <a:blip r:embed="rId5"/>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9Slide03 Roboto Medium" panose="02000000000000000000" pitchFamily="2" charset="0"/>
                <a:ea typeface="#9Slide03 Roboto Medium" panose="02000000000000000000" pitchFamily="2" charset="0"/>
                <a:cs typeface="+mn-cs"/>
              </a:rPr>
              <a:t>QUAY VỀ</a:t>
            </a:r>
            <a:endParaRPr kumimoji="0" lang="vi-VN" sz="2400" b="1" i="0" u="none" strike="noStrike" kern="1200" cap="none" spc="0" normalizeH="0" baseline="0" noProof="0" dirty="0">
              <a:ln>
                <a:noFill/>
              </a:ln>
              <a:solidFill>
                <a:schemeClr val="tx1"/>
              </a:solidFill>
              <a:effectLst/>
              <a:uLnTx/>
              <a:uFillTx/>
              <a:latin typeface="#9Slide03 Roboto Medium" panose="02000000000000000000" pitchFamily="2" charset="0"/>
              <a:ea typeface="#9Slide03 Roboto Medium" panose="02000000000000000000" pitchFamily="2" charset="0"/>
              <a:cs typeface="+mn-cs"/>
            </a:endParaRPr>
          </a:p>
        </p:txBody>
      </p:sp>
    </p:spTree>
    <p:extLst>
      <p:ext uri="{BB962C8B-B14F-4D97-AF65-F5344CB8AC3E}">
        <p14:creationId xmlns:p14="http://schemas.microsoft.com/office/powerpoint/2010/main" val="3527927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1110221" y="308270"/>
            <a:ext cx="9927194"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9Slide03 Roboto Medium" panose="02000000000000000000" pitchFamily="2" charset="0"/>
                <a:ea typeface="#9Slide03 Roboto Medium" panose="02000000000000000000" pitchFamily="2" charset="0"/>
              </a:rPr>
              <a:t>Hệ quả nào </a:t>
            </a:r>
            <a:r>
              <a:rPr kumimoji="0" lang="en-US" sz="2800" b="1" i="0" u="none" strike="noStrike" kern="1200" cap="none" spc="0" normalizeH="0" baseline="0" noProof="0" dirty="0" err="1">
                <a:ln>
                  <a:noFill/>
                </a:ln>
                <a:solidFill>
                  <a:srgbClr val="44546A"/>
                </a:solidFill>
                <a:effectLst/>
                <a:uLnTx/>
                <a:uFillTx/>
                <a:latin typeface="#9Slide03 Roboto Medium" panose="02000000000000000000" pitchFamily="2" charset="0"/>
                <a:ea typeface="#9Slide03 Roboto Medium" panose="02000000000000000000" pitchFamily="2" charset="0"/>
              </a:rPr>
              <a:t>sau</a:t>
            </a:r>
            <a:r>
              <a:rPr kumimoji="0" lang="en-US" sz="2800" b="1" i="0" u="none" strike="noStrike" kern="1200" cap="none" spc="0" normalizeH="0" baseline="0" noProof="0" dirty="0">
                <a:ln>
                  <a:noFill/>
                </a:ln>
                <a:solidFill>
                  <a:srgbClr val="44546A"/>
                </a:solidFill>
                <a:effectLst/>
                <a:uLnTx/>
                <a:uFillTx/>
                <a:latin typeface="#9Slide03 Roboto Medium" panose="02000000000000000000" pitchFamily="2" charset="0"/>
                <a:ea typeface="#9Slide03 Roboto Medium" panose="02000000000000000000" pitchFamily="2" charset="0"/>
              </a:rPr>
              <a:t> </a:t>
            </a:r>
            <a:r>
              <a:rPr kumimoji="0" lang="en-US" sz="2800" b="1" i="0" u="none" strike="noStrike" kern="1200" cap="none" spc="0" normalizeH="0" baseline="0" noProof="0" dirty="0" err="1">
                <a:ln>
                  <a:noFill/>
                </a:ln>
                <a:solidFill>
                  <a:srgbClr val="44546A"/>
                </a:solidFill>
                <a:effectLst/>
                <a:uLnTx/>
                <a:uFillTx/>
                <a:latin typeface="#9Slide03 Roboto Medium" panose="02000000000000000000" pitchFamily="2" charset="0"/>
                <a:ea typeface="#9Slide03 Roboto Medium" panose="02000000000000000000" pitchFamily="2" charset="0"/>
              </a:rPr>
              <a:t>đây</a:t>
            </a:r>
            <a:r>
              <a:rPr kumimoji="0" lang="en-US" sz="2800" b="1" i="0" u="none" strike="noStrike" kern="1200" cap="none" spc="0" normalizeH="0" baseline="0" noProof="0" dirty="0">
                <a:ln>
                  <a:noFill/>
                </a:ln>
                <a:solidFill>
                  <a:srgbClr val="44546A"/>
                </a:solidFill>
                <a:effectLst/>
                <a:uLnTx/>
                <a:uFillTx/>
                <a:latin typeface="#9Slide03 Roboto Medium" panose="02000000000000000000" pitchFamily="2" charset="0"/>
                <a:ea typeface="#9Slide03 Roboto Medium" panose="02000000000000000000" pitchFamily="2" charset="0"/>
              </a:rPr>
              <a:t> </a:t>
            </a:r>
            <a:r>
              <a:rPr kumimoji="0" lang="en-US" sz="2800" b="1" i="0" u="none" strike="noStrike" kern="1200" cap="none" spc="0" normalizeH="0" baseline="0" noProof="0" dirty="0">
                <a:ln>
                  <a:noFill/>
                </a:ln>
                <a:solidFill>
                  <a:srgbClr val="FF0000"/>
                </a:solidFill>
                <a:effectLst/>
                <a:uLnTx/>
                <a:uFillTx/>
                <a:latin typeface="#9Slide03 Roboto Medium" panose="02000000000000000000" pitchFamily="2" charset="0"/>
                <a:ea typeface="#9Slide03 Roboto Medium" panose="02000000000000000000" pitchFamily="2" charset="0"/>
              </a:rPr>
              <a:t>không </a:t>
            </a:r>
            <a:r>
              <a:rPr kumimoji="0" lang="en-US" sz="2800" b="1" i="0" u="none" strike="noStrike" kern="1200" cap="none" spc="0" normalizeH="0" baseline="0" noProof="0" dirty="0">
                <a:ln>
                  <a:noFill/>
                </a:ln>
                <a:solidFill>
                  <a:srgbClr val="44546A"/>
                </a:solidFill>
                <a:effectLst/>
                <a:uLnTx/>
                <a:uFillTx/>
                <a:latin typeface="#9Slide03 Roboto Medium" panose="02000000000000000000" pitchFamily="2" charset="0"/>
                <a:ea typeface="#9Slide03 Roboto Medium" panose="02000000000000000000" pitchFamily="2" charset="0"/>
              </a:rPr>
              <a:t>phải là của </a:t>
            </a:r>
            <a:r>
              <a:rPr kumimoji="0" lang="en-US" sz="2800" b="1" i="0" u="none" strike="noStrike" kern="1200" cap="none" spc="0" normalizeH="0" baseline="0" noProof="0" dirty="0" err="1">
                <a:ln>
                  <a:noFill/>
                </a:ln>
                <a:solidFill>
                  <a:srgbClr val="44546A"/>
                </a:solidFill>
                <a:effectLst/>
                <a:uLnTx/>
                <a:uFillTx/>
                <a:latin typeface="#9Slide03 Roboto Medium" panose="02000000000000000000" pitchFamily="2" charset="0"/>
                <a:ea typeface="#9Slide03 Roboto Medium" panose="02000000000000000000" pitchFamily="2" charset="0"/>
              </a:rPr>
              <a:t>khu</a:t>
            </a:r>
            <a:r>
              <a:rPr kumimoji="0" lang="en-US" sz="2800" b="1" i="0" u="none" strike="noStrike" kern="1200" cap="none" spc="0" normalizeH="0" baseline="0" noProof="0" dirty="0">
                <a:ln>
                  <a:noFill/>
                </a:ln>
                <a:solidFill>
                  <a:srgbClr val="44546A"/>
                </a:solidFill>
                <a:effectLst/>
                <a:uLnTx/>
                <a:uFillTx/>
                <a:latin typeface="#9Slide03 Roboto Medium" panose="02000000000000000000" pitchFamily="2" charset="0"/>
                <a:ea typeface="#9Slide03 Roboto Medium" panose="02000000000000000000" pitchFamily="2" charset="0"/>
              </a:rPr>
              <a:t> </a:t>
            </a:r>
            <a:r>
              <a:rPr kumimoji="0" lang="en-US" sz="2800" b="1" i="0" u="none" strike="noStrike" kern="1200" cap="none" spc="0" normalizeH="0" baseline="0" noProof="0" dirty="0" err="1">
                <a:ln>
                  <a:noFill/>
                </a:ln>
                <a:solidFill>
                  <a:srgbClr val="44546A"/>
                </a:solidFill>
                <a:effectLst/>
                <a:uLnTx/>
                <a:uFillTx/>
                <a:latin typeface="#9Slide03 Roboto Medium" panose="02000000000000000000" pitchFamily="2" charset="0"/>
                <a:ea typeface="#9Slide03 Roboto Medium" panose="02000000000000000000" pitchFamily="2" charset="0"/>
              </a:rPr>
              <a:t>vực</a:t>
            </a:r>
            <a:r>
              <a:rPr kumimoji="0" lang="en-US" sz="2800" b="1" i="0" u="none" strike="noStrike" kern="1200" cap="none" spc="0" normalizeH="0" baseline="0" noProof="0" dirty="0">
                <a:ln>
                  <a:noFill/>
                </a:ln>
                <a:solidFill>
                  <a:srgbClr val="44546A"/>
                </a:solidFill>
                <a:effectLst/>
                <a:uLnTx/>
                <a:uFillTx/>
                <a:latin typeface="#9Slide03 Roboto Medium" panose="02000000000000000000" pitchFamily="2" charset="0"/>
                <a:ea typeface="#9Slide03 Roboto Medium" panose="02000000000000000000" pitchFamily="2" charset="0"/>
              </a:rPr>
              <a:t> hóa kinh </a:t>
            </a:r>
            <a:r>
              <a:rPr kumimoji="0" lang="en-US" sz="2800" b="1" i="0" u="none" strike="noStrike" kern="1200" cap="none" spc="0" normalizeH="0" baseline="0" noProof="0" dirty="0" err="1">
                <a:ln>
                  <a:noFill/>
                </a:ln>
                <a:solidFill>
                  <a:srgbClr val="44546A"/>
                </a:solidFill>
                <a:effectLst/>
                <a:uLnTx/>
                <a:uFillTx/>
                <a:latin typeface="#9Slide03 Roboto Medium" panose="02000000000000000000" pitchFamily="2" charset="0"/>
                <a:ea typeface="#9Slide03 Roboto Medium" panose="02000000000000000000" pitchFamily="2" charset="0"/>
              </a:rPr>
              <a:t>tế</a:t>
            </a:r>
            <a:r>
              <a:rPr kumimoji="0" lang="en-US" sz="2800" b="1" i="0" u="none" strike="noStrike" kern="1200" cap="none" spc="0" normalizeH="0" baseline="0" noProof="0" dirty="0">
                <a:ln>
                  <a:noFill/>
                </a:ln>
                <a:solidFill>
                  <a:srgbClr val="44546A"/>
                </a:solidFill>
                <a:effectLst/>
                <a:uLnTx/>
                <a:uFillTx/>
                <a:latin typeface="#9Slide03 Roboto Medium" panose="02000000000000000000" pitchFamily="2" charset="0"/>
                <a:ea typeface="#9Slide03 Roboto Medium" panose="02000000000000000000" pitchFamily="2" charset="0"/>
              </a:rPr>
              <a:t>?</a:t>
            </a:r>
            <a:endParaRPr kumimoji="0" lang="en-US" sz="2800" b="1" i="0" u="none" strike="noStrike" kern="1200" cap="none" spc="0" normalizeH="0" baseline="0" noProof="0" dirty="0">
              <a:ln>
                <a:noFill/>
              </a:ln>
              <a:solidFill>
                <a:srgbClr val="44546A"/>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endParaRPr>
          </a:p>
        </p:txBody>
      </p:sp>
      <p:sp>
        <p:nvSpPr>
          <p:cNvPr id="26" name="Rectangle 25"/>
          <p:cNvSpPr/>
          <p:nvPr/>
        </p:nvSpPr>
        <p:spPr>
          <a:xfrm>
            <a:off x="1110221" y="1949347"/>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A. </a:t>
            </a:r>
            <a:r>
              <a:rPr kumimoji="0" lang="vi-VN" sz="22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Tăng cường quá trình toàn cầu hóa về kinh tế.</a:t>
            </a: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B. </a:t>
            </a:r>
            <a:r>
              <a:rPr kumimoji="0" lang="vi-VN" sz="22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Gia tăng khoảng cách giàu nghèo giữa các nước.</a:t>
            </a:r>
          </a:p>
        </p:txBody>
      </p:sp>
      <p:sp>
        <p:nvSpPr>
          <p:cNvPr id="43" name="Rectangle 42"/>
          <p:cNvSpPr/>
          <p:nvPr/>
        </p:nvSpPr>
        <p:spPr>
          <a:xfrm>
            <a:off x="1110221" y="2838519"/>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C. </a:t>
            </a:r>
            <a:r>
              <a:rPr kumimoji="0" lang="vi-VN" sz="22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rPr>
              <a:t>Động lực thúc đẩy tăng trưởng, phát triển kinh tế.</a:t>
            </a:r>
            <a:endParaRPr kumimoji="0" lang="en-US" sz="22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endParaRPr>
          </a:p>
        </p:txBody>
      </p:sp>
      <p:sp>
        <p:nvSpPr>
          <p:cNvPr id="44" name="Rectangle 43"/>
          <p:cNvSpPr/>
          <p:nvPr/>
        </p:nvSpPr>
        <p:spPr>
          <a:xfrm>
            <a:off x="6130615" y="2842707"/>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D. </a:t>
            </a:r>
            <a:r>
              <a:rPr kumimoji="0" lang="vi-VN" sz="22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Tăng cường tự do hóa thương mại, đầu tư dịch vụ.</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3"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3" y="2871883"/>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80"/>
            <a:ext cx="804743"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4"/>
            <a:ext cx="804743" cy="643793"/>
          </a:xfrm>
          <a:prstGeom prst="rect">
            <a:avLst/>
          </a:prstGeom>
        </p:spPr>
      </p:pic>
      <p:sp>
        <p:nvSpPr>
          <p:cNvPr id="18" name="Cloud 17">
            <a:hlinkClick r:id="rId14" action="ppaction://hlinksldjump"/>
          </p:cNvPr>
          <p:cNvSpPr/>
          <p:nvPr/>
        </p:nvSpPr>
        <p:spPr>
          <a:xfrm>
            <a:off x="4667495" y="4702499"/>
            <a:ext cx="2359211" cy="1104900"/>
          </a:xfrm>
          <a:prstGeom prst="cloud">
            <a:avLst/>
          </a:prstGeom>
          <a:blipFill>
            <a:blip r:embed="rId15"/>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7" name="TextBox 16"/>
          <p:cNvSpPr txBox="1"/>
          <p:nvPr/>
        </p:nvSpPr>
        <p:spPr>
          <a:xfrm>
            <a:off x="10375425" y="6481483"/>
            <a:ext cx="172692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7505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832637" y="610936"/>
            <a:ext cx="10748027" cy="120049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1"/>
                </a:solidFill>
                <a:effectLst/>
                <a:uLnTx/>
                <a:uFillTx/>
                <a:latin typeface="#9Slide03 Roboto Medium" panose="02000000000000000000" pitchFamily="2" charset="0"/>
                <a:ea typeface="#9Slide03 Roboto Medium" panose="02000000000000000000" pitchFamily="2" charset="0"/>
                <a:cs typeface="+mn-cs"/>
              </a:rPr>
              <a:t>Biểu hiện nào sau đây </a:t>
            </a:r>
            <a:r>
              <a:rPr kumimoji="0" lang="vi-VN" sz="24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mn-cs"/>
              </a:rPr>
              <a:t>không</a:t>
            </a:r>
            <a:r>
              <a:rPr kumimoji="0" lang="vi-VN" sz="2400" b="1" i="0" u="none" strike="noStrike" kern="1200" cap="none" spc="0" normalizeH="0" baseline="0" noProof="0" dirty="0">
                <a:ln>
                  <a:noFill/>
                </a:ln>
                <a:solidFill>
                  <a:schemeClr val="tx1"/>
                </a:solidFill>
                <a:effectLst/>
                <a:uLnTx/>
                <a:uFillTx/>
                <a:latin typeface="#9Slide03 Roboto Medium" panose="02000000000000000000" pitchFamily="2" charset="0"/>
                <a:ea typeface="#9Slide03 Roboto Medium" panose="02000000000000000000" pitchFamily="2" charset="0"/>
                <a:cs typeface="+mn-cs"/>
              </a:rPr>
              <a:t> phải là biểu hiện của toàn cầu hóa kinh tế?</a:t>
            </a:r>
          </a:p>
        </p:txBody>
      </p:sp>
      <p:sp>
        <p:nvSpPr>
          <p:cNvPr id="26" name="Rectangle 25"/>
          <p:cNvSpPr/>
          <p:nvPr/>
        </p:nvSpPr>
        <p:spPr>
          <a:xfrm>
            <a:off x="832637" y="1949347"/>
            <a:ext cx="5184384"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A. </a:t>
            </a:r>
            <a:r>
              <a:rPr kumimoji="0" lang="vi-VN" sz="22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Tăng nhanh thương mại quốc tế.</a:t>
            </a: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a:ln>
                <a:noFill/>
              </a:ln>
              <a:solidFill>
                <a:prstClr val="white"/>
              </a:solidFill>
              <a:effectLst/>
              <a:uLnTx/>
              <a:uFillTx/>
              <a:latin typeface="#9Slide03 Roboto Medium" panose="02000000000000000000" pitchFamily="2" charset="0"/>
              <a:ea typeface="#9Slide03 Roboto Medium" panose="02000000000000000000" pitchFamily="2" charset="0"/>
              <a:cs typeface="+mn-cs"/>
            </a:endParaRPr>
          </a:p>
        </p:txBody>
      </p:sp>
      <p:sp>
        <p:nvSpPr>
          <p:cNvPr id="42" name="Rectangle 41"/>
          <p:cNvSpPr/>
          <p:nvPr/>
        </p:nvSpPr>
        <p:spPr>
          <a:xfrm>
            <a:off x="6130615" y="1953535"/>
            <a:ext cx="545004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B. </a:t>
            </a:r>
            <a:r>
              <a:rPr kumimoji="0" lang="vi-VN" sz="22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Tăng cường vai trò của các công ty đa quốc gia.</a:t>
            </a:r>
          </a:p>
        </p:txBody>
      </p:sp>
      <p:sp>
        <p:nvSpPr>
          <p:cNvPr id="43" name="Rectangle 42"/>
          <p:cNvSpPr/>
          <p:nvPr/>
        </p:nvSpPr>
        <p:spPr>
          <a:xfrm>
            <a:off x="832637" y="2838519"/>
            <a:ext cx="5184384"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 </a:t>
            </a:r>
            <a:r>
              <a:rPr kumimoji="0" lang="vi-VN" sz="22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Phát triển các hệ thống tài chính quốc tế.</a:t>
            </a:r>
            <a:endParaRPr kumimoji="0" lang="vi-VN" sz="22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endParaRPr>
          </a:p>
        </p:txBody>
      </p:sp>
      <p:sp>
        <p:nvSpPr>
          <p:cNvPr id="44" name="Rectangle 43"/>
          <p:cNvSpPr/>
          <p:nvPr/>
        </p:nvSpPr>
        <p:spPr>
          <a:xfrm>
            <a:off x="6130615" y="2842707"/>
            <a:ext cx="545004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D. </a:t>
            </a:r>
            <a:r>
              <a:rPr kumimoji="0" lang="vi-VN" sz="22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Chiến tranh xảy ra trên toàn cầu</a:t>
            </a:r>
            <a:endParaRPr kumimoji="0" lang="vi-VN" sz="22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3" cy="708059"/>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4615" y="2902113"/>
            <a:ext cx="732404"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27383" y="2935965"/>
            <a:ext cx="804743" cy="643793"/>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99533" y="2047277"/>
            <a:ext cx="732592" cy="643793"/>
          </a:xfrm>
          <a:prstGeom prst="rect">
            <a:avLst/>
          </a:prstGeom>
        </p:spPr>
      </p:pic>
      <p:sp>
        <p:nvSpPr>
          <p:cNvPr id="18" name="Cloud 17">
            <a:hlinkClick r:id="rId13" action="ppaction://hlinksldjump"/>
          </p:cNvPr>
          <p:cNvSpPr/>
          <p:nvPr/>
        </p:nvSpPr>
        <p:spPr>
          <a:xfrm>
            <a:off x="4667495"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2273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577515" y="689811"/>
            <a:ext cx="11003147" cy="111465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Ý nghĩa tích cực của tự do hóa thương mại mở rộng là</a:t>
            </a:r>
          </a:p>
        </p:txBody>
      </p:sp>
      <p:sp>
        <p:nvSpPr>
          <p:cNvPr id="26" name="Rectangle 25"/>
          <p:cNvSpPr/>
          <p:nvPr/>
        </p:nvSpPr>
        <p:spPr>
          <a:xfrm>
            <a:off x="577516" y="1949347"/>
            <a:ext cx="579120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A.</a:t>
            </a:r>
            <a:r>
              <a:rPr kumimoji="0" lang="en-US" sz="21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 </a:t>
            </a:r>
            <a:r>
              <a:rPr kumimoji="0" lang="vi-VN"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hàng hóa có điều kiện lưu thông rộng rãi.</a:t>
            </a: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545004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B. </a:t>
            </a:r>
            <a:r>
              <a:rPr kumimoji="0" lang="vi-VN"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nâng cao vai trò của các công ty đa quốc gia.</a:t>
            </a:r>
          </a:p>
        </p:txBody>
      </p:sp>
      <p:sp>
        <p:nvSpPr>
          <p:cNvPr id="43" name="Rectangle 42"/>
          <p:cNvSpPr/>
          <p:nvPr/>
        </p:nvSpPr>
        <p:spPr>
          <a:xfrm>
            <a:off x="577517" y="2838519"/>
            <a:ext cx="5439504"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 </a:t>
            </a:r>
            <a:r>
              <a:rPr kumimoji="0" lang="vi-VN"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tạo thuận lợi cho tài chính quốc tế phát triển.</a:t>
            </a:r>
          </a:p>
        </p:txBody>
      </p:sp>
      <p:sp>
        <p:nvSpPr>
          <p:cNvPr id="44" name="Rectangle 43"/>
          <p:cNvSpPr/>
          <p:nvPr/>
        </p:nvSpPr>
        <p:spPr>
          <a:xfrm>
            <a:off x="6130615" y="2842707"/>
            <a:ext cx="545004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1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D. </a:t>
            </a:r>
            <a:r>
              <a:rPr kumimoji="0" lang="vi-VN" sz="21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rPr>
              <a:t>thúc đẩy tăng trưởng kinh tế trên thế giới.</a:t>
            </a:r>
            <a:endParaRPr kumimoji="0" lang="en-US" sz="21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2"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3" y="2871883"/>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59467" y="2883602"/>
            <a:ext cx="804743"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23082" y="1960075"/>
            <a:ext cx="804743" cy="707197"/>
          </a:xfrm>
          <a:prstGeom prst="rect">
            <a:avLst/>
          </a:prstGeom>
        </p:spPr>
      </p:pic>
      <p:sp>
        <p:nvSpPr>
          <p:cNvPr id="17" name="Cloud 16">
            <a:hlinkClick r:id="rId14" action="ppaction://hlinksldjump"/>
          </p:cNvPr>
          <p:cNvSpPr/>
          <p:nvPr/>
        </p:nvSpPr>
        <p:spPr>
          <a:xfrm>
            <a:off x="4667495"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8562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26"/>
                                        </p:tgtEl>
                                        <p:attrNameLst>
                                          <p:attrName>fillcolor</p:attrName>
                                        </p:attrNameLst>
                                      </p:cBhvr>
                                      <p:to>
                                        <a:srgbClr val="FFF2CC"/>
                                      </p:to>
                                    </p:animClr>
                                    <p:set>
                                      <p:cBhvr>
                                        <p:cTn id="45" dur="250" fill="hold"/>
                                        <p:tgtEl>
                                          <p:spTgt spid="26"/>
                                        </p:tgtEl>
                                        <p:attrNameLst>
                                          <p:attrName>fill.type</p:attrName>
                                        </p:attrNameLst>
                                      </p:cBhvr>
                                      <p:to>
                                        <p:strVal val="solid"/>
                                      </p:to>
                                    </p:set>
                                    <p:set>
                                      <p:cBhvr>
                                        <p:cTn id="46" dur="250" fill="hold"/>
                                        <p:tgtEl>
                                          <p:spTgt spid="2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47"/>
                                        </p:tgtEl>
                                        <p:attrNameLst>
                                          <p:attrName>style.visibility</p:attrName>
                                        </p:attrNameLst>
                                      </p:cBhvr>
                                      <p:to>
                                        <p:strVal val="visible"/>
                                      </p:to>
                                    </p:set>
                                    <p:anim calcmode="lin" valueType="num">
                                      <p:cBhvr>
                                        <p:cTn id="49" dur="250" fill="hold"/>
                                        <p:tgtEl>
                                          <p:spTgt spid="47"/>
                                        </p:tgtEl>
                                        <p:attrNameLst>
                                          <p:attrName>ppt_w</p:attrName>
                                        </p:attrNameLst>
                                      </p:cBhvr>
                                      <p:tavLst>
                                        <p:tav tm="0">
                                          <p:val>
                                            <p:strVal val="4*#ppt_w"/>
                                          </p:val>
                                        </p:tav>
                                        <p:tav tm="100000">
                                          <p:val>
                                            <p:strVal val="#ppt_w"/>
                                          </p:val>
                                        </p:tav>
                                      </p:tavLst>
                                    </p:anim>
                                    <p:anim calcmode="lin" valueType="num">
                                      <p:cBhvr>
                                        <p:cTn id="5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par>
                                <p:cTn id="51" presetID="1" presetClass="emph" presetSubtype="2" fill="hold" nodeType="withEffect">
                                  <p:stCondLst>
                                    <p:cond delay="1000"/>
                                  </p:stCondLst>
                                  <p:childTnLst>
                                    <p:animClr clrSpc="rgb" dir="cw">
                                      <p:cBhvr>
                                        <p:cTn id="52" dur="250" fill="hold"/>
                                        <p:tgtEl>
                                          <p:spTgt spid="26"/>
                                        </p:tgtEl>
                                        <p:attrNameLst>
                                          <p:attrName>fillcolor</p:attrName>
                                        </p:attrNameLst>
                                      </p:cBhvr>
                                      <p:to>
                                        <a:srgbClr val="00B050"/>
                                      </p:to>
                                    </p:animClr>
                                    <p:set>
                                      <p:cBhvr>
                                        <p:cTn id="53" dur="250" fill="hold"/>
                                        <p:tgtEl>
                                          <p:spTgt spid="26"/>
                                        </p:tgtEl>
                                        <p:attrNameLst>
                                          <p:attrName>fill.type</p:attrName>
                                        </p:attrNameLst>
                                      </p:cBhvr>
                                      <p:to>
                                        <p:strVal val="solid"/>
                                      </p:to>
                                    </p:set>
                                    <p:set>
                                      <p:cBhvr>
                                        <p:cTn id="5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5" restart="whenNotActive" fill="hold" evtFilter="cancelBubble" nodeType="interactiveSeq">
                <p:stCondLst>
                  <p:cond evt="onClick" delay="0">
                    <p:tgtEl>
                      <p:spTgt spid="42"/>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42"/>
                                        </p:tgtEl>
                                        <p:attrNameLst>
                                          <p:attrName>fillcolor</p:attrName>
                                        </p:attrNameLst>
                                      </p:cBhvr>
                                      <p:to>
                                        <a:srgbClr val="FFF2CC"/>
                                      </p:to>
                                    </p:animClr>
                                    <p:set>
                                      <p:cBhvr>
                                        <p:cTn id="60" dur="250" fill="hold"/>
                                        <p:tgtEl>
                                          <p:spTgt spid="42"/>
                                        </p:tgtEl>
                                        <p:attrNameLst>
                                          <p:attrName>fill.type</p:attrName>
                                        </p:attrNameLst>
                                      </p:cBhvr>
                                      <p:to>
                                        <p:strVal val="solid"/>
                                      </p:to>
                                    </p:set>
                                    <p:set>
                                      <p:cBhvr>
                                        <p:cTn id="61" dur="250" fill="hold"/>
                                        <p:tgtEl>
                                          <p:spTgt spid="42"/>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53"/>
                                        </p:tgtEl>
                                        <p:attrNameLst>
                                          <p:attrName>style.visibility</p:attrName>
                                        </p:attrNameLst>
                                      </p:cBhvr>
                                      <p:to>
                                        <p:strVal val="visible"/>
                                      </p:to>
                                    </p:set>
                                    <p:anim calcmode="lin" valueType="num">
                                      <p:cBhvr>
                                        <p:cTn id="64" dur="250" fill="hold"/>
                                        <p:tgtEl>
                                          <p:spTgt spid="53"/>
                                        </p:tgtEl>
                                        <p:attrNameLst>
                                          <p:attrName>ppt_w</p:attrName>
                                        </p:attrNameLst>
                                      </p:cBhvr>
                                      <p:tavLst>
                                        <p:tav tm="0">
                                          <p:val>
                                            <p:strVal val="4*#ppt_w"/>
                                          </p:val>
                                        </p:tav>
                                        <p:tav tm="100000">
                                          <p:val>
                                            <p:strVal val="#ppt_w"/>
                                          </p:val>
                                        </p:tav>
                                      </p:tavLst>
                                    </p:anim>
                                    <p:anim calcmode="lin" valueType="num">
                                      <p:cBhvr>
                                        <p:cTn id="6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par>
                                <p:cTn id="66" presetID="1" presetClass="emph" presetSubtype="2" fill="hold" nodeType="withEffect">
                                  <p:stCondLst>
                                    <p:cond delay="1000"/>
                                  </p:stCondLst>
                                  <p:childTnLst>
                                    <p:animClr clrSpc="rgb" dir="cw">
                                      <p:cBhvr>
                                        <p:cTn id="67" dur="250" fill="hold"/>
                                        <p:tgtEl>
                                          <p:spTgt spid="42"/>
                                        </p:tgtEl>
                                        <p:attrNameLst>
                                          <p:attrName>fillcolor</p:attrName>
                                        </p:attrNameLst>
                                      </p:cBhvr>
                                      <p:to>
                                        <a:srgbClr val="FFFF00"/>
                                      </p:to>
                                    </p:animClr>
                                    <p:set>
                                      <p:cBhvr>
                                        <p:cTn id="68" dur="250" fill="hold"/>
                                        <p:tgtEl>
                                          <p:spTgt spid="42"/>
                                        </p:tgtEl>
                                        <p:attrNameLst>
                                          <p:attrName>fill.type</p:attrName>
                                        </p:attrNameLst>
                                      </p:cBhvr>
                                      <p:to>
                                        <p:strVal val="solid"/>
                                      </p:to>
                                    </p:set>
                                    <p:set>
                                      <p:cBhvr>
                                        <p:cTn id="6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0" restart="whenNotActive" fill="hold" evtFilter="cancelBubble" nodeType="interactiveSeq">
                <p:stCondLst>
                  <p:cond evt="onClick" delay="0">
                    <p:tgtEl>
                      <p:spTgt spid="43"/>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43"/>
                                        </p:tgtEl>
                                        <p:attrNameLst>
                                          <p:attrName>fillcolor</p:attrName>
                                        </p:attrNameLst>
                                      </p:cBhvr>
                                      <p:to>
                                        <a:srgbClr val="FFF2CC"/>
                                      </p:to>
                                    </p:animClr>
                                    <p:set>
                                      <p:cBhvr>
                                        <p:cTn id="75" dur="250" fill="hold"/>
                                        <p:tgtEl>
                                          <p:spTgt spid="43"/>
                                        </p:tgtEl>
                                        <p:attrNameLst>
                                          <p:attrName>fill.type</p:attrName>
                                        </p:attrNameLst>
                                      </p:cBhvr>
                                      <p:to>
                                        <p:strVal val="solid"/>
                                      </p:to>
                                    </p:set>
                                    <p:set>
                                      <p:cBhvr>
                                        <p:cTn id="76" dur="250" fill="hold"/>
                                        <p:tgtEl>
                                          <p:spTgt spid="43"/>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51"/>
                                        </p:tgtEl>
                                        <p:attrNameLst>
                                          <p:attrName>style.visibility</p:attrName>
                                        </p:attrNameLst>
                                      </p:cBhvr>
                                      <p:to>
                                        <p:strVal val="visible"/>
                                      </p:to>
                                    </p:set>
                                    <p:anim calcmode="lin" valueType="num">
                                      <p:cBhvr>
                                        <p:cTn id="79" dur="250" fill="hold"/>
                                        <p:tgtEl>
                                          <p:spTgt spid="51"/>
                                        </p:tgtEl>
                                        <p:attrNameLst>
                                          <p:attrName>ppt_w</p:attrName>
                                        </p:attrNameLst>
                                      </p:cBhvr>
                                      <p:tavLst>
                                        <p:tav tm="0">
                                          <p:val>
                                            <p:strVal val="4*#ppt_w"/>
                                          </p:val>
                                        </p:tav>
                                        <p:tav tm="100000">
                                          <p:val>
                                            <p:strVal val="#ppt_w"/>
                                          </p:val>
                                        </p:tav>
                                      </p:tavLst>
                                    </p:anim>
                                    <p:anim calcmode="lin" valueType="num">
                                      <p:cBhvr>
                                        <p:cTn id="8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4" name="Wrong Buzzer.wav"/>
                                        </p:tgtEl>
                                      </p:cMediaNode>
                                    </p:audio>
                                  </p:subTnLst>
                                </p:cTn>
                              </p:par>
                              <p:par>
                                <p:cTn id="81" presetID="1" presetClass="emph" presetSubtype="2" fill="hold" nodeType="withEffect">
                                  <p:stCondLst>
                                    <p:cond delay="1000"/>
                                  </p:stCondLst>
                                  <p:childTnLst>
                                    <p:animClr clrSpc="rgb" dir="cw">
                                      <p:cBhvr>
                                        <p:cTn id="82" dur="250" fill="hold"/>
                                        <p:tgtEl>
                                          <p:spTgt spid="43"/>
                                        </p:tgtEl>
                                        <p:attrNameLst>
                                          <p:attrName>fillcolor</p:attrName>
                                        </p:attrNameLst>
                                      </p:cBhvr>
                                      <p:to>
                                        <a:srgbClr val="FFFF00"/>
                                      </p:to>
                                    </p:animClr>
                                    <p:set>
                                      <p:cBhvr>
                                        <p:cTn id="83" dur="250" fill="hold"/>
                                        <p:tgtEl>
                                          <p:spTgt spid="43"/>
                                        </p:tgtEl>
                                        <p:attrNameLst>
                                          <p:attrName>fill.type</p:attrName>
                                        </p:attrNameLst>
                                      </p:cBhvr>
                                      <p:to>
                                        <p:strVal val="solid"/>
                                      </p:to>
                                    </p:set>
                                    <p:set>
                                      <p:cBhvr>
                                        <p:cTn id="8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5" restart="whenNotActive" fill="hold" evtFilter="cancelBubble" nodeType="interactiveSeq">
                <p:stCondLst>
                  <p:cond evt="onClick" delay="0">
                    <p:tgtEl>
                      <p:spTgt spid="44"/>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4"/>
                                        </p:tgtEl>
                                        <p:attrNameLst>
                                          <p:attrName>fillcolor</p:attrName>
                                        </p:attrNameLst>
                                      </p:cBhvr>
                                      <p:to>
                                        <a:srgbClr val="FFF2CC"/>
                                      </p:to>
                                    </p:animClr>
                                    <p:set>
                                      <p:cBhvr>
                                        <p:cTn id="90" dur="250" fill="hold"/>
                                        <p:tgtEl>
                                          <p:spTgt spid="44"/>
                                        </p:tgtEl>
                                        <p:attrNameLst>
                                          <p:attrName>fill.type</p:attrName>
                                        </p:attrNameLst>
                                      </p:cBhvr>
                                      <p:to>
                                        <p:strVal val="solid"/>
                                      </p:to>
                                    </p:set>
                                    <p:set>
                                      <p:cBhvr>
                                        <p:cTn id="91" dur="250" fill="hold"/>
                                        <p:tgtEl>
                                          <p:spTgt spid="44"/>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2"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49"/>
                                        </p:tgtEl>
                                        <p:attrNameLst>
                                          <p:attrName>style.visibility</p:attrName>
                                        </p:attrNameLst>
                                      </p:cBhvr>
                                      <p:to>
                                        <p:strVal val="visible"/>
                                      </p:to>
                                    </p:set>
                                    <p:anim calcmode="lin" valueType="num">
                                      <p:cBhvr>
                                        <p:cTn id="94" dur="250" fill="hold"/>
                                        <p:tgtEl>
                                          <p:spTgt spid="49"/>
                                        </p:tgtEl>
                                        <p:attrNameLst>
                                          <p:attrName>ppt_w</p:attrName>
                                        </p:attrNameLst>
                                      </p:cBhvr>
                                      <p:tavLst>
                                        <p:tav tm="0">
                                          <p:val>
                                            <p:strVal val="4*#ppt_w"/>
                                          </p:val>
                                        </p:tav>
                                        <p:tav tm="100000">
                                          <p:val>
                                            <p:strVal val="#ppt_w"/>
                                          </p:val>
                                        </p:tav>
                                      </p:tavLst>
                                    </p:anim>
                                    <p:anim calcmode="lin" valueType="num">
                                      <p:cBhvr>
                                        <p:cTn id="9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4" name="Wrong Buzzer.wav"/>
                                        </p:tgtEl>
                                      </p:cMediaNode>
                                    </p:audio>
                                  </p:subTnLst>
                                </p:cTn>
                              </p:par>
                              <p:par>
                                <p:cTn id="96" presetID="1" presetClass="emph" presetSubtype="2" fill="hold" nodeType="withEffect">
                                  <p:stCondLst>
                                    <p:cond delay="1000"/>
                                  </p:stCondLst>
                                  <p:childTnLst>
                                    <p:animClr clrSpc="rgb" dir="cw">
                                      <p:cBhvr>
                                        <p:cTn id="97" dur="250" fill="hold"/>
                                        <p:tgtEl>
                                          <p:spTgt spid="44"/>
                                        </p:tgtEl>
                                        <p:attrNameLst>
                                          <p:attrName>fillcolor</p:attrName>
                                        </p:attrNameLst>
                                      </p:cBhvr>
                                      <p:to>
                                        <a:srgbClr val="FFFF00"/>
                                      </p:to>
                                    </p:animClr>
                                    <p:set>
                                      <p:cBhvr>
                                        <p:cTn id="98" dur="250" fill="hold"/>
                                        <p:tgtEl>
                                          <p:spTgt spid="44"/>
                                        </p:tgtEl>
                                        <p:attrNameLst>
                                          <p:attrName>fill.type</p:attrName>
                                        </p:attrNameLst>
                                      </p:cBhvr>
                                      <p:to>
                                        <p:strVal val="solid"/>
                                      </p:to>
                                    </p:set>
                                    <p:set>
                                      <p:cBhvr>
                                        <p:cTn id="9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2" grpId="0" animBg="1"/>
      <p:bldP spid="43"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994610" y="336884"/>
            <a:ext cx="10042803" cy="146758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rPr>
              <a:t>Nhân tố nào thúc đẩy toàn cầu hóa kinh tế diễn ra ngày </a:t>
            </a:r>
            <a:endParaRPr kumimoji="0" lang="en-US" sz="25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endParaRPr>
          </a:p>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rPr>
              <a:t>càng mạnh mẽ?</a:t>
            </a:r>
            <a:endParaRPr kumimoji="0" lang="en-US" sz="25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endParaRPr>
          </a:p>
        </p:txBody>
      </p:sp>
      <p:sp>
        <p:nvSpPr>
          <p:cNvPr id="26" name="Rectangle 25"/>
          <p:cNvSpPr/>
          <p:nvPr/>
        </p:nvSpPr>
        <p:spPr>
          <a:xfrm>
            <a:off x="1110221" y="1949347"/>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A. </a:t>
            </a: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Sự tương phản về trình độ phát triển kinh tế giữa các nhóm nước.</a:t>
            </a: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B. </a:t>
            </a: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rPr>
              <a:t>Nhu cầu giao lưu quốc tế, trao đổi hàng hóa ngày càng tăng nhanh.</a:t>
            </a:r>
            <a:endPar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endParaRPr>
          </a:p>
        </p:txBody>
      </p:sp>
      <p:sp>
        <p:nvSpPr>
          <p:cNvPr id="43" name="Rectangle 42"/>
          <p:cNvSpPr/>
          <p:nvPr/>
        </p:nvSpPr>
        <p:spPr>
          <a:xfrm>
            <a:off x="1110221" y="2838519"/>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C. </a:t>
            </a: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Dỡ bỏ các rào cản trong thương mại, đầu tư, dịch vụ, công nghệ.</a:t>
            </a:r>
          </a:p>
        </p:txBody>
      </p:sp>
      <p:sp>
        <p:nvSpPr>
          <p:cNvPr id="44" name="Rectangle 43"/>
          <p:cNvSpPr/>
          <p:nvPr/>
        </p:nvSpPr>
        <p:spPr>
          <a:xfrm>
            <a:off x="6130615" y="2842707"/>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mn-cs"/>
              </a:rPr>
              <a:t>D. </a:t>
            </a:r>
            <a:r>
              <a:rPr kumimoji="0" lang="vi-VN" sz="2000" b="1" i="0" u="none" strike="noStrike" kern="1200" cap="none" spc="0" normalizeH="0" baseline="0" noProof="0" dirty="0">
                <a:ln>
                  <a:noFill/>
                </a:ln>
                <a:solidFill>
                  <a:srgbClr val="000000"/>
                </a:solidFill>
                <a:effectLst/>
                <a:uLnTx/>
                <a:uFillTx/>
                <a:latin typeface="#9Slide03 Roboto Medium" panose="02000000000000000000" pitchFamily="2" charset="0"/>
                <a:ea typeface="#9Slide03 Roboto Medium" panose="02000000000000000000" pitchFamily="2" charset="0"/>
                <a:cs typeface="+mn-cs"/>
              </a:rPr>
              <a:t> Sự ra đời và vai trò ngày càng lớn của các công ty xuyên quốc gia.</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3"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483" y="2902113"/>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80"/>
            <a:ext cx="804743"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4"/>
            <a:ext cx="732592" cy="643793"/>
          </a:xfrm>
          <a:prstGeom prst="rect">
            <a:avLst/>
          </a:prstGeom>
        </p:spPr>
      </p:pic>
      <p:sp>
        <p:nvSpPr>
          <p:cNvPr id="18" name="Cloud 17">
            <a:hlinkClick r:id="rId13" action="ppaction://hlinksldjump"/>
          </p:cNvPr>
          <p:cNvSpPr/>
          <p:nvPr/>
        </p:nvSpPr>
        <p:spPr>
          <a:xfrm>
            <a:off x="4667495"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320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7"/>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8" y="4515855"/>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9" y="5130390"/>
            <a:ext cx="520391" cy="566575"/>
          </a:xfrm>
          <a:prstGeom prst="rect">
            <a:avLst/>
          </a:prstGeom>
        </p:spPr>
      </p:pic>
      <p:sp>
        <p:nvSpPr>
          <p:cNvPr id="4" name="Snip Diagonal Corner Rectangle 3"/>
          <p:cNvSpPr/>
          <p:nvPr/>
        </p:nvSpPr>
        <p:spPr>
          <a:xfrm>
            <a:off x="1110221" y="428934"/>
            <a:ext cx="9927194" cy="137553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Đâu</a:t>
            </a:r>
            <a:r>
              <a:rPr kumimoji="0" lang="en-US" sz="28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800" b="1" i="0" u="none" strike="noStrike" kern="1200" cap="none" spc="0" normalizeH="0" baseline="0" noProof="0" dirty="0">
                <a:ln>
                  <a:noFill/>
                </a:ln>
                <a:solidFill>
                  <a:srgbClr val="C00000"/>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không</a:t>
            </a:r>
            <a:r>
              <a:rPr kumimoji="0" lang="en-US" sz="28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phải </a:t>
            </a:r>
            <a:r>
              <a:rPr kumimoji="0" lang="en-US" sz="28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biểu</a:t>
            </a:r>
            <a:r>
              <a:rPr kumimoji="0" lang="en-US" sz="28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hiện của toàn </a:t>
            </a:r>
            <a:r>
              <a:rPr kumimoji="0" lang="en-US" sz="28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cầu</a:t>
            </a:r>
            <a:r>
              <a:rPr kumimoji="0" lang="en-US" sz="28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hóa?</a:t>
            </a:r>
          </a:p>
        </p:txBody>
      </p:sp>
      <p:sp>
        <p:nvSpPr>
          <p:cNvPr id="26" name="Rectangle 25"/>
          <p:cNvSpPr/>
          <p:nvPr/>
        </p:nvSpPr>
        <p:spPr>
          <a:xfrm>
            <a:off x="1110221" y="1949347"/>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A. </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Các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giao</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dịch</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quốc</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tế</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về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thương</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mại</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đầu</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tư</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và tài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chính</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tăng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nhanh</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p>
        </p:txBody>
      </p:sp>
      <p:sp>
        <p:nvSpPr>
          <p:cNvPr id="40" name="Cloud 39"/>
          <p:cNvSpPr/>
          <p:nvPr/>
        </p:nvSpPr>
        <p:spPr>
          <a:xfrm>
            <a:off x="-683346" y="4902196"/>
            <a:ext cx="567115" cy="34921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B.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Gia</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 tăng số lượng và quy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mô</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 của các tổ chức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khu</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vực</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 trên thế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giới</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a:t>
            </a:r>
            <a:endPar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endParaRPr>
          </a:p>
        </p:txBody>
      </p:sp>
      <p:sp>
        <p:nvSpPr>
          <p:cNvPr id="43" name="Rectangle 42"/>
          <p:cNvSpPr/>
          <p:nvPr/>
        </p:nvSpPr>
        <p:spPr>
          <a:xfrm>
            <a:off x="1110221" y="2838519"/>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C. </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Các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giao</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dịch</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quốc</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tế</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về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thương</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mại</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đầu</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tư</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và tài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chính</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tăng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nhanh</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p>
        </p:txBody>
      </p:sp>
      <p:sp>
        <p:nvSpPr>
          <p:cNvPr id="44" name="Rectangle 43"/>
          <p:cNvSpPr/>
          <p:nvPr/>
        </p:nvSpPr>
        <p:spPr>
          <a:xfrm>
            <a:off x="6130615" y="2842707"/>
            <a:ext cx="4906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rPr>
              <a:t>D. </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Các công ty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đa</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quốc</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gia</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có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vai</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trò</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quan</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trọng</a:t>
            </a:r>
            <a:r>
              <a:rPr kumimoji="0" lang="en-US" sz="2000" b="1" i="0" u="none" strike="noStrike" kern="1200" cap="none" spc="0" normalizeH="0" baseline="0" noProof="0" dirty="0">
                <a:ln>
                  <a:noFill/>
                </a:ln>
                <a:solidFill>
                  <a:prstClr val="black">
                    <a:lumMod val="95000"/>
                    <a:lumOff val="5000"/>
                  </a:prstClr>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3"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3" y="2871883"/>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46266" y="2848619"/>
            <a:ext cx="804743"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29003" y="1998700"/>
            <a:ext cx="804743" cy="643793"/>
          </a:xfrm>
          <a:prstGeom prst="rect">
            <a:avLst/>
          </a:prstGeom>
        </p:spPr>
      </p:pic>
      <p:sp>
        <p:nvSpPr>
          <p:cNvPr id="18" name="Cloud 17">
            <a:hlinkClick r:id="rId14" action="ppaction://hlinksldjump"/>
          </p:cNvPr>
          <p:cNvSpPr/>
          <p:nvPr/>
        </p:nvSpPr>
        <p:spPr>
          <a:xfrm>
            <a:off x="4667495"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9Slide03 Roboto Medium" panose="02000000000000000000" pitchFamily="2" charset="0"/>
                <a:ea typeface="#9Slide03 Roboto Medium" panose="02000000000000000000" pitchFamily="2" charset="0"/>
                <a:cs typeface="+mn-cs"/>
              </a:rPr>
              <a:t>QUAY VỀ</a:t>
            </a:r>
            <a:endParaRPr kumimoji="0" lang="vi-VN" sz="2400" b="1" i="0" u="none" strike="noStrike" kern="1200" cap="none" spc="0" normalizeH="0" baseline="0" noProof="0" dirty="0">
              <a:ln>
                <a:noFill/>
              </a:ln>
              <a:solidFill>
                <a:schemeClr val="tx1"/>
              </a:solidFill>
              <a:effectLst/>
              <a:uLnTx/>
              <a:uFillTx/>
              <a:latin typeface="#9Slide03 Roboto Medium" panose="02000000000000000000" pitchFamily="2" charset="0"/>
              <a:ea typeface="#9Slide03 Roboto Medium" panose="02000000000000000000" pitchFamily="2" charset="0"/>
              <a:cs typeface="+mn-cs"/>
            </a:endParaRPr>
          </a:p>
        </p:txBody>
      </p:sp>
      <p:sp>
        <p:nvSpPr>
          <p:cNvPr id="2" name="TextBox 1"/>
          <p:cNvSpPr txBox="1"/>
          <p:nvPr/>
        </p:nvSpPr>
        <p:spPr>
          <a:xfrm>
            <a:off x="10361979" y="6521824"/>
            <a:ext cx="172692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0129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83216" y="508441"/>
            <a:ext cx="791755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Nhìn</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a:t>
            </a: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hình</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a:t>
            </a: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đoán</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tên</a:t>
            </a:r>
          </a:p>
        </p:txBody>
      </p:sp>
      <p:pic>
        <p:nvPicPr>
          <p:cNvPr id="6" name="Picture 6" descr="Logo-game Orchard Shopping Centre | lacienciadelcafe.com.a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8739" y1="52094" x2="80000" y2="46335"/>
                        <a14:foregroundMark x1="20180" y1="42670" x2="79099" y2="42670"/>
                        <a14:foregroundMark x1="21081" y1="61780" x2="79459" y2="57853"/>
                        <a14:foregroundMark x1="24144" y1="64398" x2="79459" y2="60733"/>
                        <a14:foregroundMark x1="25405" y1="41361" x2="40541" y2="56806"/>
                        <a14:foregroundMark x1="28108" y1="55497" x2="68468" y2="40052"/>
                      </a14:backgroundRemoval>
                    </a14:imgEffect>
                  </a14:imgLayer>
                </a14:imgProps>
              </a:ext>
              <a:ext uri="{28A0092B-C50C-407E-A947-70E740481C1C}">
                <a14:useLocalDpi xmlns:a14="http://schemas.microsoft.com/office/drawing/2010/main" val="0"/>
              </a:ext>
            </a:extLst>
          </a:blip>
          <a:srcRect/>
          <a:stretch>
            <a:fillRect/>
          </a:stretch>
        </p:blipFill>
        <p:spPr bwMode="auto">
          <a:xfrm>
            <a:off x="2061736" y="879446"/>
            <a:ext cx="3634840" cy="1911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73384" y="5823702"/>
            <a:ext cx="6096000" cy="465705"/>
          </a:xfrm>
          <a:prstGeom prst="rect">
            <a:avLst/>
          </a:prstGeom>
        </p:spPr>
        <p:txBody>
          <a:bodyP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18FDE"/>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r>
              <a:rPr kumimoji="0" lang="en-US" sz="2400" b="1" i="0" u="none" strike="noStrike" kern="1200" cap="none" spc="0" normalizeH="0" baseline="0" noProof="0" dirty="0" err="1">
                <a:ln>
                  <a:noFill/>
                </a:ln>
                <a:solidFill>
                  <a:srgbClr val="418FDE"/>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Liên</a:t>
            </a:r>
            <a:r>
              <a:rPr kumimoji="0" lang="en-US" sz="2400" b="1" i="0" u="none" strike="noStrike" kern="1200" cap="none" spc="0" normalizeH="0" baseline="0" noProof="0" dirty="0">
                <a:ln>
                  <a:noFill/>
                </a:ln>
                <a:solidFill>
                  <a:srgbClr val="418FDE"/>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Hợp </a:t>
            </a:r>
            <a:r>
              <a:rPr kumimoji="0" lang="en-US" sz="2400" b="1" i="0" u="none" strike="noStrike" kern="1200" cap="none" spc="0" normalizeH="0" baseline="0" noProof="0" dirty="0" err="1">
                <a:ln>
                  <a:noFill/>
                </a:ln>
                <a:solidFill>
                  <a:srgbClr val="418FDE"/>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Quốc</a:t>
            </a:r>
            <a:r>
              <a:rPr kumimoji="0" lang="en-US" sz="2400" b="1" i="0" u="none" strike="noStrike" kern="1200" cap="none" spc="0" normalizeH="0" baseline="0" noProof="0" dirty="0">
                <a:ln>
                  <a:noFill/>
                </a:ln>
                <a:solidFill>
                  <a:srgbClr val="418FDE"/>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p>
        </p:txBody>
      </p:sp>
      <p:pic>
        <p:nvPicPr>
          <p:cNvPr id="10" name="Picture 6" descr="Liên hiệp Quốc, Hội đồng bảo An liên hợp Quốc Mẫu Hệ thống liên Hiệp Quốc  liên Hiệp Quốc Phòng của các vấn Đề chính Trị - logo unicef png tải về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6" b="99744" l="0" r="100000">
                        <a14:foregroundMark x1="17222" y1="10769" x2="17222" y2="10769"/>
                        <a14:foregroundMark x1="10333" y1="13846" x2="10333" y2="13846"/>
                        <a14:foregroundMark x1="8778" y1="35256" x2="8778" y2="35256"/>
                        <a14:foregroundMark x1="7000" y1="45000" x2="7000" y2="45000"/>
                        <a14:foregroundMark x1="11111" y1="61538" x2="11111" y2="61538"/>
                        <a14:foregroundMark x1="17222" y1="68462" x2="17222" y2="68462"/>
                        <a14:foregroundMark x1="26444" y1="79231" x2="26444" y2="79231"/>
                        <a14:foregroundMark x1="36889" y1="89359" x2="36889" y2="89359"/>
                        <a14:foregroundMark x1="79333" y1="83974" x2="79333" y2="83974"/>
                        <a14:foregroundMark x1="81444" y1="71282" x2="81444" y2="71282"/>
                        <a14:foregroundMark x1="89889" y1="52692" x2="89889" y2="52692"/>
                        <a14:foregroundMark x1="92667" y1="46667" x2="92667" y2="46667"/>
                        <a14:foregroundMark x1="96444" y1="30641" x2="96444" y2="30641"/>
                        <a14:foregroundMark x1="91111" y1="23077" x2="91111" y2="23077"/>
                        <a14:foregroundMark x1="83333" y1="10769" x2="83333" y2="10769"/>
                      </a14:backgroundRemoval>
                    </a14:imgEffect>
                  </a14:imgLayer>
                </a14:imgProps>
              </a:ext>
              <a:ext uri="{28A0092B-C50C-407E-A947-70E740481C1C}">
                <a14:useLocalDpi xmlns:a14="http://schemas.microsoft.com/office/drawing/2010/main" val="0"/>
              </a:ext>
            </a:extLst>
          </a:blip>
          <a:srcRect/>
          <a:stretch>
            <a:fillRect/>
          </a:stretch>
        </p:blipFill>
        <p:spPr bwMode="auto">
          <a:xfrm>
            <a:off x="976998" y="2145988"/>
            <a:ext cx="4755454" cy="41213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srcRect l="6731" t="74646" r="11106" b="15921"/>
          <a:stretch>
            <a:fillRect/>
          </a:stretch>
        </p:blipFill>
        <p:spPr>
          <a:xfrm>
            <a:off x="5741663" y="5178512"/>
            <a:ext cx="5449585" cy="417084"/>
          </a:xfrm>
          <a:custGeom>
            <a:avLst/>
            <a:gdLst/>
            <a:ahLst/>
            <a:cxnLst/>
            <a:rect l="l" t="t" r="r" b="b"/>
            <a:pathLst>
              <a:path w="4729687" h="361987">
                <a:moveTo>
                  <a:pt x="1882066" y="318706"/>
                </a:moveTo>
                <a:lnTo>
                  <a:pt x="1880318" y="320892"/>
                </a:lnTo>
                <a:lnTo>
                  <a:pt x="1881629" y="320454"/>
                </a:lnTo>
                <a:lnTo>
                  <a:pt x="1883597" y="320017"/>
                </a:lnTo>
                <a:lnTo>
                  <a:pt x="1884908" y="320892"/>
                </a:lnTo>
                <a:lnTo>
                  <a:pt x="1886219" y="320892"/>
                </a:lnTo>
                <a:lnTo>
                  <a:pt x="1886219" y="319580"/>
                </a:lnTo>
                <a:lnTo>
                  <a:pt x="1884471" y="319143"/>
                </a:lnTo>
                <a:close/>
                <a:moveTo>
                  <a:pt x="1839223" y="318706"/>
                </a:moveTo>
                <a:lnTo>
                  <a:pt x="1837911" y="320017"/>
                </a:lnTo>
                <a:lnTo>
                  <a:pt x="1839223" y="321329"/>
                </a:lnTo>
                <a:lnTo>
                  <a:pt x="1840971" y="320454"/>
                </a:lnTo>
                <a:lnTo>
                  <a:pt x="1841845" y="320454"/>
                </a:lnTo>
                <a:lnTo>
                  <a:pt x="1842283" y="320892"/>
                </a:lnTo>
                <a:lnTo>
                  <a:pt x="1844031" y="321766"/>
                </a:lnTo>
                <a:lnTo>
                  <a:pt x="1845999" y="321329"/>
                </a:lnTo>
                <a:lnTo>
                  <a:pt x="1845999" y="320017"/>
                </a:lnTo>
                <a:lnTo>
                  <a:pt x="1844031" y="318706"/>
                </a:lnTo>
                <a:lnTo>
                  <a:pt x="1841409" y="318706"/>
                </a:lnTo>
                <a:lnTo>
                  <a:pt x="1840971" y="319143"/>
                </a:lnTo>
                <a:close/>
                <a:moveTo>
                  <a:pt x="4559405" y="314552"/>
                </a:moveTo>
                <a:lnTo>
                  <a:pt x="4557656" y="316301"/>
                </a:lnTo>
                <a:lnTo>
                  <a:pt x="4558968" y="315864"/>
                </a:lnTo>
                <a:lnTo>
                  <a:pt x="4560498" y="315864"/>
                </a:lnTo>
                <a:lnTo>
                  <a:pt x="4561809" y="317394"/>
                </a:lnTo>
                <a:lnTo>
                  <a:pt x="4562684" y="317394"/>
                </a:lnTo>
                <a:lnTo>
                  <a:pt x="4562684" y="315864"/>
                </a:lnTo>
                <a:lnTo>
                  <a:pt x="4561373" y="315427"/>
                </a:lnTo>
                <a:close/>
                <a:moveTo>
                  <a:pt x="1585415" y="311929"/>
                </a:moveTo>
                <a:lnTo>
                  <a:pt x="1586289" y="315864"/>
                </a:lnTo>
                <a:lnTo>
                  <a:pt x="1590005" y="316957"/>
                </a:lnTo>
                <a:lnTo>
                  <a:pt x="1590442" y="316957"/>
                </a:lnTo>
                <a:lnTo>
                  <a:pt x="1590880" y="316301"/>
                </a:lnTo>
                <a:lnTo>
                  <a:pt x="1592628" y="314990"/>
                </a:lnTo>
                <a:lnTo>
                  <a:pt x="1591754" y="313241"/>
                </a:lnTo>
                <a:lnTo>
                  <a:pt x="1587819" y="313241"/>
                </a:lnTo>
                <a:close/>
                <a:moveTo>
                  <a:pt x="1818238" y="311492"/>
                </a:moveTo>
                <a:lnTo>
                  <a:pt x="1816707" y="311929"/>
                </a:lnTo>
                <a:lnTo>
                  <a:pt x="1816707" y="313241"/>
                </a:lnTo>
                <a:lnTo>
                  <a:pt x="1817145" y="314115"/>
                </a:lnTo>
                <a:lnTo>
                  <a:pt x="1817801" y="314552"/>
                </a:lnTo>
                <a:lnTo>
                  <a:pt x="1819549" y="312804"/>
                </a:lnTo>
                <a:lnTo>
                  <a:pt x="1819112" y="311492"/>
                </a:lnTo>
                <a:close/>
                <a:moveTo>
                  <a:pt x="3165072" y="310618"/>
                </a:moveTo>
                <a:lnTo>
                  <a:pt x="3165072" y="311929"/>
                </a:lnTo>
                <a:lnTo>
                  <a:pt x="3166821" y="312804"/>
                </a:lnTo>
                <a:lnTo>
                  <a:pt x="3169007" y="311929"/>
                </a:lnTo>
                <a:lnTo>
                  <a:pt x="3167257" y="311055"/>
                </a:lnTo>
                <a:close/>
                <a:moveTo>
                  <a:pt x="1858896" y="310618"/>
                </a:moveTo>
                <a:lnTo>
                  <a:pt x="1860207" y="313241"/>
                </a:lnTo>
                <a:lnTo>
                  <a:pt x="1860645" y="315864"/>
                </a:lnTo>
                <a:lnTo>
                  <a:pt x="1860645" y="318269"/>
                </a:lnTo>
                <a:lnTo>
                  <a:pt x="1862830" y="318706"/>
                </a:lnTo>
                <a:lnTo>
                  <a:pt x="1864798" y="316957"/>
                </a:lnTo>
                <a:lnTo>
                  <a:pt x="1864798" y="315864"/>
                </a:lnTo>
                <a:lnTo>
                  <a:pt x="1863267" y="311492"/>
                </a:lnTo>
                <a:close/>
                <a:moveTo>
                  <a:pt x="1155297" y="310618"/>
                </a:moveTo>
                <a:lnTo>
                  <a:pt x="1155297" y="311929"/>
                </a:lnTo>
                <a:lnTo>
                  <a:pt x="1157046" y="312804"/>
                </a:lnTo>
                <a:lnTo>
                  <a:pt x="1159232" y="311929"/>
                </a:lnTo>
                <a:lnTo>
                  <a:pt x="1157483" y="311055"/>
                </a:lnTo>
                <a:close/>
                <a:moveTo>
                  <a:pt x="172469" y="309743"/>
                </a:moveTo>
                <a:lnTo>
                  <a:pt x="171157" y="310181"/>
                </a:lnTo>
                <a:lnTo>
                  <a:pt x="171157" y="311929"/>
                </a:lnTo>
                <a:lnTo>
                  <a:pt x="172031" y="312804"/>
                </a:lnTo>
                <a:lnTo>
                  <a:pt x="173343" y="311929"/>
                </a:lnTo>
                <a:lnTo>
                  <a:pt x="173780" y="311055"/>
                </a:lnTo>
                <a:lnTo>
                  <a:pt x="173343" y="310181"/>
                </a:lnTo>
                <a:close/>
                <a:moveTo>
                  <a:pt x="1570769" y="309306"/>
                </a:moveTo>
                <a:lnTo>
                  <a:pt x="1570332" y="309743"/>
                </a:lnTo>
                <a:lnTo>
                  <a:pt x="1569458" y="310181"/>
                </a:lnTo>
                <a:lnTo>
                  <a:pt x="1571206" y="311055"/>
                </a:lnTo>
                <a:lnTo>
                  <a:pt x="1572081" y="310181"/>
                </a:lnTo>
                <a:lnTo>
                  <a:pt x="1571644" y="309306"/>
                </a:lnTo>
                <a:close/>
                <a:moveTo>
                  <a:pt x="4523337" y="308869"/>
                </a:moveTo>
                <a:lnTo>
                  <a:pt x="4521807" y="310181"/>
                </a:lnTo>
                <a:lnTo>
                  <a:pt x="4523337" y="311055"/>
                </a:lnTo>
                <a:lnTo>
                  <a:pt x="4524649" y="310618"/>
                </a:lnTo>
                <a:lnTo>
                  <a:pt x="4525086" y="311055"/>
                </a:lnTo>
                <a:lnTo>
                  <a:pt x="4525961" y="311055"/>
                </a:lnTo>
                <a:lnTo>
                  <a:pt x="4526835" y="312367"/>
                </a:lnTo>
                <a:lnTo>
                  <a:pt x="4528583" y="311929"/>
                </a:lnTo>
                <a:lnTo>
                  <a:pt x="4528583" y="311055"/>
                </a:lnTo>
                <a:lnTo>
                  <a:pt x="4527272" y="309306"/>
                </a:lnTo>
                <a:lnTo>
                  <a:pt x="4524649" y="309306"/>
                </a:lnTo>
                <a:close/>
                <a:moveTo>
                  <a:pt x="1598093" y="308869"/>
                </a:moveTo>
                <a:lnTo>
                  <a:pt x="1596782" y="309743"/>
                </a:lnTo>
                <a:lnTo>
                  <a:pt x="1597219" y="311055"/>
                </a:lnTo>
                <a:lnTo>
                  <a:pt x="1596782" y="311492"/>
                </a:lnTo>
                <a:lnTo>
                  <a:pt x="1596782" y="314115"/>
                </a:lnTo>
                <a:lnTo>
                  <a:pt x="1598093" y="315427"/>
                </a:lnTo>
                <a:lnTo>
                  <a:pt x="1599405" y="315427"/>
                </a:lnTo>
                <a:lnTo>
                  <a:pt x="1599405" y="314115"/>
                </a:lnTo>
                <a:lnTo>
                  <a:pt x="1598530" y="312804"/>
                </a:lnTo>
                <a:lnTo>
                  <a:pt x="1598530" y="311492"/>
                </a:lnTo>
                <a:lnTo>
                  <a:pt x="1598967" y="309743"/>
                </a:lnTo>
                <a:close/>
                <a:moveTo>
                  <a:pt x="1562681" y="308869"/>
                </a:moveTo>
                <a:lnTo>
                  <a:pt x="1562681" y="310618"/>
                </a:lnTo>
                <a:lnTo>
                  <a:pt x="1564867" y="311492"/>
                </a:lnTo>
                <a:lnTo>
                  <a:pt x="1566179" y="311055"/>
                </a:lnTo>
                <a:lnTo>
                  <a:pt x="1567490" y="310181"/>
                </a:lnTo>
                <a:lnTo>
                  <a:pt x="1565304" y="310181"/>
                </a:lnTo>
                <a:lnTo>
                  <a:pt x="1563993" y="308869"/>
                </a:lnTo>
                <a:close/>
                <a:moveTo>
                  <a:pt x="1495137" y="308432"/>
                </a:moveTo>
                <a:lnTo>
                  <a:pt x="1494262" y="308869"/>
                </a:lnTo>
                <a:lnTo>
                  <a:pt x="1493825" y="309743"/>
                </a:lnTo>
                <a:lnTo>
                  <a:pt x="1495574" y="311055"/>
                </a:lnTo>
                <a:lnTo>
                  <a:pt x="1497760" y="311055"/>
                </a:lnTo>
                <a:lnTo>
                  <a:pt x="1498634" y="311492"/>
                </a:lnTo>
                <a:lnTo>
                  <a:pt x="1499508" y="310181"/>
                </a:lnTo>
                <a:close/>
                <a:moveTo>
                  <a:pt x="1554156" y="307995"/>
                </a:moveTo>
                <a:lnTo>
                  <a:pt x="1553719" y="308869"/>
                </a:lnTo>
                <a:lnTo>
                  <a:pt x="1554156" y="309743"/>
                </a:lnTo>
                <a:lnTo>
                  <a:pt x="1555905" y="309743"/>
                </a:lnTo>
                <a:lnTo>
                  <a:pt x="1556779" y="309306"/>
                </a:lnTo>
                <a:lnTo>
                  <a:pt x="1556342" y="308432"/>
                </a:lnTo>
                <a:lnTo>
                  <a:pt x="1555468" y="307995"/>
                </a:lnTo>
                <a:close/>
                <a:moveTo>
                  <a:pt x="1525084" y="307995"/>
                </a:moveTo>
                <a:lnTo>
                  <a:pt x="1523772" y="308869"/>
                </a:lnTo>
                <a:lnTo>
                  <a:pt x="1523335" y="311055"/>
                </a:lnTo>
                <a:lnTo>
                  <a:pt x="1523772" y="312367"/>
                </a:lnTo>
                <a:lnTo>
                  <a:pt x="1525084" y="311929"/>
                </a:lnTo>
                <a:lnTo>
                  <a:pt x="1525958" y="311055"/>
                </a:lnTo>
                <a:lnTo>
                  <a:pt x="1526395" y="309306"/>
                </a:lnTo>
                <a:close/>
                <a:moveTo>
                  <a:pt x="1622138" y="307558"/>
                </a:moveTo>
                <a:lnTo>
                  <a:pt x="1620389" y="307995"/>
                </a:lnTo>
                <a:lnTo>
                  <a:pt x="1619078" y="310181"/>
                </a:lnTo>
                <a:lnTo>
                  <a:pt x="1618641" y="312367"/>
                </a:lnTo>
                <a:lnTo>
                  <a:pt x="1619952" y="313678"/>
                </a:lnTo>
                <a:lnTo>
                  <a:pt x="1622575" y="313241"/>
                </a:lnTo>
                <a:lnTo>
                  <a:pt x="1623450" y="311492"/>
                </a:lnTo>
                <a:lnTo>
                  <a:pt x="1623013" y="309306"/>
                </a:lnTo>
                <a:close/>
                <a:moveTo>
                  <a:pt x="1590442" y="307558"/>
                </a:moveTo>
                <a:lnTo>
                  <a:pt x="1590005" y="308869"/>
                </a:lnTo>
                <a:lnTo>
                  <a:pt x="1590442" y="309743"/>
                </a:lnTo>
                <a:lnTo>
                  <a:pt x="1591317" y="309743"/>
                </a:lnTo>
                <a:lnTo>
                  <a:pt x="1592191" y="309306"/>
                </a:lnTo>
                <a:lnTo>
                  <a:pt x="1593066" y="308432"/>
                </a:lnTo>
                <a:lnTo>
                  <a:pt x="1592191" y="307995"/>
                </a:lnTo>
                <a:lnTo>
                  <a:pt x="1591754" y="307558"/>
                </a:lnTo>
                <a:close/>
                <a:moveTo>
                  <a:pt x="4302499" y="306027"/>
                </a:moveTo>
                <a:lnTo>
                  <a:pt x="4301625" y="306465"/>
                </a:lnTo>
                <a:lnTo>
                  <a:pt x="4300751" y="306465"/>
                </a:lnTo>
                <a:lnTo>
                  <a:pt x="4300314" y="307558"/>
                </a:lnTo>
                <a:lnTo>
                  <a:pt x="4301188" y="308432"/>
                </a:lnTo>
                <a:lnTo>
                  <a:pt x="4301625" y="308432"/>
                </a:lnTo>
                <a:lnTo>
                  <a:pt x="4302937" y="306902"/>
                </a:lnTo>
                <a:close/>
                <a:moveTo>
                  <a:pt x="3277427" y="306027"/>
                </a:moveTo>
                <a:lnTo>
                  <a:pt x="3275679" y="307995"/>
                </a:lnTo>
                <a:lnTo>
                  <a:pt x="3277427" y="307558"/>
                </a:lnTo>
                <a:lnTo>
                  <a:pt x="3278739" y="306902"/>
                </a:lnTo>
                <a:lnTo>
                  <a:pt x="3280051" y="308432"/>
                </a:lnTo>
                <a:lnTo>
                  <a:pt x="3280925" y="308432"/>
                </a:lnTo>
                <a:lnTo>
                  <a:pt x="3280925" y="306902"/>
                </a:lnTo>
                <a:lnTo>
                  <a:pt x="3279613" y="306027"/>
                </a:lnTo>
                <a:close/>
                <a:moveTo>
                  <a:pt x="2540375" y="306027"/>
                </a:moveTo>
                <a:lnTo>
                  <a:pt x="2539501" y="306465"/>
                </a:lnTo>
                <a:lnTo>
                  <a:pt x="2538627" y="306465"/>
                </a:lnTo>
                <a:lnTo>
                  <a:pt x="2538189" y="307558"/>
                </a:lnTo>
                <a:lnTo>
                  <a:pt x="2539063" y="308432"/>
                </a:lnTo>
                <a:lnTo>
                  <a:pt x="2539501" y="308432"/>
                </a:lnTo>
                <a:lnTo>
                  <a:pt x="2540812" y="306902"/>
                </a:lnTo>
                <a:close/>
                <a:moveTo>
                  <a:pt x="1531423" y="306027"/>
                </a:moveTo>
                <a:lnTo>
                  <a:pt x="1530330" y="307558"/>
                </a:lnTo>
                <a:lnTo>
                  <a:pt x="1530330" y="309306"/>
                </a:lnTo>
                <a:lnTo>
                  <a:pt x="1532297" y="308869"/>
                </a:lnTo>
                <a:lnTo>
                  <a:pt x="1532734" y="306902"/>
                </a:lnTo>
                <a:lnTo>
                  <a:pt x="1532297" y="306465"/>
                </a:lnTo>
                <a:close/>
                <a:moveTo>
                  <a:pt x="1267653" y="306027"/>
                </a:moveTo>
                <a:lnTo>
                  <a:pt x="1265904" y="307995"/>
                </a:lnTo>
                <a:lnTo>
                  <a:pt x="1267653" y="307558"/>
                </a:lnTo>
                <a:lnTo>
                  <a:pt x="1268964" y="306902"/>
                </a:lnTo>
                <a:lnTo>
                  <a:pt x="1270276" y="308432"/>
                </a:lnTo>
                <a:lnTo>
                  <a:pt x="1271150" y="308432"/>
                </a:lnTo>
                <a:lnTo>
                  <a:pt x="1271150" y="306902"/>
                </a:lnTo>
                <a:lnTo>
                  <a:pt x="1269839" y="306027"/>
                </a:lnTo>
                <a:close/>
                <a:moveTo>
                  <a:pt x="702050" y="306027"/>
                </a:moveTo>
                <a:lnTo>
                  <a:pt x="701176" y="306465"/>
                </a:lnTo>
                <a:lnTo>
                  <a:pt x="700301" y="306465"/>
                </a:lnTo>
                <a:lnTo>
                  <a:pt x="699864" y="307558"/>
                </a:lnTo>
                <a:lnTo>
                  <a:pt x="700739" y="308432"/>
                </a:lnTo>
                <a:lnTo>
                  <a:pt x="701176" y="308432"/>
                </a:lnTo>
                <a:lnTo>
                  <a:pt x="702487" y="306902"/>
                </a:lnTo>
                <a:close/>
                <a:moveTo>
                  <a:pt x="258812" y="306027"/>
                </a:moveTo>
                <a:lnTo>
                  <a:pt x="257938" y="306465"/>
                </a:lnTo>
                <a:lnTo>
                  <a:pt x="257938" y="307995"/>
                </a:lnTo>
                <a:lnTo>
                  <a:pt x="258812" y="307995"/>
                </a:lnTo>
                <a:lnTo>
                  <a:pt x="259687" y="307558"/>
                </a:lnTo>
                <a:lnTo>
                  <a:pt x="259687" y="306465"/>
                </a:lnTo>
                <a:lnTo>
                  <a:pt x="259249" y="306027"/>
                </a:lnTo>
                <a:close/>
                <a:moveTo>
                  <a:pt x="3245731" y="305590"/>
                </a:moveTo>
                <a:lnTo>
                  <a:pt x="3244857" y="306465"/>
                </a:lnTo>
                <a:lnTo>
                  <a:pt x="3242890" y="306465"/>
                </a:lnTo>
                <a:lnTo>
                  <a:pt x="3242015" y="307995"/>
                </a:lnTo>
                <a:lnTo>
                  <a:pt x="3243765" y="308869"/>
                </a:lnTo>
                <a:lnTo>
                  <a:pt x="3245295" y="307558"/>
                </a:lnTo>
                <a:lnTo>
                  <a:pt x="3245731" y="307995"/>
                </a:lnTo>
                <a:lnTo>
                  <a:pt x="3246606" y="307558"/>
                </a:lnTo>
                <a:lnTo>
                  <a:pt x="3247481" y="307995"/>
                </a:lnTo>
                <a:lnTo>
                  <a:pt x="3247481" y="306465"/>
                </a:lnTo>
                <a:lnTo>
                  <a:pt x="3247043" y="306027"/>
                </a:lnTo>
                <a:lnTo>
                  <a:pt x="3247043" y="305590"/>
                </a:lnTo>
                <a:close/>
                <a:moveTo>
                  <a:pt x="1755502" y="305590"/>
                </a:moveTo>
                <a:lnTo>
                  <a:pt x="1755502" y="306902"/>
                </a:lnTo>
                <a:lnTo>
                  <a:pt x="1757251" y="308432"/>
                </a:lnTo>
                <a:lnTo>
                  <a:pt x="1759437" y="307995"/>
                </a:lnTo>
                <a:lnTo>
                  <a:pt x="1757688" y="306027"/>
                </a:lnTo>
                <a:close/>
                <a:moveTo>
                  <a:pt x="1235957" y="305590"/>
                </a:moveTo>
                <a:lnTo>
                  <a:pt x="1235083" y="306465"/>
                </a:lnTo>
                <a:lnTo>
                  <a:pt x="1233115" y="306465"/>
                </a:lnTo>
                <a:lnTo>
                  <a:pt x="1232241" y="307995"/>
                </a:lnTo>
                <a:lnTo>
                  <a:pt x="1233990" y="308869"/>
                </a:lnTo>
                <a:lnTo>
                  <a:pt x="1235520" y="307558"/>
                </a:lnTo>
                <a:lnTo>
                  <a:pt x="1235957" y="307995"/>
                </a:lnTo>
                <a:lnTo>
                  <a:pt x="1236831" y="307558"/>
                </a:lnTo>
                <a:lnTo>
                  <a:pt x="1237706" y="307995"/>
                </a:lnTo>
                <a:lnTo>
                  <a:pt x="1237706" y="306465"/>
                </a:lnTo>
                <a:lnTo>
                  <a:pt x="1237269" y="306027"/>
                </a:lnTo>
                <a:lnTo>
                  <a:pt x="1237269" y="305590"/>
                </a:lnTo>
                <a:close/>
                <a:moveTo>
                  <a:pt x="4568367" y="305153"/>
                </a:moveTo>
                <a:lnTo>
                  <a:pt x="4568805" y="306465"/>
                </a:lnTo>
                <a:lnTo>
                  <a:pt x="4569897" y="307558"/>
                </a:lnTo>
                <a:lnTo>
                  <a:pt x="4571646" y="308432"/>
                </a:lnTo>
                <a:lnTo>
                  <a:pt x="4572957" y="306902"/>
                </a:lnTo>
                <a:lnTo>
                  <a:pt x="4572083" y="305590"/>
                </a:lnTo>
                <a:lnTo>
                  <a:pt x="4570335" y="305153"/>
                </a:lnTo>
                <a:close/>
                <a:moveTo>
                  <a:pt x="1892559" y="305153"/>
                </a:moveTo>
                <a:lnTo>
                  <a:pt x="1890591" y="305590"/>
                </a:lnTo>
                <a:lnTo>
                  <a:pt x="1891466" y="307558"/>
                </a:lnTo>
                <a:lnTo>
                  <a:pt x="1892559" y="308432"/>
                </a:lnTo>
                <a:lnTo>
                  <a:pt x="1894745" y="308869"/>
                </a:lnTo>
                <a:lnTo>
                  <a:pt x="1895619" y="307558"/>
                </a:lnTo>
                <a:lnTo>
                  <a:pt x="1894745" y="305590"/>
                </a:lnTo>
                <a:close/>
                <a:moveTo>
                  <a:pt x="4541043" y="304716"/>
                </a:moveTo>
                <a:lnTo>
                  <a:pt x="4542137" y="306902"/>
                </a:lnTo>
                <a:lnTo>
                  <a:pt x="4542137" y="309743"/>
                </a:lnTo>
                <a:lnTo>
                  <a:pt x="4541699" y="310618"/>
                </a:lnTo>
                <a:lnTo>
                  <a:pt x="4541699" y="311492"/>
                </a:lnTo>
                <a:lnTo>
                  <a:pt x="4543448" y="312367"/>
                </a:lnTo>
                <a:lnTo>
                  <a:pt x="4545197" y="310618"/>
                </a:lnTo>
                <a:lnTo>
                  <a:pt x="4545197" y="310181"/>
                </a:lnTo>
                <a:lnTo>
                  <a:pt x="4544759" y="306465"/>
                </a:lnTo>
                <a:close/>
                <a:moveTo>
                  <a:pt x="3222779" y="303841"/>
                </a:moveTo>
                <a:lnTo>
                  <a:pt x="3221468" y="304716"/>
                </a:lnTo>
                <a:lnTo>
                  <a:pt x="3221468" y="305590"/>
                </a:lnTo>
                <a:lnTo>
                  <a:pt x="3222779" y="306902"/>
                </a:lnTo>
                <a:lnTo>
                  <a:pt x="3223654" y="306027"/>
                </a:lnTo>
                <a:lnTo>
                  <a:pt x="3224091" y="304716"/>
                </a:lnTo>
                <a:lnTo>
                  <a:pt x="3223654" y="303841"/>
                </a:lnTo>
                <a:close/>
                <a:moveTo>
                  <a:pt x="1409012" y="303841"/>
                </a:moveTo>
                <a:lnTo>
                  <a:pt x="1408574" y="304279"/>
                </a:lnTo>
                <a:lnTo>
                  <a:pt x="1408574" y="304716"/>
                </a:lnTo>
                <a:lnTo>
                  <a:pt x="1410105" y="306027"/>
                </a:lnTo>
                <a:lnTo>
                  <a:pt x="1412291" y="306027"/>
                </a:lnTo>
                <a:lnTo>
                  <a:pt x="1410979" y="304279"/>
                </a:lnTo>
                <a:close/>
                <a:moveTo>
                  <a:pt x="1213005" y="303841"/>
                </a:moveTo>
                <a:lnTo>
                  <a:pt x="1211693" y="304716"/>
                </a:lnTo>
                <a:lnTo>
                  <a:pt x="1211693" y="305590"/>
                </a:lnTo>
                <a:lnTo>
                  <a:pt x="1213005" y="306902"/>
                </a:lnTo>
                <a:lnTo>
                  <a:pt x="1213879" y="306027"/>
                </a:lnTo>
                <a:lnTo>
                  <a:pt x="1214317" y="304716"/>
                </a:lnTo>
                <a:lnTo>
                  <a:pt x="1213879" y="303841"/>
                </a:lnTo>
                <a:close/>
                <a:moveTo>
                  <a:pt x="1506285" y="302967"/>
                </a:moveTo>
                <a:lnTo>
                  <a:pt x="1505848" y="303404"/>
                </a:lnTo>
                <a:lnTo>
                  <a:pt x="1505848" y="304279"/>
                </a:lnTo>
                <a:lnTo>
                  <a:pt x="1506285" y="304716"/>
                </a:lnTo>
                <a:lnTo>
                  <a:pt x="1507159" y="304716"/>
                </a:lnTo>
                <a:lnTo>
                  <a:pt x="1508034" y="304279"/>
                </a:lnTo>
                <a:lnTo>
                  <a:pt x="1508471" y="303404"/>
                </a:lnTo>
                <a:lnTo>
                  <a:pt x="1507596" y="302967"/>
                </a:lnTo>
                <a:close/>
                <a:moveTo>
                  <a:pt x="146019" y="302967"/>
                </a:moveTo>
                <a:lnTo>
                  <a:pt x="144270" y="303404"/>
                </a:lnTo>
                <a:lnTo>
                  <a:pt x="142959" y="304716"/>
                </a:lnTo>
                <a:lnTo>
                  <a:pt x="142959" y="306027"/>
                </a:lnTo>
                <a:lnTo>
                  <a:pt x="143833" y="306465"/>
                </a:lnTo>
                <a:lnTo>
                  <a:pt x="146019" y="306027"/>
                </a:lnTo>
                <a:lnTo>
                  <a:pt x="147331" y="304716"/>
                </a:lnTo>
                <a:lnTo>
                  <a:pt x="146893" y="303841"/>
                </a:lnTo>
                <a:close/>
                <a:moveTo>
                  <a:pt x="1499071" y="302530"/>
                </a:moveTo>
                <a:lnTo>
                  <a:pt x="1498197" y="302967"/>
                </a:lnTo>
                <a:lnTo>
                  <a:pt x="1497760" y="303841"/>
                </a:lnTo>
                <a:lnTo>
                  <a:pt x="1498197" y="304279"/>
                </a:lnTo>
                <a:lnTo>
                  <a:pt x="1499071" y="304716"/>
                </a:lnTo>
                <a:lnTo>
                  <a:pt x="1499946" y="303841"/>
                </a:lnTo>
                <a:lnTo>
                  <a:pt x="1499508" y="302967"/>
                </a:lnTo>
                <a:close/>
                <a:moveTo>
                  <a:pt x="4324359" y="302093"/>
                </a:moveTo>
                <a:lnTo>
                  <a:pt x="4323047" y="302530"/>
                </a:lnTo>
                <a:lnTo>
                  <a:pt x="4322610" y="303841"/>
                </a:lnTo>
                <a:lnTo>
                  <a:pt x="4322610" y="304279"/>
                </a:lnTo>
                <a:lnTo>
                  <a:pt x="4323047" y="304716"/>
                </a:lnTo>
                <a:lnTo>
                  <a:pt x="4324359" y="304716"/>
                </a:lnTo>
                <a:lnTo>
                  <a:pt x="4325233" y="303841"/>
                </a:lnTo>
                <a:lnTo>
                  <a:pt x="4325233" y="302530"/>
                </a:lnTo>
                <a:close/>
                <a:moveTo>
                  <a:pt x="2562234" y="302093"/>
                </a:moveTo>
                <a:lnTo>
                  <a:pt x="2560923" y="302530"/>
                </a:lnTo>
                <a:lnTo>
                  <a:pt x="2560485" y="303841"/>
                </a:lnTo>
                <a:lnTo>
                  <a:pt x="2560485" y="304279"/>
                </a:lnTo>
                <a:lnTo>
                  <a:pt x="2560923" y="304716"/>
                </a:lnTo>
                <a:lnTo>
                  <a:pt x="2562234" y="304716"/>
                </a:lnTo>
                <a:lnTo>
                  <a:pt x="2563109" y="303841"/>
                </a:lnTo>
                <a:lnTo>
                  <a:pt x="2563109" y="302530"/>
                </a:lnTo>
                <a:close/>
                <a:moveTo>
                  <a:pt x="1611427" y="302093"/>
                </a:moveTo>
                <a:lnTo>
                  <a:pt x="1610553" y="304279"/>
                </a:lnTo>
                <a:lnTo>
                  <a:pt x="1611864" y="307995"/>
                </a:lnTo>
                <a:lnTo>
                  <a:pt x="1615580" y="308432"/>
                </a:lnTo>
                <a:lnTo>
                  <a:pt x="1617766" y="306902"/>
                </a:lnTo>
                <a:lnTo>
                  <a:pt x="1616455" y="305153"/>
                </a:lnTo>
                <a:lnTo>
                  <a:pt x="1613613" y="303404"/>
                </a:lnTo>
                <a:close/>
                <a:moveTo>
                  <a:pt x="723909" y="302093"/>
                </a:moveTo>
                <a:lnTo>
                  <a:pt x="722598" y="302530"/>
                </a:lnTo>
                <a:lnTo>
                  <a:pt x="722161" y="303841"/>
                </a:lnTo>
                <a:lnTo>
                  <a:pt x="722161" y="304279"/>
                </a:lnTo>
                <a:lnTo>
                  <a:pt x="722598" y="304716"/>
                </a:lnTo>
                <a:lnTo>
                  <a:pt x="723909" y="304716"/>
                </a:lnTo>
                <a:lnTo>
                  <a:pt x="724784" y="303841"/>
                </a:lnTo>
                <a:lnTo>
                  <a:pt x="724784" y="302530"/>
                </a:lnTo>
                <a:close/>
                <a:moveTo>
                  <a:pt x="247664" y="301656"/>
                </a:moveTo>
                <a:lnTo>
                  <a:pt x="247227" y="302967"/>
                </a:lnTo>
                <a:lnTo>
                  <a:pt x="248538" y="302530"/>
                </a:lnTo>
                <a:lnTo>
                  <a:pt x="248976" y="301656"/>
                </a:lnTo>
                <a:close/>
                <a:moveTo>
                  <a:pt x="136183" y="301656"/>
                </a:moveTo>
                <a:lnTo>
                  <a:pt x="132248" y="302967"/>
                </a:lnTo>
                <a:lnTo>
                  <a:pt x="131373" y="304279"/>
                </a:lnTo>
                <a:lnTo>
                  <a:pt x="124597" y="304279"/>
                </a:lnTo>
                <a:lnTo>
                  <a:pt x="123286" y="302530"/>
                </a:lnTo>
                <a:lnTo>
                  <a:pt x="121318" y="303404"/>
                </a:lnTo>
                <a:lnTo>
                  <a:pt x="121974" y="304716"/>
                </a:lnTo>
                <a:lnTo>
                  <a:pt x="123723" y="305590"/>
                </a:lnTo>
                <a:lnTo>
                  <a:pt x="124160" y="305590"/>
                </a:lnTo>
                <a:lnTo>
                  <a:pt x="126346" y="307995"/>
                </a:lnTo>
                <a:lnTo>
                  <a:pt x="129843" y="309743"/>
                </a:lnTo>
                <a:lnTo>
                  <a:pt x="130718" y="312367"/>
                </a:lnTo>
                <a:lnTo>
                  <a:pt x="135308" y="313678"/>
                </a:lnTo>
                <a:lnTo>
                  <a:pt x="138806" y="313678"/>
                </a:lnTo>
                <a:lnTo>
                  <a:pt x="141210" y="312367"/>
                </a:lnTo>
                <a:lnTo>
                  <a:pt x="140773" y="310618"/>
                </a:lnTo>
                <a:lnTo>
                  <a:pt x="138368" y="309743"/>
                </a:lnTo>
                <a:lnTo>
                  <a:pt x="137931" y="307995"/>
                </a:lnTo>
                <a:lnTo>
                  <a:pt x="137931" y="305590"/>
                </a:lnTo>
                <a:lnTo>
                  <a:pt x="137057" y="303841"/>
                </a:lnTo>
                <a:lnTo>
                  <a:pt x="136183" y="302530"/>
                </a:lnTo>
                <a:close/>
                <a:moveTo>
                  <a:pt x="4116697" y="300781"/>
                </a:moveTo>
                <a:lnTo>
                  <a:pt x="4114511" y="303404"/>
                </a:lnTo>
                <a:lnTo>
                  <a:pt x="4113637" y="306027"/>
                </a:lnTo>
                <a:lnTo>
                  <a:pt x="4115385" y="306027"/>
                </a:lnTo>
                <a:lnTo>
                  <a:pt x="4116697" y="303841"/>
                </a:lnTo>
                <a:close/>
                <a:moveTo>
                  <a:pt x="2354573" y="300781"/>
                </a:moveTo>
                <a:lnTo>
                  <a:pt x="2352387" y="303404"/>
                </a:lnTo>
                <a:lnTo>
                  <a:pt x="2351512" y="306027"/>
                </a:lnTo>
                <a:lnTo>
                  <a:pt x="2353261" y="306027"/>
                </a:lnTo>
                <a:lnTo>
                  <a:pt x="2354573" y="303841"/>
                </a:lnTo>
                <a:close/>
                <a:moveTo>
                  <a:pt x="1570332" y="300781"/>
                </a:moveTo>
                <a:lnTo>
                  <a:pt x="1568583" y="301656"/>
                </a:lnTo>
                <a:lnTo>
                  <a:pt x="1567490" y="302967"/>
                </a:lnTo>
                <a:lnTo>
                  <a:pt x="1569020" y="303841"/>
                </a:lnTo>
                <a:lnTo>
                  <a:pt x="1569895" y="303841"/>
                </a:lnTo>
                <a:lnTo>
                  <a:pt x="1571206" y="303404"/>
                </a:lnTo>
                <a:lnTo>
                  <a:pt x="1572081" y="302093"/>
                </a:lnTo>
                <a:lnTo>
                  <a:pt x="1571206" y="301656"/>
                </a:lnTo>
                <a:close/>
                <a:moveTo>
                  <a:pt x="516248" y="300781"/>
                </a:moveTo>
                <a:lnTo>
                  <a:pt x="514062" y="303404"/>
                </a:lnTo>
                <a:lnTo>
                  <a:pt x="513187" y="306027"/>
                </a:lnTo>
                <a:lnTo>
                  <a:pt x="514936" y="306027"/>
                </a:lnTo>
                <a:lnTo>
                  <a:pt x="516248" y="303841"/>
                </a:lnTo>
                <a:close/>
                <a:moveTo>
                  <a:pt x="1850808" y="299907"/>
                </a:moveTo>
                <a:lnTo>
                  <a:pt x="1849059" y="301656"/>
                </a:lnTo>
                <a:lnTo>
                  <a:pt x="1849933" y="303404"/>
                </a:lnTo>
                <a:lnTo>
                  <a:pt x="1851682" y="304279"/>
                </a:lnTo>
                <a:lnTo>
                  <a:pt x="1852557" y="302967"/>
                </a:lnTo>
                <a:lnTo>
                  <a:pt x="1852557" y="302093"/>
                </a:lnTo>
                <a:lnTo>
                  <a:pt x="1852119" y="300344"/>
                </a:lnTo>
                <a:close/>
                <a:moveTo>
                  <a:pt x="4501697" y="299470"/>
                </a:moveTo>
                <a:lnTo>
                  <a:pt x="4500823" y="300781"/>
                </a:lnTo>
                <a:lnTo>
                  <a:pt x="4501259" y="301656"/>
                </a:lnTo>
                <a:lnTo>
                  <a:pt x="4502134" y="302093"/>
                </a:lnTo>
                <a:lnTo>
                  <a:pt x="4503445" y="301656"/>
                </a:lnTo>
                <a:lnTo>
                  <a:pt x="4505413" y="300781"/>
                </a:lnTo>
                <a:lnTo>
                  <a:pt x="4504975" y="299907"/>
                </a:lnTo>
                <a:lnTo>
                  <a:pt x="4503883" y="299907"/>
                </a:lnTo>
                <a:close/>
                <a:moveTo>
                  <a:pt x="1496885" y="299470"/>
                </a:moveTo>
                <a:lnTo>
                  <a:pt x="1496011" y="300344"/>
                </a:lnTo>
                <a:lnTo>
                  <a:pt x="1496885" y="301218"/>
                </a:lnTo>
                <a:lnTo>
                  <a:pt x="1497760" y="301218"/>
                </a:lnTo>
                <a:lnTo>
                  <a:pt x="1497760" y="300344"/>
                </a:lnTo>
                <a:close/>
                <a:moveTo>
                  <a:pt x="3256443" y="298595"/>
                </a:moveTo>
                <a:lnTo>
                  <a:pt x="3257754" y="300781"/>
                </a:lnTo>
                <a:lnTo>
                  <a:pt x="3257754" y="305153"/>
                </a:lnTo>
                <a:lnTo>
                  <a:pt x="3259940" y="305590"/>
                </a:lnTo>
                <a:lnTo>
                  <a:pt x="3261251" y="303841"/>
                </a:lnTo>
                <a:lnTo>
                  <a:pt x="3261251" y="303404"/>
                </a:lnTo>
                <a:lnTo>
                  <a:pt x="3260377" y="299470"/>
                </a:lnTo>
                <a:close/>
                <a:moveTo>
                  <a:pt x="3190209" y="298595"/>
                </a:moveTo>
                <a:lnTo>
                  <a:pt x="3187805" y="299470"/>
                </a:lnTo>
                <a:lnTo>
                  <a:pt x="3186056" y="299470"/>
                </a:lnTo>
                <a:lnTo>
                  <a:pt x="3185619" y="300344"/>
                </a:lnTo>
                <a:lnTo>
                  <a:pt x="3186056" y="302530"/>
                </a:lnTo>
                <a:lnTo>
                  <a:pt x="3187805" y="303841"/>
                </a:lnTo>
                <a:lnTo>
                  <a:pt x="3189773" y="302967"/>
                </a:lnTo>
                <a:lnTo>
                  <a:pt x="3190209" y="301218"/>
                </a:lnTo>
                <a:lnTo>
                  <a:pt x="3191084" y="300344"/>
                </a:lnTo>
                <a:lnTo>
                  <a:pt x="3192395" y="299470"/>
                </a:lnTo>
                <a:close/>
                <a:moveTo>
                  <a:pt x="1780640" y="298595"/>
                </a:moveTo>
                <a:lnTo>
                  <a:pt x="1779547" y="299032"/>
                </a:lnTo>
                <a:lnTo>
                  <a:pt x="1779984" y="301656"/>
                </a:lnTo>
                <a:lnTo>
                  <a:pt x="1781514" y="303404"/>
                </a:lnTo>
                <a:lnTo>
                  <a:pt x="1783263" y="302967"/>
                </a:lnTo>
                <a:lnTo>
                  <a:pt x="1784137" y="301218"/>
                </a:lnTo>
                <a:lnTo>
                  <a:pt x="1785886" y="300344"/>
                </a:lnTo>
                <a:lnTo>
                  <a:pt x="1787198" y="299470"/>
                </a:lnTo>
                <a:lnTo>
                  <a:pt x="1785012" y="298595"/>
                </a:lnTo>
                <a:close/>
                <a:moveTo>
                  <a:pt x="1581043" y="298595"/>
                </a:moveTo>
                <a:lnTo>
                  <a:pt x="1580169" y="299032"/>
                </a:lnTo>
                <a:lnTo>
                  <a:pt x="1580169" y="301656"/>
                </a:lnTo>
                <a:lnTo>
                  <a:pt x="1581917" y="301656"/>
                </a:lnTo>
                <a:lnTo>
                  <a:pt x="1582355" y="299907"/>
                </a:lnTo>
                <a:close/>
                <a:moveTo>
                  <a:pt x="1246668" y="298595"/>
                </a:moveTo>
                <a:lnTo>
                  <a:pt x="1247980" y="300781"/>
                </a:lnTo>
                <a:lnTo>
                  <a:pt x="1247980" y="305153"/>
                </a:lnTo>
                <a:lnTo>
                  <a:pt x="1250166" y="305590"/>
                </a:lnTo>
                <a:lnTo>
                  <a:pt x="1251477" y="303841"/>
                </a:lnTo>
                <a:lnTo>
                  <a:pt x="1251477" y="303404"/>
                </a:lnTo>
                <a:lnTo>
                  <a:pt x="1250603" y="299470"/>
                </a:lnTo>
                <a:close/>
                <a:moveTo>
                  <a:pt x="1180435" y="298595"/>
                </a:moveTo>
                <a:lnTo>
                  <a:pt x="1178030" y="299470"/>
                </a:lnTo>
                <a:lnTo>
                  <a:pt x="1176282" y="299470"/>
                </a:lnTo>
                <a:lnTo>
                  <a:pt x="1175844" y="300344"/>
                </a:lnTo>
                <a:lnTo>
                  <a:pt x="1176282" y="302530"/>
                </a:lnTo>
                <a:lnTo>
                  <a:pt x="1178030" y="303841"/>
                </a:lnTo>
                <a:lnTo>
                  <a:pt x="1179998" y="302967"/>
                </a:lnTo>
                <a:lnTo>
                  <a:pt x="1180435" y="301218"/>
                </a:lnTo>
                <a:lnTo>
                  <a:pt x="1181309" y="300344"/>
                </a:lnTo>
                <a:lnTo>
                  <a:pt x="1182621" y="299470"/>
                </a:lnTo>
                <a:close/>
                <a:moveTo>
                  <a:pt x="1936714" y="297940"/>
                </a:moveTo>
                <a:lnTo>
                  <a:pt x="1936277" y="298595"/>
                </a:lnTo>
                <a:lnTo>
                  <a:pt x="1936277" y="299470"/>
                </a:lnTo>
                <a:lnTo>
                  <a:pt x="1937589" y="300344"/>
                </a:lnTo>
                <a:lnTo>
                  <a:pt x="1939119" y="300344"/>
                </a:lnTo>
                <a:lnTo>
                  <a:pt x="1939556" y="299470"/>
                </a:lnTo>
                <a:lnTo>
                  <a:pt x="1939119" y="298595"/>
                </a:lnTo>
                <a:lnTo>
                  <a:pt x="1937589" y="297940"/>
                </a:lnTo>
                <a:close/>
                <a:moveTo>
                  <a:pt x="1560495" y="297940"/>
                </a:moveTo>
                <a:lnTo>
                  <a:pt x="1559621" y="298595"/>
                </a:lnTo>
                <a:lnTo>
                  <a:pt x="1560495" y="300344"/>
                </a:lnTo>
                <a:lnTo>
                  <a:pt x="1563119" y="300344"/>
                </a:lnTo>
                <a:lnTo>
                  <a:pt x="1563993" y="299907"/>
                </a:lnTo>
                <a:lnTo>
                  <a:pt x="1564867" y="299032"/>
                </a:lnTo>
                <a:lnTo>
                  <a:pt x="1563993" y="297940"/>
                </a:lnTo>
                <a:close/>
                <a:moveTo>
                  <a:pt x="1431527" y="297940"/>
                </a:moveTo>
                <a:lnTo>
                  <a:pt x="1430652" y="299032"/>
                </a:lnTo>
                <a:lnTo>
                  <a:pt x="1430652" y="301218"/>
                </a:lnTo>
                <a:lnTo>
                  <a:pt x="1431964" y="302967"/>
                </a:lnTo>
                <a:lnTo>
                  <a:pt x="1433712" y="302530"/>
                </a:lnTo>
                <a:lnTo>
                  <a:pt x="1434587" y="300781"/>
                </a:lnTo>
                <a:lnTo>
                  <a:pt x="1435461" y="300344"/>
                </a:lnTo>
                <a:lnTo>
                  <a:pt x="1436773" y="299907"/>
                </a:lnTo>
                <a:lnTo>
                  <a:pt x="1435024" y="298595"/>
                </a:lnTo>
                <a:lnTo>
                  <a:pt x="1432838" y="299032"/>
                </a:lnTo>
                <a:lnTo>
                  <a:pt x="1432401" y="299032"/>
                </a:lnTo>
                <a:close/>
                <a:moveTo>
                  <a:pt x="1590442" y="297502"/>
                </a:moveTo>
                <a:lnTo>
                  <a:pt x="1590005" y="299032"/>
                </a:lnTo>
                <a:lnTo>
                  <a:pt x="1590880" y="299907"/>
                </a:lnTo>
                <a:lnTo>
                  <a:pt x="1590880" y="301218"/>
                </a:lnTo>
                <a:lnTo>
                  <a:pt x="1590005" y="303841"/>
                </a:lnTo>
                <a:lnTo>
                  <a:pt x="1591754" y="305153"/>
                </a:lnTo>
                <a:lnTo>
                  <a:pt x="1593503" y="305590"/>
                </a:lnTo>
                <a:lnTo>
                  <a:pt x="1594814" y="304279"/>
                </a:lnTo>
                <a:lnTo>
                  <a:pt x="1596344" y="303841"/>
                </a:lnTo>
                <a:lnTo>
                  <a:pt x="1596344" y="302093"/>
                </a:lnTo>
                <a:lnTo>
                  <a:pt x="1594377" y="300344"/>
                </a:lnTo>
                <a:lnTo>
                  <a:pt x="1592191" y="298595"/>
                </a:lnTo>
                <a:lnTo>
                  <a:pt x="1591317" y="297502"/>
                </a:lnTo>
                <a:close/>
                <a:moveTo>
                  <a:pt x="187333" y="297502"/>
                </a:moveTo>
                <a:lnTo>
                  <a:pt x="185803" y="297940"/>
                </a:lnTo>
                <a:lnTo>
                  <a:pt x="184928" y="299032"/>
                </a:lnTo>
                <a:lnTo>
                  <a:pt x="185365" y="299907"/>
                </a:lnTo>
                <a:lnTo>
                  <a:pt x="186240" y="300781"/>
                </a:lnTo>
                <a:lnTo>
                  <a:pt x="188207" y="300781"/>
                </a:lnTo>
                <a:lnTo>
                  <a:pt x="189082" y="299470"/>
                </a:lnTo>
                <a:lnTo>
                  <a:pt x="188644" y="298595"/>
                </a:lnTo>
                <a:lnTo>
                  <a:pt x="187770" y="297940"/>
                </a:lnTo>
                <a:close/>
                <a:moveTo>
                  <a:pt x="210941" y="296628"/>
                </a:moveTo>
                <a:lnTo>
                  <a:pt x="210941" y="298595"/>
                </a:lnTo>
                <a:lnTo>
                  <a:pt x="212252" y="299470"/>
                </a:lnTo>
                <a:lnTo>
                  <a:pt x="215094" y="297502"/>
                </a:lnTo>
                <a:lnTo>
                  <a:pt x="213564" y="296628"/>
                </a:lnTo>
                <a:close/>
                <a:moveTo>
                  <a:pt x="124597" y="296628"/>
                </a:moveTo>
                <a:lnTo>
                  <a:pt x="123286" y="297502"/>
                </a:lnTo>
                <a:lnTo>
                  <a:pt x="123286" y="299470"/>
                </a:lnTo>
                <a:lnTo>
                  <a:pt x="125034" y="300781"/>
                </a:lnTo>
                <a:lnTo>
                  <a:pt x="126346" y="300781"/>
                </a:lnTo>
                <a:lnTo>
                  <a:pt x="126783" y="299907"/>
                </a:lnTo>
                <a:lnTo>
                  <a:pt x="127657" y="298595"/>
                </a:lnTo>
                <a:lnTo>
                  <a:pt x="126783" y="297065"/>
                </a:lnTo>
                <a:close/>
                <a:moveTo>
                  <a:pt x="4293101" y="296191"/>
                </a:moveTo>
                <a:lnTo>
                  <a:pt x="4292663" y="297065"/>
                </a:lnTo>
                <a:lnTo>
                  <a:pt x="4293101" y="297940"/>
                </a:lnTo>
                <a:lnTo>
                  <a:pt x="4294412" y="297940"/>
                </a:lnTo>
                <a:lnTo>
                  <a:pt x="4294849" y="297065"/>
                </a:lnTo>
                <a:lnTo>
                  <a:pt x="4294849" y="296191"/>
                </a:lnTo>
                <a:close/>
                <a:moveTo>
                  <a:pt x="2530975" y="296191"/>
                </a:moveTo>
                <a:lnTo>
                  <a:pt x="2530539" y="297065"/>
                </a:lnTo>
                <a:lnTo>
                  <a:pt x="2530975" y="297940"/>
                </a:lnTo>
                <a:lnTo>
                  <a:pt x="2532287" y="297940"/>
                </a:lnTo>
                <a:lnTo>
                  <a:pt x="2532725" y="297065"/>
                </a:lnTo>
                <a:lnTo>
                  <a:pt x="2532725" y="296191"/>
                </a:lnTo>
                <a:close/>
                <a:moveTo>
                  <a:pt x="692651" y="296191"/>
                </a:moveTo>
                <a:lnTo>
                  <a:pt x="692214" y="297065"/>
                </a:lnTo>
                <a:lnTo>
                  <a:pt x="692651" y="297940"/>
                </a:lnTo>
                <a:lnTo>
                  <a:pt x="693962" y="297940"/>
                </a:lnTo>
                <a:lnTo>
                  <a:pt x="694399" y="297065"/>
                </a:lnTo>
                <a:lnTo>
                  <a:pt x="694399" y="296191"/>
                </a:lnTo>
                <a:close/>
                <a:moveTo>
                  <a:pt x="1498197" y="295754"/>
                </a:moveTo>
                <a:lnTo>
                  <a:pt x="1498197" y="296191"/>
                </a:lnTo>
                <a:lnTo>
                  <a:pt x="1498634" y="297065"/>
                </a:lnTo>
                <a:lnTo>
                  <a:pt x="1500820" y="297940"/>
                </a:lnTo>
                <a:lnTo>
                  <a:pt x="1503224" y="297065"/>
                </a:lnTo>
                <a:lnTo>
                  <a:pt x="1500820" y="295754"/>
                </a:lnTo>
                <a:close/>
                <a:moveTo>
                  <a:pt x="165255" y="295316"/>
                </a:moveTo>
                <a:lnTo>
                  <a:pt x="167441" y="300781"/>
                </a:lnTo>
                <a:lnTo>
                  <a:pt x="173343" y="300344"/>
                </a:lnTo>
                <a:lnTo>
                  <a:pt x="175092" y="299907"/>
                </a:lnTo>
                <a:lnTo>
                  <a:pt x="175529" y="298595"/>
                </a:lnTo>
                <a:lnTo>
                  <a:pt x="172906" y="297502"/>
                </a:lnTo>
                <a:lnTo>
                  <a:pt x="169845" y="297940"/>
                </a:lnTo>
                <a:lnTo>
                  <a:pt x="167878" y="296191"/>
                </a:lnTo>
                <a:close/>
                <a:moveTo>
                  <a:pt x="1628040" y="294879"/>
                </a:moveTo>
                <a:lnTo>
                  <a:pt x="1628040" y="295316"/>
                </a:lnTo>
                <a:lnTo>
                  <a:pt x="1627166" y="295754"/>
                </a:lnTo>
                <a:lnTo>
                  <a:pt x="1628040" y="296628"/>
                </a:lnTo>
                <a:lnTo>
                  <a:pt x="1628915" y="296191"/>
                </a:lnTo>
                <a:lnTo>
                  <a:pt x="1629351" y="295316"/>
                </a:lnTo>
                <a:lnTo>
                  <a:pt x="1628915" y="294879"/>
                </a:lnTo>
                <a:close/>
                <a:moveTo>
                  <a:pt x="4535797" y="294442"/>
                </a:moveTo>
                <a:lnTo>
                  <a:pt x="4534923" y="295316"/>
                </a:lnTo>
                <a:lnTo>
                  <a:pt x="4534049" y="295754"/>
                </a:lnTo>
                <a:lnTo>
                  <a:pt x="4534485" y="297502"/>
                </a:lnTo>
                <a:lnTo>
                  <a:pt x="4535797" y="298595"/>
                </a:lnTo>
                <a:lnTo>
                  <a:pt x="4536671" y="297502"/>
                </a:lnTo>
                <a:lnTo>
                  <a:pt x="4537109" y="296628"/>
                </a:lnTo>
                <a:lnTo>
                  <a:pt x="4536671" y="295316"/>
                </a:lnTo>
                <a:close/>
                <a:moveTo>
                  <a:pt x="1505848" y="294442"/>
                </a:moveTo>
                <a:lnTo>
                  <a:pt x="1504536" y="295316"/>
                </a:lnTo>
                <a:lnTo>
                  <a:pt x="1504536" y="296628"/>
                </a:lnTo>
                <a:lnTo>
                  <a:pt x="1505848" y="297940"/>
                </a:lnTo>
                <a:lnTo>
                  <a:pt x="1507596" y="297502"/>
                </a:lnTo>
                <a:lnTo>
                  <a:pt x="1508908" y="297065"/>
                </a:lnTo>
                <a:lnTo>
                  <a:pt x="1508908" y="295316"/>
                </a:lnTo>
                <a:lnTo>
                  <a:pt x="1507596" y="294442"/>
                </a:lnTo>
                <a:close/>
                <a:moveTo>
                  <a:pt x="3285515" y="294005"/>
                </a:moveTo>
                <a:lnTo>
                  <a:pt x="3286389" y="295754"/>
                </a:lnTo>
                <a:lnTo>
                  <a:pt x="3287264" y="296628"/>
                </a:lnTo>
                <a:lnTo>
                  <a:pt x="3289450" y="297065"/>
                </a:lnTo>
                <a:lnTo>
                  <a:pt x="3290325" y="295754"/>
                </a:lnTo>
                <a:lnTo>
                  <a:pt x="3289450" y="294005"/>
                </a:lnTo>
                <a:close/>
                <a:moveTo>
                  <a:pt x="1275741" y="294005"/>
                </a:moveTo>
                <a:lnTo>
                  <a:pt x="1276615" y="295754"/>
                </a:lnTo>
                <a:lnTo>
                  <a:pt x="1277489" y="296628"/>
                </a:lnTo>
                <a:lnTo>
                  <a:pt x="1279675" y="297065"/>
                </a:lnTo>
                <a:lnTo>
                  <a:pt x="1280550" y="295754"/>
                </a:lnTo>
                <a:lnTo>
                  <a:pt x="1279675" y="294005"/>
                </a:lnTo>
                <a:close/>
                <a:moveTo>
                  <a:pt x="1531860" y="293131"/>
                </a:moveTo>
                <a:lnTo>
                  <a:pt x="1529455" y="294005"/>
                </a:lnTo>
                <a:lnTo>
                  <a:pt x="1529018" y="294442"/>
                </a:lnTo>
                <a:lnTo>
                  <a:pt x="1529455" y="295316"/>
                </a:lnTo>
                <a:lnTo>
                  <a:pt x="1531860" y="295754"/>
                </a:lnTo>
                <a:lnTo>
                  <a:pt x="1534046" y="294005"/>
                </a:lnTo>
                <a:close/>
                <a:moveTo>
                  <a:pt x="4306871" y="292693"/>
                </a:moveTo>
                <a:lnTo>
                  <a:pt x="4302499" y="294005"/>
                </a:lnTo>
                <a:lnTo>
                  <a:pt x="4302499" y="299907"/>
                </a:lnTo>
                <a:lnTo>
                  <a:pt x="4303374" y="300344"/>
                </a:lnTo>
                <a:lnTo>
                  <a:pt x="4304249" y="297940"/>
                </a:lnTo>
                <a:lnTo>
                  <a:pt x="4304249" y="295754"/>
                </a:lnTo>
                <a:lnTo>
                  <a:pt x="4305997" y="294442"/>
                </a:lnTo>
                <a:close/>
                <a:moveTo>
                  <a:pt x="2544747" y="292693"/>
                </a:moveTo>
                <a:lnTo>
                  <a:pt x="2540375" y="294005"/>
                </a:lnTo>
                <a:lnTo>
                  <a:pt x="2540375" y="299907"/>
                </a:lnTo>
                <a:lnTo>
                  <a:pt x="2541249" y="300344"/>
                </a:lnTo>
                <a:lnTo>
                  <a:pt x="2542124" y="297940"/>
                </a:lnTo>
                <a:lnTo>
                  <a:pt x="2542124" y="295754"/>
                </a:lnTo>
                <a:lnTo>
                  <a:pt x="2543873" y="294442"/>
                </a:lnTo>
                <a:close/>
                <a:moveTo>
                  <a:pt x="1593066" y="292693"/>
                </a:moveTo>
                <a:lnTo>
                  <a:pt x="1592191" y="293568"/>
                </a:lnTo>
                <a:lnTo>
                  <a:pt x="1591317" y="294879"/>
                </a:lnTo>
                <a:lnTo>
                  <a:pt x="1592191" y="295754"/>
                </a:lnTo>
                <a:lnTo>
                  <a:pt x="1593066" y="296191"/>
                </a:lnTo>
                <a:lnTo>
                  <a:pt x="1595689" y="296191"/>
                </a:lnTo>
                <a:lnTo>
                  <a:pt x="1598967" y="295754"/>
                </a:lnTo>
                <a:lnTo>
                  <a:pt x="1594377" y="293568"/>
                </a:lnTo>
                <a:lnTo>
                  <a:pt x="1593940" y="292693"/>
                </a:lnTo>
                <a:close/>
                <a:moveTo>
                  <a:pt x="706422" y="292693"/>
                </a:moveTo>
                <a:lnTo>
                  <a:pt x="702050" y="294005"/>
                </a:lnTo>
                <a:lnTo>
                  <a:pt x="702050" y="299907"/>
                </a:lnTo>
                <a:lnTo>
                  <a:pt x="702925" y="300344"/>
                </a:lnTo>
                <a:lnTo>
                  <a:pt x="703799" y="297940"/>
                </a:lnTo>
                <a:lnTo>
                  <a:pt x="703799" y="295754"/>
                </a:lnTo>
                <a:lnTo>
                  <a:pt x="705548" y="294442"/>
                </a:lnTo>
                <a:close/>
                <a:moveTo>
                  <a:pt x="156730" y="291819"/>
                </a:moveTo>
                <a:lnTo>
                  <a:pt x="156293" y="292256"/>
                </a:lnTo>
                <a:lnTo>
                  <a:pt x="155418" y="292693"/>
                </a:lnTo>
                <a:lnTo>
                  <a:pt x="154544" y="294005"/>
                </a:lnTo>
                <a:lnTo>
                  <a:pt x="154544" y="297065"/>
                </a:lnTo>
                <a:lnTo>
                  <a:pt x="154981" y="298595"/>
                </a:lnTo>
                <a:lnTo>
                  <a:pt x="154981" y="299907"/>
                </a:lnTo>
                <a:lnTo>
                  <a:pt x="154544" y="301218"/>
                </a:lnTo>
                <a:lnTo>
                  <a:pt x="154107" y="302093"/>
                </a:lnTo>
                <a:lnTo>
                  <a:pt x="152795" y="304279"/>
                </a:lnTo>
                <a:lnTo>
                  <a:pt x="152358" y="306902"/>
                </a:lnTo>
                <a:lnTo>
                  <a:pt x="154544" y="309306"/>
                </a:lnTo>
                <a:lnTo>
                  <a:pt x="157167" y="309306"/>
                </a:lnTo>
                <a:lnTo>
                  <a:pt x="157604" y="307558"/>
                </a:lnTo>
                <a:lnTo>
                  <a:pt x="158042" y="302967"/>
                </a:lnTo>
                <a:lnTo>
                  <a:pt x="158042" y="297502"/>
                </a:lnTo>
                <a:lnTo>
                  <a:pt x="157604" y="297065"/>
                </a:lnTo>
                <a:lnTo>
                  <a:pt x="157167" y="296191"/>
                </a:lnTo>
                <a:lnTo>
                  <a:pt x="157167" y="295754"/>
                </a:lnTo>
                <a:lnTo>
                  <a:pt x="158479" y="295316"/>
                </a:lnTo>
                <a:lnTo>
                  <a:pt x="159572" y="294442"/>
                </a:lnTo>
                <a:lnTo>
                  <a:pt x="160009" y="293568"/>
                </a:lnTo>
                <a:lnTo>
                  <a:pt x="160446" y="292256"/>
                </a:lnTo>
                <a:lnTo>
                  <a:pt x="158479" y="292256"/>
                </a:lnTo>
                <a:close/>
                <a:moveTo>
                  <a:pt x="114323" y="291382"/>
                </a:moveTo>
                <a:lnTo>
                  <a:pt x="113012" y="292256"/>
                </a:lnTo>
                <a:lnTo>
                  <a:pt x="111919" y="292693"/>
                </a:lnTo>
                <a:lnTo>
                  <a:pt x="113012" y="295316"/>
                </a:lnTo>
                <a:lnTo>
                  <a:pt x="113012" y="297065"/>
                </a:lnTo>
                <a:lnTo>
                  <a:pt x="110170" y="297940"/>
                </a:lnTo>
                <a:lnTo>
                  <a:pt x="111919" y="300781"/>
                </a:lnTo>
                <a:lnTo>
                  <a:pt x="113886" y="301218"/>
                </a:lnTo>
                <a:lnTo>
                  <a:pt x="115635" y="301218"/>
                </a:lnTo>
                <a:lnTo>
                  <a:pt x="115635" y="299032"/>
                </a:lnTo>
                <a:lnTo>
                  <a:pt x="116072" y="299032"/>
                </a:lnTo>
                <a:lnTo>
                  <a:pt x="116946" y="297940"/>
                </a:lnTo>
                <a:lnTo>
                  <a:pt x="118258" y="295754"/>
                </a:lnTo>
                <a:lnTo>
                  <a:pt x="117821" y="295316"/>
                </a:lnTo>
                <a:lnTo>
                  <a:pt x="117821" y="294879"/>
                </a:lnTo>
                <a:lnTo>
                  <a:pt x="117384" y="294442"/>
                </a:lnTo>
                <a:lnTo>
                  <a:pt x="116509" y="292693"/>
                </a:lnTo>
                <a:lnTo>
                  <a:pt x="115198" y="291819"/>
                </a:lnTo>
                <a:close/>
                <a:moveTo>
                  <a:pt x="1543008" y="290945"/>
                </a:moveTo>
                <a:lnTo>
                  <a:pt x="1543008" y="291819"/>
                </a:lnTo>
                <a:lnTo>
                  <a:pt x="1544320" y="292693"/>
                </a:lnTo>
                <a:lnTo>
                  <a:pt x="1545631" y="292693"/>
                </a:lnTo>
                <a:lnTo>
                  <a:pt x="1544757" y="291382"/>
                </a:lnTo>
                <a:close/>
                <a:moveTo>
                  <a:pt x="1556779" y="289633"/>
                </a:moveTo>
                <a:lnTo>
                  <a:pt x="1555468" y="290945"/>
                </a:lnTo>
                <a:lnTo>
                  <a:pt x="1555031" y="292256"/>
                </a:lnTo>
                <a:lnTo>
                  <a:pt x="1555468" y="293568"/>
                </a:lnTo>
                <a:lnTo>
                  <a:pt x="1556342" y="294005"/>
                </a:lnTo>
                <a:lnTo>
                  <a:pt x="1557654" y="293568"/>
                </a:lnTo>
                <a:lnTo>
                  <a:pt x="1558091" y="292256"/>
                </a:lnTo>
                <a:lnTo>
                  <a:pt x="1557217" y="290945"/>
                </a:lnTo>
                <a:close/>
                <a:moveTo>
                  <a:pt x="1638314" y="289196"/>
                </a:moveTo>
                <a:lnTo>
                  <a:pt x="1636565" y="291382"/>
                </a:lnTo>
                <a:lnTo>
                  <a:pt x="1635691" y="293568"/>
                </a:lnTo>
                <a:lnTo>
                  <a:pt x="1637002" y="296191"/>
                </a:lnTo>
                <a:lnTo>
                  <a:pt x="1637877" y="293568"/>
                </a:lnTo>
                <a:lnTo>
                  <a:pt x="1638751" y="291382"/>
                </a:lnTo>
                <a:lnTo>
                  <a:pt x="1639625" y="290945"/>
                </a:lnTo>
                <a:lnTo>
                  <a:pt x="1640937" y="290070"/>
                </a:lnTo>
                <a:close/>
                <a:moveTo>
                  <a:pt x="1537106" y="289196"/>
                </a:moveTo>
                <a:lnTo>
                  <a:pt x="1533609" y="289633"/>
                </a:lnTo>
                <a:lnTo>
                  <a:pt x="1536669" y="292256"/>
                </a:lnTo>
                <a:lnTo>
                  <a:pt x="1539292" y="290507"/>
                </a:lnTo>
                <a:lnTo>
                  <a:pt x="1540385" y="290070"/>
                </a:lnTo>
                <a:lnTo>
                  <a:pt x="1540385" y="289196"/>
                </a:lnTo>
                <a:close/>
                <a:moveTo>
                  <a:pt x="3248792" y="288103"/>
                </a:moveTo>
                <a:lnTo>
                  <a:pt x="3247481" y="289633"/>
                </a:lnTo>
                <a:lnTo>
                  <a:pt x="3247481" y="290507"/>
                </a:lnTo>
                <a:lnTo>
                  <a:pt x="3247917" y="290945"/>
                </a:lnTo>
                <a:lnTo>
                  <a:pt x="3248355" y="291819"/>
                </a:lnTo>
                <a:lnTo>
                  <a:pt x="3249667" y="292693"/>
                </a:lnTo>
                <a:lnTo>
                  <a:pt x="3250103" y="291382"/>
                </a:lnTo>
                <a:lnTo>
                  <a:pt x="3250541" y="290507"/>
                </a:lnTo>
                <a:lnTo>
                  <a:pt x="3250103" y="288540"/>
                </a:lnTo>
                <a:close/>
                <a:moveTo>
                  <a:pt x="1239017" y="288103"/>
                </a:moveTo>
                <a:lnTo>
                  <a:pt x="1237706" y="289633"/>
                </a:lnTo>
                <a:lnTo>
                  <a:pt x="1237706" y="290507"/>
                </a:lnTo>
                <a:lnTo>
                  <a:pt x="1238143" y="290945"/>
                </a:lnTo>
                <a:lnTo>
                  <a:pt x="1238580" y="291819"/>
                </a:lnTo>
                <a:lnTo>
                  <a:pt x="1239892" y="292693"/>
                </a:lnTo>
                <a:lnTo>
                  <a:pt x="1240329" y="291382"/>
                </a:lnTo>
                <a:lnTo>
                  <a:pt x="1240766" y="290507"/>
                </a:lnTo>
                <a:lnTo>
                  <a:pt x="1240329" y="288540"/>
                </a:lnTo>
                <a:close/>
                <a:moveTo>
                  <a:pt x="1942616" y="287666"/>
                </a:moveTo>
                <a:lnTo>
                  <a:pt x="1941742" y="288103"/>
                </a:lnTo>
                <a:lnTo>
                  <a:pt x="1941305" y="289196"/>
                </a:lnTo>
                <a:lnTo>
                  <a:pt x="1941742" y="289633"/>
                </a:lnTo>
                <a:lnTo>
                  <a:pt x="1942616" y="289633"/>
                </a:lnTo>
                <a:lnTo>
                  <a:pt x="1943053" y="289196"/>
                </a:lnTo>
                <a:lnTo>
                  <a:pt x="1943491" y="289196"/>
                </a:lnTo>
                <a:lnTo>
                  <a:pt x="1943928" y="288103"/>
                </a:lnTo>
                <a:lnTo>
                  <a:pt x="1943491" y="287666"/>
                </a:lnTo>
                <a:close/>
                <a:moveTo>
                  <a:pt x="1623013" y="287666"/>
                </a:moveTo>
                <a:lnTo>
                  <a:pt x="1621701" y="290070"/>
                </a:lnTo>
                <a:lnTo>
                  <a:pt x="1622138" y="291819"/>
                </a:lnTo>
                <a:lnTo>
                  <a:pt x="1622138" y="292256"/>
                </a:lnTo>
                <a:lnTo>
                  <a:pt x="1621701" y="293568"/>
                </a:lnTo>
                <a:lnTo>
                  <a:pt x="1622575" y="294442"/>
                </a:lnTo>
                <a:lnTo>
                  <a:pt x="1624543" y="294005"/>
                </a:lnTo>
                <a:lnTo>
                  <a:pt x="1626291" y="292693"/>
                </a:lnTo>
                <a:lnTo>
                  <a:pt x="1625854" y="291382"/>
                </a:lnTo>
                <a:lnTo>
                  <a:pt x="1623887" y="290507"/>
                </a:lnTo>
                <a:close/>
                <a:moveTo>
                  <a:pt x="97710" y="287666"/>
                </a:moveTo>
                <a:lnTo>
                  <a:pt x="96836" y="290070"/>
                </a:lnTo>
                <a:lnTo>
                  <a:pt x="94213" y="291819"/>
                </a:lnTo>
                <a:lnTo>
                  <a:pt x="91808" y="291819"/>
                </a:lnTo>
                <a:lnTo>
                  <a:pt x="91371" y="293568"/>
                </a:lnTo>
                <a:lnTo>
                  <a:pt x="92246" y="294442"/>
                </a:lnTo>
                <a:lnTo>
                  <a:pt x="93120" y="294879"/>
                </a:lnTo>
                <a:lnTo>
                  <a:pt x="93776" y="294879"/>
                </a:lnTo>
                <a:lnTo>
                  <a:pt x="94213" y="295316"/>
                </a:lnTo>
                <a:lnTo>
                  <a:pt x="97273" y="297065"/>
                </a:lnTo>
                <a:lnTo>
                  <a:pt x="99896" y="299470"/>
                </a:lnTo>
                <a:lnTo>
                  <a:pt x="103175" y="300781"/>
                </a:lnTo>
                <a:lnTo>
                  <a:pt x="105361" y="300344"/>
                </a:lnTo>
                <a:lnTo>
                  <a:pt x="106235" y="299907"/>
                </a:lnTo>
                <a:lnTo>
                  <a:pt x="107110" y="299032"/>
                </a:lnTo>
                <a:lnTo>
                  <a:pt x="105361" y="297502"/>
                </a:lnTo>
                <a:lnTo>
                  <a:pt x="104487" y="296191"/>
                </a:lnTo>
                <a:lnTo>
                  <a:pt x="103612" y="291819"/>
                </a:lnTo>
                <a:lnTo>
                  <a:pt x="101645" y="290070"/>
                </a:lnTo>
                <a:lnTo>
                  <a:pt x="100333" y="288103"/>
                </a:lnTo>
                <a:close/>
                <a:moveTo>
                  <a:pt x="1957262" y="287229"/>
                </a:moveTo>
                <a:lnTo>
                  <a:pt x="1955513" y="288103"/>
                </a:lnTo>
                <a:lnTo>
                  <a:pt x="1955513" y="289633"/>
                </a:lnTo>
                <a:lnTo>
                  <a:pt x="1956825" y="290507"/>
                </a:lnTo>
                <a:lnTo>
                  <a:pt x="1960541" y="289633"/>
                </a:lnTo>
                <a:lnTo>
                  <a:pt x="1960978" y="288103"/>
                </a:lnTo>
                <a:lnTo>
                  <a:pt x="1959666" y="287229"/>
                </a:lnTo>
                <a:close/>
                <a:moveTo>
                  <a:pt x="1512624" y="287229"/>
                </a:moveTo>
                <a:lnTo>
                  <a:pt x="1511968" y="289196"/>
                </a:lnTo>
                <a:lnTo>
                  <a:pt x="1513061" y="290945"/>
                </a:lnTo>
                <a:lnTo>
                  <a:pt x="1513498" y="290945"/>
                </a:lnTo>
                <a:lnTo>
                  <a:pt x="1514373" y="290507"/>
                </a:lnTo>
                <a:lnTo>
                  <a:pt x="1513935" y="288540"/>
                </a:lnTo>
                <a:close/>
                <a:moveTo>
                  <a:pt x="201104" y="287229"/>
                </a:moveTo>
                <a:lnTo>
                  <a:pt x="198918" y="287666"/>
                </a:lnTo>
                <a:lnTo>
                  <a:pt x="195639" y="290070"/>
                </a:lnTo>
                <a:lnTo>
                  <a:pt x="198918" y="290070"/>
                </a:lnTo>
                <a:lnTo>
                  <a:pt x="201104" y="288540"/>
                </a:lnTo>
                <a:lnTo>
                  <a:pt x="201541" y="287666"/>
                </a:lnTo>
                <a:close/>
                <a:moveTo>
                  <a:pt x="1586289" y="286354"/>
                </a:moveTo>
                <a:lnTo>
                  <a:pt x="1584540" y="286791"/>
                </a:lnTo>
                <a:lnTo>
                  <a:pt x="1585415" y="289196"/>
                </a:lnTo>
                <a:lnTo>
                  <a:pt x="1587819" y="290945"/>
                </a:lnTo>
                <a:lnTo>
                  <a:pt x="1588694" y="289196"/>
                </a:lnTo>
                <a:lnTo>
                  <a:pt x="1588257" y="287229"/>
                </a:lnTo>
                <a:close/>
                <a:moveTo>
                  <a:pt x="1523772" y="286354"/>
                </a:moveTo>
                <a:lnTo>
                  <a:pt x="1522461" y="288103"/>
                </a:lnTo>
                <a:lnTo>
                  <a:pt x="1521368" y="290070"/>
                </a:lnTo>
                <a:lnTo>
                  <a:pt x="1522898" y="290070"/>
                </a:lnTo>
                <a:lnTo>
                  <a:pt x="1524209" y="288540"/>
                </a:lnTo>
                <a:close/>
                <a:moveTo>
                  <a:pt x="1494699" y="286354"/>
                </a:moveTo>
                <a:lnTo>
                  <a:pt x="1493825" y="286791"/>
                </a:lnTo>
                <a:lnTo>
                  <a:pt x="1493169" y="287666"/>
                </a:lnTo>
                <a:lnTo>
                  <a:pt x="1493825" y="288103"/>
                </a:lnTo>
                <a:lnTo>
                  <a:pt x="1494699" y="288540"/>
                </a:lnTo>
                <a:lnTo>
                  <a:pt x="1495137" y="288103"/>
                </a:lnTo>
                <a:lnTo>
                  <a:pt x="1495574" y="287229"/>
                </a:lnTo>
                <a:lnTo>
                  <a:pt x="1495137" y="286354"/>
                </a:lnTo>
                <a:close/>
                <a:moveTo>
                  <a:pt x="173343" y="285043"/>
                </a:moveTo>
                <a:lnTo>
                  <a:pt x="172469" y="285917"/>
                </a:lnTo>
                <a:lnTo>
                  <a:pt x="172031" y="286791"/>
                </a:lnTo>
                <a:lnTo>
                  <a:pt x="172469" y="287229"/>
                </a:lnTo>
                <a:lnTo>
                  <a:pt x="173343" y="287229"/>
                </a:lnTo>
                <a:lnTo>
                  <a:pt x="174654" y="286354"/>
                </a:lnTo>
                <a:lnTo>
                  <a:pt x="175092" y="285480"/>
                </a:lnTo>
                <a:lnTo>
                  <a:pt x="174217" y="285043"/>
                </a:lnTo>
                <a:close/>
                <a:moveTo>
                  <a:pt x="1504973" y="284605"/>
                </a:moveTo>
                <a:lnTo>
                  <a:pt x="1504973" y="286791"/>
                </a:lnTo>
                <a:lnTo>
                  <a:pt x="1505410" y="286791"/>
                </a:lnTo>
                <a:lnTo>
                  <a:pt x="1505848" y="286354"/>
                </a:lnTo>
                <a:lnTo>
                  <a:pt x="1505848" y="284605"/>
                </a:lnTo>
                <a:close/>
                <a:moveTo>
                  <a:pt x="260561" y="284605"/>
                </a:moveTo>
                <a:lnTo>
                  <a:pt x="259687" y="285043"/>
                </a:lnTo>
                <a:lnTo>
                  <a:pt x="259249" y="285917"/>
                </a:lnTo>
                <a:lnTo>
                  <a:pt x="258375" y="286791"/>
                </a:lnTo>
                <a:lnTo>
                  <a:pt x="257501" y="287229"/>
                </a:lnTo>
                <a:lnTo>
                  <a:pt x="255752" y="287229"/>
                </a:lnTo>
                <a:lnTo>
                  <a:pt x="255315" y="289196"/>
                </a:lnTo>
                <a:lnTo>
                  <a:pt x="256189" y="290945"/>
                </a:lnTo>
                <a:lnTo>
                  <a:pt x="257501" y="290945"/>
                </a:lnTo>
                <a:lnTo>
                  <a:pt x="258812" y="291819"/>
                </a:lnTo>
                <a:lnTo>
                  <a:pt x="259687" y="290945"/>
                </a:lnTo>
                <a:lnTo>
                  <a:pt x="260561" y="288540"/>
                </a:lnTo>
                <a:lnTo>
                  <a:pt x="260998" y="286354"/>
                </a:lnTo>
                <a:lnTo>
                  <a:pt x="260998" y="285480"/>
                </a:lnTo>
                <a:close/>
                <a:moveTo>
                  <a:pt x="4316708" y="284168"/>
                </a:moveTo>
                <a:lnTo>
                  <a:pt x="4315397" y="285043"/>
                </a:lnTo>
                <a:lnTo>
                  <a:pt x="4315397" y="286791"/>
                </a:lnTo>
                <a:lnTo>
                  <a:pt x="4315834" y="288540"/>
                </a:lnTo>
                <a:lnTo>
                  <a:pt x="4316708" y="289196"/>
                </a:lnTo>
                <a:lnTo>
                  <a:pt x="4318239" y="288103"/>
                </a:lnTo>
                <a:lnTo>
                  <a:pt x="4318239" y="285043"/>
                </a:lnTo>
                <a:close/>
                <a:moveTo>
                  <a:pt x="4307309" y="284168"/>
                </a:moveTo>
                <a:lnTo>
                  <a:pt x="4302937" y="285917"/>
                </a:lnTo>
                <a:lnTo>
                  <a:pt x="4300751" y="285043"/>
                </a:lnTo>
                <a:lnTo>
                  <a:pt x="4298783" y="284605"/>
                </a:lnTo>
                <a:lnTo>
                  <a:pt x="4297035" y="284605"/>
                </a:lnTo>
                <a:lnTo>
                  <a:pt x="4295723" y="286354"/>
                </a:lnTo>
                <a:lnTo>
                  <a:pt x="4295723" y="287666"/>
                </a:lnTo>
                <a:lnTo>
                  <a:pt x="4304685" y="287666"/>
                </a:lnTo>
                <a:lnTo>
                  <a:pt x="4305560" y="287229"/>
                </a:lnTo>
                <a:lnTo>
                  <a:pt x="4306435" y="286354"/>
                </a:lnTo>
                <a:lnTo>
                  <a:pt x="4307309" y="288103"/>
                </a:lnTo>
                <a:lnTo>
                  <a:pt x="4309276" y="289196"/>
                </a:lnTo>
                <a:lnTo>
                  <a:pt x="4309713" y="285917"/>
                </a:lnTo>
                <a:close/>
                <a:moveTo>
                  <a:pt x="2554583" y="284168"/>
                </a:moveTo>
                <a:lnTo>
                  <a:pt x="2553272" y="285043"/>
                </a:lnTo>
                <a:lnTo>
                  <a:pt x="2553272" y="286791"/>
                </a:lnTo>
                <a:lnTo>
                  <a:pt x="2553709" y="288540"/>
                </a:lnTo>
                <a:lnTo>
                  <a:pt x="2554583" y="289196"/>
                </a:lnTo>
                <a:lnTo>
                  <a:pt x="2556113" y="288103"/>
                </a:lnTo>
                <a:lnTo>
                  <a:pt x="2556113" y="285043"/>
                </a:lnTo>
                <a:close/>
                <a:moveTo>
                  <a:pt x="2545184" y="284168"/>
                </a:moveTo>
                <a:lnTo>
                  <a:pt x="2540812" y="285917"/>
                </a:lnTo>
                <a:lnTo>
                  <a:pt x="2538627" y="285043"/>
                </a:lnTo>
                <a:lnTo>
                  <a:pt x="2536659" y="284605"/>
                </a:lnTo>
                <a:lnTo>
                  <a:pt x="2534910" y="284605"/>
                </a:lnTo>
                <a:lnTo>
                  <a:pt x="2533599" y="286354"/>
                </a:lnTo>
                <a:lnTo>
                  <a:pt x="2533599" y="287666"/>
                </a:lnTo>
                <a:lnTo>
                  <a:pt x="2542561" y="287666"/>
                </a:lnTo>
                <a:lnTo>
                  <a:pt x="2543435" y="287229"/>
                </a:lnTo>
                <a:lnTo>
                  <a:pt x="2544309" y="286354"/>
                </a:lnTo>
                <a:lnTo>
                  <a:pt x="2545184" y="288103"/>
                </a:lnTo>
                <a:lnTo>
                  <a:pt x="2547151" y="289196"/>
                </a:lnTo>
                <a:lnTo>
                  <a:pt x="2547589" y="285917"/>
                </a:lnTo>
                <a:close/>
                <a:moveTo>
                  <a:pt x="1437866" y="284168"/>
                </a:moveTo>
                <a:lnTo>
                  <a:pt x="1437210" y="285043"/>
                </a:lnTo>
                <a:lnTo>
                  <a:pt x="1437210" y="285480"/>
                </a:lnTo>
                <a:lnTo>
                  <a:pt x="1438303" y="285917"/>
                </a:lnTo>
                <a:lnTo>
                  <a:pt x="1439177" y="285917"/>
                </a:lnTo>
                <a:lnTo>
                  <a:pt x="1439614" y="285043"/>
                </a:lnTo>
                <a:lnTo>
                  <a:pt x="1439177" y="284605"/>
                </a:lnTo>
                <a:lnTo>
                  <a:pt x="1438303" y="284168"/>
                </a:lnTo>
                <a:close/>
                <a:moveTo>
                  <a:pt x="716259" y="284168"/>
                </a:moveTo>
                <a:lnTo>
                  <a:pt x="714947" y="285043"/>
                </a:lnTo>
                <a:lnTo>
                  <a:pt x="714947" y="286791"/>
                </a:lnTo>
                <a:lnTo>
                  <a:pt x="715384" y="288540"/>
                </a:lnTo>
                <a:lnTo>
                  <a:pt x="716259" y="289196"/>
                </a:lnTo>
                <a:lnTo>
                  <a:pt x="717789" y="288103"/>
                </a:lnTo>
                <a:lnTo>
                  <a:pt x="717789" y="285043"/>
                </a:lnTo>
                <a:close/>
                <a:moveTo>
                  <a:pt x="706859" y="284168"/>
                </a:moveTo>
                <a:lnTo>
                  <a:pt x="702487" y="285917"/>
                </a:lnTo>
                <a:lnTo>
                  <a:pt x="700301" y="285043"/>
                </a:lnTo>
                <a:lnTo>
                  <a:pt x="698334" y="284605"/>
                </a:lnTo>
                <a:lnTo>
                  <a:pt x="696585" y="284605"/>
                </a:lnTo>
                <a:lnTo>
                  <a:pt x="695274" y="286354"/>
                </a:lnTo>
                <a:lnTo>
                  <a:pt x="695274" y="287666"/>
                </a:lnTo>
                <a:lnTo>
                  <a:pt x="704236" y="287666"/>
                </a:lnTo>
                <a:lnTo>
                  <a:pt x="705110" y="287229"/>
                </a:lnTo>
                <a:lnTo>
                  <a:pt x="705985" y="286354"/>
                </a:lnTo>
                <a:lnTo>
                  <a:pt x="706859" y="288103"/>
                </a:lnTo>
                <a:lnTo>
                  <a:pt x="708826" y="289196"/>
                </a:lnTo>
                <a:lnTo>
                  <a:pt x="709264" y="285917"/>
                </a:lnTo>
                <a:close/>
                <a:moveTo>
                  <a:pt x="3315025" y="283731"/>
                </a:moveTo>
                <a:lnTo>
                  <a:pt x="3319179" y="284168"/>
                </a:lnTo>
                <a:lnTo>
                  <a:pt x="3320927" y="286791"/>
                </a:lnTo>
                <a:lnTo>
                  <a:pt x="3321801" y="292693"/>
                </a:lnTo>
                <a:lnTo>
                  <a:pt x="3321801" y="302530"/>
                </a:lnTo>
                <a:lnTo>
                  <a:pt x="3320053" y="317831"/>
                </a:lnTo>
                <a:lnTo>
                  <a:pt x="3320927" y="333351"/>
                </a:lnTo>
                <a:lnTo>
                  <a:pt x="3321365" y="349090"/>
                </a:lnTo>
                <a:lnTo>
                  <a:pt x="3321365" y="353025"/>
                </a:lnTo>
                <a:lnTo>
                  <a:pt x="3319179" y="354992"/>
                </a:lnTo>
                <a:lnTo>
                  <a:pt x="3311527" y="356303"/>
                </a:lnTo>
                <a:lnTo>
                  <a:pt x="3303440" y="355866"/>
                </a:lnTo>
                <a:lnTo>
                  <a:pt x="3286827" y="354555"/>
                </a:lnTo>
                <a:lnTo>
                  <a:pt x="3270651" y="354992"/>
                </a:lnTo>
                <a:lnTo>
                  <a:pt x="3254694" y="354992"/>
                </a:lnTo>
                <a:lnTo>
                  <a:pt x="3190209" y="356741"/>
                </a:lnTo>
                <a:lnTo>
                  <a:pt x="3173597" y="358052"/>
                </a:lnTo>
                <a:lnTo>
                  <a:pt x="3166383" y="358052"/>
                </a:lnTo>
                <a:lnTo>
                  <a:pt x="3157421" y="356741"/>
                </a:lnTo>
                <a:lnTo>
                  <a:pt x="3154798" y="353899"/>
                </a:lnTo>
                <a:lnTo>
                  <a:pt x="3154798" y="343625"/>
                </a:lnTo>
                <a:lnTo>
                  <a:pt x="3165946" y="342751"/>
                </a:lnTo>
                <a:lnTo>
                  <a:pt x="3230431" y="341002"/>
                </a:lnTo>
                <a:lnTo>
                  <a:pt x="3246169" y="341002"/>
                </a:lnTo>
                <a:lnTo>
                  <a:pt x="3262126" y="340565"/>
                </a:lnTo>
                <a:lnTo>
                  <a:pt x="3278739" y="341876"/>
                </a:lnTo>
                <a:lnTo>
                  <a:pt x="3286827" y="342314"/>
                </a:lnTo>
                <a:lnTo>
                  <a:pt x="3296227" y="341002"/>
                </a:lnTo>
                <a:lnTo>
                  <a:pt x="3299287" y="340128"/>
                </a:lnTo>
                <a:lnTo>
                  <a:pt x="3303440" y="340128"/>
                </a:lnTo>
                <a:lnTo>
                  <a:pt x="3306063" y="337505"/>
                </a:lnTo>
                <a:lnTo>
                  <a:pt x="3307375" y="332914"/>
                </a:lnTo>
                <a:lnTo>
                  <a:pt x="3307375" y="323952"/>
                </a:lnTo>
                <a:lnTo>
                  <a:pt x="3306937" y="308869"/>
                </a:lnTo>
                <a:lnTo>
                  <a:pt x="3306937" y="293568"/>
                </a:lnTo>
                <a:lnTo>
                  <a:pt x="3307811" y="284168"/>
                </a:lnTo>
                <a:close/>
                <a:moveTo>
                  <a:pt x="2837283" y="283731"/>
                </a:moveTo>
                <a:lnTo>
                  <a:pt x="2841217" y="285043"/>
                </a:lnTo>
                <a:lnTo>
                  <a:pt x="2844277" y="285917"/>
                </a:lnTo>
                <a:lnTo>
                  <a:pt x="2847993" y="289633"/>
                </a:lnTo>
                <a:lnTo>
                  <a:pt x="2850617" y="293131"/>
                </a:lnTo>
                <a:lnTo>
                  <a:pt x="2851053" y="295316"/>
                </a:lnTo>
                <a:lnTo>
                  <a:pt x="2851053" y="311055"/>
                </a:lnTo>
                <a:lnTo>
                  <a:pt x="2851491" y="322640"/>
                </a:lnTo>
                <a:lnTo>
                  <a:pt x="2851053" y="334226"/>
                </a:lnTo>
                <a:lnTo>
                  <a:pt x="2851053" y="345592"/>
                </a:lnTo>
                <a:lnTo>
                  <a:pt x="2850179" y="349527"/>
                </a:lnTo>
                <a:lnTo>
                  <a:pt x="2847993" y="352587"/>
                </a:lnTo>
                <a:lnTo>
                  <a:pt x="2845371" y="353899"/>
                </a:lnTo>
                <a:lnTo>
                  <a:pt x="2841217" y="355429"/>
                </a:lnTo>
                <a:lnTo>
                  <a:pt x="2806243" y="356303"/>
                </a:lnTo>
                <a:lnTo>
                  <a:pt x="2780886" y="356303"/>
                </a:lnTo>
                <a:lnTo>
                  <a:pt x="2743725" y="354555"/>
                </a:lnTo>
                <a:lnTo>
                  <a:pt x="2709188" y="355429"/>
                </a:lnTo>
                <a:lnTo>
                  <a:pt x="2705691" y="354992"/>
                </a:lnTo>
                <a:lnTo>
                  <a:pt x="2701975" y="353462"/>
                </a:lnTo>
                <a:lnTo>
                  <a:pt x="2700225" y="349964"/>
                </a:lnTo>
                <a:lnTo>
                  <a:pt x="2699789" y="346030"/>
                </a:lnTo>
                <a:lnTo>
                  <a:pt x="2699789" y="340565"/>
                </a:lnTo>
                <a:lnTo>
                  <a:pt x="2707877" y="340565"/>
                </a:lnTo>
                <a:lnTo>
                  <a:pt x="2744163" y="342314"/>
                </a:lnTo>
                <a:lnTo>
                  <a:pt x="2781761" y="342314"/>
                </a:lnTo>
                <a:lnTo>
                  <a:pt x="2817172" y="341439"/>
                </a:lnTo>
                <a:lnTo>
                  <a:pt x="2821107" y="341002"/>
                </a:lnTo>
                <a:lnTo>
                  <a:pt x="2826571" y="340565"/>
                </a:lnTo>
                <a:lnTo>
                  <a:pt x="2830069" y="339690"/>
                </a:lnTo>
                <a:lnTo>
                  <a:pt x="2834003" y="337067"/>
                </a:lnTo>
                <a:lnTo>
                  <a:pt x="2836408" y="332477"/>
                </a:lnTo>
                <a:lnTo>
                  <a:pt x="2836845" y="328542"/>
                </a:lnTo>
                <a:lnTo>
                  <a:pt x="2837283" y="321329"/>
                </a:lnTo>
                <a:lnTo>
                  <a:pt x="2837283" y="309743"/>
                </a:lnTo>
                <a:lnTo>
                  <a:pt x="2837719" y="297940"/>
                </a:lnTo>
                <a:lnTo>
                  <a:pt x="2837283" y="285917"/>
                </a:lnTo>
                <a:close/>
                <a:moveTo>
                  <a:pt x="1838785" y="283731"/>
                </a:moveTo>
                <a:lnTo>
                  <a:pt x="1837474" y="284168"/>
                </a:lnTo>
                <a:lnTo>
                  <a:pt x="1834632" y="285917"/>
                </a:lnTo>
                <a:lnTo>
                  <a:pt x="1832883" y="288103"/>
                </a:lnTo>
                <a:lnTo>
                  <a:pt x="1832009" y="289196"/>
                </a:lnTo>
                <a:lnTo>
                  <a:pt x="1832009" y="290507"/>
                </a:lnTo>
                <a:lnTo>
                  <a:pt x="1833321" y="290945"/>
                </a:lnTo>
                <a:lnTo>
                  <a:pt x="1834632" y="290070"/>
                </a:lnTo>
                <a:lnTo>
                  <a:pt x="1837474" y="290070"/>
                </a:lnTo>
                <a:lnTo>
                  <a:pt x="1839223" y="290507"/>
                </a:lnTo>
                <a:lnTo>
                  <a:pt x="1840534" y="289196"/>
                </a:lnTo>
                <a:lnTo>
                  <a:pt x="1840971" y="286791"/>
                </a:lnTo>
                <a:lnTo>
                  <a:pt x="1839660" y="285480"/>
                </a:lnTo>
                <a:close/>
                <a:moveTo>
                  <a:pt x="1305251" y="283731"/>
                </a:moveTo>
                <a:lnTo>
                  <a:pt x="1309404" y="284168"/>
                </a:lnTo>
                <a:lnTo>
                  <a:pt x="1311153" y="286791"/>
                </a:lnTo>
                <a:lnTo>
                  <a:pt x="1312027" y="292693"/>
                </a:lnTo>
                <a:lnTo>
                  <a:pt x="1312027" y="302530"/>
                </a:lnTo>
                <a:lnTo>
                  <a:pt x="1310278" y="317831"/>
                </a:lnTo>
                <a:lnTo>
                  <a:pt x="1311153" y="333351"/>
                </a:lnTo>
                <a:lnTo>
                  <a:pt x="1311590" y="349090"/>
                </a:lnTo>
                <a:lnTo>
                  <a:pt x="1311590" y="353025"/>
                </a:lnTo>
                <a:lnTo>
                  <a:pt x="1309404" y="354992"/>
                </a:lnTo>
                <a:lnTo>
                  <a:pt x="1301753" y="356303"/>
                </a:lnTo>
                <a:lnTo>
                  <a:pt x="1293665" y="355866"/>
                </a:lnTo>
                <a:lnTo>
                  <a:pt x="1277052" y="354555"/>
                </a:lnTo>
                <a:lnTo>
                  <a:pt x="1260877" y="354992"/>
                </a:lnTo>
                <a:lnTo>
                  <a:pt x="1244919" y="354992"/>
                </a:lnTo>
                <a:lnTo>
                  <a:pt x="1180435" y="356741"/>
                </a:lnTo>
                <a:lnTo>
                  <a:pt x="1163822" y="358052"/>
                </a:lnTo>
                <a:lnTo>
                  <a:pt x="1156608" y="358052"/>
                </a:lnTo>
                <a:lnTo>
                  <a:pt x="1147646" y="356741"/>
                </a:lnTo>
                <a:lnTo>
                  <a:pt x="1145023" y="353899"/>
                </a:lnTo>
                <a:lnTo>
                  <a:pt x="1145023" y="343625"/>
                </a:lnTo>
                <a:lnTo>
                  <a:pt x="1156171" y="342751"/>
                </a:lnTo>
                <a:lnTo>
                  <a:pt x="1220656" y="341002"/>
                </a:lnTo>
                <a:lnTo>
                  <a:pt x="1236394" y="341002"/>
                </a:lnTo>
                <a:lnTo>
                  <a:pt x="1252351" y="340565"/>
                </a:lnTo>
                <a:lnTo>
                  <a:pt x="1268964" y="341876"/>
                </a:lnTo>
                <a:lnTo>
                  <a:pt x="1277052" y="342314"/>
                </a:lnTo>
                <a:lnTo>
                  <a:pt x="1286452" y="341002"/>
                </a:lnTo>
                <a:lnTo>
                  <a:pt x="1289512" y="340128"/>
                </a:lnTo>
                <a:lnTo>
                  <a:pt x="1293665" y="340128"/>
                </a:lnTo>
                <a:lnTo>
                  <a:pt x="1296288" y="337505"/>
                </a:lnTo>
                <a:lnTo>
                  <a:pt x="1297600" y="332914"/>
                </a:lnTo>
                <a:lnTo>
                  <a:pt x="1297600" y="323952"/>
                </a:lnTo>
                <a:lnTo>
                  <a:pt x="1297163" y="308869"/>
                </a:lnTo>
                <a:lnTo>
                  <a:pt x="1297163" y="293568"/>
                </a:lnTo>
                <a:lnTo>
                  <a:pt x="1298037" y="284168"/>
                </a:lnTo>
                <a:close/>
                <a:moveTo>
                  <a:pt x="4187958" y="283294"/>
                </a:moveTo>
                <a:lnTo>
                  <a:pt x="4198669" y="283731"/>
                </a:lnTo>
                <a:lnTo>
                  <a:pt x="4201292" y="285917"/>
                </a:lnTo>
                <a:lnTo>
                  <a:pt x="4201292" y="290507"/>
                </a:lnTo>
                <a:lnTo>
                  <a:pt x="4201729" y="304716"/>
                </a:lnTo>
                <a:lnTo>
                  <a:pt x="4201729" y="319580"/>
                </a:lnTo>
                <a:lnTo>
                  <a:pt x="4203041" y="334226"/>
                </a:lnTo>
                <a:lnTo>
                  <a:pt x="4202603" y="348653"/>
                </a:lnTo>
                <a:lnTo>
                  <a:pt x="4199981" y="353899"/>
                </a:lnTo>
                <a:lnTo>
                  <a:pt x="4194515" y="355866"/>
                </a:lnTo>
                <a:lnTo>
                  <a:pt x="4176154" y="356303"/>
                </a:lnTo>
                <a:lnTo>
                  <a:pt x="4157355" y="354555"/>
                </a:lnTo>
                <a:lnTo>
                  <a:pt x="4120195" y="356303"/>
                </a:lnTo>
                <a:lnTo>
                  <a:pt x="4083034" y="356303"/>
                </a:lnTo>
                <a:lnTo>
                  <a:pt x="4064673" y="357178"/>
                </a:lnTo>
                <a:lnTo>
                  <a:pt x="4045873" y="355866"/>
                </a:lnTo>
                <a:lnTo>
                  <a:pt x="4040627" y="353462"/>
                </a:lnTo>
                <a:lnTo>
                  <a:pt x="4037785" y="348653"/>
                </a:lnTo>
                <a:lnTo>
                  <a:pt x="4037785" y="343188"/>
                </a:lnTo>
                <a:lnTo>
                  <a:pt x="4058989" y="342314"/>
                </a:lnTo>
                <a:lnTo>
                  <a:pt x="4096149" y="342314"/>
                </a:lnTo>
                <a:lnTo>
                  <a:pt x="4132873" y="340565"/>
                </a:lnTo>
                <a:lnTo>
                  <a:pt x="4150360" y="342314"/>
                </a:lnTo>
                <a:lnTo>
                  <a:pt x="4170471" y="341876"/>
                </a:lnTo>
                <a:lnTo>
                  <a:pt x="4176154" y="341876"/>
                </a:lnTo>
                <a:lnTo>
                  <a:pt x="4181619" y="341002"/>
                </a:lnTo>
                <a:lnTo>
                  <a:pt x="4184679" y="338379"/>
                </a:lnTo>
                <a:lnTo>
                  <a:pt x="4186865" y="334226"/>
                </a:lnTo>
                <a:lnTo>
                  <a:pt x="4188395" y="329854"/>
                </a:lnTo>
                <a:lnTo>
                  <a:pt x="4188832" y="327231"/>
                </a:lnTo>
                <a:lnTo>
                  <a:pt x="4188832" y="324389"/>
                </a:lnTo>
                <a:lnTo>
                  <a:pt x="4189269" y="310181"/>
                </a:lnTo>
                <a:lnTo>
                  <a:pt x="4187958" y="294442"/>
                </a:lnTo>
                <a:close/>
                <a:moveTo>
                  <a:pt x="3859951" y="283294"/>
                </a:moveTo>
                <a:lnTo>
                  <a:pt x="3858639" y="284168"/>
                </a:lnTo>
                <a:lnTo>
                  <a:pt x="3857765" y="285043"/>
                </a:lnTo>
                <a:lnTo>
                  <a:pt x="3859513" y="285917"/>
                </a:lnTo>
                <a:lnTo>
                  <a:pt x="3860825" y="285480"/>
                </a:lnTo>
                <a:lnTo>
                  <a:pt x="3860825" y="284168"/>
                </a:lnTo>
                <a:close/>
                <a:moveTo>
                  <a:pt x="3584479" y="283294"/>
                </a:moveTo>
                <a:lnTo>
                  <a:pt x="3589069" y="283294"/>
                </a:lnTo>
                <a:lnTo>
                  <a:pt x="3594753" y="284605"/>
                </a:lnTo>
                <a:lnTo>
                  <a:pt x="3597157" y="288540"/>
                </a:lnTo>
                <a:lnTo>
                  <a:pt x="3598469" y="303404"/>
                </a:lnTo>
                <a:lnTo>
                  <a:pt x="3598031" y="318269"/>
                </a:lnTo>
                <a:lnTo>
                  <a:pt x="3598031" y="332477"/>
                </a:lnTo>
                <a:lnTo>
                  <a:pt x="3596065" y="346904"/>
                </a:lnTo>
                <a:lnTo>
                  <a:pt x="3594315" y="351713"/>
                </a:lnTo>
                <a:lnTo>
                  <a:pt x="3589507" y="353462"/>
                </a:lnTo>
                <a:lnTo>
                  <a:pt x="3574205" y="354555"/>
                </a:lnTo>
                <a:lnTo>
                  <a:pt x="3558466" y="353025"/>
                </a:lnTo>
                <a:lnTo>
                  <a:pt x="3543383" y="353462"/>
                </a:lnTo>
                <a:lnTo>
                  <a:pt x="3527645" y="354555"/>
                </a:lnTo>
                <a:lnTo>
                  <a:pt x="3512343" y="354555"/>
                </a:lnTo>
                <a:lnTo>
                  <a:pt x="3497261" y="354992"/>
                </a:lnTo>
                <a:lnTo>
                  <a:pt x="3466439" y="354992"/>
                </a:lnTo>
                <a:lnTo>
                  <a:pt x="3450701" y="355866"/>
                </a:lnTo>
                <a:lnTo>
                  <a:pt x="3435399" y="354992"/>
                </a:lnTo>
                <a:lnTo>
                  <a:pt x="3430153" y="352150"/>
                </a:lnTo>
                <a:lnTo>
                  <a:pt x="3428185" y="347341"/>
                </a:lnTo>
                <a:lnTo>
                  <a:pt x="3427749" y="341876"/>
                </a:lnTo>
                <a:lnTo>
                  <a:pt x="3442175" y="341002"/>
                </a:lnTo>
                <a:lnTo>
                  <a:pt x="3472559" y="341002"/>
                </a:lnTo>
                <a:lnTo>
                  <a:pt x="3487861" y="340565"/>
                </a:lnTo>
                <a:lnTo>
                  <a:pt x="3503599" y="340565"/>
                </a:lnTo>
                <a:lnTo>
                  <a:pt x="3533984" y="339253"/>
                </a:lnTo>
                <a:lnTo>
                  <a:pt x="3549067" y="340565"/>
                </a:lnTo>
                <a:lnTo>
                  <a:pt x="3565243" y="339690"/>
                </a:lnTo>
                <a:lnTo>
                  <a:pt x="3568303" y="339253"/>
                </a:lnTo>
                <a:lnTo>
                  <a:pt x="3573331" y="337505"/>
                </a:lnTo>
                <a:lnTo>
                  <a:pt x="3577703" y="335756"/>
                </a:lnTo>
                <a:lnTo>
                  <a:pt x="3579670" y="331603"/>
                </a:lnTo>
                <a:lnTo>
                  <a:pt x="3581856" y="326794"/>
                </a:lnTo>
                <a:lnTo>
                  <a:pt x="3582293" y="323515"/>
                </a:lnTo>
                <a:lnTo>
                  <a:pt x="3584042" y="308432"/>
                </a:lnTo>
                <a:lnTo>
                  <a:pt x="3584042" y="293568"/>
                </a:lnTo>
                <a:close/>
                <a:moveTo>
                  <a:pt x="3189773" y="283294"/>
                </a:moveTo>
                <a:lnTo>
                  <a:pt x="3188898" y="283731"/>
                </a:lnTo>
                <a:lnTo>
                  <a:pt x="3188242" y="284605"/>
                </a:lnTo>
                <a:lnTo>
                  <a:pt x="3189335" y="285043"/>
                </a:lnTo>
                <a:lnTo>
                  <a:pt x="3190209" y="285043"/>
                </a:lnTo>
                <a:lnTo>
                  <a:pt x="3191084" y="284605"/>
                </a:lnTo>
                <a:lnTo>
                  <a:pt x="3191084" y="284168"/>
                </a:lnTo>
                <a:lnTo>
                  <a:pt x="3190647" y="283731"/>
                </a:lnTo>
                <a:close/>
                <a:moveTo>
                  <a:pt x="2425833" y="283294"/>
                </a:moveTo>
                <a:lnTo>
                  <a:pt x="2436544" y="283731"/>
                </a:lnTo>
                <a:lnTo>
                  <a:pt x="2439167" y="285917"/>
                </a:lnTo>
                <a:lnTo>
                  <a:pt x="2439167" y="290507"/>
                </a:lnTo>
                <a:lnTo>
                  <a:pt x="2439605" y="304716"/>
                </a:lnTo>
                <a:lnTo>
                  <a:pt x="2439605" y="319580"/>
                </a:lnTo>
                <a:lnTo>
                  <a:pt x="2440916" y="334226"/>
                </a:lnTo>
                <a:lnTo>
                  <a:pt x="2440479" y="348653"/>
                </a:lnTo>
                <a:lnTo>
                  <a:pt x="2437856" y="353899"/>
                </a:lnTo>
                <a:lnTo>
                  <a:pt x="2432391" y="355866"/>
                </a:lnTo>
                <a:lnTo>
                  <a:pt x="2414029" y="356303"/>
                </a:lnTo>
                <a:lnTo>
                  <a:pt x="2395231" y="354555"/>
                </a:lnTo>
                <a:lnTo>
                  <a:pt x="2358070" y="356303"/>
                </a:lnTo>
                <a:lnTo>
                  <a:pt x="2320909" y="356303"/>
                </a:lnTo>
                <a:lnTo>
                  <a:pt x="2302548" y="357178"/>
                </a:lnTo>
                <a:lnTo>
                  <a:pt x="2283749" y="355866"/>
                </a:lnTo>
                <a:lnTo>
                  <a:pt x="2278503" y="353462"/>
                </a:lnTo>
                <a:lnTo>
                  <a:pt x="2275661" y="348653"/>
                </a:lnTo>
                <a:lnTo>
                  <a:pt x="2275661" y="343188"/>
                </a:lnTo>
                <a:lnTo>
                  <a:pt x="2296864" y="342314"/>
                </a:lnTo>
                <a:lnTo>
                  <a:pt x="2334025" y="342314"/>
                </a:lnTo>
                <a:lnTo>
                  <a:pt x="2370748" y="340565"/>
                </a:lnTo>
                <a:lnTo>
                  <a:pt x="2388235" y="342314"/>
                </a:lnTo>
                <a:lnTo>
                  <a:pt x="2408346" y="341876"/>
                </a:lnTo>
                <a:lnTo>
                  <a:pt x="2414029" y="341876"/>
                </a:lnTo>
                <a:lnTo>
                  <a:pt x="2419494" y="341002"/>
                </a:lnTo>
                <a:lnTo>
                  <a:pt x="2422554" y="338379"/>
                </a:lnTo>
                <a:lnTo>
                  <a:pt x="2424740" y="334226"/>
                </a:lnTo>
                <a:lnTo>
                  <a:pt x="2426270" y="329854"/>
                </a:lnTo>
                <a:lnTo>
                  <a:pt x="2426707" y="327231"/>
                </a:lnTo>
                <a:lnTo>
                  <a:pt x="2426707" y="324389"/>
                </a:lnTo>
                <a:lnTo>
                  <a:pt x="2427145" y="310181"/>
                </a:lnTo>
                <a:lnTo>
                  <a:pt x="2425833" y="294442"/>
                </a:lnTo>
                <a:close/>
                <a:moveTo>
                  <a:pt x="1179998" y="283294"/>
                </a:moveTo>
                <a:lnTo>
                  <a:pt x="1179123" y="283731"/>
                </a:lnTo>
                <a:lnTo>
                  <a:pt x="1178468" y="284605"/>
                </a:lnTo>
                <a:lnTo>
                  <a:pt x="1179561" y="285043"/>
                </a:lnTo>
                <a:lnTo>
                  <a:pt x="1180435" y="285043"/>
                </a:lnTo>
                <a:lnTo>
                  <a:pt x="1181309" y="284605"/>
                </a:lnTo>
                <a:lnTo>
                  <a:pt x="1181309" y="284168"/>
                </a:lnTo>
                <a:lnTo>
                  <a:pt x="1180872" y="283731"/>
                </a:lnTo>
                <a:close/>
                <a:moveTo>
                  <a:pt x="1012729" y="283294"/>
                </a:moveTo>
                <a:lnTo>
                  <a:pt x="1017319" y="283294"/>
                </a:lnTo>
                <a:lnTo>
                  <a:pt x="1023003" y="284605"/>
                </a:lnTo>
                <a:lnTo>
                  <a:pt x="1025407" y="288540"/>
                </a:lnTo>
                <a:lnTo>
                  <a:pt x="1026719" y="303404"/>
                </a:lnTo>
                <a:lnTo>
                  <a:pt x="1026282" y="318269"/>
                </a:lnTo>
                <a:lnTo>
                  <a:pt x="1026282" y="332477"/>
                </a:lnTo>
                <a:lnTo>
                  <a:pt x="1024314" y="346904"/>
                </a:lnTo>
                <a:lnTo>
                  <a:pt x="1022565" y="351713"/>
                </a:lnTo>
                <a:lnTo>
                  <a:pt x="1017756" y="353462"/>
                </a:lnTo>
                <a:lnTo>
                  <a:pt x="1002455" y="354555"/>
                </a:lnTo>
                <a:lnTo>
                  <a:pt x="986716" y="353025"/>
                </a:lnTo>
                <a:lnTo>
                  <a:pt x="971634" y="353462"/>
                </a:lnTo>
                <a:lnTo>
                  <a:pt x="955895" y="354555"/>
                </a:lnTo>
                <a:lnTo>
                  <a:pt x="940594" y="354555"/>
                </a:lnTo>
                <a:lnTo>
                  <a:pt x="925511" y="354992"/>
                </a:lnTo>
                <a:lnTo>
                  <a:pt x="894690" y="354992"/>
                </a:lnTo>
                <a:lnTo>
                  <a:pt x="878951" y="355866"/>
                </a:lnTo>
                <a:lnTo>
                  <a:pt x="863650" y="354992"/>
                </a:lnTo>
                <a:lnTo>
                  <a:pt x="858403" y="352150"/>
                </a:lnTo>
                <a:lnTo>
                  <a:pt x="856436" y="347341"/>
                </a:lnTo>
                <a:lnTo>
                  <a:pt x="855999" y="341876"/>
                </a:lnTo>
                <a:lnTo>
                  <a:pt x="870426" y="341002"/>
                </a:lnTo>
                <a:lnTo>
                  <a:pt x="900810" y="341002"/>
                </a:lnTo>
                <a:lnTo>
                  <a:pt x="916111" y="340565"/>
                </a:lnTo>
                <a:lnTo>
                  <a:pt x="931850" y="340565"/>
                </a:lnTo>
                <a:lnTo>
                  <a:pt x="962234" y="339253"/>
                </a:lnTo>
                <a:lnTo>
                  <a:pt x="977317" y="340565"/>
                </a:lnTo>
                <a:lnTo>
                  <a:pt x="993493" y="339690"/>
                </a:lnTo>
                <a:lnTo>
                  <a:pt x="996553" y="339253"/>
                </a:lnTo>
                <a:lnTo>
                  <a:pt x="1001581" y="337505"/>
                </a:lnTo>
                <a:lnTo>
                  <a:pt x="1005953" y="335756"/>
                </a:lnTo>
                <a:lnTo>
                  <a:pt x="1007920" y="331603"/>
                </a:lnTo>
                <a:lnTo>
                  <a:pt x="1010106" y="326794"/>
                </a:lnTo>
                <a:lnTo>
                  <a:pt x="1010543" y="323515"/>
                </a:lnTo>
                <a:lnTo>
                  <a:pt x="1012292" y="308432"/>
                </a:lnTo>
                <a:lnTo>
                  <a:pt x="1012292" y="293568"/>
                </a:lnTo>
                <a:close/>
                <a:moveTo>
                  <a:pt x="587508" y="283294"/>
                </a:moveTo>
                <a:lnTo>
                  <a:pt x="598219" y="283731"/>
                </a:lnTo>
                <a:lnTo>
                  <a:pt x="600842" y="285917"/>
                </a:lnTo>
                <a:lnTo>
                  <a:pt x="600842" y="290507"/>
                </a:lnTo>
                <a:lnTo>
                  <a:pt x="601280" y="304716"/>
                </a:lnTo>
                <a:lnTo>
                  <a:pt x="601280" y="319580"/>
                </a:lnTo>
                <a:lnTo>
                  <a:pt x="602591" y="334226"/>
                </a:lnTo>
                <a:lnTo>
                  <a:pt x="602154" y="348653"/>
                </a:lnTo>
                <a:lnTo>
                  <a:pt x="599531" y="353899"/>
                </a:lnTo>
                <a:lnTo>
                  <a:pt x="594066" y="355866"/>
                </a:lnTo>
                <a:lnTo>
                  <a:pt x="575705" y="356303"/>
                </a:lnTo>
                <a:lnTo>
                  <a:pt x="556906" y="354555"/>
                </a:lnTo>
                <a:lnTo>
                  <a:pt x="519745" y="356303"/>
                </a:lnTo>
                <a:lnTo>
                  <a:pt x="482584" y="356303"/>
                </a:lnTo>
                <a:lnTo>
                  <a:pt x="464223" y="357178"/>
                </a:lnTo>
                <a:lnTo>
                  <a:pt x="445424" y="355866"/>
                </a:lnTo>
                <a:lnTo>
                  <a:pt x="440178" y="353462"/>
                </a:lnTo>
                <a:lnTo>
                  <a:pt x="437336" y="348653"/>
                </a:lnTo>
                <a:lnTo>
                  <a:pt x="437336" y="343188"/>
                </a:lnTo>
                <a:lnTo>
                  <a:pt x="458539" y="342314"/>
                </a:lnTo>
                <a:lnTo>
                  <a:pt x="495700" y="342314"/>
                </a:lnTo>
                <a:lnTo>
                  <a:pt x="532423" y="340565"/>
                </a:lnTo>
                <a:lnTo>
                  <a:pt x="549911" y="342314"/>
                </a:lnTo>
                <a:lnTo>
                  <a:pt x="570021" y="341876"/>
                </a:lnTo>
                <a:lnTo>
                  <a:pt x="575705" y="341876"/>
                </a:lnTo>
                <a:lnTo>
                  <a:pt x="581169" y="341002"/>
                </a:lnTo>
                <a:lnTo>
                  <a:pt x="584230" y="338379"/>
                </a:lnTo>
                <a:lnTo>
                  <a:pt x="586415" y="334226"/>
                </a:lnTo>
                <a:lnTo>
                  <a:pt x="587945" y="329854"/>
                </a:lnTo>
                <a:lnTo>
                  <a:pt x="588383" y="327231"/>
                </a:lnTo>
                <a:lnTo>
                  <a:pt x="588383" y="324389"/>
                </a:lnTo>
                <a:lnTo>
                  <a:pt x="588820" y="310181"/>
                </a:lnTo>
                <a:lnTo>
                  <a:pt x="587508" y="294442"/>
                </a:lnTo>
                <a:close/>
                <a:moveTo>
                  <a:pt x="216405" y="283294"/>
                </a:moveTo>
                <a:lnTo>
                  <a:pt x="215094" y="284168"/>
                </a:lnTo>
                <a:lnTo>
                  <a:pt x="214001" y="285043"/>
                </a:lnTo>
                <a:lnTo>
                  <a:pt x="212689" y="284605"/>
                </a:lnTo>
                <a:lnTo>
                  <a:pt x="211815" y="285480"/>
                </a:lnTo>
                <a:lnTo>
                  <a:pt x="212689" y="286354"/>
                </a:lnTo>
                <a:lnTo>
                  <a:pt x="214001" y="285917"/>
                </a:lnTo>
                <a:lnTo>
                  <a:pt x="215968" y="285480"/>
                </a:lnTo>
                <a:close/>
                <a:moveTo>
                  <a:pt x="1801625" y="282857"/>
                </a:moveTo>
                <a:lnTo>
                  <a:pt x="1798346" y="284168"/>
                </a:lnTo>
                <a:lnTo>
                  <a:pt x="1796160" y="286791"/>
                </a:lnTo>
                <a:lnTo>
                  <a:pt x="1795723" y="288540"/>
                </a:lnTo>
                <a:lnTo>
                  <a:pt x="1794411" y="289196"/>
                </a:lnTo>
                <a:lnTo>
                  <a:pt x="1793100" y="289196"/>
                </a:lnTo>
                <a:lnTo>
                  <a:pt x="1792225" y="290070"/>
                </a:lnTo>
                <a:lnTo>
                  <a:pt x="1792225" y="291382"/>
                </a:lnTo>
                <a:lnTo>
                  <a:pt x="1793100" y="292256"/>
                </a:lnTo>
                <a:lnTo>
                  <a:pt x="1794849" y="292256"/>
                </a:lnTo>
                <a:lnTo>
                  <a:pt x="1796160" y="290945"/>
                </a:lnTo>
                <a:lnTo>
                  <a:pt x="1797034" y="289196"/>
                </a:lnTo>
                <a:lnTo>
                  <a:pt x="1797909" y="286791"/>
                </a:lnTo>
                <a:lnTo>
                  <a:pt x="1800751" y="285917"/>
                </a:lnTo>
                <a:lnTo>
                  <a:pt x="1802062" y="283731"/>
                </a:lnTo>
                <a:lnTo>
                  <a:pt x="1802062" y="283294"/>
                </a:lnTo>
                <a:close/>
                <a:moveTo>
                  <a:pt x="1622575" y="282857"/>
                </a:moveTo>
                <a:lnTo>
                  <a:pt x="1621264" y="284168"/>
                </a:lnTo>
                <a:lnTo>
                  <a:pt x="1623887" y="284168"/>
                </a:lnTo>
                <a:lnTo>
                  <a:pt x="1623887" y="283294"/>
                </a:lnTo>
                <a:close/>
                <a:moveTo>
                  <a:pt x="241762" y="282857"/>
                </a:moveTo>
                <a:lnTo>
                  <a:pt x="241762" y="284168"/>
                </a:lnTo>
                <a:lnTo>
                  <a:pt x="242199" y="285043"/>
                </a:lnTo>
                <a:lnTo>
                  <a:pt x="243292" y="285917"/>
                </a:lnTo>
                <a:lnTo>
                  <a:pt x="244604" y="285480"/>
                </a:lnTo>
                <a:lnTo>
                  <a:pt x="244604" y="283731"/>
                </a:lnTo>
                <a:lnTo>
                  <a:pt x="243292" y="282857"/>
                </a:lnTo>
                <a:close/>
                <a:moveTo>
                  <a:pt x="1786761" y="282420"/>
                </a:moveTo>
                <a:lnTo>
                  <a:pt x="1786323" y="283294"/>
                </a:lnTo>
                <a:lnTo>
                  <a:pt x="1786761" y="283731"/>
                </a:lnTo>
                <a:lnTo>
                  <a:pt x="1787635" y="284168"/>
                </a:lnTo>
                <a:lnTo>
                  <a:pt x="1788509" y="284168"/>
                </a:lnTo>
                <a:lnTo>
                  <a:pt x="1788947" y="283294"/>
                </a:lnTo>
                <a:lnTo>
                  <a:pt x="1788509" y="282857"/>
                </a:lnTo>
                <a:lnTo>
                  <a:pt x="1787635" y="282420"/>
                </a:lnTo>
                <a:close/>
                <a:moveTo>
                  <a:pt x="3075329" y="281982"/>
                </a:moveTo>
                <a:lnTo>
                  <a:pt x="3078170" y="282857"/>
                </a:lnTo>
                <a:lnTo>
                  <a:pt x="3080356" y="284605"/>
                </a:lnTo>
                <a:lnTo>
                  <a:pt x="3082105" y="286354"/>
                </a:lnTo>
                <a:lnTo>
                  <a:pt x="3083853" y="288540"/>
                </a:lnTo>
                <a:lnTo>
                  <a:pt x="3085165" y="290507"/>
                </a:lnTo>
                <a:lnTo>
                  <a:pt x="3085165" y="292693"/>
                </a:lnTo>
                <a:lnTo>
                  <a:pt x="3086039" y="319580"/>
                </a:lnTo>
                <a:lnTo>
                  <a:pt x="3085602" y="332914"/>
                </a:lnTo>
                <a:lnTo>
                  <a:pt x="3085165" y="346030"/>
                </a:lnTo>
                <a:lnTo>
                  <a:pt x="3084291" y="349964"/>
                </a:lnTo>
                <a:lnTo>
                  <a:pt x="3082105" y="353025"/>
                </a:lnTo>
                <a:lnTo>
                  <a:pt x="3079045" y="354992"/>
                </a:lnTo>
                <a:lnTo>
                  <a:pt x="3075329" y="355429"/>
                </a:lnTo>
                <a:lnTo>
                  <a:pt x="3071394" y="355866"/>
                </a:lnTo>
                <a:lnTo>
                  <a:pt x="3053907" y="356303"/>
                </a:lnTo>
                <a:lnTo>
                  <a:pt x="3035982" y="354992"/>
                </a:lnTo>
                <a:lnTo>
                  <a:pt x="3017183" y="353899"/>
                </a:lnTo>
                <a:lnTo>
                  <a:pt x="2999259" y="354992"/>
                </a:lnTo>
                <a:lnTo>
                  <a:pt x="2980460" y="355429"/>
                </a:lnTo>
                <a:lnTo>
                  <a:pt x="2963409" y="354555"/>
                </a:lnTo>
                <a:lnTo>
                  <a:pt x="2946359" y="353899"/>
                </a:lnTo>
                <a:lnTo>
                  <a:pt x="2942862" y="352587"/>
                </a:lnTo>
                <a:lnTo>
                  <a:pt x="2940239" y="350401"/>
                </a:lnTo>
                <a:lnTo>
                  <a:pt x="2938491" y="348216"/>
                </a:lnTo>
                <a:lnTo>
                  <a:pt x="2937397" y="345155"/>
                </a:lnTo>
                <a:lnTo>
                  <a:pt x="2938053" y="341002"/>
                </a:lnTo>
                <a:lnTo>
                  <a:pt x="2963409" y="341002"/>
                </a:lnTo>
                <a:lnTo>
                  <a:pt x="2981334" y="340128"/>
                </a:lnTo>
                <a:lnTo>
                  <a:pt x="2999259" y="341002"/>
                </a:lnTo>
                <a:lnTo>
                  <a:pt x="3035545" y="341876"/>
                </a:lnTo>
                <a:lnTo>
                  <a:pt x="3052595" y="341439"/>
                </a:lnTo>
                <a:lnTo>
                  <a:pt x="3057841" y="340565"/>
                </a:lnTo>
                <a:lnTo>
                  <a:pt x="3061557" y="340128"/>
                </a:lnTo>
                <a:lnTo>
                  <a:pt x="3064181" y="338816"/>
                </a:lnTo>
                <a:lnTo>
                  <a:pt x="3066803" y="337067"/>
                </a:lnTo>
                <a:lnTo>
                  <a:pt x="3068771" y="335100"/>
                </a:lnTo>
                <a:lnTo>
                  <a:pt x="3071394" y="331603"/>
                </a:lnTo>
                <a:lnTo>
                  <a:pt x="3072268" y="328105"/>
                </a:lnTo>
                <a:lnTo>
                  <a:pt x="3072705" y="321766"/>
                </a:lnTo>
                <a:lnTo>
                  <a:pt x="3073143" y="308869"/>
                </a:lnTo>
                <a:lnTo>
                  <a:pt x="3073143" y="282420"/>
                </a:lnTo>
                <a:close/>
                <a:moveTo>
                  <a:pt x="102082" y="281982"/>
                </a:moveTo>
                <a:lnTo>
                  <a:pt x="100771" y="283731"/>
                </a:lnTo>
                <a:lnTo>
                  <a:pt x="100771" y="285043"/>
                </a:lnTo>
                <a:lnTo>
                  <a:pt x="101645" y="286791"/>
                </a:lnTo>
                <a:lnTo>
                  <a:pt x="102519" y="286791"/>
                </a:lnTo>
                <a:lnTo>
                  <a:pt x="103175" y="287229"/>
                </a:lnTo>
                <a:lnTo>
                  <a:pt x="103612" y="287229"/>
                </a:lnTo>
                <a:lnTo>
                  <a:pt x="104050" y="286354"/>
                </a:lnTo>
                <a:lnTo>
                  <a:pt x="104487" y="285917"/>
                </a:lnTo>
                <a:lnTo>
                  <a:pt x="106673" y="285917"/>
                </a:lnTo>
                <a:lnTo>
                  <a:pt x="109296" y="288103"/>
                </a:lnTo>
                <a:lnTo>
                  <a:pt x="111919" y="290070"/>
                </a:lnTo>
                <a:lnTo>
                  <a:pt x="114760" y="290070"/>
                </a:lnTo>
                <a:lnTo>
                  <a:pt x="116509" y="288540"/>
                </a:lnTo>
                <a:lnTo>
                  <a:pt x="118695" y="287666"/>
                </a:lnTo>
                <a:lnTo>
                  <a:pt x="118258" y="286791"/>
                </a:lnTo>
                <a:lnTo>
                  <a:pt x="117384" y="285917"/>
                </a:lnTo>
                <a:lnTo>
                  <a:pt x="113886" y="285917"/>
                </a:lnTo>
                <a:lnTo>
                  <a:pt x="111919" y="286354"/>
                </a:lnTo>
                <a:lnTo>
                  <a:pt x="110607" y="286354"/>
                </a:lnTo>
                <a:lnTo>
                  <a:pt x="108859" y="285480"/>
                </a:lnTo>
                <a:lnTo>
                  <a:pt x="107547" y="284168"/>
                </a:lnTo>
                <a:lnTo>
                  <a:pt x="106673" y="284168"/>
                </a:lnTo>
                <a:lnTo>
                  <a:pt x="105798" y="283294"/>
                </a:lnTo>
                <a:lnTo>
                  <a:pt x="104487" y="282420"/>
                </a:lnTo>
                <a:close/>
                <a:moveTo>
                  <a:pt x="3202232" y="281545"/>
                </a:moveTo>
                <a:lnTo>
                  <a:pt x="3199609" y="283294"/>
                </a:lnTo>
                <a:lnTo>
                  <a:pt x="3198297" y="285917"/>
                </a:lnTo>
                <a:lnTo>
                  <a:pt x="3198297" y="287666"/>
                </a:lnTo>
                <a:lnTo>
                  <a:pt x="3196767" y="288540"/>
                </a:lnTo>
                <a:lnTo>
                  <a:pt x="3195455" y="288540"/>
                </a:lnTo>
                <a:lnTo>
                  <a:pt x="3195019" y="289633"/>
                </a:lnTo>
                <a:lnTo>
                  <a:pt x="3195455" y="290945"/>
                </a:lnTo>
                <a:lnTo>
                  <a:pt x="3196330" y="291382"/>
                </a:lnTo>
                <a:lnTo>
                  <a:pt x="3198297" y="290945"/>
                </a:lnTo>
                <a:lnTo>
                  <a:pt x="3199171" y="289633"/>
                </a:lnTo>
                <a:lnTo>
                  <a:pt x="3199609" y="287666"/>
                </a:lnTo>
                <a:lnTo>
                  <a:pt x="3200046" y="285480"/>
                </a:lnTo>
                <a:lnTo>
                  <a:pt x="3201795" y="284168"/>
                </a:lnTo>
                <a:lnTo>
                  <a:pt x="3203107" y="281982"/>
                </a:lnTo>
                <a:lnTo>
                  <a:pt x="3202669" y="281545"/>
                </a:lnTo>
                <a:close/>
                <a:moveTo>
                  <a:pt x="1192457" y="281545"/>
                </a:moveTo>
                <a:lnTo>
                  <a:pt x="1189834" y="283294"/>
                </a:lnTo>
                <a:lnTo>
                  <a:pt x="1188523" y="285917"/>
                </a:lnTo>
                <a:lnTo>
                  <a:pt x="1188523" y="287666"/>
                </a:lnTo>
                <a:lnTo>
                  <a:pt x="1186993" y="288540"/>
                </a:lnTo>
                <a:lnTo>
                  <a:pt x="1185681" y="288540"/>
                </a:lnTo>
                <a:lnTo>
                  <a:pt x="1185244" y="289633"/>
                </a:lnTo>
                <a:lnTo>
                  <a:pt x="1185681" y="290945"/>
                </a:lnTo>
                <a:lnTo>
                  <a:pt x="1186555" y="291382"/>
                </a:lnTo>
                <a:lnTo>
                  <a:pt x="1188523" y="290945"/>
                </a:lnTo>
                <a:lnTo>
                  <a:pt x="1189397" y="289633"/>
                </a:lnTo>
                <a:lnTo>
                  <a:pt x="1189834" y="287666"/>
                </a:lnTo>
                <a:lnTo>
                  <a:pt x="1190272" y="285480"/>
                </a:lnTo>
                <a:lnTo>
                  <a:pt x="1192020" y="284168"/>
                </a:lnTo>
                <a:lnTo>
                  <a:pt x="1193332" y="281982"/>
                </a:lnTo>
                <a:lnTo>
                  <a:pt x="1192895" y="281545"/>
                </a:lnTo>
                <a:close/>
                <a:moveTo>
                  <a:pt x="3866727" y="281108"/>
                </a:moveTo>
                <a:lnTo>
                  <a:pt x="3865853" y="281982"/>
                </a:lnTo>
                <a:lnTo>
                  <a:pt x="3865853" y="283294"/>
                </a:lnTo>
                <a:lnTo>
                  <a:pt x="3868913" y="283294"/>
                </a:lnTo>
                <a:lnTo>
                  <a:pt x="3873941" y="283731"/>
                </a:lnTo>
                <a:lnTo>
                  <a:pt x="3869787" y="281108"/>
                </a:lnTo>
                <a:close/>
                <a:moveTo>
                  <a:pt x="157167" y="281108"/>
                </a:moveTo>
                <a:lnTo>
                  <a:pt x="157167" y="281545"/>
                </a:lnTo>
                <a:lnTo>
                  <a:pt x="156730" y="281545"/>
                </a:lnTo>
                <a:lnTo>
                  <a:pt x="156293" y="282420"/>
                </a:lnTo>
                <a:lnTo>
                  <a:pt x="156730" y="283294"/>
                </a:lnTo>
                <a:lnTo>
                  <a:pt x="156730" y="283731"/>
                </a:lnTo>
                <a:lnTo>
                  <a:pt x="157167" y="283731"/>
                </a:lnTo>
                <a:lnTo>
                  <a:pt x="157167" y="284168"/>
                </a:lnTo>
                <a:lnTo>
                  <a:pt x="158479" y="284605"/>
                </a:lnTo>
                <a:lnTo>
                  <a:pt x="159135" y="284605"/>
                </a:lnTo>
                <a:lnTo>
                  <a:pt x="160009" y="284168"/>
                </a:lnTo>
                <a:lnTo>
                  <a:pt x="160009" y="281982"/>
                </a:lnTo>
                <a:lnTo>
                  <a:pt x="159135" y="281108"/>
                </a:lnTo>
                <a:close/>
                <a:moveTo>
                  <a:pt x="3893613" y="280671"/>
                </a:moveTo>
                <a:lnTo>
                  <a:pt x="3892739" y="281108"/>
                </a:lnTo>
                <a:lnTo>
                  <a:pt x="3891865" y="282420"/>
                </a:lnTo>
                <a:lnTo>
                  <a:pt x="3893177" y="284605"/>
                </a:lnTo>
                <a:lnTo>
                  <a:pt x="3896237" y="285480"/>
                </a:lnTo>
                <a:lnTo>
                  <a:pt x="3896237" y="281982"/>
                </a:lnTo>
                <a:close/>
                <a:moveTo>
                  <a:pt x="1920757" y="280671"/>
                </a:moveTo>
                <a:lnTo>
                  <a:pt x="1918790" y="281108"/>
                </a:lnTo>
                <a:lnTo>
                  <a:pt x="1917915" y="281545"/>
                </a:lnTo>
                <a:lnTo>
                  <a:pt x="1917915" y="281982"/>
                </a:lnTo>
                <a:lnTo>
                  <a:pt x="1920320" y="282420"/>
                </a:lnTo>
                <a:lnTo>
                  <a:pt x="1923380" y="281545"/>
                </a:lnTo>
                <a:close/>
                <a:moveTo>
                  <a:pt x="1649899" y="280671"/>
                </a:moveTo>
                <a:lnTo>
                  <a:pt x="1649025" y="281108"/>
                </a:lnTo>
                <a:lnTo>
                  <a:pt x="1648587" y="282857"/>
                </a:lnTo>
                <a:lnTo>
                  <a:pt x="1650336" y="283294"/>
                </a:lnTo>
                <a:lnTo>
                  <a:pt x="1651648" y="284605"/>
                </a:lnTo>
                <a:lnTo>
                  <a:pt x="1651648" y="283294"/>
                </a:lnTo>
                <a:lnTo>
                  <a:pt x="1652304" y="282420"/>
                </a:lnTo>
                <a:lnTo>
                  <a:pt x="1651211" y="281982"/>
                </a:lnTo>
                <a:lnTo>
                  <a:pt x="1650336" y="281108"/>
                </a:lnTo>
                <a:lnTo>
                  <a:pt x="1650773" y="280671"/>
                </a:lnTo>
                <a:close/>
                <a:moveTo>
                  <a:pt x="4526397" y="279141"/>
                </a:moveTo>
                <a:lnTo>
                  <a:pt x="4524212" y="280671"/>
                </a:lnTo>
                <a:lnTo>
                  <a:pt x="4520933" y="283731"/>
                </a:lnTo>
                <a:lnTo>
                  <a:pt x="4522245" y="284605"/>
                </a:lnTo>
                <a:lnTo>
                  <a:pt x="4523337" y="284168"/>
                </a:lnTo>
                <a:lnTo>
                  <a:pt x="4525961" y="284168"/>
                </a:lnTo>
                <a:lnTo>
                  <a:pt x="4527272" y="285043"/>
                </a:lnTo>
                <a:lnTo>
                  <a:pt x="4528583" y="284168"/>
                </a:lnTo>
                <a:lnTo>
                  <a:pt x="4529458" y="282420"/>
                </a:lnTo>
                <a:lnTo>
                  <a:pt x="4528147" y="281108"/>
                </a:lnTo>
                <a:lnTo>
                  <a:pt x="4527709" y="279141"/>
                </a:lnTo>
                <a:close/>
                <a:moveTo>
                  <a:pt x="3708685" y="279141"/>
                </a:moveTo>
                <a:lnTo>
                  <a:pt x="3707811" y="279796"/>
                </a:lnTo>
                <a:lnTo>
                  <a:pt x="3707811" y="280671"/>
                </a:lnTo>
                <a:lnTo>
                  <a:pt x="3708248" y="281545"/>
                </a:lnTo>
                <a:lnTo>
                  <a:pt x="3709123" y="281982"/>
                </a:lnTo>
                <a:lnTo>
                  <a:pt x="3709997" y="281545"/>
                </a:lnTo>
                <a:lnTo>
                  <a:pt x="3709997" y="280671"/>
                </a:lnTo>
                <a:lnTo>
                  <a:pt x="3709560" y="279796"/>
                </a:lnTo>
                <a:close/>
                <a:moveTo>
                  <a:pt x="1611864" y="279141"/>
                </a:moveTo>
                <a:lnTo>
                  <a:pt x="1608367" y="280234"/>
                </a:lnTo>
                <a:lnTo>
                  <a:pt x="1607055" y="281545"/>
                </a:lnTo>
                <a:lnTo>
                  <a:pt x="1608367" y="282420"/>
                </a:lnTo>
                <a:lnTo>
                  <a:pt x="1609241" y="282857"/>
                </a:lnTo>
                <a:lnTo>
                  <a:pt x="1610553" y="282857"/>
                </a:lnTo>
                <a:lnTo>
                  <a:pt x="1612302" y="283294"/>
                </a:lnTo>
                <a:lnTo>
                  <a:pt x="1612302" y="285043"/>
                </a:lnTo>
                <a:lnTo>
                  <a:pt x="1611864" y="285917"/>
                </a:lnTo>
                <a:lnTo>
                  <a:pt x="1611864" y="287229"/>
                </a:lnTo>
                <a:lnTo>
                  <a:pt x="1612739" y="287229"/>
                </a:lnTo>
                <a:lnTo>
                  <a:pt x="1613176" y="286791"/>
                </a:lnTo>
                <a:lnTo>
                  <a:pt x="1616018" y="285917"/>
                </a:lnTo>
                <a:lnTo>
                  <a:pt x="1616892" y="285917"/>
                </a:lnTo>
                <a:lnTo>
                  <a:pt x="1617329" y="284168"/>
                </a:lnTo>
                <a:lnTo>
                  <a:pt x="1618204" y="282420"/>
                </a:lnTo>
                <a:lnTo>
                  <a:pt x="1618204" y="280234"/>
                </a:lnTo>
                <a:lnTo>
                  <a:pt x="1616018" y="279141"/>
                </a:lnTo>
                <a:close/>
                <a:moveTo>
                  <a:pt x="1857147" y="278703"/>
                </a:moveTo>
                <a:lnTo>
                  <a:pt x="1855835" y="279796"/>
                </a:lnTo>
                <a:lnTo>
                  <a:pt x="1857147" y="279796"/>
                </a:lnTo>
                <a:lnTo>
                  <a:pt x="1858896" y="278703"/>
                </a:lnTo>
                <a:close/>
                <a:moveTo>
                  <a:pt x="4343157" y="278266"/>
                </a:moveTo>
                <a:lnTo>
                  <a:pt x="4344032" y="280234"/>
                </a:lnTo>
                <a:lnTo>
                  <a:pt x="4344469" y="280671"/>
                </a:lnTo>
                <a:lnTo>
                  <a:pt x="4344907" y="280234"/>
                </a:lnTo>
                <a:lnTo>
                  <a:pt x="4345343" y="279141"/>
                </a:lnTo>
                <a:lnTo>
                  <a:pt x="4344469" y="278703"/>
                </a:lnTo>
                <a:lnTo>
                  <a:pt x="4344032" y="278266"/>
                </a:lnTo>
                <a:close/>
                <a:moveTo>
                  <a:pt x="2581033" y="278266"/>
                </a:moveTo>
                <a:lnTo>
                  <a:pt x="2581907" y="280234"/>
                </a:lnTo>
                <a:lnTo>
                  <a:pt x="2582345" y="280671"/>
                </a:lnTo>
                <a:lnTo>
                  <a:pt x="2582781" y="280234"/>
                </a:lnTo>
                <a:lnTo>
                  <a:pt x="2583219" y="279141"/>
                </a:lnTo>
                <a:lnTo>
                  <a:pt x="2582345" y="278703"/>
                </a:lnTo>
                <a:lnTo>
                  <a:pt x="2581907" y="278266"/>
                </a:lnTo>
                <a:close/>
                <a:moveTo>
                  <a:pt x="742708" y="278266"/>
                </a:moveTo>
                <a:lnTo>
                  <a:pt x="743582" y="280234"/>
                </a:lnTo>
                <a:lnTo>
                  <a:pt x="744020" y="280671"/>
                </a:lnTo>
                <a:lnTo>
                  <a:pt x="744457" y="280234"/>
                </a:lnTo>
                <a:lnTo>
                  <a:pt x="744894" y="279141"/>
                </a:lnTo>
                <a:lnTo>
                  <a:pt x="744020" y="278703"/>
                </a:lnTo>
                <a:lnTo>
                  <a:pt x="743582" y="278266"/>
                </a:lnTo>
                <a:close/>
                <a:moveTo>
                  <a:pt x="4296161" y="277829"/>
                </a:moveTo>
                <a:lnTo>
                  <a:pt x="4296161" y="278703"/>
                </a:lnTo>
                <a:lnTo>
                  <a:pt x="4296598" y="280234"/>
                </a:lnTo>
                <a:lnTo>
                  <a:pt x="4297909" y="281108"/>
                </a:lnTo>
                <a:lnTo>
                  <a:pt x="4298783" y="280671"/>
                </a:lnTo>
                <a:lnTo>
                  <a:pt x="4299221" y="279796"/>
                </a:lnTo>
                <a:lnTo>
                  <a:pt x="4298347" y="278266"/>
                </a:lnTo>
                <a:lnTo>
                  <a:pt x="4297035" y="277829"/>
                </a:lnTo>
                <a:close/>
                <a:moveTo>
                  <a:pt x="2534036" y="277829"/>
                </a:moveTo>
                <a:lnTo>
                  <a:pt x="2534036" y="278703"/>
                </a:lnTo>
                <a:lnTo>
                  <a:pt x="2534473" y="280234"/>
                </a:lnTo>
                <a:lnTo>
                  <a:pt x="2535785" y="281108"/>
                </a:lnTo>
                <a:lnTo>
                  <a:pt x="2536659" y="280671"/>
                </a:lnTo>
                <a:lnTo>
                  <a:pt x="2537096" y="279796"/>
                </a:lnTo>
                <a:lnTo>
                  <a:pt x="2536222" y="278266"/>
                </a:lnTo>
                <a:lnTo>
                  <a:pt x="2534910" y="277829"/>
                </a:lnTo>
                <a:close/>
                <a:moveTo>
                  <a:pt x="695711" y="277829"/>
                </a:moveTo>
                <a:lnTo>
                  <a:pt x="695711" y="278703"/>
                </a:lnTo>
                <a:lnTo>
                  <a:pt x="696148" y="280234"/>
                </a:lnTo>
                <a:lnTo>
                  <a:pt x="697460" y="281108"/>
                </a:lnTo>
                <a:lnTo>
                  <a:pt x="698334" y="280671"/>
                </a:lnTo>
                <a:lnTo>
                  <a:pt x="698771" y="279796"/>
                </a:lnTo>
                <a:lnTo>
                  <a:pt x="697897" y="278266"/>
                </a:lnTo>
                <a:lnTo>
                  <a:pt x="696585" y="277829"/>
                </a:lnTo>
                <a:close/>
                <a:moveTo>
                  <a:pt x="134871" y="277829"/>
                </a:moveTo>
                <a:lnTo>
                  <a:pt x="133559" y="279141"/>
                </a:lnTo>
                <a:lnTo>
                  <a:pt x="133122" y="280671"/>
                </a:lnTo>
                <a:lnTo>
                  <a:pt x="133997" y="281545"/>
                </a:lnTo>
                <a:lnTo>
                  <a:pt x="134871" y="281982"/>
                </a:lnTo>
                <a:lnTo>
                  <a:pt x="136183" y="281982"/>
                </a:lnTo>
                <a:lnTo>
                  <a:pt x="137057" y="281545"/>
                </a:lnTo>
                <a:lnTo>
                  <a:pt x="137494" y="280671"/>
                </a:lnTo>
                <a:lnTo>
                  <a:pt x="137494" y="280234"/>
                </a:lnTo>
                <a:lnTo>
                  <a:pt x="137931" y="279141"/>
                </a:lnTo>
                <a:lnTo>
                  <a:pt x="137494" y="278703"/>
                </a:lnTo>
                <a:lnTo>
                  <a:pt x="136620" y="278266"/>
                </a:lnTo>
                <a:close/>
                <a:moveTo>
                  <a:pt x="4543885" y="277392"/>
                </a:moveTo>
                <a:lnTo>
                  <a:pt x="4542573" y="277829"/>
                </a:lnTo>
                <a:lnTo>
                  <a:pt x="4543885" y="278703"/>
                </a:lnTo>
                <a:lnTo>
                  <a:pt x="4545197" y="277829"/>
                </a:lnTo>
                <a:close/>
                <a:moveTo>
                  <a:pt x="1623450" y="277392"/>
                </a:moveTo>
                <a:lnTo>
                  <a:pt x="1623450" y="278266"/>
                </a:lnTo>
                <a:lnTo>
                  <a:pt x="1623887" y="279141"/>
                </a:lnTo>
                <a:lnTo>
                  <a:pt x="1624980" y="279796"/>
                </a:lnTo>
                <a:lnTo>
                  <a:pt x="1625854" y="279796"/>
                </a:lnTo>
                <a:lnTo>
                  <a:pt x="1626291" y="278703"/>
                </a:lnTo>
                <a:lnTo>
                  <a:pt x="1625417" y="277829"/>
                </a:lnTo>
                <a:lnTo>
                  <a:pt x="1624543" y="277392"/>
                </a:lnTo>
                <a:close/>
                <a:moveTo>
                  <a:pt x="1528144" y="277392"/>
                </a:moveTo>
                <a:lnTo>
                  <a:pt x="1527270" y="277829"/>
                </a:lnTo>
                <a:lnTo>
                  <a:pt x="1527270" y="279141"/>
                </a:lnTo>
                <a:lnTo>
                  <a:pt x="1527707" y="279796"/>
                </a:lnTo>
                <a:lnTo>
                  <a:pt x="1528581" y="279141"/>
                </a:lnTo>
                <a:lnTo>
                  <a:pt x="1529018" y="277829"/>
                </a:lnTo>
                <a:lnTo>
                  <a:pt x="1528581" y="277829"/>
                </a:lnTo>
                <a:close/>
                <a:moveTo>
                  <a:pt x="230614" y="277392"/>
                </a:moveTo>
                <a:lnTo>
                  <a:pt x="228428" y="277829"/>
                </a:lnTo>
                <a:lnTo>
                  <a:pt x="228428" y="280234"/>
                </a:lnTo>
                <a:lnTo>
                  <a:pt x="231051" y="282857"/>
                </a:lnTo>
                <a:lnTo>
                  <a:pt x="234767" y="281545"/>
                </a:lnTo>
                <a:lnTo>
                  <a:pt x="232363" y="280671"/>
                </a:lnTo>
                <a:lnTo>
                  <a:pt x="231051" y="278703"/>
                </a:lnTo>
                <a:lnTo>
                  <a:pt x="230614" y="277829"/>
                </a:lnTo>
                <a:close/>
                <a:moveTo>
                  <a:pt x="3903887" y="276955"/>
                </a:moveTo>
                <a:lnTo>
                  <a:pt x="3900827" y="278703"/>
                </a:lnTo>
                <a:lnTo>
                  <a:pt x="3901265" y="281545"/>
                </a:lnTo>
                <a:lnTo>
                  <a:pt x="3903887" y="281982"/>
                </a:lnTo>
                <a:lnTo>
                  <a:pt x="3904762" y="281108"/>
                </a:lnTo>
                <a:lnTo>
                  <a:pt x="3905636" y="280671"/>
                </a:lnTo>
                <a:close/>
                <a:moveTo>
                  <a:pt x="3883340" y="276955"/>
                </a:moveTo>
                <a:lnTo>
                  <a:pt x="3882465" y="277392"/>
                </a:lnTo>
                <a:lnTo>
                  <a:pt x="3881591" y="278703"/>
                </a:lnTo>
                <a:lnTo>
                  <a:pt x="3881591" y="279796"/>
                </a:lnTo>
                <a:lnTo>
                  <a:pt x="3882029" y="280671"/>
                </a:lnTo>
                <a:lnTo>
                  <a:pt x="3882465" y="280234"/>
                </a:lnTo>
                <a:lnTo>
                  <a:pt x="3883777" y="280234"/>
                </a:lnTo>
                <a:lnTo>
                  <a:pt x="3884214" y="279141"/>
                </a:lnTo>
                <a:lnTo>
                  <a:pt x="3885089" y="278266"/>
                </a:lnTo>
                <a:lnTo>
                  <a:pt x="3884651" y="277392"/>
                </a:lnTo>
                <a:lnTo>
                  <a:pt x="3884214" y="277392"/>
                </a:lnTo>
                <a:close/>
                <a:moveTo>
                  <a:pt x="84376" y="276955"/>
                </a:moveTo>
                <a:lnTo>
                  <a:pt x="85251" y="281108"/>
                </a:lnTo>
                <a:lnTo>
                  <a:pt x="84813" y="281108"/>
                </a:lnTo>
                <a:lnTo>
                  <a:pt x="87874" y="284605"/>
                </a:lnTo>
                <a:lnTo>
                  <a:pt x="88311" y="285480"/>
                </a:lnTo>
                <a:lnTo>
                  <a:pt x="88311" y="285917"/>
                </a:lnTo>
                <a:lnTo>
                  <a:pt x="88748" y="285917"/>
                </a:lnTo>
                <a:lnTo>
                  <a:pt x="88748" y="286791"/>
                </a:lnTo>
                <a:lnTo>
                  <a:pt x="89185" y="288540"/>
                </a:lnTo>
                <a:lnTo>
                  <a:pt x="92683" y="290507"/>
                </a:lnTo>
                <a:lnTo>
                  <a:pt x="91808" y="288540"/>
                </a:lnTo>
                <a:lnTo>
                  <a:pt x="90497" y="287229"/>
                </a:lnTo>
                <a:lnTo>
                  <a:pt x="92246" y="285917"/>
                </a:lnTo>
                <a:lnTo>
                  <a:pt x="93776" y="284605"/>
                </a:lnTo>
                <a:lnTo>
                  <a:pt x="94650" y="282857"/>
                </a:lnTo>
                <a:lnTo>
                  <a:pt x="95087" y="281108"/>
                </a:lnTo>
                <a:lnTo>
                  <a:pt x="94213" y="281108"/>
                </a:lnTo>
                <a:lnTo>
                  <a:pt x="92246" y="280671"/>
                </a:lnTo>
                <a:lnTo>
                  <a:pt x="88311" y="279141"/>
                </a:lnTo>
                <a:close/>
                <a:moveTo>
                  <a:pt x="1946551" y="276518"/>
                </a:moveTo>
                <a:lnTo>
                  <a:pt x="1945677" y="276955"/>
                </a:lnTo>
                <a:lnTo>
                  <a:pt x="1944802" y="276955"/>
                </a:lnTo>
                <a:lnTo>
                  <a:pt x="1943491" y="277392"/>
                </a:lnTo>
                <a:lnTo>
                  <a:pt x="1941742" y="277392"/>
                </a:lnTo>
                <a:lnTo>
                  <a:pt x="1941742" y="277829"/>
                </a:lnTo>
                <a:lnTo>
                  <a:pt x="1941305" y="278703"/>
                </a:lnTo>
                <a:lnTo>
                  <a:pt x="1942179" y="278703"/>
                </a:lnTo>
                <a:lnTo>
                  <a:pt x="1942179" y="279141"/>
                </a:lnTo>
                <a:lnTo>
                  <a:pt x="1943053" y="279796"/>
                </a:lnTo>
                <a:lnTo>
                  <a:pt x="1943928" y="279796"/>
                </a:lnTo>
                <a:lnTo>
                  <a:pt x="1945239" y="279141"/>
                </a:lnTo>
                <a:lnTo>
                  <a:pt x="1946113" y="279796"/>
                </a:lnTo>
                <a:lnTo>
                  <a:pt x="1946551" y="280234"/>
                </a:lnTo>
                <a:lnTo>
                  <a:pt x="1946551" y="280671"/>
                </a:lnTo>
                <a:lnTo>
                  <a:pt x="1948955" y="280671"/>
                </a:lnTo>
                <a:close/>
                <a:moveTo>
                  <a:pt x="1649462" y="276518"/>
                </a:moveTo>
                <a:lnTo>
                  <a:pt x="1648151" y="277392"/>
                </a:lnTo>
                <a:lnTo>
                  <a:pt x="1646402" y="279141"/>
                </a:lnTo>
                <a:lnTo>
                  <a:pt x="1646839" y="279141"/>
                </a:lnTo>
                <a:lnTo>
                  <a:pt x="1647276" y="279796"/>
                </a:lnTo>
                <a:lnTo>
                  <a:pt x="1647713" y="279796"/>
                </a:lnTo>
                <a:lnTo>
                  <a:pt x="1648587" y="279141"/>
                </a:lnTo>
                <a:lnTo>
                  <a:pt x="1649462" y="278266"/>
                </a:lnTo>
                <a:close/>
                <a:moveTo>
                  <a:pt x="1597219" y="276518"/>
                </a:moveTo>
                <a:lnTo>
                  <a:pt x="1596344" y="277829"/>
                </a:lnTo>
                <a:lnTo>
                  <a:pt x="1596782" y="279141"/>
                </a:lnTo>
                <a:lnTo>
                  <a:pt x="1597219" y="279796"/>
                </a:lnTo>
                <a:lnTo>
                  <a:pt x="1597656" y="279141"/>
                </a:lnTo>
                <a:lnTo>
                  <a:pt x="1598093" y="277829"/>
                </a:lnTo>
                <a:close/>
                <a:moveTo>
                  <a:pt x="1587382" y="276518"/>
                </a:moveTo>
                <a:lnTo>
                  <a:pt x="1586289" y="277829"/>
                </a:lnTo>
                <a:lnTo>
                  <a:pt x="1587819" y="279796"/>
                </a:lnTo>
                <a:lnTo>
                  <a:pt x="1588257" y="281545"/>
                </a:lnTo>
                <a:lnTo>
                  <a:pt x="1588257" y="283294"/>
                </a:lnTo>
                <a:lnTo>
                  <a:pt x="1589568" y="282420"/>
                </a:lnTo>
                <a:lnTo>
                  <a:pt x="1591317" y="281982"/>
                </a:lnTo>
                <a:lnTo>
                  <a:pt x="1592628" y="280671"/>
                </a:lnTo>
                <a:lnTo>
                  <a:pt x="1592628" y="278703"/>
                </a:lnTo>
                <a:lnTo>
                  <a:pt x="1590442" y="276518"/>
                </a:lnTo>
                <a:close/>
                <a:moveTo>
                  <a:pt x="3748032" y="276080"/>
                </a:moveTo>
                <a:lnTo>
                  <a:pt x="3748469" y="278703"/>
                </a:lnTo>
                <a:lnTo>
                  <a:pt x="3749781" y="280671"/>
                </a:lnTo>
                <a:lnTo>
                  <a:pt x="3750873" y="280234"/>
                </a:lnTo>
                <a:lnTo>
                  <a:pt x="3751311" y="279141"/>
                </a:lnTo>
                <a:lnTo>
                  <a:pt x="3750217" y="277392"/>
                </a:lnTo>
                <a:close/>
                <a:moveTo>
                  <a:pt x="1981088" y="275643"/>
                </a:moveTo>
                <a:lnTo>
                  <a:pt x="1979777" y="276955"/>
                </a:lnTo>
                <a:lnTo>
                  <a:pt x="1979339" y="278703"/>
                </a:lnTo>
                <a:lnTo>
                  <a:pt x="1980214" y="279796"/>
                </a:lnTo>
                <a:lnTo>
                  <a:pt x="1981525" y="278703"/>
                </a:lnTo>
                <a:lnTo>
                  <a:pt x="1983274" y="277829"/>
                </a:lnTo>
                <a:lnTo>
                  <a:pt x="1982837" y="276080"/>
                </a:lnTo>
                <a:lnTo>
                  <a:pt x="1982400" y="275643"/>
                </a:lnTo>
                <a:close/>
                <a:moveTo>
                  <a:pt x="1932342" y="275643"/>
                </a:moveTo>
                <a:lnTo>
                  <a:pt x="1931468" y="276518"/>
                </a:lnTo>
                <a:lnTo>
                  <a:pt x="1931905" y="277392"/>
                </a:lnTo>
                <a:lnTo>
                  <a:pt x="1932342" y="277829"/>
                </a:lnTo>
                <a:lnTo>
                  <a:pt x="1933217" y="278266"/>
                </a:lnTo>
                <a:lnTo>
                  <a:pt x="1934091" y="277829"/>
                </a:lnTo>
                <a:lnTo>
                  <a:pt x="1934091" y="276955"/>
                </a:lnTo>
                <a:lnTo>
                  <a:pt x="1933654" y="276080"/>
                </a:lnTo>
                <a:close/>
                <a:moveTo>
                  <a:pt x="3236332" y="274769"/>
                </a:moveTo>
                <a:lnTo>
                  <a:pt x="3234802" y="275643"/>
                </a:lnTo>
                <a:lnTo>
                  <a:pt x="3232616" y="277392"/>
                </a:lnTo>
                <a:lnTo>
                  <a:pt x="3231742" y="280234"/>
                </a:lnTo>
                <a:lnTo>
                  <a:pt x="3230867" y="281108"/>
                </a:lnTo>
                <a:lnTo>
                  <a:pt x="3231305" y="281982"/>
                </a:lnTo>
                <a:lnTo>
                  <a:pt x="3232179" y="282420"/>
                </a:lnTo>
                <a:lnTo>
                  <a:pt x="3233491" y="281545"/>
                </a:lnTo>
                <a:lnTo>
                  <a:pt x="3236332" y="280671"/>
                </a:lnTo>
                <a:lnTo>
                  <a:pt x="3238081" y="281108"/>
                </a:lnTo>
                <a:lnTo>
                  <a:pt x="3238955" y="279141"/>
                </a:lnTo>
                <a:lnTo>
                  <a:pt x="3238955" y="277392"/>
                </a:lnTo>
                <a:lnTo>
                  <a:pt x="3237207" y="276080"/>
                </a:lnTo>
                <a:close/>
                <a:moveTo>
                  <a:pt x="1226558" y="274769"/>
                </a:moveTo>
                <a:lnTo>
                  <a:pt x="1225028" y="275643"/>
                </a:lnTo>
                <a:lnTo>
                  <a:pt x="1222842" y="277392"/>
                </a:lnTo>
                <a:lnTo>
                  <a:pt x="1221967" y="280234"/>
                </a:lnTo>
                <a:lnTo>
                  <a:pt x="1221093" y="281108"/>
                </a:lnTo>
                <a:lnTo>
                  <a:pt x="1221530" y="281982"/>
                </a:lnTo>
                <a:lnTo>
                  <a:pt x="1222404" y="282420"/>
                </a:lnTo>
                <a:lnTo>
                  <a:pt x="1223716" y="281545"/>
                </a:lnTo>
                <a:lnTo>
                  <a:pt x="1226558" y="280671"/>
                </a:lnTo>
                <a:lnTo>
                  <a:pt x="1228306" y="281108"/>
                </a:lnTo>
                <a:lnTo>
                  <a:pt x="1229181" y="279141"/>
                </a:lnTo>
                <a:lnTo>
                  <a:pt x="1229181" y="277392"/>
                </a:lnTo>
                <a:lnTo>
                  <a:pt x="1227432" y="276080"/>
                </a:lnTo>
                <a:close/>
                <a:moveTo>
                  <a:pt x="104924" y="273894"/>
                </a:moveTo>
                <a:lnTo>
                  <a:pt x="104050" y="276080"/>
                </a:lnTo>
                <a:lnTo>
                  <a:pt x="105798" y="278703"/>
                </a:lnTo>
                <a:lnTo>
                  <a:pt x="107110" y="276518"/>
                </a:lnTo>
                <a:lnTo>
                  <a:pt x="106673" y="274332"/>
                </a:lnTo>
                <a:lnTo>
                  <a:pt x="105798" y="273894"/>
                </a:lnTo>
                <a:close/>
                <a:moveTo>
                  <a:pt x="93776" y="273457"/>
                </a:moveTo>
                <a:lnTo>
                  <a:pt x="92683" y="274332"/>
                </a:lnTo>
                <a:lnTo>
                  <a:pt x="93776" y="275643"/>
                </a:lnTo>
                <a:lnTo>
                  <a:pt x="93776" y="276518"/>
                </a:lnTo>
                <a:lnTo>
                  <a:pt x="95524" y="278266"/>
                </a:lnTo>
                <a:lnTo>
                  <a:pt x="96399" y="278703"/>
                </a:lnTo>
                <a:lnTo>
                  <a:pt x="97273" y="278703"/>
                </a:lnTo>
                <a:lnTo>
                  <a:pt x="97273" y="277392"/>
                </a:lnTo>
                <a:lnTo>
                  <a:pt x="95962" y="275643"/>
                </a:lnTo>
                <a:lnTo>
                  <a:pt x="95087" y="273894"/>
                </a:lnTo>
                <a:close/>
                <a:moveTo>
                  <a:pt x="129843" y="273020"/>
                </a:moveTo>
                <a:lnTo>
                  <a:pt x="130280" y="274769"/>
                </a:lnTo>
                <a:lnTo>
                  <a:pt x="132248" y="275643"/>
                </a:lnTo>
                <a:lnTo>
                  <a:pt x="133559" y="276080"/>
                </a:lnTo>
                <a:lnTo>
                  <a:pt x="131811" y="273457"/>
                </a:lnTo>
                <a:lnTo>
                  <a:pt x="130718" y="273020"/>
                </a:lnTo>
                <a:close/>
                <a:moveTo>
                  <a:pt x="1565304" y="272583"/>
                </a:moveTo>
                <a:lnTo>
                  <a:pt x="1564867" y="273020"/>
                </a:lnTo>
                <a:lnTo>
                  <a:pt x="1564430" y="273894"/>
                </a:lnTo>
                <a:lnTo>
                  <a:pt x="1564867" y="274332"/>
                </a:lnTo>
                <a:lnTo>
                  <a:pt x="1565742" y="274769"/>
                </a:lnTo>
                <a:lnTo>
                  <a:pt x="1566616" y="273894"/>
                </a:lnTo>
                <a:lnTo>
                  <a:pt x="1566179" y="273020"/>
                </a:lnTo>
                <a:close/>
                <a:moveTo>
                  <a:pt x="1597219" y="272146"/>
                </a:moveTo>
                <a:lnTo>
                  <a:pt x="1595689" y="273020"/>
                </a:lnTo>
                <a:lnTo>
                  <a:pt x="1595689" y="275206"/>
                </a:lnTo>
                <a:lnTo>
                  <a:pt x="1597656" y="273894"/>
                </a:lnTo>
                <a:lnTo>
                  <a:pt x="1598530" y="272583"/>
                </a:lnTo>
                <a:lnTo>
                  <a:pt x="1597656" y="272146"/>
                </a:lnTo>
                <a:close/>
                <a:moveTo>
                  <a:pt x="1459288" y="271709"/>
                </a:moveTo>
                <a:lnTo>
                  <a:pt x="1459725" y="272146"/>
                </a:lnTo>
                <a:lnTo>
                  <a:pt x="1460162" y="272146"/>
                </a:lnTo>
                <a:close/>
                <a:moveTo>
                  <a:pt x="175529" y="271709"/>
                </a:moveTo>
                <a:lnTo>
                  <a:pt x="175529" y="273894"/>
                </a:lnTo>
                <a:lnTo>
                  <a:pt x="176403" y="274769"/>
                </a:lnTo>
                <a:lnTo>
                  <a:pt x="176403" y="273894"/>
                </a:lnTo>
                <a:lnTo>
                  <a:pt x="175966" y="272583"/>
                </a:lnTo>
                <a:lnTo>
                  <a:pt x="175966" y="272146"/>
                </a:lnTo>
                <a:close/>
                <a:moveTo>
                  <a:pt x="1615143" y="271271"/>
                </a:moveTo>
                <a:lnTo>
                  <a:pt x="1611864" y="273457"/>
                </a:lnTo>
                <a:lnTo>
                  <a:pt x="1615143" y="273894"/>
                </a:lnTo>
                <a:lnTo>
                  <a:pt x="1618204" y="273457"/>
                </a:lnTo>
                <a:lnTo>
                  <a:pt x="1619952" y="274332"/>
                </a:lnTo>
                <a:lnTo>
                  <a:pt x="1622575" y="273894"/>
                </a:lnTo>
                <a:lnTo>
                  <a:pt x="1620827" y="273020"/>
                </a:lnTo>
                <a:lnTo>
                  <a:pt x="1619515" y="272146"/>
                </a:lnTo>
                <a:lnTo>
                  <a:pt x="1619078" y="272583"/>
                </a:lnTo>
                <a:lnTo>
                  <a:pt x="1618204" y="272583"/>
                </a:lnTo>
                <a:close/>
                <a:moveTo>
                  <a:pt x="1602028" y="271271"/>
                </a:moveTo>
                <a:lnTo>
                  <a:pt x="1600716" y="271709"/>
                </a:lnTo>
                <a:lnTo>
                  <a:pt x="1600716" y="273020"/>
                </a:lnTo>
                <a:lnTo>
                  <a:pt x="1601153" y="273457"/>
                </a:lnTo>
                <a:lnTo>
                  <a:pt x="1602028" y="273020"/>
                </a:lnTo>
                <a:lnTo>
                  <a:pt x="1602465" y="272146"/>
                </a:lnTo>
                <a:lnTo>
                  <a:pt x="1602465" y="271271"/>
                </a:lnTo>
                <a:close/>
                <a:moveTo>
                  <a:pt x="4497762" y="269304"/>
                </a:moveTo>
                <a:lnTo>
                  <a:pt x="4496888" y="269741"/>
                </a:lnTo>
                <a:lnTo>
                  <a:pt x="4496888" y="271271"/>
                </a:lnTo>
                <a:lnTo>
                  <a:pt x="4497325" y="272583"/>
                </a:lnTo>
                <a:lnTo>
                  <a:pt x="4498637" y="273020"/>
                </a:lnTo>
                <a:lnTo>
                  <a:pt x="4499074" y="273020"/>
                </a:lnTo>
                <a:lnTo>
                  <a:pt x="4499511" y="272583"/>
                </a:lnTo>
                <a:lnTo>
                  <a:pt x="4501259" y="272583"/>
                </a:lnTo>
                <a:lnTo>
                  <a:pt x="4502134" y="272146"/>
                </a:lnTo>
                <a:lnTo>
                  <a:pt x="4503009" y="272583"/>
                </a:lnTo>
                <a:lnTo>
                  <a:pt x="4503445" y="273020"/>
                </a:lnTo>
                <a:lnTo>
                  <a:pt x="4504539" y="273020"/>
                </a:lnTo>
                <a:lnTo>
                  <a:pt x="4505413" y="272583"/>
                </a:lnTo>
                <a:lnTo>
                  <a:pt x="4505850" y="272146"/>
                </a:lnTo>
                <a:lnTo>
                  <a:pt x="4505850" y="271709"/>
                </a:lnTo>
                <a:lnTo>
                  <a:pt x="4505413" y="271271"/>
                </a:lnTo>
                <a:lnTo>
                  <a:pt x="4504539" y="270834"/>
                </a:lnTo>
                <a:lnTo>
                  <a:pt x="4503009" y="271271"/>
                </a:lnTo>
                <a:lnTo>
                  <a:pt x="4501697" y="271271"/>
                </a:lnTo>
                <a:lnTo>
                  <a:pt x="4500823" y="271709"/>
                </a:lnTo>
                <a:lnTo>
                  <a:pt x="4500385" y="271709"/>
                </a:lnTo>
                <a:lnTo>
                  <a:pt x="4499074" y="270834"/>
                </a:lnTo>
                <a:lnTo>
                  <a:pt x="4498637" y="269304"/>
                </a:lnTo>
                <a:close/>
                <a:moveTo>
                  <a:pt x="3880061" y="268867"/>
                </a:moveTo>
                <a:lnTo>
                  <a:pt x="3879624" y="269741"/>
                </a:lnTo>
                <a:lnTo>
                  <a:pt x="3879624" y="270397"/>
                </a:lnTo>
                <a:lnTo>
                  <a:pt x="3880061" y="271271"/>
                </a:lnTo>
                <a:lnTo>
                  <a:pt x="3881154" y="271709"/>
                </a:lnTo>
                <a:lnTo>
                  <a:pt x="3881591" y="270397"/>
                </a:lnTo>
                <a:lnTo>
                  <a:pt x="3881591" y="269304"/>
                </a:lnTo>
                <a:lnTo>
                  <a:pt x="3881154" y="268867"/>
                </a:lnTo>
                <a:close/>
                <a:moveTo>
                  <a:pt x="3255131" y="268867"/>
                </a:moveTo>
                <a:lnTo>
                  <a:pt x="3253819" y="269304"/>
                </a:lnTo>
                <a:lnTo>
                  <a:pt x="3255131" y="269741"/>
                </a:lnTo>
                <a:lnTo>
                  <a:pt x="3256443" y="268867"/>
                </a:lnTo>
                <a:close/>
                <a:moveTo>
                  <a:pt x="1245357" y="268867"/>
                </a:moveTo>
                <a:lnTo>
                  <a:pt x="1244045" y="269304"/>
                </a:lnTo>
                <a:lnTo>
                  <a:pt x="1245357" y="269741"/>
                </a:lnTo>
                <a:lnTo>
                  <a:pt x="1246668" y="268867"/>
                </a:lnTo>
                <a:close/>
                <a:moveTo>
                  <a:pt x="3708248" y="268430"/>
                </a:moveTo>
                <a:lnTo>
                  <a:pt x="3706499" y="268867"/>
                </a:lnTo>
                <a:lnTo>
                  <a:pt x="3704313" y="269741"/>
                </a:lnTo>
                <a:lnTo>
                  <a:pt x="3702346" y="271271"/>
                </a:lnTo>
                <a:lnTo>
                  <a:pt x="3699723" y="270834"/>
                </a:lnTo>
                <a:lnTo>
                  <a:pt x="3698411" y="270834"/>
                </a:lnTo>
                <a:lnTo>
                  <a:pt x="3697100" y="271271"/>
                </a:lnTo>
                <a:lnTo>
                  <a:pt x="3696663" y="271271"/>
                </a:lnTo>
                <a:lnTo>
                  <a:pt x="3696663" y="272146"/>
                </a:lnTo>
                <a:lnTo>
                  <a:pt x="3697100" y="272583"/>
                </a:lnTo>
                <a:lnTo>
                  <a:pt x="3700597" y="273457"/>
                </a:lnTo>
                <a:lnTo>
                  <a:pt x="3703877" y="272146"/>
                </a:lnTo>
                <a:lnTo>
                  <a:pt x="3705188" y="271271"/>
                </a:lnTo>
                <a:lnTo>
                  <a:pt x="3706937" y="271709"/>
                </a:lnTo>
                <a:lnTo>
                  <a:pt x="3707811" y="272583"/>
                </a:lnTo>
                <a:lnTo>
                  <a:pt x="3709560" y="272146"/>
                </a:lnTo>
                <a:lnTo>
                  <a:pt x="3709997" y="270834"/>
                </a:lnTo>
                <a:lnTo>
                  <a:pt x="3709560" y="269741"/>
                </a:lnTo>
                <a:close/>
                <a:moveTo>
                  <a:pt x="85251" y="268430"/>
                </a:moveTo>
                <a:lnTo>
                  <a:pt x="84813" y="268867"/>
                </a:lnTo>
                <a:lnTo>
                  <a:pt x="86125" y="271709"/>
                </a:lnTo>
                <a:lnTo>
                  <a:pt x="86999" y="273020"/>
                </a:lnTo>
                <a:lnTo>
                  <a:pt x="88311" y="275643"/>
                </a:lnTo>
                <a:lnTo>
                  <a:pt x="87874" y="273020"/>
                </a:lnTo>
                <a:lnTo>
                  <a:pt x="87874" y="271271"/>
                </a:lnTo>
                <a:lnTo>
                  <a:pt x="86562" y="268430"/>
                </a:lnTo>
                <a:close/>
                <a:moveTo>
                  <a:pt x="1953764" y="267993"/>
                </a:moveTo>
                <a:lnTo>
                  <a:pt x="1952453" y="268867"/>
                </a:lnTo>
                <a:lnTo>
                  <a:pt x="1952453" y="270397"/>
                </a:lnTo>
                <a:lnTo>
                  <a:pt x="1953327" y="273894"/>
                </a:lnTo>
                <a:lnTo>
                  <a:pt x="1954201" y="276955"/>
                </a:lnTo>
                <a:lnTo>
                  <a:pt x="1955950" y="278703"/>
                </a:lnTo>
                <a:lnTo>
                  <a:pt x="1954201" y="280234"/>
                </a:lnTo>
                <a:lnTo>
                  <a:pt x="1953764" y="282420"/>
                </a:lnTo>
                <a:lnTo>
                  <a:pt x="1957262" y="281545"/>
                </a:lnTo>
                <a:lnTo>
                  <a:pt x="1958792" y="279141"/>
                </a:lnTo>
                <a:lnTo>
                  <a:pt x="1955950" y="274769"/>
                </a:lnTo>
                <a:lnTo>
                  <a:pt x="1956387" y="273020"/>
                </a:lnTo>
                <a:lnTo>
                  <a:pt x="1956387" y="271271"/>
                </a:lnTo>
                <a:lnTo>
                  <a:pt x="1955950" y="268867"/>
                </a:lnTo>
                <a:close/>
                <a:moveTo>
                  <a:pt x="1942179" y="267555"/>
                </a:moveTo>
                <a:lnTo>
                  <a:pt x="1942179" y="269741"/>
                </a:lnTo>
                <a:lnTo>
                  <a:pt x="1942616" y="270397"/>
                </a:lnTo>
                <a:lnTo>
                  <a:pt x="1943053" y="269741"/>
                </a:lnTo>
                <a:lnTo>
                  <a:pt x="1943053" y="268867"/>
                </a:lnTo>
                <a:lnTo>
                  <a:pt x="1942616" y="267993"/>
                </a:lnTo>
                <a:close/>
                <a:moveTo>
                  <a:pt x="4105986" y="267118"/>
                </a:moveTo>
                <a:lnTo>
                  <a:pt x="4104237" y="269741"/>
                </a:lnTo>
                <a:lnTo>
                  <a:pt x="4105112" y="273020"/>
                </a:lnTo>
                <a:lnTo>
                  <a:pt x="4105112" y="273457"/>
                </a:lnTo>
                <a:lnTo>
                  <a:pt x="4104237" y="275206"/>
                </a:lnTo>
                <a:lnTo>
                  <a:pt x="4105549" y="276518"/>
                </a:lnTo>
                <a:lnTo>
                  <a:pt x="4108172" y="276080"/>
                </a:lnTo>
                <a:lnTo>
                  <a:pt x="4110358" y="274332"/>
                </a:lnTo>
                <a:lnTo>
                  <a:pt x="4109921" y="271709"/>
                </a:lnTo>
                <a:lnTo>
                  <a:pt x="4107735" y="270834"/>
                </a:lnTo>
                <a:close/>
                <a:moveTo>
                  <a:pt x="2343861" y="267118"/>
                </a:moveTo>
                <a:lnTo>
                  <a:pt x="2342113" y="269741"/>
                </a:lnTo>
                <a:lnTo>
                  <a:pt x="2342987" y="273020"/>
                </a:lnTo>
                <a:lnTo>
                  <a:pt x="2342987" y="273457"/>
                </a:lnTo>
                <a:lnTo>
                  <a:pt x="2342113" y="275206"/>
                </a:lnTo>
                <a:lnTo>
                  <a:pt x="2343424" y="276518"/>
                </a:lnTo>
                <a:lnTo>
                  <a:pt x="2346047" y="276080"/>
                </a:lnTo>
                <a:lnTo>
                  <a:pt x="2348233" y="274332"/>
                </a:lnTo>
                <a:lnTo>
                  <a:pt x="2347796" y="271709"/>
                </a:lnTo>
                <a:lnTo>
                  <a:pt x="2345610" y="270834"/>
                </a:lnTo>
                <a:close/>
                <a:moveTo>
                  <a:pt x="1961415" y="267118"/>
                </a:moveTo>
                <a:lnTo>
                  <a:pt x="1960978" y="267555"/>
                </a:lnTo>
                <a:lnTo>
                  <a:pt x="1960978" y="268430"/>
                </a:lnTo>
                <a:lnTo>
                  <a:pt x="1960541" y="268867"/>
                </a:lnTo>
                <a:lnTo>
                  <a:pt x="1961415" y="269741"/>
                </a:lnTo>
                <a:lnTo>
                  <a:pt x="1961852" y="269741"/>
                </a:lnTo>
                <a:lnTo>
                  <a:pt x="1962289" y="269304"/>
                </a:lnTo>
                <a:lnTo>
                  <a:pt x="1962727" y="269304"/>
                </a:lnTo>
                <a:lnTo>
                  <a:pt x="1962727" y="268867"/>
                </a:lnTo>
                <a:lnTo>
                  <a:pt x="1962289" y="267993"/>
                </a:lnTo>
                <a:lnTo>
                  <a:pt x="1962289" y="267118"/>
                </a:lnTo>
                <a:close/>
                <a:moveTo>
                  <a:pt x="505537" y="267118"/>
                </a:moveTo>
                <a:lnTo>
                  <a:pt x="503788" y="269741"/>
                </a:lnTo>
                <a:lnTo>
                  <a:pt x="504662" y="273020"/>
                </a:lnTo>
                <a:lnTo>
                  <a:pt x="504662" y="273457"/>
                </a:lnTo>
                <a:lnTo>
                  <a:pt x="503788" y="275206"/>
                </a:lnTo>
                <a:lnTo>
                  <a:pt x="505099" y="276518"/>
                </a:lnTo>
                <a:lnTo>
                  <a:pt x="507722" y="276080"/>
                </a:lnTo>
                <a:lnTo>
                  <a:pt x="509908" y="274332"/>
                </a:lnTo>
                <a:lnTo>
                  <a:pt x="509471" y="271709"/>
                </a:lnTo>
                <a:lnTo>
                  <a:pt x="507285" y="270834"/>
                </a:lnTo>
                <a:close/>
                <a:moveTo>
                  <a:pt x="243729" y="266681"/>
                </a:moveTo>
                <a:lnTo>
                  <a:pt x="242199" y="267993"/>
                </a:lnTo>
                <a:lnTo>
                  <a:pt x="240013" y="267993"/>
                </a:lnTo>
                <a:lnTo>
                  <a:pt x="239139" y="268867"/>
                </a:lnTo>
                <a:lnTo>
                  <a:pt x="239139" y="269741"/>
                </a:lnTo>
                <a:lnTo>
                  <a:pt x="239576" y="270397"/>
                </a:lnTo>
                <a:lnTo>
                  <a:pt x="241325" y="270397"/>
                </a:lnTo>
                <a:lnTo>
                  <a:pt x="243292" y="269304"/>
                </a:lnTo>
                <a:lnTo>
                  <a:pt x="243292" y="268867"/>
                </a:lnTo>
                <a:lnTo>
                  <a:pt x="243729" y="268867"/>
                </a:lnTo>
                <a:lnTo>
                  <a:pt x="245041" y="268430"/>
                </a:lnTo>
                <a:lnTo>
                  <a:pt x="245041" y="266681"/>
                </a:lnTo>
                <a:close/>
                <a:moveTo>
                  <a:pt x="3724424" y="266244"/>
                </a:moveTo>
                <a:lnTo>
                  <a:pt x="3722675" y="267118"/>
                </a:lnTo>
                <a:lnTo>
                  <a:pt x="3720708" y="267118"/>
                </a:lnTo>
                <a:lnTo>
                  <a:pt x="3719397" y="266681"/>
                </a:lnTo>
                <a:lnTo>
                  <a:pt x="3720271" y="269304"/>
                </a:lnTo>
                <a:lnTo>
                  <a:pt x="3723113" y="270397"/>
                </a:lnTo>
                <a:lnTo>
                  <a:pt x="3723113" y="270834"/>
                </a:lnTo>
                <a:lnTo>
                  <a:pt x="3723549" y="270834"/>
                </a:lnTo>
                <a:lnTo>
                  <a:pt x="3724424" y="272146"/>
                </a:lnTo>
                <a:lnTo>
                  <a:pt x="3725299" y="271709"/>
                </a:lnTo>
                <a:lnTo>
                  <a:pt x="3726610" y="269304"/>
                </a:lnTo>
                <a:lnTo>
                  <a:pt x="3726610" y="267118"/>
                </a:lnTo>
                <a:close/>
                <a:moveTo>
                  <a:pt x="4537983" y="265807"/>
                </a:moveTo>
                <a:lnTo>
                  <a:pt x="4537546" y="266681"/>
                </a:lnTo>
                <a:lnTo>
                  <a:pt x="4537546" y="267555"/>
                </a:lnTo>
                <a:lnTo>
                  <a:pt x="4538857" y="267118"/>
                </a:lnTo>
                <a:lnTo>
                  <a:pt x="4539295" y="266681"/>
                </a:lnTo>
                <a:lnTo>
                  <a:pt x="4539295" y="266244"/>
                </a:lnTo>
                <a:lnTo>
                  <a:pt x="4538857" y="265807"/>
                </a:lnTo>
                <a:close/>
                <a:moveTo>
                  <a:pt x="1849059" y="265807"/>
                </a:moveTo>
                <a:lnTo>
                  <a:pt x="1848185" y="266244"/>
                </a:lnTo>
                <a:lnTo>
                  <a:pt x="1847747" y="267118"/>
                </a:lnTo>
                <a:lnTo>
                  <a:pt x="1847747" y="267555"/>
                </a:lnTo>
                <a:lnTo>
                  <a:pt x="1848185" y="267993"/>
                </a:lnTo>
                <a:lnTo>
                  <a:pt x="1849059" y="267993"/>
                </a:lnTo>
                <a:lnTo>
                  <a:pt x="1849933" y="266681"/>
                </a:lnTo>
                <a:close/>
                <a:moveTo>
                  <a:pt x="4293101" y="265369"/>
                </a:moveTo>
                <a:lnTo>
                  <a:pt x="4291789" y="266244"/>
                </a:lnTo>
                <a:lnTo>
                  <a:pt x="4292226" y="267555"/>
                </a:lnTo>
                <a:lnTo>
                  <a:pt x="4291351" y="269304"/>
                </a:lnTo>
                <a:lnTo>
                  <a:pt x="4291351" y="271271"/>
                </a:lnTo>
                <a:lnTo>
                  <a:pt x="4289821" y="272146"/>
                </a:lnTo>
                <a:lnTo>
                  <a:pt x="4288947" y="273894"/>
                </a:lnTo>
                <a:lnTo>
                  <a:pt x="4289385" y="276080"/>
                </a:lnTo>
                <a:lnTo>
                  <a:pt x="4290915" y="277392"/>
                </a:lnTo>
                <a:lnTo>
                  <a:pt x="4292663" y="276955"/>
                </a:lnTo>
                <a:lnTo>
                  <a:pt x="4292663" y="275206"/>
                </a:lnTo>
                <a:lnTo>
                  <a:pt x="4293975" y="274332"/>
                </a:lnTo>
                <a:lnTo>
                  <a:pt x="4295286" y="274332"/>
                </a:lnTo>
                <a:lnTo>
                  <a:pt x="4298783" y="272583"/>
                </a:lnTo>
                <a:lnTo>
                  <a:pt x="4295723" y="270834"/>
                </a:lnTo>
                <a:lnTo>
                  <a:pt x="4293537" y="267993"/>
                </a:lnTo>
                <a:lnTo>
                  <a:pt x="4293975" y="266244"/>
                </a:lnTo>
                <a:close/>
                <a:moveTo>
                  <a:pt x="2530975" y="265369"/>
                </a:moveTo>
                <a:lnTo>
                  <a:pt x="2529664" y="266244"/>
                </a:lnTo>
                <a:lnTo>
                  <a:pt x="2530101" y="267555"/>
                </a:lnTo>
                <a:lnTo>
                  <a:pt x="2529227" y="269304"/>
                </a:lnTo>
                <a:lnTo>
                  <a:pt x="2529227" y="271271"/>
                </a:lnTo>
                <a:lnTo>
                  <a:pt x="2527697" y="272146"/>
                </a:lnTo>
                <a:lnTo>
                  <a:pt x="2526823" y="273894"/>
                </a:lnTo>
                <a:lnTo>
                  <a:pt x="2527259" y="276080"/>
                </a:lnTo>
                <a:lnTo>
                  <a:pt x="2528789" y="277392"/>
                </a:lnTo>
                <a:lnTo>
                  <a:pt x="2530539" y="276955"/>
                </a:lnTo>
                <a:lnTo>
                  <a:pt x="2530539" y="275206"/>
                </a:lnTo>
                <a:lnTo>
                  <a:pt x="2531850" y="274332"/>
                </a:lnTo>
                <a:lnTo>
                  <a:pt x="2533161" y="274332"/>
                </a:lnTo>
                <a:lnTo>
                  <a:pt x="2536659" y="272583"/>
                </a:lnTo>
                <a:lnTo>
                  <a:pt x="2533599" y="270834"/>
                </a:lnTo>
                <a:lnTo>
                  <a:pt x="2531413" y="267993"/>
                </a:lnTo>
                <a:lnTo>
                  <a:pt x="2531850" y="266244"/>
                </a:lnTo>
                <a:close/>
                <a:moveTo>
                  <a:pt x="692651" y="265369"/>
                </a:moveTo>
                <a:lnTo>
                  <a:pt x="691339" y="266244"/>
                </a:lnTo>
                <a:lnTo>
                  <a:pt x="691776" y="267555"/>
                </a:lnTo>
                <a:lnTo>
                  <a:pt x="690902" y="269304"/>
                </a:lnTo>
                <a:lnTo>
                  <a:pt x="690902" y="271271"/>
                </a:lnTo>
                <a:lnTo>
                  <a:pt x="689372" y="272146"/>
                </a:lnTo>
                <a:lnTo>
                  <a:pt x="688497" y="273894"/>
                </a:lnTo>
                <a:lnTo>
                  <a:pt x="688935" y="276080"/>
                </a:lnTo>
                <a:lnTo>
                  <a:pt x="690465" y="277392"/>
                </a:lnTo>
                <a:lnTo>
                  <a:pt x="692214" y="276955"/>
                </a:lnTo>
                <a:lnTo>
                  <a:pt x="692214" y="275206"/>
                </a:lnTo>
                <a:lnTo>
                  <a:pt x="693525" y="274332"/>
                </a:lnTo>
                <a:lnTo>
                  <a:pt x="694837" y="274332"/>
                </a:lnTo>
                <a:lnTo>
                  <a:pt x="698334" y="272583"/>
                </a:lnTo>
                <a:lnTo>
                  <a:pt x="695274" y="270834"/>
                </a:lnTo>
                <a:lnTo>
                  <a:pt x="693088" y="267993"/>
                </a:lnTo>
                <a:lnTo>
                  <a:pt x="693525" y="266244"/>
                </a:lnTo>
                <a:close/>
                <a:moveTo>
                  <a:pt x="4085875" y="264932"/>
                </a:moveTo>
                <a:lnTo>
                  <a:pt x="4084783" y="265369"/>
                </a:lnTo>
                <a:lnTo>
                  <a:pt x="4084345" y="266681"/>
                </a:lnTo>
                <a:lnTo>
                  <a:pt x="4084345" y="267555"/>
                </a:lnTo>
                <a:lnTo>
                  <a:pt x="4085439" y="267993"/>
                </a:lnTo>
                <a:lnTo>
                  <a:pt x="4086313" y="267555"/>
                </a:lnTo>
                <a:lnTo>
                  <a:pt x="4086750" y="266681"/>
                </a:lnTo>
                <a:lnTo>
                  <a:pt x="4086750" y="265369"/>
                </a:lnTo>
                <a:close/>
                <a:moveTo>
                  <a:pt x="2323751" y="264932"/>
                </a:moveTo>
                <a:lnTo>
                  <a:pt x="2322658" y="265369"/>
                </a:lnTo>
                <a:lnTo>
                  <a:pt x="2322221" y="266681"/>
                </a:lnTo>
                <a:lnTo>
                  <a:pt x="2322221" y="267555"/>
                </a:lnTo>
                <a:lnTo>
                  <a:pt x="2323314" y="267993"/>
                </a:lnTo>
                <a:lnTo>
                  <a:pt x="2324188" y="267555"/>
                </a:lnTo>
                <a:lnTo>
                  <a:pt x="2324625" y="266681"/>
                </a:lnTo>
                <a:lnTo>
                  <a:pt x="2324625" y="265369"/>
                </a:lnTo>
                <a:close/>
                <a:moveTo>
                  <a:pt x="1588694" y="264932"/>
                </a:moveTo>
                <a:lnTo>
                  <a:pt x="1587819" y="265807"/>
                </a:lnTo>
                <a:lnTo>
                  <a:pt x="1589568" y="266681"/>
                </a:lnTo>
                <a:lnTo>
                  <a:pt x="1590005" y="266244"/>
                </a:lnTo>
                <a:lnTo>
                  <a:pt x="1589568" y="265369"/>
                </a:lnTo>
                <a:close/>
                <a:moveTo>
                  <a:pt x="485426" y="264932"/>
                </a:moveTo>
                <a:lnTo>
                  <a:pt x="484333" y="265369"/>
                </a:lnTo>
                <a:lnTo>
                  <a:pt x="483896" y="266681"/>
                </a:lnTo>
                <a:lnTo>
                  <a:pt x="483896" y="267555"/>
                </a:lnTo>
                <a:lnTo>
                  <a:pt x="484989" y="267993"/>
                </a:lnTo>
                <a:lnTo>
                  <a:pt x="485863" y="267555"/>
                </a:lnTo>
                <a:lnTo>
                  <a:pt x="486301" y="266681"/>
                </a:lnTo>
                <a:lnTo>
                  <a:pt x="486301" y="265369"/>
                </a:lnTo>
                <a:close/>
                <a:moveTo>
                  <a:pt x="3918096" y="264495"/>
                </a:moveTo>
                <a:lnTo>
                  <a:pt x="3915035" y="265369"/>
                </a:lnTo>
                <a:lnTo>
                  <a:pt x="3913287" y="267555"/>
                </a:lnTo>
                <a:lnTo>
                  <a:pt x="3913287" y="268867"/>
                </a:lnTo>
                <a:lnTo>
                  <a:pt x="3914161" y="269304"/>
                </a:lnTo>
                <a:lnTo>
                  <a:pt x="3915910" y="267118"/>
                </a:lnTo>
                <a:close/>
                <a:moveTo>
                  <a:pt x="256626" y="264495"/>
                </a:moveTo>
                <a:lnTo>
                  <a:pt x="256626" y="266244"/>
                </a:lnTo>
                <a:lnTo>
                  <a:pt x="257501" y="266681"/>
                </a:lnTo>
                <a:lnTo>
                  <a:pt x="257938" y="266244"/>
                </a:lnTo>
                <a:lnTo>
                  <a:pt x="258375" y="265369"/>
                </a:lnTo>
                <a:lnTo>
                  <a:pt x="257938" y="264495"/>
                </a:lnTo>
                <a:close/>
                <a:moveTo>
                  <a:pt x="4485739" y="264058"/>
                </a:moveTo>
                <a:lnTo>
                  <a:pt x="4483773" y="264932"/>
                </a:lnTo>
                <a:lnTo>
                  <a:pt x="4483335" y="267118"/>
                </a:lnTo>
                <a:lnTo>
                  <a:pt x="4484209" y="267993"/>
                </a:lnTo>
                <a:lnTo>
                  <a:pt x="4486177" y="267993"/>
                </a:lnTo>
                <a:lnTo>
                  <a:pt x="4487489" y="268867"/>
                </a:lnTo>
                <a:lnTo>
                  <a:pt x="4488363" y="269304"/>
                </a:lnTo>
                <a:lnTo>
                  <a:pt x="4488363" y="267555"/>
                </a:lnTo>
                <a:lnTo>
                  <a:pt x="4487051" y="265807"/>
                </a:lnTo>
                <a:lnTo>
                  <a:pt x="4487051" y="265369"/>
                </a:lnTo>
                <a:lnTo>
                  <a:pt x="4486614" y="264058"/>
                </a:lnTo>
                <a:close/>
                <a:moveTo>
                  <a:pt x="4335944" y="264058"/>
                </a:moveTo>
                <a:lnTo>
                  <a:pt x="4334633" y="265807"/>
                </a:lnTo>
                <a:lnTo>
                  <a:pt x="4335070" y="267555"/>
                </a:lnTo>
                <a:lnTo>
                  <a:pt x="4335944" y="268430"/>
                </a:lnTo>
                <a:lnTo>
                  <a:pt x="4336381" y="266681"/>
                </a:lnTo>
                <a:close/>
                <a:moveTo>
                  <a:pt x="4314085" y="264058"/>
                </a:moveTo>
                <a:lnTo>
                  <a:pt x="4313211" y="264495"/>
                </a:lnTo>
                <a:lnTo>
                  <a:pt x="4312773" y="265369"/>
                </a:lnTo>
                <a:lnTo>
                  <a:pt x="4313211" y="267118"/>
                </a:lnTo>
                <a:lnTo>
                  <a:pt x="4314959" y="267993"/>
                </a:lnTo>
                <a:lnTo>
                  <a:pt x="4315834" y="267555"/>
                </a:lnTo>
                <a:lnTo>
                  <a:pt x="4315834" y="266244"/>
                </a:lnTo>
                <a:lnTo>
                  <a:pt x="4315397" y="264495"/>
                </a:lnTo>
                <a:close/>
                <a:moveTo>
                  <a:pt x="2573819" y="264058"/>
                </a:moveTo>
                <a:lnTo>
                  <a:pt x="2572508" y="265807"/>
                </a:lnTo>
                <a:lnTo>
                  <a:pt x="2572945" y="267555"/>
                </a:lnTo>
                <a:lnTo>
                  <a:pt x="2573819" y="268430"/>
                </a:lnTo>
                <a:lnTo>
                  <a:pt x="2574257" y="266681"/>
                </a:lnTo>
                <a:close/>
                <a:moveTo>
                  <a:pt x="2551961" y="264058"/>
                </a:moveTo>
                <a:lnTo>
                  <a:pt x="2551086" y="264495"/>
                </a:lnTo>
                <a:lnTo>
                  <a:pt x="2550649" y="265369"/>
                </a:lnTo>
                <a:lnTo>
                  <a:pt x="2551086" y="267118"/>
                </a:lnTo>
                <a:lnTo>
                  <a:pt x="2552835" y="267993"/>
                </a:lnTo>
                <a:lnTo>
                  <a:pt x="2553709" y="267555"/>
                </a:lnTo>
                <a:lnTo>
                  <a:pt x="2553709" y="266244"/>
                </a:lnTo>
                <a:lnTo>
                  <a:pt x="2553272" y="264495"/>
                </a:lnTo>
                <a:close/>
                <a:moveTo>
                  <a:pt x="735495" y="264058"/>
                </a:moveTo>
                <a:lnTo>
                  <a:pt x="734183" y="265807"/>
                </a:lnTo>
                <a:lnTo>
                  <a:pt x="734620" y="267555"/>
                </a:lnTo>
                <a:lnTo>
                  <a:pt x="735495" y="268430"/>
                </a:lnTo>
                <a:lnTo>
                  <a:pt x="735932" y="266681"/>
                </a:lnTo>
                <a:close/>
                <a:moveTo>
                  <a:pt x="713635" y="264058"/>
                </a:moveTo>
                <a:lnTo>
                  <a:pt x="712761" y="264495"/>
                </a:lnTo>
                <a:lnTo>
                  <a:pt x="712324" y="265369"/>
                </a:lnTo>
                <a:lnTo>
                  <a:pt x="712761" y="267118"/>
                </a:lnTo>
                <a:lnTo>
                  <a:pt x="714510" y="267993"/>
                </a:lnTo>
                <a:lnTo>
                  <a:pt x="715384" y="267555"/>
                </a:lnTo>
                <a:lnTo>
                  <a:pt x="715384" y="266244"/>
                </a:lnTo>
                <a:lnTo>
                  <a:pt x="714947" y="264495"/>
                </a:lnTo>
                <a:close/>
                <a:moveTo>
                  <a:pt x="3909789" y="263621"/>
                </a:moveTo>
                <a:lnTo>
                  <a:pt x="3905199" y="266681"/>
                </a:lnTo>
                <a:lnTo>
                  <a:pt x="3905199" y="267118"/>
                </a:lnTo>
                <a:lnTo>
                  <a:pt x="3902139" y="270397"/>
                </a:lnTo>
                <a:lnTo>
                  <a:pt x="3900390" y="271709"/>
                </a:lnTo>
                <a:lnTo>
                  <a:pt x="3899953" y="272146"/>
                </a:lnTo>
                <a:lnTo>
                  <a:pt x="3898860" y="272146"/>
                </a:lnTo>
                <a:lnTo>
                  <a:pt x="3898423" y="272583"/>
                </a:lnTo>
                <a:lnTo>
                  <a:pt x="3896674" y="273020"/>
                </a:lnTo>
                <a:lnTo>
                  <a:pt x="3893613" y="275643"/>
                </a:lnTo>
                <a:lnTo>
                  <a:pt x="3896674" y="275206"/>
                </a:lnTo>
                <a:lnTo>
                  <a:pt x="3899297" y="274769"/>
                </a:lnTo>
                <a:lnTo>
                  <a:pt x="3899953" y="274332"/>
                </a:lnTo>
                <a:lnTo>
                  <a:pt x="3899953" y="273894"/>
                </a:lnTo>
                <a:lnTo>
                  <a:pt x="3901265" y="273020"/>
                </a:lnTo>
                <a:lnTo>
                  <a:pt x="3903451" y="271709"/>
                </a:lnTo>
                <a:lnTo>
                  <a:pt x="3905636" y="270834"/>
                </a:lnTo>
                <a:lnTo>
                  <a:pt x="3906947" y="269741"/>
                </a:lnTo>
                <a:lnTo>
                  <a:pt x="3907385" y="269304"/>
                </a:lnTo>
                <a:lnTo>
                  <a:pt x="3907822" y="269304"/>
                </a:lnTo>
                <a:close/>
                <a:moveTo>
                  <a:pt x="290726" y="263184"/>
                </a:moveTo>
                <a:lnTo>
                  <a:pt x="289852" y="264058"/>
                </a:lnTo>
                <a:lnTo>
                  <a:pt x="289852" y="264932"/>
                </a:lnTo>
                <a:lnTo>
                  <a:pt x="290726" y="264932"/>
                </a:lnTo>
                <a:lnTo>
                  <a:pt x="291601" y="264058"/>
                </a:lnTo>
                <a:lnTo>
                  <a:pt x="291601" y="263184"/>
                </a:lnTo>
                <a:close/>
                <a:moveTo>
                  <a:pt x="4263153" y="262746"/>
                </a:moveTo>
                <a:lnTo>
                  <a:pt x="4263153" y="263621"/>
                </a:lnTo>
                <a:lnTo>
                  <a:pt x="4263591" y="264495"/>
                </a:lnTo>
                <a:lnTo>
                  <a:pt x="4264027" y="264932"/>
                </a:lnTo>
                <a:lnTo>
                  <a:pt x="4264902" y="264495"/>
                </a:lnTo>
                <a:lnTo>
                  <a:pt x="4264902" y="264058"/>
                </a:lnTo>
                <a:lnTo>
                  <a:pt x="4264465" y="263184"/>
                </a:lnTo>
                <a:lnTo>
                  <a:pt x="4263591" y="262746"/>
                </a:lnTo>
                <a:close/>
                <a:moveTo>
                  <a:pt x="2501029" y="262746"/>
                </a:moveTo>
                <a:lnTo>
                  <a:pt x="2501029" y="263621"/>
                </a:lnTo>
                <a:lnTo>
                  <a:pt x="2501466" y="264495"/>
                </a:lnTo>
                <a:lnTo>
                  <a:pt x="2501903" y="264932"/>
                </a:lnTo>
                <a:lnTo>
                  <a:pt x="2502777" y="264495"/>
                </a:lnTo>
                <a:lnTo>
                  <a:pt x="2502777" y="264058"/>
                </a:lnTo>
                <a:lnTo>
                  <a:pt x="2502340" y="263184"/>
                </a:lnTo>
                <a:lnTo>
                  <a:pt x="2501466" y="262746"/>
                </a:lnTo>
                <a:close/>
                <a:moveTo>
                  <a:pt x="662704" y="262746"/>
                </a:moveTo>
                <a:lnTo>
                  <a:pt x="662704" y="263621"/>
                </a:lnTo>
                <a:lnTo>
                  <a:pt x="663141" y="264495"/>
                </a:lnTo>
                <a:lnTo>
                  <a:pt x="663578" y="264932"/>
                </a:lnTo>
                <a:lnTo>
                  <a:pt x="664452" y="264495"/>
                </a:lnTo>
                <a:lnTo>
                  <a:pt x="664452" y="264058"/>
                </a:lnTo>
                <a:lnTo>
                  <a:pt x="664015" y="263184"/>
                </a:lnTo>
                <a:lnTo>
                  <a:pt x="663141" y="262746"/>
                </a:lnTo>
                <a:close/>
                <a:moveTo>
                  <a:pt x="4500385" y="262309"/>
                </a:moveTo>
                <a:lnTo>
                  <a:pt x="4499948" y="262746"/>
                </a:lnTo>
                <a:lnTo>
                  <a:pt x="4500823" y="264495"/>
                </a:lnTo>
                <a:lnTo>
                  <a:pt x="4501697" y="264495"/>
                </a:lnTo>
                <a:lnTo>
                  <a:pt x="4501697" y="262746"/>
                </a:lnTo>
                <a:lnTo>
                  <a:pt x="4501259" y="262309"/>
                </a:lnTo>
                <a:close/>
                <a:moveTo>
                  <a:pt x="283513" y="262309"/>
                </a:moveTo>
                <a:lnTo>
                  <a:pt x="281764" y="263184"/>
                </a:lnTo>
                <a:lnTo>
                  <a:pt x="281764" y="264932"/>
                </a:lnTo>
                <a:lnTo>
                  <a:pt x="282201" y="266244"/>
                </a:lnTo>
                <a:lnTo>
                  <a:pt x="283076" y="267993"/>
                </a:lnTo>
                <a:lnTo>
                  <a:pt x="282201" y="269741"/>
                </a:lnTo>
                <a:lnTo>
                  <a:pt x="282639" y="272146"/>
                </a:lnTo>
                <a:lnTo>
                  <a:pt x="283513" y="272146"/>
                </a:lnTo>
                <a:lnTo>
                  <a:pt x="284387" y="269304"/>
                </a:lnTo>
                <a:lnTo>
                  <a:pt x="283950" y="266681"/>
                </a:lnTo>
                <a:lnTo>
                  <a:pt x="283076" y="265807"/>
                </a:lnTo>
                <a:lnTo>
                  <a:pt x="283513" y="264495"/>
                </a:lnTo>
                <a:lnTo>
                  <a:pt x="284387" y="264058"/>
                </a:lnTo>
                <a:lnTo>
                  <a:pt x="284387" y="262746"/>
                </a:lnTo>
                <a:close/>
                <a:moveTo>
                  <a:pt x="118695" y="260342"/>
                </a:moveTo>
                <a:lnTo>
                  <a:pt x="116509" y="262746"/>
                </a:lnTo>
                <a:lnTo>
                  <a:pt x="116509" y="265369"/>
                </a:lnTo>
                <a:lnTo>
                  <a:pt x="118258" y="270834"/>
                </a:lnTo>
                <a:lnTo>
                  <a:pt x="121318" y="270834"/>
                </a:lnTo>
                <a:lnTo>
                  <a:pt x="123723" y="265807"/>
                </a:lnTo>
                <a:lnTo>
                  <a:pt x="121974" y="263184"/>
                </a:lnTo>
                <a:lnTo>
                  <a:pt x="120881" y="260998"/>
                </a:lnTo>
                <a:lnTo>
                  <a:pt x="120444" y="260342"/>
                </a:lnTo>
                <a:close/>
                <a:moveTo>
                  <a:pt x="2008412" y="259030"/>
                </a:moveTo>
                <a:lnTo>
                  <a:pt x="2008412" y="259467"/>
                </a:lnTo>
                <a:lnTo>
                  <a:pt x="2007538" y="259905"/>
                </a:lnTo>
                <a:lnTo>
                  <a:pt x="2006663" y="262746"/>
                </a:lnTo>
                <a:lnTo>
                  <a:pt x="2007975" y="261872"/>
                </a:lnTo>
                <a:lnTo>
                  <a:pt x="2009724" y="259905"/>
                </a:lnTo>
                <a:lnTo>
                  <a:pt x="2009724" y="259030"/>
                </a:lnTo>
                <a:close/>
                <a:moveTo>
                  <a:pt x="3890991" y="258593"/>
                </a:moveTo>
                <a:lnTo>
                  <a:pt x="3890553" y="259467"/>
                </a:lnTo>
                <a:lnTo>
                  <a:pt x="3890553" y="259905"/>
                </a:lnTo>
                <a:lnTo>
                  <a:pt x="3889897" y="260342"/>
                </a:lnTo>
                <a:lnTo>
                  <a:pt x="3889023" y="261872"/>
                </a:lnTo>
                <a:lnTo>
                  <a:pt x="3886837" y="264932"/>
                </a:lnTo>
                <a:lnTo>
                  <a:pt x="3884651" y="270834"/>
                </a:lnTo>
                <a:lnTo>
                  <a:pt x="3885963" y="273894"/>
                </a:lnTo>
                <a:lnTo>
                  <a:pt x="3889461" y="274332"/>
                </a:lnTo>
                <a:lnTo>
                  <a:pt x="3892302" y="272583"/>
                </a:lnTo>
                <a:lnTo>
                  <a:pt x="3891865" y="269741"/>
                </a:lnTo>
                <a:lnTo>
                  <a:pt x="3891865" y="264495"/>
                </a:lnTo>
                <a:lnTo>
                  <a:pt x="3891427" y="261435"/>
                </a:lnTo>
                <a:close/>
                <a:moveTo>
                  <a:pt x="124597" y="257719"/>
                </a:moveTo>
                <a:lnTo>
                  <a:pt x="124160" y="258156"/>
                </a:lnTo>
                <a:lnTo>
                  <a:pt x="124160" y="258593"/>
                </a:lnTo>
                <a:lnTo>
                  <a:pt x="124597" y="259030"/>
                </a:lnTo>
                <a:lnTo>
                  <a:pt x="125034" y="261435"/>
                </a:lnTo>
                <a:lnTo>
                  <a:pt x="126783" y="264495"/>
                </a:lnTo>
                <a:lnTo>
                  <a:pt x="127657" y="267555"/>
                </a:lnTo>
                <a:lnTo>
                  <a:pt x="127657" y="269304"/>
                </a:lnTo>
                <a:lnTo>
                  <a:pt x="127220" y="269304"/>
                </a:lnTo>
                <a:lnTo>
                  <a:pt x="127220" y="270834"/>
                </a:lnTo>
                <a:lnTo>
                  <a:pt x="125034" y="273020"/>
                </a:lnTo>
                <a:lnTo>
                  <a:pt x="123286" y="275206"/>
                </a:lnTo>
                <a:lnTo>
                  <a:pt x="120881" y="275643"/>
                </a:lnTo>
                <a:lnTo>
                  <a:pt x="119132" y="275643"/>
                </a:lnTo>
                <a:lnTo>
                  <a:pt x="116946" y="276955"/>
                </a:lnTo>
                <a:lnTo>
                  <a:pt x="114760" y="277829"/>
                </a:lnTo>
                <a:lnTo>
                  <a:pt x="109296" y="275643"/>
                </a:lnTo>
                <a:lnTo>
                  <a:pt x="108859" y="278703"/>
                </a:lnTo>
                <a:lnTo>
                  <a:pt x="109296" y="280671"/>
                </a:lnTo>
                <a:lnTo>
                  <a:pt x="109733" y="281545"/>
                </a:lnTo>
                <a:lnTo>
                  <a:pt x="109733" y="282420"/>
                </a:lnTo>
                <a:lnTo>
                  <a:pt x="110170" y="283294"/>
                </a:lnTo>
                <a:lnTo>
                  <a:pt x="112575" y="283294"/>
                </a:lnTo>
                <a:lnTo>
                  <a:pt x="114323" y="283731"/>
                </a:lnTo>
                <a:lnTo>
                  <a:pt x="116946" y="283731"/>
                </a:lnTo>
                <a:lnTo>
                  <a:pt x="116946" y="281982"/>
                </a:lnTo>
                <a:lnTo>
                  <a:pt x="116509" y="280671"/>
                </a:lnTo>
                <a:lnTo>
                  <a:pt x="119132" y="278703"/>
                </a:lnTo>
                <a:lnTo>
                  <a:pt x="120007" y="280234"/>
                </a:lnTo>
                <a:lnTo>
                  <a:pt x="121974" y="280671"/>
                </a:lnTo>
                <a:lnTo>
                  <a:pt x="124160" y="282857"/>
                </a:lnTo>
                <a:lnTo>
                  <a:pt x="127220" y="281982"/>
                </a:lnTo>
                <a:lnTo>
                  <a:pt x="129843" y="280671"/>
                </a:lnTo>
                <a:lnTo>
                  <a:pt x="129843" y="278266"/>
                </a:lnTo>
                <a:lnTo>
                  <a:pt x="128095" y="276955"/>
                </a:lnTo>
                <a:lnTo>
                  <a:pt x="126783" y="277392"/>
                </a:lnTo>
                <a:lnTo>
                  <a:pt x="126346" y="277829"/>
                </a:lnTo>
                <a:lnTo>
                  <a:pt x="125909" y="277829"/>
                </a:lnTo>
                <a:lnTo>
                  <a:pt x="124597" y="277392"/>
                </a:lnTo>
                <a:lnTo>
                  <a:pt x="124597" y="276080"/>
                </a:lnTo>
                <a:lnTo>
                  <a:pt x="126346" y="273457"/>
                </a:lnTo>
                <a:lnTo>
                  <a:pt x="126783" y="272146"/>
                </a:lnTo>
                <a:lnTo>
                  <a:pt x="127657" y="270834"/>
                </a:lnTo>
                <a:lnTo>
                  <a:pt x="128969" y="268867"/>
                </a:lnTo>
                <a:lnTo>
                  <a:pt x="129406" y="267555"/>
                </a:lnTo>
                <a:lnTo>
                  <a:pt x="131373" y="265807"/>
                </a:lnTo>
                <a:lnTo>
                  <a:pt x="131811" y="264932"/>
                </a:lnTo>
                <a:lnTo>
                  <a:pt x="132685" y="264058"/>
                </a:lnTo>
                <a:lnTo>
                  <a:pt x="132685" y="263621"/>
                </a:lnTo>
                <a:lnTo>
                  <a:pt x="129406" y="260342"/>
                </a:lnTo>
                <a:lnTo>
                  <a:pt x="126783" y="258593"/>
                </a:lnTo>
                <a:lnTo>
                  <a:pt x="125471" y="258156"/>
                </a:lnTo>
                <a:lnTo>
                  <a:pt x="125034" y="257719"/>
                </a:lnTo>
                <a:close/>
                <a:moveTo>
                  <a:pt x="106673" y="257719"/>
                </a:moveTo>
                <a:lnTo>
                  <a:pt x="104924" y="259905"/>
                </a:lnTo>
                <a:lnTo>
                  <a:pt x="105798" y="262746"/>
                </a:lnTo>
                <a:lnTo>
                  <a:pt x="107110" y="266244"/>
                </a:lnTo>
                <a:lnTo>
                  <a:pt x="107547" y="267555"/>
                </a:lnTo>
                <a:lnTo>
                  <a:pt x="107984" y="270397"/>
                </a:lnTo>
                <a:lnTo>
                  <a:pt x="109296" y="267993"/>
                </a:lnTo>
                <a:lnTo>
                  <a:pt x="111044" y="266244"/>
                </a:lnTo>
                <a:lnTo>
                  <a:pt x="110607" y="265369"/>
                </a:lnTo>
                <a:lnTo>
                  <a:pt x="110607" y="262309"/>
                </a:lnTo>
                <a:lnTo>
                  <a:pt x="110170" y="260998"/>
                </a:lnTo>
                <a:lnTo>
                  <a:pt x="109733" y="260342"/>
                </a:lnTo>
                <a:lnTo>
                  <a:pt x="109296" y="259467"/>
                </a:lnTo>
                <a:close/>
                <a:moveTo>
                  <a:pt x="2726238" y="257282"/>
                </a:moveTo>
                <a:lnTo>
                  <a:pt x="2725801" y="257719"/>
                </a:lnTo>
                <a:lnTo>
                  <a:pt x="2725801" y="259030"/>
                </a:lnTo>
                <a:lnTo>
                  <a:pt x="2726675" y="259467"/>
                </a:lnTo>
                <a:lnTo>
                  <a:pt x="2727113" y="259030"/>
                </a:lnTo>
                <a:lnTo>
                  <a:pt x="2727549" y="259030"/>
                </a:lnTo>
                <a:lnTo>
                  <a:pt x="2727113" y="257719"/>
                </a:lnTo>
                <a:close/>
                <a:moveTo>
                  <a:pt x="1971251" y="257282"/>
                </a:moveTo>
                <a:lnTo>
                  <a:pt x="1969503" y="258593"/>
                </a:lnTo>
                <a:lnTo>
                  <a:pt x="1967754" y="258593"/>
                </a:lnTo>
                <a:lnTo>
                  <a:pt x="1965787" y="259905"/>
                </a:lnTo>
                <a:lnTo>
                  <a:pt x="1964475" y="258593"/>
                </a:lnTo>
                <a:lnTo>
                  <a:pt x="1961852" y="259030"/>
                </a:lnTo>
                <a:lnTo>
                  <a:pt x="1960103" y="260998"/>
                </a:lnTo>
                <a:lnTo>
                  <a:pt x="1960103" y="262309"/>
                </a:lnTo>
                <a:lnTo>
                  <a:pt x="1960541" y="262746"/>
                </a:lnTo>
                <a:lnTo>
                  <a:pt x="1961415" y="263184"/>
                </a:lnTo>
                <a:lnTo>
                  <a:pt x="1962289" y="263184"/>
                </a:lnTo>
                <a:lnTo>
                  <a:pt x="1962289" y="262746"/>
                </a:lnTo>
                <a:lnTo>
                  <a:pt x="1963601" y="263621"/>
                </a:lnTo>
                <a:lnTo>
                  <a:pt x="1964475" y="264932"/>
                </a:lnTo>
                <a:lnTo>
                  <a:pt x="1965787" y="265807"/>
                </a:lnTo>
                <a:lnTo>
                  <a:pt x="1967754" y="267118"/>
                </a:lnTo>
                <a:lnTo>
                  <a:pt x="1968191" y="263184"/>
                </a:lnTo>
                <a:lnTo>
                  <a:pt x="1970377" y="259467"/>
                </a:lnTo>
                <a:lnTo>
                  <a:pt x="1971689" y="259467"/>
                </a:lnTo>
                <a:lnTo>
                  <a:pt x="1972126" y="258156"/>
                </a:lnTo>
                <a:close/>
                <a:moveTo>
                  <a:pt x="3930774" y="256844"/>
                </a:moveTo>
                <a:lnTo>
                  <a:pt x="3929463" y="259030"/>
                </a:lnTo>
                <a:lnTo>
                  <a:pt x="3928589" y="259905"/>
                </a:lnTo>
                <a:lnTo>
                  <a:pt x="3927058" y="261872"/>
                </a:lnTo>
                <a:lnTo>
                  <a:pt x="3923561" y="259030"/>
                </a:lnTo>
                <a:lnTo>
                  <a:pt x="3922249" y="259467"/>
                </a:lnTo>
                <a:lnTo>
                  <a:pt x="3921375" y="259467"/>
                </a:lnTo>
                <a:lnTo>
                  <a:pt x="3919626" y="259030"/>
                </a:lnTo>
                <a:lnTo>
                  <a:pt x="3920501" y="263184"/>
                </a:lnTo>
                <a:lnTo>
                  <a:pt x="3920937" y="267555"/>
                </a:lnTo>
                <a:lnTo>
                  <a:pt x="3923123" y="266681"/>
                </a:lnTo>
                <a:lnTo>
                  <a:pt x="3924435" y="264932"/>
                </a:lnTo>
                <a:lnTo>
                  <a:pt x="3926183" y="264495"/>
                </a:lnTo>
                <a:lnTo>
                  <a:pt x="3926621" y="264058"/>
                </a:lnTo>
                <a:lnTo>
                  <a:pt x="3927714" y="263621"/>
                </a:lnTo>
                <a:lnTo>
                  <a:pt x="3928589" y="262746"/>
                </a:lnTo>
                <a:lnTo>
                  <a:pt x="3929900" y="260998"/>
                </a:lnTo>
                <a:lnTo>
                  <a:pt x="3930337" y="258593"/>
                </a:lnTo>
                <a:lnTo>
                  <a:pt x="3930774" y="257719"/>
                </a:lnTo>
                <a:close/>
                <a:moveTo>
                  <a:pt x="3915910" y="256844"/>
                </a:moveTo>
                <a:lnTo>
                  <a:pt x="3915035" y="257719"/>
                </a:lnTo>
                <a:lnTo>
                  <a:pt x="3914161" y="259030"/>
                </a:lnTo>
                <a:lnTo>
                  <a:pt x="3914161" y="259905"/>
                </a:lnTo>
                <a:lnTo>
                  <a:pt x="3915035" y="260342"/>
                </a:lnTo>
                <a:lnTo>
                  <a:pt x="3917221" y="258156"/>
                </a:lnTo>
                <a:lnTo>
                  <a:pt x="3917221" y="256844"/>
                </a:lnTo>
                <a:close/>
                <a:moveTo>
                  <a:pt x="3245731" y="256844"/>
                </a:moveTo>
                <a:lnTo>
                  <a:pt x="3245295" y="258156"/>
                </a:lnTo>
                <a:lnTo>
                  <a:pt x="3245295" y="258593"/>
                </a:lnTo>
                <a:lnTo>
                  <a:pt x="3246169" y="259030"/>
                </a:lnTo>
                <a:lnTo>
                  <a:pt x="3247043" y="258593"/>
                </a:lnTo>
                <a:lnTo>
                  <a:pt x="3247917" y="258593"/>
                </a:lnTo>
                <a:lnTo>
                  <a:pt x="3248355" y="257719"/>
                </a:lnTo>
                <a:lnTo>
                  <a:pt x="3248355" y="257282"/>
                </a:lnTo>
                <a:lnTo>
                  <a:pt x="3247917" y="257282"/>
                </a:lnTo>
                <a:lnTo>
                  <a:pt x="3247481" y="256844"/>
                </a:lnTo>
                <a:close/>
                <a:moveTo>
                  <a:pt x="1235957" y="256844"/>
                </a:moveTo>
                <a:lnTo>
                  <a:pt x="1235520" y="258156"/>
                </a:lnTo>
                <a:lnTo>
                  <a:pt x="1235520" y="258593"/>
                </a:lnTo>
                <a:lnTo>
                  <a:pt x="1236394" y="259030"/>
                </a:lnTo>
                <a:lnTo>
                  <a:pt x="1237269" y="258593"/>
                </a:lnTo>
                <a:lnTo>
                  <a:pt x="1238143" y="258593"/>
                </a:lnTo>
                <a:lnTo>
                  <a:pt x="1238580" y="257719"/>
                </a:lnTo>
                <a:lnTo>
                  <a:pt x="1238580" y="257282"/>
                </a:lnTo>
                <a:lnTo>
                  <a:pt x="1238143" y="257282"/>
                </a:lnTo>
                <a:lnTo>
                  <a:pt x="1237706" y="256844"/>
                </a:lnTo>
                <a:close/>
                <a:moveTo>
                  <a:pt x="4272115" y="256407"/>
                </a:moveTo>
                <a:lnTo>
                  <a:pt x="4272990" y="258156"/>
                </a:lnTo>
                <a:lnTo>
                  <a:pt x="4275176" y="259467"/>
                </a:lnTo>
                <a:lnTo>
                  <a:pt x="4275176" y="259905"/>
                </a:lnTo>
                <a:lnTo>
                  <a:pt x="4275613" y="261435"/>
                </a:lnTo>
                <a:lnTo>
                  <a:pt x="4276925" y="261435"/>
                </a:lnTo>
                <a:lnTo>
                  <a:pt x="4277799" y="259905"/>
                </a:lnTo>
                <a:lnTo>
                  <a:pt x="4277799" y="258156"/>
                </a:lnTo>
                <a:lnTo>
                  <a:pt x="4276050" y="257282"/>
                </a:lnTo>
                <a:lnTo>
                  <a:pt x="4274739" y="257282"/>
                </a:lnTo>
                <a:close/>
                <a:moveTo>
                  <a:pt x="3886400" y="256407"/>
                </a:moveTo>
                <a:lnTo>
                  <a:pt x="3884214" y="257282"/>
                </a:lnTo>
                <a:lnTo>
                  <a:pt x="3882903" y="258156"/>
                </a:lnTo>
                <a:lnTo>
                  <a:pt x="3882029" y="260342"/>
                </a:lnTo>
                <a:lnTo>
                  <a:pt x="3884214" y="260998"/>
                </a:lnTo>
                <a:lnTo>
                  <a:pt x="3886837" y="260342"/>
                </a:lnTo>
                <a:lnTo>
                  <a:pt x="3887711" y="258593"/>
                </a:lnTo>
                <a:lnTo>
                  <a:pt x="3888149" y="257282"/>
                </a:lnTo>
                <a:close/>
                <a:moveTo>
                  <a:pt x="2509991" y="256407"/>
                </a:moveTo>
                <a:lnTo>
                  <a:pt x="2510865" y="258156"/>
                </a:lnTo>
                <a:lnTo>
                  <a:pt x="2513051" y="259467"/>
                </a:lnTo>
                <a:lnTo>
                  <a:pt x="2513051" y="259905"/>
                </a:lnTo>
                <a:lnTo>
                  <a:pt x="2513489" y="261435"/>
                </a:lnTo>
                <a:lnTo>
                  <a:pt x="2514800" y="261435"/>
                </a:lnTo>
                <a:lnTo>
                  <a:pt x="2515674" y="259905"/>
                </a:lnTo>
                <a:lnTo>
                  <a:pt x="2515674" y="258156"/>
                </a:lnTo>
                <a:lnTo>
                  <a:pt x="2513925" y="257282"/>
                </a:lnTo>
                <a:lnTo>
                  <a:pt x="2512614" y="257282"/>
                </a:lnTo>
                <a:close/>
                <a:moveTo>
                  <a:pt x="671666" y="256407"/>
                </a:moveTo>
                <a:lnTo>
                  <a:pt x="672540" y="258156"/>
                </a:lnTo>
                <a:lnTo>
                  <a:pt x="674726" y="259467"/>
                </a:lnTo>
                <a:lnTo>
                  <a:pt x="674726" y="259905"/>
                </a:lnTo>
                <a:lnTo>
                  <a:pt x="675163" y="261435"/>
                </a:lnTo>
                <a:lnTo>
                  <a:pt x="676475" y="261435"/>
                </a:lnTo>
                <a:lnTo>
                  <a:pt x="677349" y="259905"/>
                </a:lnTo>
                <a:lnTo>
                  <a:pt x="677349" y="258156"/>
                </a:lnTo>
                <a:lnTo>
                  <a:pt x="675601" y="257282"/>
                </a:lnTo>
                <a:lnTo>
                  <a:pt x="674289" y="257282"/>
                </a:lnTo>
                <a:close/>
                <a:moveTo>
                  <a:pt x="1507596" y="255970"/>
                </a:moveTo>
                <a:lnTo>
                  <a:pt x="1506722" y="257282"/>
                </a:lnTo>
                <a:lnTo>
                  <a:pt x="1506285" y="259467"/>
                </a:lnTo>
                <a:lnTo>
                  <a:pt x="1508034" y="261435"/>
                </a:lnTo>
                <a:lnTo>
                  <a:pt x="1508034" y="259467"/>
                </a:lnTo>
                <a:lnTo>
                  <a:pt x="1507596" y="258156"/>
                </a:lnTo>
                <a:lnTo>
                  <a:pt x="1508908" y="257282"/>
                </a:lnTo>
                <a:lnTo>
                  <a:pt x="1508471" y="255970"/>
                </a:lnTo>
                <a:close/>
                <a:moveTo>
                  <a:pt x="3901265" y="255533"/>
                </a:moveTo>
                <a:lnTo>
                  <a:pt x="3898860" y="259030"/>
                </a:lnTo>
                <a:lnTo>
                  <a:pt x="3895799" y="262746"/>
                </a:lnTo>
                <a:lnTo>
                  <a:pt x="3895799" y="263184"/>
                </a:lnTo>
                <a:lnTo>
                  <a:pt x="3896237" y="263184"/>
                </a:lnTo>
                <a:lnTo>
                  <a:pt x="3899953" y="262309"/>
                </a:lnTo>
                <a:lnTo>
                  <a:pt x="3899953" y="260342"/>
                </a:lnTo>
                <a:lnTo>
                  <a:pt x="3900390" y="258156"/>
                </a:lnTo>
                <a:lnTo>
                  <a:pt x="3902576" y="258156"/>
                </a:lnTo>
                <a:lnTo>
                  <a:pt x="3905199" y="257719"/>
                </a:lnTo>
                <a:close/>
                <a:moveTo>
                  <a:pt x="97273" y="254658"/>
                </a:moveTo>
                <a:lnTo>
                  <a:pt x="96399" y="258156"/>
                </a:lnTo>
                <a:lnTo>
                  <a:pt x="99896" y="260342"/>
                </a:lnTo>
                <a:lnTo>
                  <a:pt x="99459" y="262746"/>
                </a:lnTo>
                <a:lnTo>
                  <a:pt x="98585" y="265369"/>
                </a:lnTo>
                <a:lnTo>
                  <a:pt x="102082" y="262309"/>
                </a:lnTo>
                <a:close/>
                <a:moveTo>
                  <a:pt x="4255065" y="254221"/>
                </a:moveTo>
                <a:lnTo>
                  <a:pt x="4255065" y="255096"/>
                </a:lnTo>
                <a:lnTo>
                  <a:pt x="4257689" y="256844"/>
                </a:lnTo>
                <a:lnTo>
                  <a:pt x="4260311" y="256407"/>
                </a:lnTo>
                <a:lnTo>
                  <a:pt x="4261186" y="255970"/>
                </a:lnTo>
                <a:lnTo>
                  <a:pt x="4262716" y="256844"/>
                </a:lnTo>
                <a:lnTo>
                  <a:pt x="4263591" y="257719"/>
                </a:lnTo>
                <a:lnTo>
                  <a:pt x="4264465" y="257719"/>
                </a:lnTo>
                <a:lnTo>
                  <a:pt x="4264902" y="257282"/>
                </a:lnTo>
                <a:lnTo>
                  <a:pt x="4264465" y="255970"/>
                </a:lnTo>
                <a:lnTo>
                  <a:pt x="4263591" y="255096"/>
                </a:lnTo>
                <a:lnTo>
                  <a:pt x="4262279" y="254658"/>
                </a:lnTo>
                <a:lnTo>
                  <a:pt x="4260749" y="255096"/>
                </a:lnTo>
                <a:lnTo>
                  <a:pt x="4259000" y="255533"/>
                </a:lnTo>
                <a:lnTo>
                  <a:pt x="4256814" y="254221"/>
                </a:lnTo>
                <a:close/>
                <a:moveTo>
                  <a:pt x="2755311" y="254221"/>
                </a:moveTo>
                <a:lnTo>
                  <a:pt x="2754437" y="254658"/>
                </a:lnTo>
                <a:lnTo>
                  <a:pt x="2753999" y="255970"/>
                </a:lnTo>
                <a:lnTo>
                  <a:pt x="2753562" y="256844"/>
                </a:lnTo>
                <a:lnTo>
                  <a:pt x="2753562" y="257282"/>
                </a:lnTo>
                <a:lnTo>
                  <a:pt x="2755311" y="257282"/>
                </a:lnTo>
                <a:lnTo>
                  <a:pt x="2755748" y="255533"/>
                </a:lnTo>
                <a:lnTo>
                  <a:pt x="2755748" y="255096"/>
                </a:lnTo>
                <a:close/>
                <a:moveTo>
                  <a:pt x="2492941" y="254221"/>
                </a:moveTo>
                <a:lnTo>
                  <a:pt x="2492941" y="255096"/>
                </a:lnTo>
                <a:lnTo>
                  <a:pt x="2495564" y="256844"/>
                </a:lnTo>
                <a:lnTo>
                  <a:pt x="2498187" y="256407"/>
                </a:lnTo>
                <a:lnTo>
                  <a:pt x="2499061" y="255970"/>
                </a:lnTo>
                <a:lnTo>
                  <a:pt x="2500591" y="256844"/>
                </a:lnTo>
                <a:lnTo>
                  <a:pt x="2501466" y="257719"/>
                </a:lnTo>
                <a:lnTo>
                  <a:pt x="2502340" y="257719"/>
                </a:lnTo>
                <a:lnTo>
                  <a:pt x="2502777" y="257282"/>
                </a:lnTo>
                <a:lnTo>
                  <a:pt x="2502340" y="255970"/>
                </a:lnTo>
                <a:lnTo>
                  <a:pt x="2501466" y="255096"/>
                </a:lnTo>
                <a:lnTo>
                  <a:pt x="2500154" y="254658"/>
                </a:lnTo>
                <a:lnTo>
                  <a:pt x="2498624" y="255096"/>
                </a:lnTo>
                <a:lnTo>
                  <a:pt x="2496875" y="255533"/>
                </a:lnTo>
                <a:lnTo>
                  <a:pt x="2494689" y="254221"/>
                </a:lnTo>
                <a:close/>
                <a:moveTo>
                  <a:pt x="654616" y="254221"/>
                </a:moveTo>
                <a:lnTo>
                  <a:pt x="654616" y="255096"/>
                </a:lnTo>
                <a:lnTo>
                  <a:pt x="657239" y="256844"/>
                </a:lnTo>
                <a:lnTo>
                  <a:pt x="659862" y="256407"/>
                </a:lnTo>
                <a:lnTo>
                  <a:pt x="660736" y="255970"/>
                </a:lnTo>
                <a:lnTo>
                  <a:pt x="662267" y="256844"/>
                </a:lnTo>
                <a:lnTo>
                  <a:pt x="663141" y="257719"/>
                </a:lnTo>
                <a:lnTo>
                  <a:pt x="664015" y="257719"/>
                </a:lnTo>
                <a:lnTo>
                  <a:pt x="664452" y="257282"/>
                </a:lnTo>
                <a:lnTo>
                  <a:pt x="664015" y="255970"/>
                </a:lnTo>
                <a:lnTo>
                  <a:pt x="663141" y="255096"/>
                </a:lnTo>
                <a:lnTo>
                  <a:pt x="661829" y="254658"/>
                </a:lnTo>
                <a:lnTo>
                  <a:pt x="660299" y="255096"/>
                </a:lnTo>
                <a:lnTo>
                  <a:pt x="658550" y="255533"/>
                </a:lnTo>
                <a:lnTo>
                  <a:pt x="656365" y="254221"/>
                </a:lnTo>
                <a:close/>
                <a:moveTo>
                  <a:pt x="77600" y="254221"/>
                </a:moveTo>
                <a:lnTo>
                  <a:pt x="77163" y="255970"/>
                </a:lnTo>
                <a:lnTo>
                  <a:pt x="77163" y="258593"/>
                </a:lnTo>
                <a:lnTo>
                  <a:pt x="78474" y="260342"/>
                </a:lnTo>
                <a:lnTo>
                  <a:pt x="79786" y="260342"/>
                </a:lnTo>
                <a:lnTo>
                  <a:pt x="81972" y="259467"/>
                </a:lnTo>
                <a:lnTo>
                  <a:pt x="80223" y="255096"/>
                </a:lnTo>
                <a:close/>
                <a:moveTo>
                  <a:pt x="110170" y="253347"/>
                </a:moveTo>
                <a:lnTo>
                  <a:pt x="108859" y="253784"/>
                </a:lnTo>
                <a:lnTo>
                  <a:pt x="107984" y="254658"/>
                </a:lnTo>
                <a:lnTo>
                  <a:pt x="107547" y="255970"/>
                </a:lnTo>
                <a:lnTo>
                  <a:pt x="108421" y="257282"/>
                </a:lnTo>
                <a:lnTo>
                  <a:pt x="113886" y="260998"/>
                </a:lnTo>
                <a:lnTo>
                  <a:pt x="114760" y="261435"/>
                </a:lnTo>
                <a:lnTo>
                  <a:pt x="115198" y="261435"/>
                </a:lnTo>
                <a:lnTo>
                  <a:pt x="115635" y="260998"/>
                </a:lnTo>
                <a:lnTo>
                  <a:pt x="115635" y="260342"/>
                </a:lnTo>
                <a:lnTo>
                  <a:pt x="113886" y="257719"/>
                </a:lnTo>
                <a:lnTo>
                  <a:pt x="111482" y="254658"/>
                </a:lnTo>
                <a:close/>
                <a:moveTo>
                  <a:pt x="3879624" y="252473"/>
                </a:moveTo>
                <a:lnTo>
                  <a:pt x="3877875" y="252910"/>
                </a:lnTo>
                <a:lnTo>
                  <a:pt x="3877438" y="254658"/>
                </a:lnTo>
                <a:lnTo>
                  <a:pt x="3876563" y="256407"/>
                </a:lnTo>
                <a:lnTo>
                  <a:pt x="3879187" y="256407"/>
                </a:lnTo>
                <a:lnTo>
                  <a:pt x="3880498" y="254658"/>
                </a:lnTo>
                <a:lnTo>
                  <a:pt x="3880061" y="253347"/>
                </a:lnTo>
                <a:close/>
                <a:moveTo>
                  <a:pt x="2741758" y="251598"/>
                </a:moveTo>
                <a:lnTo>
                  <a:pt x="2740447" y="254221"/>
                </a:lnTo>
                <a:lnTo>
                  <a:pt x="2740009" y="256407"/>
                </a:lnTo>
                <a:lnTo>
                  <a:pt x="2740447" y="257282"/>
                </a:lnTo>
                <a:lnTo>
                  <a:pt x="2743288" y="255970"/>
                </a:lnTo>
                <a:lnTo>
                  <a:pt x="2743725" y="255970"/>
                </a:lnTo>
                <a:lnTo>
                  <a:pt x="2743288" y="252910"/>
                </a:lnTo>
                <a:lnTo>
                  <a:pt x="2742851" y="252035"/>
                </a:lnTo>
                <a:close/>
                <a:moveTo>
                  <a:pt x="1990488" y="250505"/>
                </a:moveTo>
                <a:lnTo>
                  <a:pt x="1989176" y="250942"/>
                </a:lnTo>
                <a:lnTo>
                  <a:pt x="1989176" y="251598"/>
                </a:lnTo>
                <a:lnTo>
                  <a:pt x="1988739" y="252035"/>
                </a:lnTo>
                <a:lnTo>
                  <a:pt x="1989613" y="252910"/>
                </a:lnTo>
                <a:lnTo>
                  <a:pt x="1990051" y="253784"/>
                </a:lnTo>
                <a:lnTo>
                  <a:pt x="1990925" y="253347"/>
                </a:lnTo>
                <a:lnTo>
                  <a:pt x="1991362" y="253347"/>
                </a:lnTo>
                <a:lnTo>
                  <a:pt x="1991799" y="252473"/>
                </a:lnTo>
                <a:lnTo>
                  <a:pt x="1991799" y="251598"/>
                </a:lnTo>
                <a:lnTo>
                  <a:pt x="1990925" y="250505"/>
                </a:lnTo>
                <a:close/>
                <a:moveTo>
                  <a:pt x="282201" y="249631"/>
                </a:moveTo>
                <a:lnTo>
                  <a:pt x="281764" y="250942"/>
                </a:lnTo>
                <a:lnTo>
                  <a:pt x="282201" y="252473"/>
                </a:lnTo>
                <a:lnTo>
                  <a:pt x="282201" y="253784"/>
                </a:lnTo>
                <a:lnTo>
                  <a:pt x="281764" y="255096"/>
                </a:lnTo>
                <a:lnTo>
                  <a:pt x="283513" y="254221"/>
                </a:lnTo>
                <a:lnTo>
                  <a:pt x="284387" y="252473"/>
                </a:lnTo>
                <a:lnTo>
                  <a:pt x="284825" y="252473"/>
                </a:lnTo>
                <a:lnTo>
                  <a:pt x="285699" y="252035"/>
                </a:lnTo>
                <a:lnTo>
                  <a:pt x="285699" y="250942"/>
                </a:lnTo>
                <a:lnTo>
                  <a:pt x="284387" y="249631"/>
                </a:lnTo>
                <a:close/>
                <a:moveTo>
                  <a:pt x="4470001" y="248756"/>
                </a:moveTo>
                <a:lnTo>
                  <a:pt x="4469564" y="249194"/>
                </a:lnTo>
                <a:lnTo>
                  <a:pt x="4469564" y="250942"/>
                </a:lnTo>
                <a:lnTo>
                  <a:pt x="4470875" y="252910"/>
                </a:lnTo>
                <a:lnTo>
                  <a:pt x="4471313" y="250505"/>
                </a:lnTo>
                <a:lnTo>
                  <a:pt x="4470875" y="248756"/>
                </a:lnTo>
                <a:close/>
                <a:moveTo>
                  <a:pt x="4086313" y="248756"/>
                </a:moveTo>
                <a:lnTo>
                  <a:pt x="4085439" y="249631"/>
                </a:lnTo>
                <a:lnTo>
                  <a:pt x="4086750" y="253784"/>
                </a:lnTo>
                <a:lnTo>
                  <a:pt x="4090247" y="255970"/>
                </a:lnTo>
                <a:lnTo>
                  <a:pt x="4091997" y="256407"/>
                </a:lnTo>
                <a:lnTo>
                  <a:pt x="4092871" y="258156"/>
                </a:lnTo>
                <a:lnTo>
                  <a:pt x="4092871" y="259905"/>
                </a:lnTo>
                <a:lnTo>
                  <a:pt x="4094401" y="261435"/>
                </a:lnTo>
                <a:lnTo>
                  <a:pt x="4095713" y="260998"/>
                </a:lnTo>
                <a:lnTo>
                  <a:pt x="4096587" y="259905"/>
                </a:lnTo>
                <a:lnTo>
                  <a:pt x="4096587" y="257719"/>
                </a:lnTo>
                <a:lnTo>
                  <a:pt x="4095275" y="256407"/>
                </a:lnTo>
                <a:lnTo>
                  <a:pt x="4092433" y="255096"/>
                </a:lnTo>
                <a:lnTo>
                  <a:pt x="4090247" y="253784"/>
                </a:lnTo>
                <a:lnTo>
                  <a:pt x="4088936" y="250942"/>
                </a:lnTo>
                <a:close/>
                <a:moveTo>
                  <a:pt x="2733451" y="248756"/>
                </a:moveTo>
                <a:lnTo>
                  <a:pt x="2732359" y="250068"/>
                </a:lnTo>
                <a:lnTo>
                  <a:pt x="2733889" y="250505"/>
                </a:lnTo>
                <a:lnTo>
                  <a:pt x="2735201" y="249631"/>
                </a:lnTo>
                <a:lnTo>
                  <a:pt x="2735201" y="249194"/>
                </a:lnTo>
                <a:lnTo>
                  <a:pt x="2734763" y="248756"/>
                </a:lnTo>
                <a:close/>
                <a:moveTo>
                  <a:pt x="2324188" y="248756"/>
                </a:moveTo>
                <a:lnTo>
                  <a:pt x="2323314" y="249631"/>
                </a:lnTo>
                <a:lnTo>
                  <a:pt x="2324625" y="253784"/>
                </a:lnTo>
                <a:lnTo>
                  <a:pt x="2328123" y="255970"/>
                </a:lnTo>
                <a:lnTo>
                  <a:pt x="2329871" y="256407"/>
                </a:lnTo>
                <a:lnTo>
                  <a:pt x="2330746" y="258156"/>
                </a:lnTo>
                <a:lnTo>
                  <a:pt x="2330746" y="259905"/>
                </a:lnTo>
                <a:lnTo>
                  <a:pt x="2332276" y="261435"/>
                </a:lnTo>
                <a:lnTo>
                  <a:pt x="2333588" y="260998"/>
                </a:lnTo>
                <a:lnTo>
                  <a:pt x="2334462" y="259905"/>
                </a:lnTo>
                <a:lnTo>
                  <a:pt x="2334462" y="257719"/>
                </a:lnTo>
                <a:lnTo>
                  <a:pt x="2333151" y="256407"/>
                </a:lnTo>
                <a:lnTo>
                  <a:pt x="2330309" y="255096"/>
                </a:lnTo>
                <a:lnTo>
                  <a:pt x="2328123" y="253784"/>
                </a:lnTo>
                <a:lnTo>
                  <a:pt x="2326811" y="250942"/>
                </a:lnTo>
                <a:close/>
                <a:moveTo>
                  <a:pt x="485863" y="248756"/>
                </a:moveTo>
                <a:lnTo>
                  <a:pt x="484989" y="249631"/>
                </a:lnTo>
                <a:lnTo>
                  <a:pt x="486301" y="253784"/>
                </a:lnTo>
                <a:lnTo>
                  <a:pt x="489798" y="255970"/>
                </a:lnTo>
                <a:lnTo>
                  <a:pt x="491547" y="256407"/>
                </a:lnTo>
                <a:lnTo>
                  <a:pt x="492421" y="258156"/>
                </a:lnTo>
                <a:lnTo>
                  <a:pt x="492421" y="259905"/>
                </a:lnTo>
                <a:lnTo>
                  <a:pt x="493951" y="261435"/>
                </a:lnTo>
                <a:lnTo>
                  <a:pt x="495263" y="260998"/>
                </a:lnTo>
                <a:lnTo>
                  <a:pt x="496137" y="259905"/>
                </a:lnTo>
                <a:lnTo>
                  <a:pt x="496137" y="257719"/>
                </a:lnTo>
                <a:lnTo>
                  <a:pt x="494826" y="256407"/>
                </a:lnTo>
                <a:lnTo>
                  <a:pt x="491984" y="255096"/>
                </a:lnTo>
                <a:lnTo>
                  <a:pt x="489798" y="253784"/>
                </a:lnTo>
                <a:lnTo>
                  <a:pt x="488486" y="250942"/>
                </a:lnTo>
                <a:close/>
                <a:moveTo>
                  <a:pt x="2728861" y="248319"/>
                </a:moveTo>
                <a:lnTo>
                  <a:pt x="2727113" y="249194"/>
                </a:lnTo>
                <a:lnTo>
                  <a:pt x="2727113" y="250068"/>
                </a:lnTo>
                <a:lnTo>
                  <a:pt x="2727987" y="250942"/>
                </a:lnTo>
                <a:lnTo>
                  <a:pt x="2729735" y="253347"/>
                </a:lnTo>
                <a:lnTo>
                  <a:pt x="2730610" y="253784"/>
                </a:lnTo>
                <a:lnTo>
                  <a:pt x="2731485" y="253784"/>
                </a:lnTo>
                <a:lnTo>
                  <a:pt x="2731485" y="252035"/>
                </a:lnTo>
                <a:lnTo>
                  <a:pt x="2730610" y="249194"/>
                </a:lnTo>
                <a:close/>
                <a:moveTo>
                  <a:pt x="2747660" y="247882"/>
                </a:moveTo>
                <a:lnTo>
                  <a:pt x="2745911" y="248319"/>
                </a:lnTo>
                <a:lnTo>
                  <a:pt x="2744600" y="249631"/>
                </a:lnTo>
                <a:lnTo>
                  <a:pt x="2745037" y="250068"/>
                </a:lnTo>
                <a:lnTo>
                  <a:pt x="2745911" y="250068"/>
                </a:lnTo>
                <a:lnTo>
                  <a:pt x="2747223" y="249631"/>
                </a:lnTo>
                <a:close/>
                <a:moveTo>
                  <a:pt x="85251" y="247882"/>
                </a:moveTo>
                <a:lnTo>
                  <a:pt x="85251" y="249194"/>
                </a:lnTo>
                <a:lnTo>
                  <a:pt x="84813" y="252035"/>
                </a:lnTo>
                <a:lnTo>
                  <a:pt x="84813" y="253784"/>
                </a:lnTo>
                <a:lnTo>
                  <a:pt x="85251" y="255533"/>
                </a:lnTo>
                <a:lnTo>
                  <a:pt x="86125" y="257282"/>
                </a:lnTo>
                <a:lnTo>
                  <a:pt x="86562" y="257282"/>
                </a:lnTo>
                <a:lnTo>
                  <a:pt x="86562" y="257719"/>
                </a:lnTo>
                <a:lnTo>
                  <a:pt x="86999" y="263184"/>
                </a:lnTo>
                <a:lnTo>
                  <a:pt x="91808" y="266681"/>
                </a:lnTo>
                <a:lnTo>
                  <a:pt x="90060" y="261872"/>
                </a:lnTo>
                <a:lnTo>
                  <a:pt x="87874" y="257282"/>
                </a:lnTo>
                <a:lnTo>
                  <a:pt x="87874" y="255970"/>
                </a:lnTo>
                <a:lnTo>
                  <a:pt x="87437" y="255096"/>
                </a:lnTo>
                <a:lnTo>
                  <a:pt x="86999" y="252910"/>
                </a:lnTo>
                <a:lnTo>
                  <a:pt x="86125" y="250068"/>
                </a:lnTo>
                <a:lnTo>
                  <a:pt x="86125" y="249194"/>
                </a:lnTo>
                <a:lnTo>
                  <a:pt x="85688" y="248756"/>
                </a:lnTo>
                <a:close/>
                <a:moveTo>
                  <a:pt x="3913724" y="247445"/>
                </a:moveTo>
                <a:lnTo>
                  <a:pt x="3913287" y="247882"/>
                </a:lnTo>
                <a:lnTo>
                  <a:pt x="3911101" y="248319"/>
                </a:lnTo>
                <a:lnTo>
                  <a:pt x="3911101" y="250068"/>
                </a:lnTo>
                <a:lnTo>
                  <a:pt x="3912413" y="250068"/>
                </a:lnTo>
                <a:lnTo>
                  <a:pt x="3913287" y="250505"/>
                </a:lnTo>
                <a:lnTo>
                  <a:pt x="3915035" y="249194"/>
                </a:lnTo>
                <a:lnTo>
                  <a:pt x="3915910" y="248319"/>
                </a:lnTo>
                <a:lnTo>
                  <a:pt x="3914599" y="247882"/>
                </a:lnTo>
                <a:close/>
                <a:moveTo>
                  <a:pt x="2972809" y="247008"/>
                </a:moveTo>
                <a:lnTo>
                  <a:pt x="2972809" y="250068"/>
                </a:lnTo>
                <a:lnTo>
                  <a:pt x="2973683" y="252473"/>
                </a:lnTo>
                <a:lnTo>
                  <a:pt x="2975651" y="252473"/>
                </a:lnTo>
                <a:lnTo>
                  <a:pt x="2975213" y="250068"/>
                </a:lnTo>
                <a:close/>
                <a:moveTo>
                  <a:pt x="1496885" y="247008"/>
                </a:moveTo>
                <a:lnTo>
                  <a:pt x="1495574" y="247445"/>
                </a:lnTo>
                <a:lnTo>
                  <a:pt x="1495137" y="249631"/>
                </a:lnTo>
                <a:lnTo>
                  <a:pt x="1495574" y="251598"/>
                </a:lnTo>
                <a:lnTo>
                  <a:pt x="1496885" y="250505"/>
                </a:lnTo>
                <a:lnTo>
                  <a:pt x="1497760" y="249631"/>
                </a:lnTo>
                <a:lnTo>
                  <a:pt x="1498634" y="247882"/>
                </a:lnTo>
                <a:close/>
                <a:moveTo>
                  <a:pt x="4299221" y="245259"/>
                </a:moveTo>
                <a:lnTo>
                  <a:pt x="4297909" y="245696"/>
                </a:lnTo>
                <a:lnTo>
                  <a:pt x="4297909" y="247445"/>
                </a:lnTo>
                <a:lnTo>
                  <a:pt x="4298347" y="247882"/>
                </a:lnTo>
                <a:lnTo>
                  <a:pt x="4300314" y="247882"/>
                </a:lnTo>
                <a:lnTo>
                  <a:pt x="4301188" y="247008"/>
                </a:lnTo>
                <a:lnTo>
                  <a:pt x="4300751" y="245696"/>
                </a:lnTo>
                <a:close/>
                <a:moveTo>
                  <a:pt x="3902139" y="245259"/>
                </a:moveTo>
                <a:lnTo>
                  <a:pt x="3896674" y="248756"/>
                </a:lnTo>
                <a:lnTo>
                  <a:pt x="3896237" y="249194"/>
                </a:lnTo>
                <a:lnTo>
                  <a:pt x="3896237" y="249631"/>
                </a:lnTo>
                <a:lnTo>
                  <a:pt x="3895363" y="252910"/>
                </a:lnTo>
                <a:lnTo>
                  <a:pt x="3897985" y="254221"/>
                </a:lnTo>
                <a:lnTo>
                  <a:pt x="3903013" y="249194"/>
                </a:lnTo>
                <a:lnTo>
                  <a:pt x="3906947" y="247882"/>
                </a:lnTo>
                <a:close/>
                <a:moveTo>
                  <a:pt x="2537096" y="245259"/>
                </a:moveTo>
                <a:lnTo>
                  <a:pt x="2535785" y="245696"/>
                </a:lnTo>
                <a:lnTo>
                  <a:pt x="2535785" y="247445"/>
                </a:lnTo>
                <a:lnTo>
                  <a:pt x="2536222" y="247882"/>
                </a:lnTo>
                <a:lnTo>
                  <a:pt x="2538189" y="247882"/>
                </a:lnTo>
                <a:lnTo>
                  <a:pt x="2539063" y="247008"/>
                </a:lnTo>
                <a:lnTo>
                  <a:pt x="2538627" y="245696"/>
                </a:lnTo>
                <a:close/>
                <a:moveTo>
                  <a:pt x="698771" y="245259"/>
                </a:moveTo>
                <a:lnTo>
                  <a:pt x="697460" y="245696"/>
                </a:lnTo>
                <a:lnTo>
                  <a:pt x="697460" y="247445"/>
                </a:lnTo>
                <a:lnTo>
                  <a:pt x="697897" y="247882"/>
                </a:lnTo>
                <a:lnTo>
                  <a:pt x="699864" y="247882"/>
                </a:lnTo>
                <a:lnTo>
                  <a:pt x="700739" y="247008"/>
                </a:lnTo>
                <a:lnTo>
                  <a:pt x="700301" y="245696"/>
                </a:lnTo>
                <a:close/>
                <a:moveTo>
                  <a:pt x="3932960" y="244822"/>
                </a:moveTo>
                <a:lnTo>
                  <a:pt x="3931211" y="246571"/>
                </a:lnTo>
                <a:lnTo>
                  <a:pt x="3928589" y="247008"/>
                </a:lnTo>
                <a:lnTo>
                  <a:pt x="3927058" y="250068"/>
                </a:lnTo>
                <a:lnTo>
                  <a:pt x="3927058" y="252910"/>
                </a:lnTo>
                <a:lnTo>
                  <a:pt x="3929463" y="253347"/>
                </a:lnTo>
                <a:lnTo>
                  <a:pt x="3930774" y="254221"/>
                </a:lnTo>
                <a:lnTo>
                  <a:pt x="3932523" y="255096"/>
                </a:lnTo>
                <a:lnTo>
                  <a:pt x="3932960" y="256844"/>
                </a:lnTo>
                <a:lnTo>
                  <a:pt x="3934709" y="257282"/>
                </a:lnTo>
                <a:lnTo>
                  <a:pt x="3935146" y="255970"/>
                </a:lnTo>
                <a:lnTo>
                  <a:pt x="3935146" y="250068"/>
                </a:lnTo>
                <a:lnTo>
                  <a:pt x="3934271" y="246133"/>
                </a:lnTo>
                <a:close/>
                <a:moveTo>
                  <a:pt x="1696022" y="244385"/>
                </a:moveTo>
                <a:lnTo>
                  <a:pt x="1702361" y="244822"/>
                </a:lnTo>
                <a:lnTo>
                  <a:pt x="1705421" y="245696"/>
                </a:lnTo>
                <a:lnTo>
                  <a:pt x="1707607" y="247445"/>
                </a:lnTo>
                <a:lnTo>
                  <a:pt x="1709137" y="249631"/>
                </a:lnTo>
                <a:lnTo>
                  <a:pt x="1710012" y="252910"/>
                </a:lnTo>
                <a:lnTo>
                  <a:pt x="1710886" y="262309"/>
                </a:lnTo>
                <a:lnTo>
                  <a:pt x="1708263" y="275206"/>
                </a:lnTo>
                <a:lnTo>
                  <a:pt x="1707170" y="285043"/>
                </a:lnTo>
                <a:lnTo>
                  <a:pt x="1707607" y="294442"/>
                </a:lnTo>
                <a:lnTo>
                  <a:pt x="1708700" y="306902"/>
                </a:lnTo>
                <a:lnTo>
                  <a:pt x="1708700" y="316957"/>
                </a:lnTo>
                <a:lnTo>
                  <a:pt x="1709575" y="326356"/>
                </a:lnTo>
                <a:lnTo>
                  <a:pt x="1710012" y="332477"/>
                </a:lnTo>
                <a:lnTo>
                  <a:pt x="1710449" y="339253"/>
                </a:lnTo>
                <a:lnTo>
                  <a:pt x="1709575" y="348653"/>
                </a:lnTo>
                <a:lnTo>
                  <a:pt x="1708700" y="351713"/>
                </a:lnTo>
                <a:lnTo>
                  <a:pt x="1707170" y="353899"/>
                </a:lnTo>
                <a:lnTo>
                  <a:pt x="1704984" y="355429"/>
                </a:lnTo>
                <a:lnTo>
                  <a:pt x="1701924" y="356303"/>
                </a:lnTo>
                <a:lnTo>
                  <a:pt x="1692087" y="357615"/>
                </a:lnTo>
                <a:lnTo>
                  <a:pt x="1684874" y="357615"/>
                </a:lnTo>
                <a:lnTo>
                  <a:pt x="1677660" y="357178"/>
                </a:lnTo>
                <a:lnTo>
                  <a:pt x="1667387" y="356741"/>
                </a:lnTo>
                <a:lnTo>
                  <a:pt x="1588694" y="356741"/>
                </a:lnTo>
                <a:lnTo>
                  <a:pt x="1581480" y="355866"/>
                </a:lnTo>
                <a:lnTo>
                  <a:pt x="1564430" y="354992"/>
                </a:lnTo>
                <a:lnTo>
                  <a:pt x="1554156" y="355429"/>
                </a:lnTo>
                <a:lnTo>
                  <a:pt x="1540385" y="356741"/>
                </a:lnTo>
                <a:lnTo>
                  <a:pt x="1512624" y="356741"/>
                </a:lnTo>
                <a:lnTo>
                  <a:pt x="1485300" y="356303"/>
                </a:lnTo>
                <a:lnTo>
                  <a:pt x="1471310" y="355866"/>
                </a:lnTo>
                <a:lnTo>
                  <a:pt x="1461036" y="355866"/>
                </a:lnTo>
                <a:lnTo>
                  <a:pt x="1450763" y="356303"/>
                </a:lnTo>
                <a:lnTo>
                  <a:pt x="1443986" y="356303"/>
                </a:lnTo>
                <a:lnTo>
                  <a:pt x="1423439" y="353462"/>
                </a:lnTo>
                <a:lnTo>
                  <a:pt x="1421253" y="353025"/>
                </a:lnTo>
                <a:lnTo>
                  <a:pt x="1419504" y="351276"/>
                </a:lnTo>
                <a:lnTo>
                  <a:pt x="1418411" y="348653"/>
                </a:lnTo>
                <a:lnTo>
                  <a:pt x="1417537" y="342314"/>
                </a:lnTo>
                <a:lnTo>
                  <a:pt x="1426499" y="342314"/>
                </a:lnTo>
                <a:lnTo>
                  <a:pt x="1436336" y="341876"/>
                </a:lnTo>
                <a:lnTo>
                  <a:pt x="1453386" y="342314"/>
                </a:lnTo>
                <a:lnTo>
                  <a:pt x="1480710" y="342314"/>
                </a:lnTo>
                <a:lnTo>
                  <a:pt x="1487923" y="342751"/>
                </a:lnTo>
                <a:lnTo>
                  <a:pt x="1515684" y="342751"/>
                </a:lnTo>
                <a:lnTo>
                  <a:pt x="1529893" y="341439"/>
                </a:lnTo>
                <a:lnTo>
                  <a:pt x="1539729" y="341002"/>
                </a:lnTo>
                <a:lnTo>
                  <a:pt x="1555905" y="341876"/>
                </a:lnTo>
                <a:lnTo>
                  <a:pt x="1563119" y="342751"/>
                </a:lnTo>
                <a:lnTo>
                  <a:pt x="1652741" y="343188"/>
                </a:lnTo>
                <a:lnTo>
                  <a:pt x="1660173" y="343625"/>
                </a:lnTo>
                <a:lnTo>
                  <a:pt x="1668698" y="343625"/>
                </a:lnTo>
                <a:lnTo>
                  <a:pt x="1679409" y="342314"/>
                </a:lnTo>
                <a:lnTo>
                  <a:pt x="1683562" y="341002"/>
                </a:lnTo>
                <a:lnTo>
                  <a:pt x="1686623" y="339690"/>
                </a:lnTo>
                <a:lnTo>
                  <a:pt x="1688809" y="337942"/>
                </a:lnTo>
                <a:lnTo>
                  <a:pt x="1690776" y="336630"/>
                </a:lnTo>
                <a:lnTo>
                  <a:pt x="1692087" y="334663"/>
                </a:lnTo>
                <a:lnTo>
                  <a:pt x="1693399" y="332477"/>
                </a:lnTo>
                <a:lnTo>
                  <a:pt x="1694273" y="329854"/>
                </a:lnTo>
                <a:lnTo>
                  <a:pt x="1695147" y="325263"/>
                </a:lnTo>
                <a:lnTo>
                  <a:pt x="1696459" y="315864"/>
                </a:lnTo>
                <a:lnTo>
                  <a:pt x="1696022" y="307558"/>
                </a:lnTo>
                <a:lnTo>
                  <a:pt x="1695147" y="300781"/>
                </a:lnTo>
                <a:lnTo>
                  <a:pt x="1694710" y="282420"/>
                </a:lnTo>
                <a:lnTo>
                  <a:pt x="1693836" y="268867"/>
                </a:lnTo>
                <a:lnTo>
                  <a:pt x="1693399" y="260342"/>
                </a:lnTo>
                <a:lnTo>
                  <a:pt x="1694273" y="252473"/>
                </a:lnTo>
                <a:lnTo>
                  <a:pt x="1695585" y="246133"/>
                </a:lnTo>
                <a:close/>
                <a:moveTo>
                  <a:pt x="2841655" y="243947"/>
                </a:moveTo>
                <a:lnTo>
                  <a:pt x="2877503" y="246571"/>
                </a:lnTo>
                <a:lnTo>
                  <a:pt x="2896302" y="245259"/>
                </a:lnTo>
                <a:lnTo>
                  <a:pt x="2911167" y="244385"/>
                </a:lnTo>
                <a:lnTo>
                  <a:pt x="2912041" y="245259"/>
                </a:lnTo>
                <a:lnTo>
                  <a:pt x="2913789" y="250068"/>
                </a:lnTo>
                <a:lnTo>
                  <a:pt x="2915101" y="254221"/>
                </a:lnTo>
                <a:lnTo>
                  <a:pt x="2914664" y="255096"/>
                </a:lnTo>
                <a:lnTo>
                  <a:pt x="2907887" y="255970"/>
                </a:lnTo>
                <a:lnTo>
                  <a:pt x="2905265" y="256407"/>
                </a:lnTo>
                <a:lnTo>
                  <a:pt x="2900237" y="259467"/>
                </a:lnTo>
                <a:lnTo>
                  <a:pt x="2895865" y="259030"/>
                </a:lnTo>
                <a:lnTo>
                  <a:pt x="2877503" y="257719"/>
                </a:lnTo>
                <a:lnTo>
                  <a:pt x="2861765" y="258156"/>
                </a:lnTo>
                <a:lnTo>
                  <a:pt x="2828320" y="258156"/>
                </a:lnTo>
                <a:lnTo>
                  <a:pt x="2824167" y="254658"/>
                </a:lnTo>
                <a:lnTo>
                  <a:pt x="2821981" y="254221"/>
                </a:lnTo>
                <a:lnTo>
                  <a:pt x="2817172" y="253347"/>
                </a:lnTo>
                <a:lnTo>
                  <a:pt x="2810833" y="253347"/>
                </a:lnTo>
                <a:lnTo>
                  <a:pt x="2812145" y="249631"/>
                </a:lnTo>
                <a:lnTo>
                  <a:pt x="2813893" y="244385"/>
                </a:lnTo>
                <a:lnTo>
                  <a:pt x="2826571" y="244385"/>
                </a:lnTo>
                <a:close/>
                <a:moveTo>
                  <a:pt x="3894488" y="243510"/>
                </a:moveTo>
                <a:lnTo>
                  <a:pt x="3890991" y="249631"/>
                </a:lnTo>
                <a:lnTo>
                  <a:pt x="3889897" y="251598"/>
                </a:lnTo>
                <a:lnTo>
                  <a:pt x="3890991" y="252473"/>
                </a:lnTo>
                <a:lnTo>
                  <a:pt x="3891865" y="252910"/>
                </a:lnTo>
                <a:lnTo>
                  <a:pt x="3893177" y="252910"/>
                </a:lnTo>
                <a:lnTo>
                  <a:pt x="3894488" y="252035"/>
                </a:lnTo>
                <a:lnTo>
                  <a:pt x="3894488" y="250068"/>
                </a:lnTo>
                <a:lnTo>
                  <a:pt x="3894925" y="247008"/>
                </a:lnTo>
                <a:lnTo>
                  <a:pt x="3895799" y="243510"/>
                </a:lnTo>
                <a:close/>
                <a:moveTo>
                  <a:pt x="3222343" y="243510"/>
                </a:moveTo>
                <a:lnTo>
                  <a:pt x="3221905" y="244385"/>
                </a:lnTo>
                <a:lnTo>
                  <a:pt x="3221468" y="244822"/>
                </a:lnTo>
                <a:lnTo>
                  <a:pt x="3221905" y="246133"/>
                </a:lnTo>
                <a:lnTo>
                  <a:pt x="3222779" y="247445"/>
                </a:lnTo>
                <a:lnTo>
                  <a:pt x="3223217" y="246571"/>
                </a:lnTo>
                <a:lnTo>
                  <a:pt x="3224091" y="245696"/>
                </a:lnTo>
                <a:lnTo>
                  <a:pt x="3223654" y="244385"/>
                </a:lnTo>
                <a:close/>
                <a:moveTo>
                  <a:pt x="1212568" y="243510"/>
                </a:moveTo>
                <a:lnTo>
                  <a:pt x="1212131" y="244385"/>
                </a:lnTo>
                <a:lnTo>
                  <a:pt x="1211693" y="244822"/>
                </a:lnTo>
                <a:lnTo>
                  <a:pt x="1212131" y="246133"/>
                </a:lnTo>
                <a:lnTo>
                  <a:pt x="1213005" y="247445"/>
                </a:lnTo>
                <a:lnTo>
                  <a:pt x="1213442" y="246571"/>
                </a:lnTo>
                <a:lnTo>
                  <a:pt x="1214317" y="245696"/>
                </a:lnTo>
                <a:lnTo>
                  <a:pt x="1213879" y="244385"/>
                </a:lnTo>
                <a:close/>
                <a:moveTo>
                  <a:pt x="79786" y="243510"/>
                </a:moveTo>
                <a:lnTo>
                  <a:pt x="77163" y="243947"/>
                </a:lnTo>
                <a:lnTo>
                  <a:pt x="75414" y="247008"/>
                </a:lnTo>
                <a:lnTo>
                  <a:pt x="78474" y="247882"/>
                </a:lnTo>
                <a:lnTo>
                  <a:pt x="81097" y="245696"/>
                </a:lnTo>
                <a:lnTo>
                  <a:pt x="80660" y="244822"/>
                </a:lnTo>
                <a:close/>
                <a:moveTo>
                  <a:pt x="2748971" y="243073"/>
                </a:moveTo>
                <a:lnTo>
                  <a:pt x="2749409" y="244822"/>
                </a:lnTo>
                <a:lnTo>
                  <a:pt x="2750721" y="246133"/>
                </a:lnTo>
                <a:lnTo>
                  <a:pt x="2751813" y="245696"/>
                </a:lnTo>
                <a:lnTo>
                  <a:pt x="2751376" y="244385"/>
                </a:lnTo>
                <a:close/>
                <a:moveTo>
                  <a:pt x="1991362" y="242636"/>
                </a:moveTo>
                <a:lnTo>
                  <a:pt x="1989176" y="243073"/>
                </a:lnTo>
                <a:lnTo>
                  <a:pt x="1989176" y="245259"/>
                </a:lnTo>
                <a:lnTo>
                  <a:pt x="1990925" y="245696"/>
                </a:lnTo>
                <a:lnTo>
                  <a:pt x="1990925" y="246133"/>
                </a:lnTo>
                <a:lnTo>
                  <a:pt x="1991362" y="246571"/>
                </a:lnTo>
                <a:lnTo>
                  <a:pt x="1993111" y="247882"/>
                </a:lnTo>
                <a:lnTo>
                  <a:pt x="1995515" y="247008"/>
                </a:lnTo>
                <a:lnTo>
                  <a:pt x="1996389" y="246133"/>
                </a:lnTo>
                <a:lnTo>
                  <a:pt x="1996389" y="245696"/>
                </a:lnTo>
                <a:lnTo>
                  <a:pt x="1995515" y="244385"/>
                </a:lnTo>
                <a:lnTo>
                  <a:pt x="1992673" y="244385"/>
                </a:lnTo>
                <a:lnTo>
                  <a:pt x="1991799" y="243947"/>
                </a:lnTo>
                <a:close/>
                <a:moveTo>
                  <a:pt x="104050" y="242636"/>
                </a:moveTo>
                <a:lnTo>
                  <a:pt x="102519" y="244385"/>
                </a:lnTo>
                <a:lnTo>
                  <a:pt x="102082" y="245696"/>
                </a:lnTo>
                <a:lnTo>
                  <a:pt x="102082" y="246571"/>
                </a:lnTo>
                <a:lnTo>
                  <a:pt x="102519" y="247882"/>
                </a:lnTo>
                <a:lnTo>
                  <a:pt x="103612" y="247882"/>
                </a:lnTo>
                <a:lnTo>
                  <a:pt x="104487" y="248319"/>
                </a:lnTo>
                <a:lnTo>
                  <a:pt x="105798" y="247008"/>
                </a:lnTo>
                <a:lnTo>
                  <a:pt x="106235" y="245259"/>
                </a:lnTo>
                <a:lnTo>
                  <a:pt x="105798" y="245259"/>
                </a:lnTo>
                <a:lnTo>
                  <a:pt x="105798" y="244822"/>
                </a:lnTo>
                <a:lnTo>
                  <a:pt x="105361" y="243947"/>
                </a:lnTo>
                <a:close/>
                <a:moveTo>
                  <a:pt x="2745474" y="241106"/>
                </a:moveTo>
                <a:lnTo>
                  <a:pt x="2743725" y="241543"/>
                </a:lnTo>
                <a:lnTo>
                  <a:pt x="2743725" y="242636"/>
                </a:lnTo>
                <a:lnTo>
                  <a:pt x="2744163" y="243073"/>
                </a:lnTo>
                <a:lnTo>
                  <a:pt x="2745911" y="245696"/>
                </a:lnTo>
                <a:lnTo>
                  <a:pt x="2748097" y="243947"/>
                </a:lnTo>
                <a:lnTo>
                  <a:pt x="2747223" y="241980"/>
                </a:lnTo>
                <a:close/>
                <a:moveTo>
                  <a:pt x="90060" y="241106"/>
                </a:moveTo>
                <a:lnTo>
                  <a:pt x="87874" y="244822"/>
                </a:lnTo>
                <a:lnTo>
                  <a:pt x="88748" y="247445"/>
                </a:lnTo>
                <a:lnTo>
                  <a:pt x="90060" y="247882"/>
                </a:lnTo>
                <a:lnTo>
                  <a:pt x="90934" y="248319"/>
                </a:lnTo>
                <a:lnTo>
                  <a:pt x="91371" y="248319"/>
                </a:lnTo>
                <a:lnTo>
                  <a:pt x="94650" y="250505"/>
                </a:lnTo>
                <a:lnTo>
                  <a:pt x="96399" y="250068"/>
                </a:lnTo>
                <a:lnTo>
                  <a:pt x="99459" y="250505"/>
                </a:lnTo>
                <a:lnTo>
                  <a:pt x="101645" y="250942"/>
                </a:lnTo>
                <a:lnTo>
                  <a:pt x="102519" y="250942"/>
                </a:lnTo>
                <a:lnTo>
                  <a:pt x="102082" y="250068"/>
                </a:lnTo>
                <a:lnTo>
                  <a:pt x="101208" y="249631"/>
                </a:lnTo>
                <a:lnTo>
                  <a:pt x="100771" y="248319"/>
                </a:lnTo>
                <a:lnTo>
                  <a:pt x="99459" y="247008"/>
                </a:lnTo>
                <a:lnTo>
                  <a:pt x="98148" y="245259"/>
                </a:lnTo>
                <a:lnTo>
                  <a:pt x="93120" y="241106"/>
                </a:lnTo>
                <a:close/>
                <a:moveTo>
                  <a:pt x="4319113" y="240231"/>
                </a:moveTo>
                <a:lnTo>
                  <a:pt x="4318239" y="241106"/>
                </a:lnTo>
                <a:lnTo>
                  <a:pt x="4317583" y="241980"/>
                </a:lnTo>
                <a:lnTo>
                  <a:pt x="4318239" y="242636"/>
                </a:lnTo>
                <a:lnTo>
                  <a:pt x="4318239" y="243510"/>
                </a:lnTo>
                <a:lnTo>
                  <a:pt x="4319113" y="242636"/>
                </a:lnTo>
                <a:lnTo>
                  <a:pt x="4319550" y="241543"/>
                </a:lnTo>
                <a:lnTo>
                  <a:pt x="4319550" y="241106"/>
                </a:lnTo>
                <a:close/>
                <a:moveTo>
                  <a:pt x="2556988" y="240231"/>
                </a:moveTo>
                <a:lnTo>
                  <a:pt x="2556113" y="241106"/>
                </a:lnTo>
                <a:lnTo>
                  <a:pt x="2555458" y="241980"/>
                </a:lnTo>
                <a:lnTo>
                  <a:pt x="2556113" y="242636"/>
                </a:lnTo>
                <a:lnTo>
                  <a:pt x="2556113" y="243510"/>
                </a:lnTo>
                <a:lnTo>
                  <a:pt x="2556988" y="242636"/>
                </a:lnTo>
                <a:lnTo>
                  <a:pt x="2557425" y="241543"/>
                </a:lnTo>
                <a:lnTo>
                  <a:pt x="2557425" y="241106"/>
                </a:lnTo>
                <a:close/>
                <a:moveTo>
                  <a:pt x="718663" y="240231"/>
                </a:moveTo>
                <a:lnTo>
                  <a:pt x="717789" y="241106"/>
                </a:lnTo>
                <a:lnTo>
                  <a:pt x="717133" y="241980"/>
                </a:lnTo>
                <a:lnTo>
                  <a:pt x="717789" y="242636"/>
                </a:lnTo>
                <a:lnTo>
                  <a:pt x="717789" y="243510"/>
                </a:lnTo>
                <a:lnTo>
                  <a:pt x="718663" y="242636"/>
                </a:lnTo>
                <a:lnTo>
                  <a:pt x="719100" y="241543"/>
                </a:lnTo>
                <a:lnTo>
                  <a:pt x="719100" y="241106"/>
                </a:lnTo>
                <a:close/>
                <a:moveTo>
                  <a:pt x="2007101" y="238920"/>
                </a:moveTo>
                <a:lnTo>
                  <a:pt x="2006226" y="239794"/>
                </a:lnTo>
                <a:lnTo>
                  <a:pt x="2004915" y="239794"/>
                </a:lnTo>
                <a:lnTo>
                  <a:pt x="2003385" y="240669"/>
                </a:lnTo>
                <a:lnTo>
                  <a:pt x="2001636" y="241980"/>
                </a:lnTo>
                <a:lnTo>
                  <a:pt x="2002510" y="245259"/>
                </a:lnTo>
                <a:lnTo>
                  <a:pt x="2002947" y="247445"/>
                </a:lnTo>
                <a:lnTo>
                  <a:pt x="2005352" y="246571"/>
                </a:lnTo>
                <a:lnTo>
                  <a:pt x="2006663" y="248319"/>
                </a:lnTo>
                <a:lnTo>
                  <a:pt x="2004915" y="250942"/>
                </a:lnTo>
                <a:lnTo>
                  <a:pt x="2002947" y="253347"/>
                </a:lnTo>
                <a:lnTo>
                  <a:pt x="2002947" y="255970"/>
                </a:lnTo>
                <a:lnTo>
                  <a:pt x="2003385" y="257282"/>
                </a:lnTo>
                <a:lnTo>
                  <a:pt x="2003385" y="258593"/>
                </a:lnTo>
                <a:lnTo>
                  <a:pt x="2005789" y="258593"/>
                </a:lnTo>
                <a:lnTo>
                  <a:pt x="2006226" y="257719"/>
                </a:lnTo>
                <a:lnTo>
                  <a:pt x="2006663" y="257282"/>
                </a:lnTo>
                <a:lnTo>
                  <a:pt x="2006663" y="255533"/>
                </a:lnTo>
                <a:lnTo>
                  <a:pt x="2007101" y="253784"/>
                </a:lnTo>
                <a:lnTo>
                  <a:pt x="2008849" y="253347"/>
                </a:lnTo>
                <a:lnTo>
                  <a:pt x="2011035" y="254658"/>
                </a:lnTo>
                <a:lnTo>
                  <a:pt x="2013221" y="254658"/>
                </a:lnTo>
                <a:lnTo>
                  <a:pt x="2015189" y="255970"/>
                </a:lnTo>
                <a:lnTo>
                  <a:pt x="2017375" y="254221"/>
                </a:lnTo>
                <a:lnTo>
                  <a:pt x="2020872" y="255096"/>
                </a:lnTo>
                <a:lnTo>
                  <a:pt x="2022183" y="252910"/>
                </a:lnTo>
                <a:lnTo>
                  <a:pt x="2024588" y="249194"/>
                </a:lnTo>
                <a:lnTo>
                  <a:pt x="2025025" y="248319"/>
                </a:lnTo>
                <a:lnTo>
                  <a:pt x="2025025" y="247008"/>
                </a:lnTo>
                <a:lnTo>
                  <a:pt x="2025462" y="245259"/>
                </a:lnTo>
                <a:lnTo>
                  <a:pt x="2025462" y="244385"/>
                </a:lnTo>
                <a:lnTo>
                  <a:pt x="2025899" y="241543"/>
                </a:lnTo>
                <a:lnTo>
                  <a:pt x="2024151" y="243073"/>
                </a:lnTo>
                <a:lnTo>
                  <a:pt x="2023276" y="243947"/>
                </a:lnTo>
                <a:lnTo>
                  <a:pt x="2023276" y="244385"/>
                </a:lnTo>
                <a:lnTo>
                  <a:pt x="2022621" y="244385"/>
                </a:lnTo>
                <a:lnTo>
                  <a:pt x="2021309" y="247882"/>
                </a:lnTo>
                <a:lnTo>
                  <a:pt x="2020872" y="248756"/>
                </a:lnTo>
                <a:lnTo>
                  <a:pt x="2018249" y="250942"/>
                </a:lnTo>
                <a:lnTo>
                  <a:pt x="2017811" y="250942"/>
                </a:lnTo>
                <a:lnTo>
                  <a:pt x="2011909" y="252473"/>
                </a:lnTo>
                <a:lnTo>
                  <a:pt x="2010161" y="250942"/>
                </a:lnTo>
                <a:lnTo>
                  <a:pt x="2009287" y="247008"/>
                </a:lnTo>
                <a:lnTo>
                  <a:pt x="2006663" y="244385"/>
                </a:lnTo>
                <a:lnTo>
                  <a:pt x="2007975" y="240669"/>
                </a:lnTo>
                <a:close/>
                <a:moveTo>
                  <a:pt x="109296" y="238920"/>
                </a:moveTo>
                <a:lnTo>
                  <a:pt x="108421" y="241543"/>
                </a:lnTo>
                <a:lnTo>
                  <a:pt x="109296" y="243510"/>
                </a:lnTo>
                <a:lnTo>
                  <a:pt x="111044" y="243510"/>
                </a:lnTo>
                <a:lnTo>
                  <a:pt x="111919" y="243073"/>
                </a:lnTo>
                <a:lnTo>
                  <a:pt x="111919" y="241543"/>
                </a:lnTo>
                <a:close/>
                <a:moveTo>
                  <a:pt x="3708685" y="238483"/>
                </a:moveTo>
                <a:lnTo>
                  <a:pt x="3708248" y="239357"/>
                </a:lnTo>
                <a:lnTo>
                  <a:pt x="3708248" y="240231"/>
                </a:lnTo>
                <a:lnTo>
                  <a:pt x="3709560" y="241543"/>
                </a:lnTo>
                <a:lnTo>
                  <a:pt x="3710871" y="241106"/>
                </a:lnTo>
                <a:lnTo>
                  <a:pt x="3711309" y="240231"/>
                </a:lnTo>
                <a:lnTo>
                  <a:pt x="3711745" y="238920"/>
                </a:lnTo>
                <a:lnTo>
                  <a:pt x="3709997" y="238920"/>
                </a:lnTo>
                <a:close/>
                <a:moveTo>
                  <a:pt x="4285887" y="238046"/>
                </a:moveTo>
                <a:lnTo>
                  <a:pt x="4284138" y="238483"/>
                </a:lnTo>
                <a:lnTo>
                  <a:pt x="4284138" y="240231"/>
                </a:lnTo>
                <a:lnTo>
                  <a:pt x="4285013" y="241106"/>
                </a:lnTo>
                <a:lnTo>
                  <a:pt x="4284138" y="243073"/>
                </a:lnTo>
                <a:lnTo>
                  <a:pt x="4282827" y="248756"/>
                </a:lnTo>
                <a:lnTo>
                  <a:pt x="4285013" y="254658"/>
                </a:lnTo>
                <a:lnTo>
                  <a:pt x="4284138" y="256844"/>
                </a:lnTo>
                <a:lnTo>
                  <a:pt x="4284138" y="259030"/>
                </a:lnTo>
                <a:lnTo>
                  <a:pt x="4285013" y="259030"/>
                </a:lnTo>
                <a:lnTo>
                  <a:pt x="4285887" y="258593"/>
                </a:lnTo>
                <a:lnTo>
                  <a:pt x="4285887" y="259030"/>
                </a:lnTo>
                <a:lnTo>
                  <a:pt x="4288510" y="260998"/>
                </a:lnTo>
                <a:lnTo>
                  <a:pt x="4288073" y="261435"/>
                </a:lnTo>
                <a:lnTo>
                  <a:pt x="4286761" y="261872"/>
                </a:lnTo>
                <a:lnTo>
                  <a:pt x="4285887" y="263621"/>
                </a:lnTo>
                <a:lnTo>
                  <a:pt x="4283263" y="269741"/>
                </a:lnTo>
                <a:lnTo>
                  <a:pt x="4285887" y="270397"/>
                </a:lnTo>
                <a:lnTo>
                  <a:pt x="4287199" y="267555"/>
                </a:lnTo>
                <a:lnTo>
                  <a:pt x="4288073" y="265369"/>
                </a:lnTo>
                <a:lnTo>
                  <a:pt x="4289821" y="264495"/>
                </a:lnTo>
                <a:lnTo>
                  <a:pt x="4291351" y="262746"/>
                </a:lnTo>
                <a:lnTo>
                  <a:pt x="4291789" y="260998"/>
                </a:lnTo>
                <a:lnTo>
                  <a:pt x="4294412" y="260998"/>
                </a:lnTo>
                <a:lnTo>
                  <a:pt x="4296598" y="260342"/>
                </a:lnTo>
                <a:lnTo>
                  <a:pt x="4297472" y="260342"/>
                </a:lnTo>
                <a:lnTo>
                  <a:pt x="4298347" y="260998"/>
                </a:lnTo>
                <a:lnTo>
                  <a:pt x="4300751" y="263621"/>
                </a:lnTo>
                <a:lnTo>
                  <a:pt x="4303374" y="262746"/>
                </a:lnTo>
                <a:lnTo>
                  <a:pt x="4303374" y="263621"/>
                </a:lnTo>
                <a:lnTo>
                  <a:pt x="4308183" y="264495"/>
                </a:lnTo>
                <a:lnTo>
                  <a:pt x="4311462" y="262746"/>
                </a:lnTo>
                <a:lnTo>
                  <a:pt x="4312337" y="259905"/>
                </a:lnTo>
                <a:lnTo>
                  <a:pt x="4311462" y="257719"/>
                </a:lnTo>
                <a:lnTo>
                  <a:pt x="4311899" y="257719"/>
                </a:lnTo>
                <a:lnTo>
                  <a:pt x="4314523" y="256407"/>
                </a:lnTo>
                <a:lnTo>
                  <a:pt x="4317583" y="255096"/>
                </a:lnTo>
                <a:lnTo>
                  <a:pt x="4320424" y="256844"/>
                </a:lnTo>
                <a:lnTo>
                  <a:pt x="4319987" y="260998"/>
                </a:lnTo>
                <a:lnTo>
                  <a:pt x="4317583" y="260998"/>
                </a:lnTo>
                <a:lnTo>
                  <a:pt x="4316271" y="259905"/>
                </a:lnTo>
                <a:lnTo>
                  <a:pt x="4315397" y="260342"/>
                </a:lnTo>
                <a:lnTo>
                  <a:pt x="4317583" y="264932"/>
                </a:lnTo>
                <a:lnTo>
                  <a:pt x="4319113" y="266244"/>
                </a:lnTo>
                <a:lnTo>
                  <a:pt x="4320424" y="267118"/>
                </a:lnTo>
                <a:lnTo>
                  <a:pt x="4321299" y="268430"/>
                </a:lnTo>
                <a:lnTo>
                  <a:pt x="4321736" y="269741"/>
                </a:lnTo>
                <a:lnTo>
                  <a:pt x="4322610" y="270397"/>
                </a:lnTo>
                <a:lnTo>
                  <a:pt x="4323047" y="270834"/>
                </a:lnTo>
                <a:lnTo>
                  <a:pt x="4323485" y="270834"/>
                </a:lnTo>
                <a:lnTo>
                  <a:pt x="4323047" y="271709"/>
                </a:lnTo>
                <a:lnTo>
                  <a:pt x="4323047" y="272583"/>
                </a:lnTo>
                <a:lnTo>
                  <a:pt x="4321736" y="272146"/>
                </a:lnTo>
                <a:lnTo>
                  <a:pt x="4319987" y="272583"/>
                </a:lnTo>
                <a:lnTo>
                  <a:pt x="4319987" y="273020"/>
                </a:lnTo>
                <a:lnTo>
                  <a:pt x="4319550" y="273020"/>
                </a:lnTo>
                <a:lnTo>
                  <a:pt x="4317145" y="273457"/>
                </a:lnTo>
                <a:lnTo>
                  <a:pt x="4315397" y="274769"/>
                </a:lnTo>
                <a:lnTo>
                  <a:pt x="4313648" y="273894"/>
                </a:lnTo>
                <a:lnTo>
                  <a:pt x="4310587" y="270397"/>
                </a:lnTo>
                <a:lnTo>
                  <a:pt x="4306435" y="269304"/>
                </a:lnTo>
                <a:lnTo>
                  <a:pt x="4306435" y="272583"/>
                </a:lnTo>
                <a:lnTo>
                  <a:pt x="4304685" y="275206"/>
                </a:lnTo>
                <a:lnTo>
                  <a:pt x="4305560" y="277829"/>
                </a:lnTo>
                <a:lnTo>
                  <a:pt x="4307309" y="279141"/>
                </a:lnTo>
                <a:lnTo>
                  <a:pt x="4309713" y="278703"/>
                </a:lnTo>
                <a:lnTo>
                  <a:pt x="4310587" y="276518"/>
                </a:lnTo>
                <a:lnTo>
                  <a:pt x="4309276" y="275643"/>
                </a:lnTo>
                <a:lnTo>
                  <a:pt x="4309713" y="273894"/>
                </a:lnTo>
                <a:lnTo>
                  <a:pt x="4311462" y="273894"/>
                </a:lnTo>
                <a:lnTo>
                  <a:pt x="4312773" y="275643"/>
                </a:lnTo>
                <a:lnTo>
                  <a:pt x="4314523" y="276518"/>
                </a:lnTo>
                <a:lnTo>
                  <a:pt x="4317145" y="276955"/>
                </a:lnTo>
                <a:lnTo>
                  <a:pt x="4319550" y="275643"/>
                </a:lnTo>
                <a:lnTo>
                  <a:pt x="4322610" y="276518"/>
                </a:lnTo>
                <a:lnTo>
                  <a:pt x="4325233" y="275206"/>
                </a:lnTo>
                <a:lnTo>
                  <a:pt x="4325671" y="274332"/>
                </a:lnTo>
                <a:lnTo>
                  <a:pt x="4326107" y="273020"/>
                </a:lnTo>
                <a:lnTo>
                  <a:pt x="4326982" y="274332"/>
                </a:lnTo>
                <a:lnTo>
                  <a:pt x="4328512" y="274769"/>
                </a:lnTo>
                <a:lnTo>
                  <a:pt x="4328949" y="274769"/>
                </a:lnTo>
                <a:lnTo>
                  <a:pt x="4328949" y="274332"/>
                </a:lnTo>
                <a:lnTo>
                  <a:pt x="4328075" y="272583"/>
                </a:lnTo>
                <a:lnTo>
                  <a:pt x="4326107" y="271709"/>
                </a:lnTo>
                <a:lnTo>
                  <a:pt x="4326107" y="270397"/>
                </a:lnTo>
                <a:lnTo>
                  <a:pt x="4325671" y="268430"/>
                </a:lnTo>
                <a:lnTo>
                  <a:pt x="4325671" y="267993"/>
                </a:lnTo>
                <a:lnTo>
                  <a:pt x="4326107" y="267993"/>
                </a:lnTo>
                <a:lnTo>
                  <a:pt x="4326107" y="267555"/>
                </a:lnTo>
                <a:lnTo>
                  <a:pt x="4326545" y="265369"/>
                </a:lnTo>
                <a:lnTo>
                  <a:pt x="4326545" y="260342"/>
                </a:lnTo>
                <a:lnTo>
                  <a:pt x="4328075" y="259905"/>
                </a:lnTo>
                <a:lnTo>
                  <a:pt x="4329387" y="259030"/>
                </a:lnTo>
                <a:lnTo>
                  <a:pt x="4330698" y="256407"/>
                </a:lnTo>
                <a:lnTo>
                  <a:pt x="4331135" y="253347"/>
                </a:lnTo>
                <a:lnTo>
                  <a:pt x="4332447" y="253347"/>
                </a:lnTo>
                <a:lnTo>
                  <a:pt x="4333321" y="252910"/>
                </a:lnTo>
                <a:lnTo>
                  <a:pt x="4332009" y="250505"/>
                </a:lnTo>
                <a:lnTo>
                  <a:pt x="4329823" y="249631"/>
                </a:lnTo>
                <a:lnTo>
                  <a:pt x="4329823" y="249194"/>
                </a:lnTo>
                <a:lnTo>
                  <a:pt x="4329387" y="248756"/>
                </a:lnTo>
                <a:lnTo>
                  <a:pt x="4329387" y="247882"/>
                </a:lnTo>
                <a:lnTo>
                  <a:pt x="4329823" y="246571"/>
                </a:lnTo>
                <a:lnTo>
                  <a:pt x="4330698" y="245259"/>
                </a:lnTo>
                <a:lnTo>
                  <a:pt x="4331135" y="243510"/>
                </a:lnTo>
                <a:lnTo>
                  <a:pt x="4328512" y="244385"/>
                </a:lnTo>
                <a:lnTo>
                  <a:pt x="4326545" y="246571"/>
                </a:lnTo>
                <a:lnTo>
                  <a:pt x="4325671" y="248756"/>
                </a:lnTo>
                <a:lnTo>
                  <a:pt x="4322610" y="246571"/>
                </a:lnTo>
                <a:lnTo>
                  <a:pt x="4319113" y="246133"/>
                </a:lnTo>
                <a:lnTo>
                  <a:pt x="4319987" y="249631"/>
                </a:lnTo>
                <a:lnTo>
                  <a:pt x="4322173" y="252035"/>
                </a:lnTo>
                <a:lnTo>
                  <a:pt x="4323921" y="254221"/>
                </a:lnTo>
                <a:lnTo>
                  <a:pt x="4324359" y="256844"/>
                </a:lnTo>
                <a:lnTo>
                  <a:pt x="4320861" y="254658"/>
                </a:lnTo>
                <a:lnTo>
                  <a:pt x="4317145" y="251598"/>
                </a:lnTo>
                <a:lnTo>
                  <a:pt x="4315397" y="246133"/>
                </a:lnTo>
                <a:lnTo>
                  <a:pt x="4313648" y="244385"/>
                </a:lnTo>
                <a:lnTo>
                  <a:pt x="4311462" y="245259"/>
                </a:lnTo>
                <a:lnTo>
                  <a:pt x="4310587" y="245259"/>
                </a:lnTo>
                <a:lnTo>
                  <a:pt x="4305997" y="244822"/>
                </a:lnTo>
                <a:lnTo>
                  <a:pt x="4303811" y="248756"/>
                </a:lnTo>
                <a:lnTo>
                  <a:pt x="4302937" y="252473"/>
                </a:lnTo>
                <a:lnTo>
                  <a:pt x="4305997" y="254658"/>
                </a:lnTo>
                <a:lnTo>
                  <a:pt x="4306435" y="256407"/>
                </a:lnTo>
                <a:lnTo>
                  <a:pt x="4306871" y="257719"/>
                </a:lnTo>
                <a:lnTo>
                  <a:pt x="4306871" y="259030"/>
                </a:lnTo>
                <a:lnTo>
                  <a:pt x="4304685" y="257719"/>
                </a:lnTo>
                <a:lnTo>
                  <a:pt x="4302499" y="256844"/>
                </a:lnTo>
                <a:lnTo>
                  <a:pt x="4300751" y="255970"/>
                </a:lnTo>
                <a:lnTo>
                  <a:pt x="4299221" y="256844"/>
                </a:lnTo>
                <a:lnTo>
                  <a:pt x="4297035" y="257282"/>
                </a:lnTo>
                <a:lnTo>
                  <a:pt x="4295286" y="258156"/>
                </a:lnTo>
                <a:lnTo>
                  <a:pt x="4291351" y="258156"/>
                </a:lnTo>
                <a:lnTo>
                  <a:pt x="4288073" y="256407"/>
                </a:lnTo>
                <a:lnTo>
                  <a:pt x="4287635" y="255096"/>
                </a:lnTo>
                <a:lnTo>
                  <a:pt x="4286761" y="254221"/>
                </a:lnTo>
                <a:lnTo>
                  <a:pt x="4286324" y="252473"/>
                </a:lnTo>
                <a:lnTo>
                  <a:pt x="4286761" y="250068"/>
                </a:lnTo>
                <a:lnTo>
                  <a:pt x="4287635" y="249194"/>
                </a:lnTo>
                <a:lnTo>
                  <a:pt x="4288073" y="248319"/>
                </a:lnTo>
                <a:lnTo>
                  <a:pt x="4289821" y="249631"/>
                </a:lnTo>
                <a:lnTo>
                  <a:pt x="4291789" y="249631"/>
                </a:lnTo>
                <a:lnTo>
                  <a:pt x="4292663" y="247882"/>
                </a:lnTo>
                <a:lnTo>
                  <a:pt x="4291351" y="246571"/>
                </a:lnTo>
                <a:lnTo>
                  <a:pt x="4289385" y="246133"/>
                </a:lnTo>
                <a:lnTo>
                  <a:pt x="4288510" y="245259"/>
                </a:lnTo>
                <a:lnTo>
                  <a:pt x="4288947" y="243073"/>
                </a:lnTo>
                <a:lnTo>
                  <a:pt x="4290915" y="241980"/>
                </a:lnTo>
                <a:lnTo>
                  <a:pt x="4290915" y="240669"/>
                </a:lnTo>
                <a:lnTo>
                  <a:pt x="4289821" y="240231"/>
                </a:lnTo>
                <a:lnTo>
                  <a:pt x="4288510" y="239357"/>
                </a:lnTo>
                <a:lnTo>
                  <a:pt x="4286761" y="239357"/>
                </a:lnTo>
                <a:close/>
                <a:moveTo>
                  <a:pt x="2523762" y="238046"/>
                </a:moveTo>
                <a:lnTo>
                  <a:pt x="2522013" y="238483"/>
                </a:lnTo>
                <a:lnTo>
                  <a:pt x="2522013" y="240231"/>
                </a:lnTo>
                <a:lnTo>
                  <a:pt x="2522887" y="241106"/>
                </a:lnTo>
                <a:lnTo>
                  <a:pt x="2522013" y="243073"/>
                </a:lnTo>
                <a:lnTo>
                  <a:pt x="2520702" y="248756"/>
                </a:lnTo>
                <a:lnTo>
                  <a:pt x="2522887" y="254658"/>
                </a:lnTo>
                <a:lnTo>
                  <a:pt x="2522013" y="256844"/>
                </a:lnTo>
                <a:lnTo>
                  <a:pt x="2522013" y="259030"/>
                </a:lnTo>
                <a:lnTo>
                  <a:pt x="2522887" y="259030"/>
                </a:lnTo>
                <a:lnTo>
                  <a:pt x="2523762" y="258593"/>
                </a:lnTo>
                <a:lnTo>
                  <a:pt x="2523762" y="259030"/>
                </a:lnTo>
                <a:lnTo>
                  <a:pt x="2526385" y="260998"/>
                </a:lnTo>
                <a:lnTo>
                  <a:pt x="2525948" y="261435"/>
                </a:lnTo>
                <a:lnTo>
                  <a:pt x="2524637" y="261872"/>
                </a:lnTo>
                <a:lnTo>
                  <a:pt x="2523762" y="263621"/>
                </a:lnTo>
                <a:lnTo>
                  <a:pt x="2521139" y="269741"/>
                </a:lnTo>
                <a:lnTo>
                  <a:pt x="2523762" y="270397"/>
                </a:lnTo>
                <a:lnTo>
                  <a:pt x="2525073" y="267555"/>
                </a:lnTo>
                <a:lnTo>
                  <a:pt x="2525948" y="265369"/>
                </a:lnTo>
                <a:lnTo>
                  <a:pt x="2527697" y="264495"/>
                </a:lnTo>
                <a:lnTo>
                  <a:pt x="2529227" y="262746"/>
                </a:lnTo>
                <a:lnTo>
                  <a:pt x="2529664" y="260998"/>
                </a:lnTo>
                <a:lnTo>
                  <a:pt x="2532287" y="260998"/>
                </a:lnTo>
                <a:lnTo>
                  <a:pt x="2534473" y="260342"/>
                </a:lnTo>
                <a:lnTo>
                  <a:pt x="2535347" y="260342"/>
                </a:lnTo>
                <a:lnTo>
                  <a:pt x="2536222" y="260998"/>
                </a:lnTo>
                <a:lnTo>
                  <a:pt x="2538627" y="263621"/>
                </a:lnTo>
                <a:lnTo>
                  <a:pt x="2541249" y="262746"/>
                </a:lnTo>
                <a:lnTo>
                  <a:pt x="2541249" y="263621"/>
                </a:lnTo>
                <a:lnTo>
                  <a:pt x="2546059" y="264495"/>
                </a:lnTo>
                <a:lnTo>
                  <a:pt x="2549337" y="262746"/>
                </a:lnTo>
                <a:lnTo>
                  <a:pt x="2550211" y="259905"/>
                </a:lnTo>
                <a:lnTo>
                  <a:pt x="2549337" y="257719"/>
                </a:lnTo>
                <a:lnTo>
                  <a:pt x="2549775" y="257719"/>
                </a:lnTo>
                <a:lnTo>
                  <a:pt x="2552397" y="256407"/>
                </a:lnTo>
                <a:lnTo>
                  <a:pt x="2555458" y="255096"/>
                </a:lnTo>
                <a:lnTo>
                  <a:pt x="2558299" y="256844"/>
                </a:lnTo>
                <a:lnTo>
                  <a:pt x="2557863" y="260998"/>
                </a:lnTo>
                <a:lnTo>
                  <a:pt x="2555458" y="260998"/>
                </a:lnTo>
                <a:lnTo>
                  <a:pt x="2554147" y="259905"/>
                </a:lnTo>
                <a:lnTo>
                  <a:pt x="2553272" y="260342"/>
                </a:lnTo>
                <a:lnTo>
                  <a:pt x="2555458" y="264932"/>
                </a:lnTo>
                <a:lnTo>
                  <a:pt x="2556988" y="266244"/>
                </a:lnTo>
                <a:lnTo>
                  <a:pt x="2558299" y="267118"/>
                </a:lnTo>
                <a:lnTo>
                  <a:pt x="2559174" y="268430"/>
                </a:lnTo>
                <a:lnTo>
                  <a:pt x="2559611" y="269741"/>
                </a:lnTo>
                <a:lnTo>
                  <a:pt x="2560485" y="270397"/>
                </a:lnTo>
                <a:lnTo>
                  <a:pt x="2560923" y="270834"/>
                </a:lnTo>
                <a:lnTo>
                  <a:pt x="2561360" y="270834"/>
                </a:lnTo>
                <a:lnTo>
                  <a:pt x="2560923" y="271709"/>
                </a:lnTo>
                <a:lnTo>
                  <a:pt x="2560923" y="272583"/>
                </a:lnTo>
                <a:lnTo>
                  <a:pt x="2559611" y="272146"/>
                </a:lnTo>
                <a:lnTo>
                  <a:pt x="2557863" y="272583"/>
                </a:lnTo>
                <a:lnTo>
                  <a:pt x="2557863" y="273020"/>
                </a:lnTo>
                <a:lnTo>
                  <a:pt x="2557425" y="273020"/>
                </a:lnTo>
                <a:lnTo>
                  <a:pt x="2555021" y="273457"/>
                </a:lnTo>
                <a:lnTo>
                  <a:pt x="2553272" y="274769"/>
                </a:lnTo>
                <a:lnTo>
                  <a:pt x="2551523" y="273894"/>
                </a:lnTo>
                <a:lnTo>
                  <a:pt x="2548463" y="270397"/>
                </a:lnTo>
                <a:lnTo>
                  <a:pt x="2544309" y="269304"/>
                </a:lnTo>
                <a:lnTo>
                  <a:pt x="2544309" y="272583"/>
                </a:lnTo>
                <a:lnTo>
                  <a:pt x="2542561" y="275206"/>
                </a:lnTo>
                <a:lnTo>
                  <a:pt x="2543435" y="277829"/>
                </a:lnTo>
                <a:lnTo>
                  <a:pt x="2545184" y="279141"/>
                </a:lnTo>
                <a:lnTo>
                  <a:pt x="2547589" y="278703"/>
                </a:lnTo>
                <a:lnTo>
                  <a:pt x="2548463" y="276518"/>
                </a:lnTo>
                <a:lnTo>
                  <a:pt x="2547151" y="275643"/>
                </a:lnTo>
                <a:lnTo>
                  <a:pt x="2547589" y="273894"/>
                </a:lnTo>
                <a:lnTo>
                  <a:pt x="2549337" y="273894"/>
                </a:lnTo>
                <a:lnTo>
                  <a:pt x="2550649" y="275643"/>
                </a:lnTo>
                <a:lnTo>
                  <a:pt x="2552397" y="276518"/>
                </a:lnTo>
                <a:lnTo>
                  <a:pt x="2555021" y="276955"/>
                </a:lnTo>
                <a:lnTo>
                  <a:pt x="2557425" y="275643"/>
                </a:lnTo>
                <a:lnTo>
                  <a:pt x="2560485" y="276518"/>
                </a:lnTo>
                <a:lnTo>
                  <a:pt x="2563109" y="275206"/>
                </a:lnTo>
                <a:lnTo>
                  <a:pt x="2563545" y="274332"/>
                </a:lnTo>
                <a:lnTo>
                  <a:pt x="2563983" y="273020"/>
                </a:lnTo>
                <a:lnTo>
                  <a:pt x="2564857" y="274332"/>
                </a:lnTo>
                <a:lnTo>
                  <a:pt x="2566387" y="274769"/>
                </a:lnTo>
                <a:lnTo>
                  <a:pt x="2566825" y="274769"/>
                </a:lnTo>
                <a:lnTo>
                  <a:pt x="2566825" y="274332"/>
                </a:lnTo>
                <a:lnTo>
                  <a:pt x="2565950" y="272583"/>
                </a:lnTo>
                <a:lnTo>
                  <a:pt x="2563983" y="271709"/>
                </a:lnTo>
                <a:lnTo>
                  <a:pt x="2563983" y="270397"/>
                </a:lnTo>
                <a:lnTo>
                  <a:pt x="2563545" y="268430"/>
                </a:lnTo>
                <a:lnTo>
                  <a:pt x="2563545" y="267993"/>
                </a:lnTo>
                <a:lnTo>
                  <a:pt x="2563983" y="267993"/>
                </a:lnTo>
                <a:lnTo>
                  <a:pt x="2563983" y="267555"/>
                </a:lnTo>
                <a:lnTo>
                  <a:pt x="2564420" y="265369"/>
                </a:lnTo>
                <a:lnTo>
                  <a:pt x="2564420" y="260342"/>
                </a:lnTo>
                <a:lnTo>
                  <a:pt x="2565950" y="259905"/>
                </a:lnTo>
                <a:lnTo>
                  <a:pt x="2567262" y="259030"/>
                </a:lnTo>
                <a:lnTo>
                  <a:pt x="2568573" y="256407"/>
                </a:lnTo>
                <a:lnTo>
                  <a:pt x="2569011" y="253347"/>
                </a:lnTo>
                <a:lnTo>
                  <a:pt x="2570322" y="253347"/>
                </a:lnTo>
                <a:lnTo>
                  <a:pt x="2571197" y="252910"/>
                </a:lnTo>
                <a:lnTo>
                  <a:pt x="2569885" y="250505"/>
                </a:lnTo>
                <a:lnTo>
                  <a:pt x="2567699" y="249631"/>
                </a:lnTo>
                <a:lnTo>
                  <a:pt x="2567699" y="249194"/>
                </a:lnTo>
                <a:lnTo>
                  <a:pt x="2567262" y="248756"/>
                </a:lnTo>
                <a:lnTo>
                  <a:pt x="2567262" y="247882"/>
                </a:lnTo>
                <a:lnTo>
                  <a:pt x="2567699" y="246571"/>
                </a:lnTo>
                <a:lnTo>
                  <a:pt x="2568573" y="245259"/>
                </a:lnTo>
                <a:lnTo>
                  <a:pt x="2569011" y="243510"/>
                </a:lnTo>
                <a:lnTo>
                  <a:pt x="2566387" y="244385"/>
                </a:lnTo>
                <a:lnTo>
                  <a:pt x="2564420" y="246571"/>
                </a:lnTo>
                <a:lnTo>
                  <a:pt x="2563545" y="248756"/>
                </a:lnTo>
                <a:lnTo>
                  <a:pt x="2560485" y="246571"/>
                </a:lnTo>
                <a:lnTo>
                  <a:pt x="2556988" y="246133"/>
                </a:lnTo>
                <a:lnTo>
                  <a:pt x="2557863" y="249631"/>
                </a:lnTo>
                <a:lnTo>
                  <a:pt x="2560048" y="252035"/>
                </a:lnTo>
                <a:lnTo>
                  <a:pt x="2561797" y="254221"/>
                </a:lnTo>
                <a:lnTo>
                  <a:pt x="2562234" y="256844"/>
                </a:lnTo>
                <a:lnTo>
                  <a:pt x="2558737" y="254658"/>
                </a:lnTo>
                <a:lnTo>
                  <a:pt x="2555021" y="251598"/>
                </a:lnTo>
                <a:lnTo>
                  <a:pt x="2553272" y="246133"/>
                </a:lnTo>
                <a:lnTo>
                  <a:pt x="2551523" y="244385"/>
                </a:lnTo>
                <a:lnTo>
                  <a:pt x="2549337" y="245259"/>
                </a:lnTo>
                <a:lnTo>
                  <a:pt x="2548463" y="245259"/>
                </a:lnTo>
                <a:lnTo>
                  <a:pt x="2543873" y="244822"/>
                </a:lnTo>
                <a:lnTo>
                  <a:pt x="2541687" y="248756"/>
                </a:lnTo>
                <a:lnTo>
                  <a:pt x="2540812" y="252473"/>
                </a:lnTo>
                <a:lnTo>
                  <a:pt x="2543873" y="254658"/>
                </a:lnTo>
                <a:lnTo>
                  <a:pt x="2544309" y="256407"/>
                </a:lnTo>
                <a:lnTo>
                  <a:pt x="2544747" y="257719"/>
                </a:lnTo>
                <a:lnTo>
                  <a:pt x="2544747" y="259030"/>
                </a:lnTo>
                <a:lnTo>
                  <a:pt x="2542561" y="257719"/>
                </a:lnTo>
                <a:lnTo>
                  <a:pt x="2540375" y="256844"/>
                </a:lnTo>
                <a:lnTo>
                  <a:pt x="2538627" y="255970"/>
                </a:lnTo>
                <a:lnTo>
                  <a:pt x="2537096" y="256844"/>
                </a:lnTo>
                <a:lnTo>
                  <a:pt x="2534910" y="257282"/>
                </a:lnTo>
                <a:lnTo>
                  <a:pt x="2533161" y="258156"/>
                </a:lnTo>
                <a:lnTo>
                  <a:pt x="2529227" y="258156"/>
                </a:lnTo>
                <a:lnTo>
                  <a:pt x="2525948" y="256407"/>
                </a:lnTo>
                <a:lnTo>
                  <a:pt x="2525511" y="255096"/>
                </a:lnTo>
                <a:lnTo>
                  <a:pt x="2524637" y="254221"/>
                </a:lnTo>
                <a:lnTo>
                  <a:pt x="2524199" y="252473"/>
                </a:lnTo>
                <a:lnTo>
                  <a:pt x="2524637" y="250068"/>
                </a:lnTo>
                <a:lnTo>
                  <a:pt x="2525511" y="249194"/>
                </a:lnTo>
                <a:lnTo>
                  <a:pt x="2525948" y="248319"/>
                </a:lnTo>
                <a:lnTo>
                  <a:pt x="2527697" y="249631"/>
                </a:lnTo>
                <a:lnTo>
                  <a:pt x="2529664" y="249631"/>
                </a:lnTo>
                <a:lnTo>
                  <a:pt x="2530539" y="247882"/>
                </a:lnTo>
                <a:lnTo>
                  <a:pt x="2529227" y="246571"/>
                </a:lnTo>
                <a:lnTo>
                  <a:pt x="2527259" y="246133"/>
                </a:lnTo>
                <a:lnTo>
                  <a:pt x="2526385" y="245259"/>
                </a:lnTo>
                <a:lnTo>
                  <a:pt x="2526823" y="243073"/>
                </a:lnTo>
                <a:lnTo>
                  <a:pt x="2528789" y="241980"/>
                </a:lnTo>
                <a:lnTo>
                  <a:pt x="2528789" y="240669"/>
                </a:lnTo>
                <a:lnTo>
                  <a:pt x="2527697" y="240231"/>
                </a:lnTo>
                <a:lnTo>
                  <a:pt x="2526385" y="239357"/>
                </a:lnTo>
                <a:lnTo>
                  <a:pt x="2524637" y="239357"/>
                </a:lnTo>
                <a:close/>
                <a:moveTo>
                  <a:pt x="685437" y="238046"/>
                </a:moveTo>
                <a:lnTo>
                  <a:pt x="683688" y="238483"/>
                </a:lnTo>
                <a:lnTo>
                  <a:pt x="683688" y="240231"/>
                </a:lnTo>
                <a:lnTo>
                  <a:pt x="684563" y="241106"/>
                </a:lnTo>
                <a:lnTo>
                  <a:pt x="683688" y="243073"/>
                </a:lnTo>
                <a:lnTo>
                  <a:pt x="682377" y="248756"/>
                </a:lnTo>
                <a:lnTo>
                  <a:pt x="684563" y="254658"/>
                </a:lnTo>
                <a:lnTo>
                  <a:pt x="683688" y="256844"/>
                </a:lnTo>
                <a:lnTo>
                  <a:pt x="683688" y="259030"/>
                </a:lnTo>
                <a:lnTo>
                  <a:pt x="684563" y="259030"/>
                </a:lnTo>
                <a:lnTo>
                  <a:pt x="685437" y="258593"/>
                </a:lnTo>
                <a:lnTo>
                  <a:pt x="685437" y="259030"/>
                </a:lnTo>
                <a:lnTo>
                  <a:pt x="688060" y="260998"/>
                </a:lnTo>
                <a:lnTo>
                  <a:pt x="687623" y="261435"/>
                </a:lnTo>
                <a:lnTo>
                  <a:pt x="686312" y="261872"/>
                </a:lnTo>
                <a:lnTo>
                  <a:pt x="685437" y="263621"/>
                </a:lnTo>
                <a:lnTo>
                  <a:pt x="682814" y="269741"/>
                </a:lnTo>
                <a:lnTo>
                  <a:pt x="685437" y="270397"/>
                </a:lnTo>
                <a:lnTo>
                  <a:pt x="686749" y="267555"/>
                </a:lnTo>
                <a:lnTo>
                  <a:pt x="687623" y="265369"/>
                </a:lnTo>
                <a:lnTo>
                  <a:pt x="689372" y="264495"/>
                </a:lnTo>
                <a:lnTo>
                  <a:pt x="690902" y="262746"/>
                </a:lnTo>
                <a:lnTo>
                  <a:pt x="691339" y="260998"/>
                </a:lnTo>
                <a:lnTo>
                  <a:pt x="693962" y="260998"/>
                </a:lnTo>
                <a:lnTo>
                  <a:pt x="696148" y="260342"/>
                </a:lnTo>
                <a:lnTo>
                  <a:pt x="697023" y="260342"/>
                </a:lnTo>
                <a:lnTo>
                  <a:pt x="697897" y="260998"/>
                </a:lnTo>
                <a:lnTo>
                  <a:pt x="700301" y="263621"/>
                </a:lnTo>
                <a:lnTo>
                  <a:pt x="702925" y="262746"/>
                </a:lnTo>
                <a:lnTo>
                  <a:pt x="702925" y="263621"/>
                </a:lnTo>
                <a:lnTo>
                  <a:pt x="707734" y="264495"/>
                </a:lnTo>
                <a:lnTo>
                  <a:pt x="711012" y="262746"/>
                </a:lnTo>
                <a:lnTo>
                  <a:pt x="711887" y="259905"/>
                </a:lnTo>
                <a:lnTo>
                  <a:pt x="711012" y="257719"/>
                </a:lnTo>
                <a:lnTo>
                  <a:pt x="711450" y="257719"/>
                </a:lnTo>
                <a:lnTo>
                  <a:pt x="714073" y="256407"/>
                </a:lnTo>
                <a:lnTo>
                  <a:pt x="717133" y="255096"/>
                </a:lnTo>
                <a:lnTo>
                  <a:pt x="719975" y="256844"/>
                </a:lnTo>
                <a:lnTo>
                  <a:pt x="719537" y="260998"/>
                </a:lnTo>
                <a:lnTo>
                  <a:pt x="717133" y="260998"/>
                </a:lnTo>
                <a:lnTo>
                  <a:pt x="715821" y="259905"/>
                </a:lnTo>
                <a:lnTo>
                  <a:pt x="714947" y="260342"/>
                </a:lnTo>
                <a:lnTo>
                  <a:pt x="717133" y="264932"/>
                </a:lnTo>
                <a:lnTo>
                  <a:pt x="718663" y="266244"/>
                </a:lnTo>
                <a:lnTo>
                  <a:pt x="719975" y="267118"/>
                </a:lnTo>
                <a:lnTo>
                  <a:pt x="720849" y="268430"/>
                </a:lnTo>
                <a:lnTo>
                  <a:pt x="721286" y="269741"/>
                </a:lnTo>
                <a:lnTo>
                  <a:pt x="722161" y="270397"/>
                </a:lnTo>
                <a:lnTo>
                  <a:pt x="722598" y="270834"/>
                </a:lnTo>
                <a:lnTo>
                  <a:pt x="723035" y="270834"/>
                </a:lnTo>
                <a:lnTo>
                  <a:pt x="722598" y="271709"/>
                </a:lnTo>
                <a:lnTo>
                  <a:pt x="722598" y="272583"/>
                </a:lnTo>
                <a:lnTo>
                  <a:pt x="721286" y="272146"/>
                </a:lnTo>
                <a:lnTo>
                  <a:pt x="719537" y="272583"/>
                </a:lnTo>
                <a:lnTo>
                  <a:pt x="719537" y="273020"/>
                </a:lnTo>
                <a:lnTo>
                  <a:pt x="719100" y="273020"/>
                </a:lnTo>
                <a:lnTo>
                  <a:pt x="716696" y="273457"/>
                </a:lnTo>
                <a:lnTo>
                  <a:pt x="714947" y="274769"/>
                </a:lnTo>
                <a:lnTo>
                  <a:pt x="713198" y="273894"/>
                </a:lnTo>
                <a:lnTo>
                  <a:pt x="710138" y="270397"/>
                </a:lnTo>
                <a:lnTo>
                  <a:pt x="705985" y="269304"/>
                </a:lnTo>
                <a:lnTo>
                  <a:pt x="705985" y="272583"/>
                </a:lnTo>
                <a:lnTo>
                  <a:pt x="704236" y="275206"/>
                </a:lnTo>
                <a:lnTo>
                  <a:pt x="705110" y="277829"/>
                </a:lnTo>
                <a:lnTo>
                  <a:pt x="706859" y="279141"/>
                </a:lnTo>
                <a:lnTo>
                  <a:pt x="709264" y="278703"/>
                </a:lnTo>
                <a:lnTo>
                  <a:pt x="710138" y="276518"/>
                </a:lnTo>
                <a:lnTo>
                  <a:pt x="708826" y="275643"/>
                </a:lnTo>
                <a:lnTo>
                  <a:pt x="709264" y="273894"/>
                </a:lnTo>
                <a:lnTo>
                  <a:pt x="711012" y="273894"/>
                </a:lnTo>
                <a:lnTo>
                  <a:pt x="712324" y="275643"/>
                </a:lnTo>
                <a:lnTo>
                  <a:pt x="714073" y="276518"/>
                </a:lnTo>
                <a:lnTo>
                  <a:pt x="716696" y="276955"/>
                </a:lnTo>
                <a:lnTo>
                  <a:pt x="719100" y="275643"/>
                </a:lnTo>
                <a:lnTo>
                  <a:pt x="722161" y="276518"/>
                </a:lnTo>
                <a:lnTo>
                  <a:pt x="724784" y="275206"/>
                </a:lnTo>
                <a:lnTo>
                  <a:pt x="725221" y="274332"/>
                </a:lnTo>
                <a:lnTo>
                  <a:pt x="725658" y="273020"/>
                </a:lnTo>
                <a:lnTo>
                  <a:pt x="726532" y="274332"/>
                </a:lnTo>
                <a:lnTo>
                  <a:pt x="728063" y="274769"/>
                </a:lnTo>
                <a:lnTo>
                  <a:pt x="728500" y="274769"/>
                </a:lnTo>
                <a:lnTo>
                  <a:pt x="728500" y="274332"/>
                </a:lnTo>
                <a:lnTo>
                  <a:pt x="727625" y="272583"/>
                </a:lnTo>
                <a:lnTo>
                  <a:pt x="725658" y="271709"/>
                </a:lnTo>
                <a:lnTo>
                  <a:pt x="725658" y="270397"/>
                </a:lnTo>
                <a:lnTo>
                  <a:pt x="725221" y="268430"/>
                </a:lnTo>
                <a:lnTo>
                  <a:pt x="725221" y="267993"/>
                </a:lnTo>
                <a:lnTo>
                  <a:pt x="725658" y="267993"/>
                </a:lnTo>
                <a:lnTo>
                  <a:pt x="725658" y="267555"/>
                </a:lnTo>
                <a:lnTo>
                  <a:pt x="726095" y="265369"/>
                </a:lnTo>
                <a:lnTo>
                  <a:pt x="726095" y="260342"/>
                </a:lnTo>
                <a:lnTo>
                  <a:pt x="727625" y="259905"/>
                </a:lnTo>
                <a:lnTo>
                  <a:pt x="728937" y="259030"/>
                </a:lnTo>
                <a:lnTo>
                  <a:pt x="730248" y="256407"/>
                </a:lnTo>
                <a:lnTo>
                  <a:pt x="730686" y="253347"/>
                </a:lnTo>
                <a:lnTo>
                  <a:pt x="731997" y="253347"/>
                </a:lnTo>
                <a:lnTo>
                  <a:pt x="732872" y="252910"/>
                </a:lnTo>
                <a:lnTo>
                  <a:pt x="731560" y="250505"/>
                </a:lnTo>
                <a:lnTo>
                  <a:pt x="729374" y="249631"/>
                </a:lnTo>
                <a:lnTo>
                  <a:pt x="729374" y="249194"/>
                </a:lnTo>
                <a:lnTo>
                  <a:pt x="728937" y="248756"/>
                </a:lnTo>
                <a:lnTo>
                  <a:pt x="728937" y="247882"/>
                </a:lnTo>
                <a:lnTo>
                  <a:pt x="729374" y="246571"/>
                </a:lnTo>
                <a:lnTo>
                  <a:pt x="730248" y="245259"/>
                </a:lnTo>
                <a:lnTo>
                  <a:pt x="730686" y="243510"/>
                </a:lnTo>
                <a:lnTo>
                  <a:pt x="728063" y="244385"/>
                </a:lnTo>
                <a:lnTo>
                  <a:pt x="726095" y="246571"/>
                </a:lnTo>
                <a:lnTo>
                  <a:pt x="725221" y="248756"/>
                </a:lnTo>
                <a:lnTo>
                  <a:pt x="722161" y="246571"/>
                </a:lnTo>
                <a:lnTo>
                  <a:pt x="718663" y="246133"/>
                </a:lnTo>
                <a:lnTo>
                  <a:pt x="719537" y="249631"/>
                </a:lnTo>
                <a:lnTo>
                  <a:pt x="721723" y="252035"/>
                </a:lnTo>
                <a:lnTo>
                  <a:pt x="723472" y="254221"/>
                </a:lnTo>
                <a:lnTo>
                  <a:pt x="723909" y="256844"/>
                </a:lnTo>
                <a:lnTo>
                  <a:pt x="720412" y="254658"/>
                </a:lnTo>
                <a:lnTo>
                  <a:pt x="716696" y="251598"/>
                </a:lnTo>
                <a:lnTo>
                  <a:pt x="714947" y="246133"/>
                </a:lnTo>
                <a:lnTo>
                  <a:pt x="713198" y="244385"/>
                </a:lnTo>
                <a:lnTo>
                  <a:pt x="711012" y="245259"/>
                </a:lnTo>
                <a:lnTo>
                  <a:pt x="710138" y="245259"/>
                </a:lnTo>
                <a:lnTo>
                  <a:pt x="705548" y="244822"/>
                </a:lnTo>
                <a:lnTo>
                  <a:pt x="703362" y="248756"/>
                </a:lnTo>
                <a:lnTo>
                  <a:pt x="702487" y="252473"/>
                </a:lnTo>
                <a:lnTo>
                  <a:pt x="705548" y="254658"/>
                </a:lnTo>
                <a:lnTo>
                  <a:pt x="705985" y="256407"/>
                </a:lnTo>
                <a:lnTo>
                  <a:pt x="706422" y="257719"/>
                </a:lnTo>
                <a:lnTo>
                  <a:pt x="706422" y="259030"/>
                </a:lnTo>
                <a:lnTo>
                  <a:pt x="704236" y="257719"/>
                </a:lnTo>
                <a:lnTo>
                  <a:pt x="702050" y="256844"/>
                </a:lnTo>
                <a:lnTo>
                  <a:pt x="700301" y="255970"/>
                </a:lnTo>
                <a:lnTo>
                  <a:pt x="698771" y="256844"/>
                </a:lnTo>
                <a:lnTo>
                  <a:pt x="696585" y="257282"/>
                </a:lnTo>
                <a:lnTo>
                  <a:pt x="694837" y="258156"/>
                </a:lnTo>
                <a:lnTo>
                  <a:pt x="690902" y="258156"/>
                </a:lnTo>
                <a:lnTo>
                  <a:pt x="687623" y="256407"/>
                </a:lnTo>
                <a:lnTo>
                  <a:pt x="687186" y="255096"/>
                </a:lnTo>
                <a:lnTo>
                  <a:pt x="686312" y="254221"/>
                </a:lnTo>
                <a:lnTo>
                  <a:pt x="685874" y="252473"/>
                </a:lnTo>
                <a:lnTo>
                  <a:pt x="686312" y="250068"/>
                </a:lnTo>
                <a:lnTo>
                  <a:pt x="687186" y="249194"/>
                </a:lnTo>
                <a:lnTo>
                  <a:pt x="687623" y="248319"/>
                </a:lnTo>
                <a:lnTo>
                  <a:pt x="689372" y="249631"/>
                </a:lnTo>
                <a:lnTo>
                  <a:pt x="691339" y="249631"/>
                </a:lnTo>
                <a:lnTo>
                  <a:pt x="692214" y="247882"/>
                </a:lnTo>
                <a:lnTo>
                  <a:pt x="690902" y="246571"/>
                </a:lnTo>
                <a:lnTo>
                  <a:pt x="688935" y="246133"/>
                </a:lnTo>
                <a:lnTo>
                  <a:pt x="688060" y="245259"/>
                </a:lnTo>
                <a:lnTo>
                  <a:pt x="688497" y="243073"/>
                </a:lnTo>
                <a:lnTo>
                  <a:pt x="690465" y="241980"/>
                </a:lnTo>
                <a:lnTo>
                  <a:pt x="690465" y="240669"/>
                </a:lnTo>
                <a:lnTo>
                  <a:pt x="689372" y="240231"/>
                </a:lnTo>
                <a:lnTo>
                  <a:pt x="688060" y="239357"/>
                </a:lnTo>
                <a:lnTo>
                  <a:pt x="686312" y="239357"/>
                </a:lnTo>
                <a:close/>
                <a:moveTo>
                  <a:pt x="2964284" y="237171"/>
                </a:moveTo>
                <a:lnTo>
                  <a:pt x="2963409" y="237608"/>
                </a:lnTo>
                <a:lnTo>
                  <a:pt x="2962535" y="238483"/>
                </a:lnTo>
                <a:lnTo>
                  <a:pt x="2962535" y="239794"/>
                </a:lnTo>
                <a:lnTo>
                  <a:pt x="2963847" y="240231"/>
                </a:lnTo>
                <a:lnTo>
                  <a:pt x="2964721" y="239794"/>
                </a:lnTo>
                <a:lnTo>
                  <a:pt x="2965159" y="238920"/>
                </a:lnTo>
                <a:lnTo>
                  <a:pt x="2965159" y="237608"/>
                </a:lnTo>
                <a:close/>
                <a:moveTo>
                  <a:pt x="2022183" y="237171"/>
                </a:moveTo>
                <a:lnTo>
                  <a:pt x="2019560" y="238046"/>
                </a:lnTo>
                <a:lnTo>
                  <a:pt x="2016063" y="240669"/>
                </a:lnTo>
                <a:lnTo>
                  <a:pt x="2016063" y="241106"/>
                </a:lnTo>
                <a:lnTo>
                  <a:pt x="2015626" y="241106"/>
                </a:lnTo>
                <a:lnTo>
                  <a:pt x="2015626" y="241543"/>
                </a:lnTo>
                <a:lnTo>
                  <a:pt x="2015189" y="241980"/>
                </a:lnTo>
                <a:lnTo>
                  <a:pt x="2014314" y="243947"/>
                </a:lnTo>
                <a:lnTo>
                  <a:pt x="2013877" y="243947"/>
                </a:lnTo>
                <a:lnTo>
                  <a:pt x="2013877" y="245259"/>
                </a:lnTo>
                <a:lnTo>
                  <a:pt x="2014314" y="247008"/>
                </a:lnTo>
                <a:lnTo>
                  <a:pt x="2016500" y="246571"/>
                </a:lnTo>
                <a:lnTo>
                  <a:pt x="2019123" y="246571"/>
                </a:lnTo>
                <a:lnTo>
                  <a:pt x="2019997" y="244822"/>
                </a:lnTo>
                <a:lnTo>
                  <a:pt x="2020435" y="243510"/>
                </a:lnTo>
                <a:lnTo>
                  <a:pt x="2020435" y="243073"/>
                </a:lnTo>
                <a:lnTo>
                  <a:pt x="2020872" y="243073"/>
                </a:lnTo>
                <a:lnTo>
                  <a:pt x="2022183" y="240231"/>
                </a:lnTo>
                <a:close/>
                <a:moveTo>
                  <a:pt x="1983274" y="237171"/>
                </a:moveTo>
                <a:lnTo>
                  <a:pt x="1981963" y="238046"/>
                </a:lnTo>
                <a:lnTo>
                  <a:pt x="1981963" y="239357"/>
                </a:lnTo>
                <a:lnTo>
                  <a:pt x="1981088" y="240231"/>
                </a:lnTo>
                <a:lnTo>
                  <a:pt x="1974749" y="247008"/>
                </a:lnTo>
                <a:lnTo>
                  <a:pt x="1972126" y="247882"/>
                </a:lnTo>
                <a:lnTo>
                  <a:pt x="1969503" y="250942"/>
                </a:lnTo>
                <a:lnTo>
                  <a:pt x="1967754" y="251598"/>
                </a:lnTo>
                <a:lnTo>
                  <a:pt x="1963601" y="251598"/>
                </a:lnTo>
                <a:lnTo>
                  <a:pt x="1964475" y="254221"/>
                </a:lnTo>
                <a:lnTo>
                  <a:pt x="1968191" y="254221"/>
                </a:lnTo>
                <a:lnTo>
                  <a:pt x="1972563" y="255096"/>
                </a:lnTo>
                <a:lnTo>
                  <a:pt x="1973000" y="255096"/>
                </a:lnTo>
                <a:lnTo>
                  <a:pt x="1973437" y="255533"/>
                </a:lnTo>
                <a:lnTo>
                  <a:pt x="1974312" y="255533"/>
                </a:lnTo>
                <a:lnTo>
                  <a:pt x="1974749" y="255970"/>
                </a:lnTo>
                <a:lnTo>
                  <a:pt x="1977591" y="259467"/>
                </a:lnTo>
                <a:lnTo>
                  <a:pt x="1978028" y="260342"/>
                </a:lnTo>
                <a:lnTo>
                  <a:pt x="1978902" y="261435"/>
                </a:lnTo>
                <a:lnTo>
                  <a:pt x="1978465" y="261435"/>
                </a:lnTo>
                <a:lnTo>
                  <a:pt x="1978028" y="264058"/>
                </a:lnTo>
                <a:lnTo>
                  <a:pt x="1978902" y="264932"/>
                </a:lnTo>
                <a:lnTo>
                  <a:pt x="1979777" y="266244"/>
                </a:lnTo>
                <a:lnTo>
                  <a:pt x="1979339" y="266244"/>
                </a:lnTo>
                <a:lnTo>
                  <a:pt x="1978902" y="266681"/>
                </a:lnTo>
                <a:lnTo>
                  <a:pt x="1980214" y="271271"/>
                </a:lnTo>
                <a:lnTo>
                  <a:pt x="1983711" y="273020"/>
                </a:lnTo>
                <a:lnTo>
                  <a:pt x="1986553" y="272146"/>
                </a:lnTo>
                <a:lnTo>
                  <a:pt x="1986990" y="272146"/>
                </a:lnTo>
                <a:lnTo>
                  <a:pt x="1987427" y="270834"/>
                </a:lnTo>
                <a:lnTo>
                  <a:pt x="1988302" y="269304"/>
                </a:lnTo>
                <a:lnTo>
                  <a:pt x="1989176" y="269304"/>
                </a:lnTo>
                <a:lnTo>
                  <a:pt x="1991799" y="270834"/>
                </a:lnTo>
                <a:lnTo>
                  <a:pt x="1995078" y="275206"/>
                </a:lnTo>
                <a:lnTo>
                  <a:pt x="1995078" y="275643"/>
                </a:lnTo>
                <a:lnTo>
                  <a:pt x="1994422" y="275643"/>
                </a:lnTo>
                <a:lnTo>
                  <a:pt x="1991362" y="278703"/>
                </a:lnTo>
                <a:lnTo>
                  <a:pt x="1990051" y="278703"/>
                </a:lnTo>
                <a:lnTo>
                  <a:pt x="1989176" y="278266"/>
                </a:lnTo>
                <a:lnTo>
                  <a:pt x="1988739" y="277392"/>
                </a:lnTo>
                <a:lnTo>
                  <a:pt x="1989613" y="276080"/>
                </a:lnTo>
                <a:lnTo>
                  <a:pt x="1988302" y="274769"/>
                </a:lnTo>
                <a:lnTo>
                  <a:pt x="1985679" y="277392"/>
                </a:lnTo>
                <a:lnTo>
                  <a:pt x="1985679" y="277829"/>
                </a:lnTo>
                <a:lnTo>
                  <a:pt x="1984149" y="279796"/>
                </a:lnTo>
                <a:lnTo>
                  <a:pt x="1982837" y="281982"/>
                </a:lnTo>
                <a:lnTo>
                  <a:pt x="1982400" y="283294"/>
                </a:lnTo>
                <a:lnTo>
                  <a:pt x="1980651" y="285917"/>
                </a:lnTo>
                <a:lnTo>
                  <a:pt x="1980214" y="286791"/>
                </a:lnTo>
                <a:lnTo>
                  <a:pt x="1980214" y="287666"/>
                </a:lnTo>
                <a:lnTo>
                  <a:pt x="1978902" y="288103"/>
                </a:lnTo>
                <a:lnTo>
                  <a:pt x="1978028" y="288540"/>
                </a:lnTo>
                <a:lnTo>
                  <a:pt x="1978028" y="286791"/>
                </a:lnTo>
                <a:lnTo>
                  <a:pt x="1974749" y="284168"/>
                </a:lnTo>
                <a:lnTo>
                  <a:pt x="1973437" y="283731"/>
                </a:lnTo>
                <a:lnTo>
                  <a:pt x="1973000" y="283294"/>
                </a:lnTo>
                <a:lnTo>
                  <a:pt x="1972563" y="283294"/>
                </a:lnTo>
                <a:lnTo>
                  <a:pt x="1972563" y="281982"/>
                </a:lnTo>
                <a:lnTo>
                  <a:pt x="1973000" y="280671"/>
                </a:lnTo>
                <a:lnTo>
                  <a:pt x="1975186" y="276080"/>
                </a:lnTo>
                <a:lnTo>
                  <a:pt x="1974312" y="272146"/>
                </a:lnTo>
                <a:lnTo>
                  <a:pt x="1970815" y="273894"/>
                </a:lnTo>
                <a:lnTo>
                  <a:pt x="1967754" y="273894"/>
                </a:lnTo>
                <a:lnTo>
                  <a:pt x="1965350" y="275206"/>
                </a:lnTo>
                <a:lnTo>
                  <a:pt x="1965350" y="275643"/>
                </a:lnTo>
                <a:lnTo>
                  <a:pt x="1964913" y="276518"/>
                </a:lnTo>
                <a:lnTo>
                  <a:pt x="1964038" y="277392"/>
                </a:lnTo>
                <a:lnTo>
                  <a:pt x="1964913" y="278266"/>
                </a:lnTo>
                <a:lnTo>
                  <a:pt x="1965350" y="279796"/>
                </a:lnTo>
                <a:lnTo>
                  <a:pt x="1968629" y="279796"/>
                </a:lnTo>
                <a:lnTo>
                  <a:pt x="1969066" y="278703"/>
                </a:lnTo>
                <a:lnTo>
                  <a:pt x="1969066" y="277829"/>
                </a:lnTo>
                <a:lnTo>
                  <a:pt x="1971251" y="277392"/>
                </a:lnTo>
                <a:lnTo>
                  <a:pt x="1971689" y="279141"/>
                </a:lnTo>
                <a:lnTo>
                  <a:pt x="1971251" y="280234"/>
                </a:lnTo>
                <a:lnTo>
                  <a:pt x="1970377" y="281545"/>
                </a:lnTo>
                <a:lnTo>
                  <a:pt x="1970377" y="281982"/>
                </a:lnTo>
                <a:lnTo>
                  <a:pt x="1969940" y="282420"/>
                </a:lnTo>
                <a:lnTo>
                  <a:pt x="1969940" y="285043"/>
                </a:lnTo>
                <a:lnTo>
                  <a:pt x="1970377" y="285917"/>
                </a:lnTo>
                <a:lnTo>
                  <a:pt x="1971689" y="286791"/>
                </a:lnTo>
                <a:lnTo>
                  <a:pt x="1973000" y="287229"/>
                </a:lnTo>
                <a:lnTo>
                  <a:pt x="1973000" y="289196"/>
                </a:lnTo>
                <a:lnTo>
                  <a:pt x="1972563" y="290945"/>
                </a:lnTo>
                <a:lnTo>
                  <a:pt x="1975186" y="292693"/>
                </a:lnTo>
                <a:lnTo>
                  <a:pt x="1976717" y="292256"/>
                </a:lnTo>
                <a:lnTo>
                  <a:pt x="1977591" y="291819"/>
                </a:lnTo>
                <a:lnTo>
                  <a:pt x="1979339" y="291382"/>
                </a:lnTo>
                <a:lnTo>
                  <a:pt x="1978465" y="292256"/>
                </a:lnTo>
                <a:lnTo>
                  <a:pt x="1978465" y="292693"/>
                </a:lnTo>
                <a:lnTo>
                  <a:pt x="1978028" y="293131"/>
                </a:lnTo>
                <a:lnTo>
                  <a:pt x="1977153" y="294879"/>
                </a:lnTo>
                <a:lnTo>
                  <a:pt x="1978902" y="294879"/>
                </a:lnTo>
                <a:lnTo>
                  <a:pt x="1979339" y="294442"/>
                </a:lnTo>
                <a:lnTo>
                  <a:pt x="1980214" y="292693"/>
                </a:lnTo>
                <a:lnTo>
                  <a:pt x="1980214" y="290945"/>
                </a:lnTo>
                <a:lnTo>
                  <a:pt x="1981963" y="290070"/>
                </a:lnTo>
                <a:lnTo>
                  <a:pt x="1987427" y="288103"/>
                </a:lnTo>
                <a:lnTo>
                  <a:pt x="1989176" y="286791"/>
                </a:lnTo>
                <a:lnTo>
                  <a:pt x="1990488" y="286354"/>
                </a:lnTo>
                <a:lnTo>
                  <a:pt x="1991362" y="285480"/>
                </a:lnTo>
                <a:lnTo>
                  <a:pt x="1993111" y="284605"/>
                </a:lnTo>
                <a:lnTo>
                  <a:pt x="1993985" y="285043"/>
                </a:lnTo>
                <a:lnTo>
                  <a:pt x="1997264" y="285043"/>
                </a:lnTo>
                <a:lnTo>
                  <a:pt x="1999887" y="284168"/>
                </a:lnTo>
                <a:lnTo>
                  <a:pt x="2001636" y="283294"/>
                </a:lnTo>
                <a:lnTo>
                  <a:pt x="2001636" y="282857"/>
                </a:lnTo>
                <a:lnTo>
                  <a:pt x="2002073" y="282857"/>
                </a:lnTo>
                <a:lnTo>
                  <a:pt x="2004915" y="280671"/>
                </a:lnTo>
                <a:lnTo>
                  <a:pt x="2005789" y="281982"/>
                </a:lnTo>
                <a:lnTo>
                  <a:pt x="2007101" y="281982"/>
                </a:lnTo>
                <a:lnTo>
                  <a:pt x="2008412" y="279141"/>
                </a:lnTo>
                <a:lnTo>
                  <a:pt x="2007538" y="276955"/>
                </a:lnTo>
                <a:lnTo>
                  <a:pt x="2007975" y="276518"/>
                </a:lnTo>
                <a:lnTo>
                  <a:pt x="2007975" y="276080"/>
                </a:lnTo>
                <a:lnTo>
                  <a:pt x="2009287" y="275206"/>
                </a:lnTo>
                <a:lnTo>
                  <a:pt x="2010161" y="274332"/>
                </a:lnTo>
                <a:lnTo>
                  <a:pt x="2011035" y="274332"/>
                </a:lnTo>
                <a:lnTo>
                  <a:pt x="2012347" y="273894"/>
                </a:lnTo>
                <a:lnTo>
                  <a:pt x="2015626" y="271709"/>
                </a:lnTo>
                <a:lnTo>
                  <a:pt x="2014751" y="271271"/>
                </a:lnTo>
                <a:lnTo>
                  <a:pt x="2012347" y="271271"/>
                </a:lnTo>
                <a:lnTo>
                  <a:pt x="2010161" y="271709"/>
                </a:lnTo>
                <a:lnTo>
                  <a:pt x="2008849" y="272146"/>
                </a:lnTo>
                <a:lnTo>
                  <a:pt x="2008412" y="272146"/>
                </a:lnTo>
                <a:lnTo>
                  <a:pt x="2005789" y="273457"/>
                </a:lnTo>
                <a:lnTo>
                  <a:pt x="2005789" y="269304"/>
                </a:lnTo>
                <a:lnTo>
                  <a:pt x="2005352" y="268867"/>
                </a:lnTo>
                <a:lnTo>
                  <a:pt x="2005352" y="268430"/>
                </a:lnTo>
                <a:lnTo>
                  <a:pt x="2003822" y="265807"/>
                </a:lnTo>
                <a:lnTo>
                  <a:pt x="2003385" y="266681"/>
                </a:lnTo>
                <a:lnTo>
                  <a:pt x="2002510" y="267555"/>
                </a:lnTo>
                <a:lnTo>
                  <a:pt x="2001199" y="269304"/>
                </a:lnTo>
                <a:lnTo>
                  <a:pt x="2000761" y="273457"/>
                </a:lnTo>
                <a:lnTo>
                  <a:pt x="1999887" y="276080"/>
                </a:lnTo>
                <a:lnTo>
                  <a:pt x="1998138" y="278266"/>
                </a:lnTo>
                <a:lnTo>
                  <a:pt x="1997701" y="273894"/>
                </a:lnTo>
                <a:lnTo>
                  <a:pt x="1997701" y="269304"/>
                </a:lnTo>
                <a:lnTo>
                  <a:pt x="1999887" y="266244"/>
                </a:lnTo>
                <a:lnTo>
                  <a:pt x="2000761" y="264932"/>
                </a:lnTo>
                <a:lnTo>
                  <a:pt x="2001636" y="263184"/>
                </a:lnTo>
                <a:lnTo>
                  <a:pt x="2002073" y="261872"/>
                </a:lnTo>
                <a:lnTo>
                  <a:pt x="2002510" y="259905"/>
                </a:lnTo>
                <a:lnTo>
                  <a:pt x="2001199" y="259905"/>
                </a:lnTo>
                <a:lnTo>
                  <a:pt x="1999887" y="259467"/>
                </a:lnTo>
                <a:lnTo>
                  <a:pt x="1999450" y="259030"/>
                </a:lnTo>
                <a:lnTo>
                  <a:pt x="1996827" y="255533"/>
                </a:lnTo>
                <a:lnTo>
                  <a:pt x="1993985" y="256407"/>
                </a:lnTo>
                <a:lnTo>
                  <a:pt x="1993111" y="256407"/>
                </a:lnTo>
                <a:lnTo>
                  <a:pt x="1992237" y="256844"/>
                </a:lnTo>
                <a:lnTo>
                  <a:pt x="1991362" y="256844"/>
                </a:lnTo>
                <a:lnTo>
                  <a:pt x="1987865" y="258593"/>
                </a:lnTo>
                <a:lnTo>
                  <a:pt x="1987865" y="262746"/>
                </a:lnTo>
                <a:lnTo>
                  <a:pt x="1986116" y="266244"/>
                </a:lnTo>
                <a:lnTo>
                  <a:pt x="1985679" y="266681"/>
                </a:lnTo>
                <a:lnTo>
                  <a:pt x="1984586" y="267118"/>
                </a:lnTo>
                <a:lnTo>
                  <a:pt x="1984586" y="265807"/>
                </a:lnTo>
                <a:lnTo>
                  <a:pt x="1984149" y="264932"/>
                </a:lnTo>
                <a:lnTo>
                  <a:pt x="1984149" y="264495"/>
                </a:lnTo>
                <a:lnTo>
                  <a:pt x="1983711" y="261872"/>
                </a:lnTo>
                <a:lnTo>
                  <a:pt x="1983711" y="259905"/>
                </a:lnTo>
                <a:lnTo>
                  <a:pt x="1981525" y="259467"/>
                </a:lnTo>
                <a:lnTo>
                  <a:pt x="1980214" y="258156"/>
                </a:lnTo>
                <a:lnTo>
                  <a:pt x="1978028" y="257719"/>
                </a:lnTo>
                <a:lnTo>
                  <a:pt x="1975623" y="254658"/>
                </a:lnTo>
                <a:lnTo>
                  <a:pt x="1974749" y="250505"/>
                </a:lnTo>
                <a:lnTo>
                  <a:pt x="1975623" y="249194"/>
                </a:lnTo>
                <a:lnTo>
                  <a:pt x="1975623" y="247882"/>
                </a:lnTo>
                <a:lnTo>
                  <a:pt x="1977591" y="246133"/>
                </a:lnTo>
                <a:lnTo>
                  <a:pt x="1979777" y="244822"/>
                </a:lnTo>
                <a:lnTo>
                  <a:pt x="1981963" y="244822"/>
                </a:lnTo>
                <a:lnTo>
                  <a:pt x="1981963" y="247008"/>
                </a:lnTo>
                <a:lnTo>
                  <a:pt x="1982837" y="248319"/>
                </a:lnTo>
                <a:lnTo>
                  <a:pt x="1984149" y="248319"/>
                </a:lnTo>
                <a:lnTo>
                  <a:pt x="1985023" y="247882"/>
                </a:lnTo>
                <a:lnTo>
                  <a:pt x="1985023" y="247008"/>
                </a:lnTo>
                <a:lnTo>
                  <a:pt x="1984149" y="245259"/>
                </a:lnTo>
                <a:lnTo>
                  <a:pt x="1983711" y="244822"/>
                </a:lnTo>
                <a:lnTo>
                  <a:pt x="1983711" y="244385"/>
                </a:lnTo>
                <a:lnTo>
                  <a:pt x="1983274" y="244385"/>
                </a:lnTo>
                <a:lnTo>
                  <a:pt x="1986116" y="243947"/>
                </a:lnTo>
                <a:lnTo>
                  <a:pt x="1987427" y="243073"/>
                </a:lnTo>
                <a:lnTo>
                  <a:pt x="1986553" y="241980"/>
                </a:lnTo>
                <a:lnTo>
                  <a:pt x="1986553" y="240231"/>
                </a:lnTo>
                <a:lnTo>
                  <a:pt x="1985023" y="239357"/>
                </a:lnTo>
                <a:lnTo>
                  <a:pt x="1985023" y="237608"/>
                </a:lnTo>
                <a:close/>
                <a:moveTo>
                  <a:pt x="3929463" y="236297"/>
                </a:moveTo>
                <a:lnTo>
                  <a:pt x="3926621" y="237171"/>
                </a:lnTo>
                <a:lnTo>
                  <a:pt x="3925747" y="237608"/>
                </a:lnTo>
                <a:lnTo>
                  <a:pt x="3925309" y="238483"/>
                </a:lnTo>
                <a:lnTo>
                  <a:pt x="3926621" y="240231"/>
                </a:lnTo>
                <a:lnTo>
                  <a:pt x="3929025" y="240231"/>
                </a:lnTo>
                <a:lnTo>
                  <a:pt x="3929900" y="240669"/>
                </a:lnTo>
                <a:lnTo>
                  <a:pt x="3930774" y="240669"/>
                </a:lnTo>
                <a:lnTo>
                  <a:pt x="3932085" y="243073"/>
                </a:lnTo>
                <a:lnTo>
                  <a:pt x="3934271" y="241980"/>
                </a:lnTo>
                <a:lnTo>
                  <a:pt x="3934271" y="239794"/>
                </a:lnTo>
                <a:lnTo>
                  <a:pt x="3933397" y="239357"/>
                </a:lnTo>
                <a:lnTo>
                  <a:pt x="3932085" y="238920"/>
                </a:lnTo>
                <a:lnTo>
                  <a:pt x="3932085" y="238483"/>
                </a:lnTo>
                <a:lnTo>
                  <a:pt x="3931649" y="238046"/>
                </a:lnTo>
                <a:lnTo>
                  <a:pt x="3930337" y="237171"/>
                </a:lnTo>
                <a:close/>
                <a:moveTo>
                  <a:pt x="2748971" y="236297"/>
                </a:moveTo>
                <a:lnTo>
                  <a:pt x="2749409" y="238046"/>
                </a:lnTo>
                <a:lnTo>
                  <a:pt x="2750721" y="239357"/>
                </a:lnTo>
                <a:lnTo>
                  <a:pt x="2752251" y="239357"/>
                </a:lnTo>
                <a:lnTo>
                  <a:pt x="2753125" y="238920"/>
                </a:lnTo>
                <a:lnTo>
                  <a:pt x="2753125" y="237171"/>
                </a:lnTo>
                <a:lnTo>
                  <a:pt x="2751813" y="236297"/>
                </a:lnTo>
                <a:close/>
                <a:moveTo>
                  <a:pt x="95087" y="236297"/>
                </a:moveTo>
                <a:lnTo>
                  <a:pt x="94650" y="236734"/>
                </a:lnTo>
                <a:lnTo>
                  <a:pt x="93776" y="237171"/>
                </a:lnTo>
                <a:lnTo>
                  <a:pt x="94650" y="238046"/>
                </a:lnTo>
                <a:lnTo>
                  <a:pt x="95524" y="238483"/>
                </a:lnTo>
                <a:lnTo>
                  <a:pt x="96399" y="237608"/>
                </a:lnTo>
                <a:lnTo>
                  <a:pt x="95962" y="236734"/>
                </a:lnTo>
                <a:close/>
                <a:moveTo>
                  <a:pt x="1997701" y="235860"/>
                </a:moveTo>
                <a:lnTo>
                  <a:pt x="1996827" y="236297"/>
                </a:lnTo>
                <a:lnTo>
                  <a:pt x="1997264" y="236734"/>
                </a:lnTo>
                <a:lnTo>
                  <a:pt x="1997264" y="238046"/>
                </a:lnTo>
                <a:lnTo>
                  <a:pt x="1998138" y="238483"/>
                </a:lnTo>
                <a:lnTo>
                  <a:pt x="1999013" y="239794"/>
                </a:lnTo>
                <a:lnTo>
                  <a:pt x="1998138" y="241543"/>
                </a:lnTo>
                <a:lnTo>
                  <a:pt x="1997701" y="245696"/>
                </a:lnTo>
                <a:lnTo>
                  <a:pt x="1999450" y="248756"/>
                </a:lnTo>
                <a:lnTo>
                  <a:pt x="1999887" y="248756"/>
                </a:lnTo>
                <a:lnTo>
                  <a:pt x="2000761" y="247882"/>
                </a:lnTo>
                <a:lnTo>
                  <a:pt x="2000761" y="245259"/>
                </a:lnTo>
                <a:lnTo>
                  <a:pt x="1999450" y="242636"/>
                </a:lnTo>
                <a:lnTo>
                  <a:pt x="2000324" y="240231"/>
                </a:lnTo>
                <a:lnTo>
                  <a:pt x="2000324" y="238920"/>
                </a:lnTo>
                <a:lnTo>
                  <a:pt x="2000761" y="237608"/>
                </a:lnTo>
                <a:lnTo>
                  <a:pt x="2000761" y="236734"/>
                </a:lnTo>
                <a:lnTo>
                  <a:pt x="2000324" y="236297"/>
                </a:lnTo>
                <a:lnTo>
                  <a:pt x="1999450" y="236297"/>
                </a:lnTo>
                <a:lnTo>
                  <a:pt x="1998575" y="235860"/>
                </a:lnTo>
                <a:close/>
                <a:moveTo>
                  <a:pt x="85251" y="235860"/>
                </a:moveTo>
                <a:lnTo>
                  <a:pt x="85251" y="237171"/>
                </a:lnTo>
                <a:lnTo>
                  <a:pt x="86125" y="238483"/>
                </a:lnTo>
                <a:lnTo>
                  <a:pt x="86999" y="238483"/>
                </a:lnTo>
                <a:lnTo>
                  <a:pt x="87437" y="237608"/>
                </a:lnTo>
                <a:lnTo>
                  <a:pt x="87874" y="237171"/>
                </a:lnTo>
                <a:lnTo>
                  <a:pt x="86562" y="235860"/>
                </a:lnTo>
                <a:close/>
                <a:moveTo>
                  <a:pt x="2006663" y="235422"/>
                </a:moveTo>
                <a:lnTo>
                  <a:pt x="2004915" y="235860"/>
                </a:lnTo>
                <a:lnTo>
                  <a:pt x="2003822" y="237608"/>
                </a:lnTo>
                <a:lnTo>
                  <a:pt x="2004915" y="237608"/>
                </a:lnTo>
                <a:lnTo>
                  <a:pt x="2005352" y="238046"/>
                </a:lnTo>
                <a:lnTo>
                  <a:pt x="2006226" y="237171"/>
                </a:lnTo>
                <a:lnTo>
                  <a:pt x="2007101" y="236734"/>
                </a:lnTo>
                <a:lnTo>
                  <a:pt x="2007101" y="235860"/>
                </a:lnTo>
                <a:close/>
                <a:moveTo>
                  <a:pt x="3651415" y="234985"/>
                </a:moveTo>
                <a:lnTo>
                  <a:pt x="3650977" y="235860"/>
                </a:lnTo>
                <a:lnTo>
                  <a:pt x="3650977" y="236734"/>
                </a:lnTo>
                <a:lnTo>
                  <a:pt x="3651415" y="237171"/>
                </a:lnTo>
                <a:lnTo>
                  <a:pt x="3652726" y="237171"/>
                </a:lnTo>
                <a:lnTo>
                  <a:pt x="3653163" y="236734"/>
                </a:lnTo>
                <a:lnTo>
                  <a:pt x="3653163" y="236297"/>
                </a:lnTo>
                <a:lnTo>
                  <a:pt x="3652289" y="235422"/>
                </a:lnTo>
                <a:close/>
                <a:moveTo>
                  <a:pt x="2773673" y="234985"/>
                </a:moveTo>
                <a:lnTo>
                  <a:pt x="2773235" y="235860"/>
                </a:lnTo>
                <a:lnTo>
                  <a:pt x="2772798" y="237171"/>
                </a:lnTo>
                <a:lnTo>
                  <a:pt x="2771049" y="237608"/>
                </a:lnTo>
                <a:lnTo>
                  <a:pt x="2770612" y="238920"/>
                </a:lnTo>
                <a:lnTo>
                  <a:pt x="2772361" y="240231"/>
                </a:lnTo>
                <a:lnTo>
                  <a:pt x="2774109" y="238483"/>
                </a:lnTo>
                <a:lnTo>
                  <a:pt x="2774109" y="236734"/>
                </a:lnTo>
                <a:close/>
                <a:moveTo>
                  <a:pt x="3920937" y="234548"/>
                </a:moveTo>
                <a:lnTo>
                  <a:pt x="3920063" y="235422"/>
                </a:lnTo>
                <a:lnTo>
                  <a:pt x="3920063" y="238920"/>
                </a:lnTo>
                <a:lnTo>
                  <a:pt x="3921375" y="241543"/>
                </a:lnTo>
                <a:lnTo>
                  <a:pt x="3920937" y="244822"/>
                </a:lnTo>
                <a:lnTo>
                  <a:pt x="3920063" y="247882"/>
                </a:lnTo>
                <a:lnTo>
                  <a:pt x="3920501" y="248756"/>
                </a:lnTo>
                <a:lnTo>
                  <a:pt x="3920501" y="250068"/>
                </a:lnTo>
                <a:lnTo>
                  <a:pt x="3922249" y="250942"/>
                </a:lnTo>
                <a:lnTo>
                  <a:pt x="3922687" y="250942"/>
                </a:lnTo>
                <a:lnTo>
                  <a:pt x="3923123" y="250505"/>
                </a:lnTo>
                <a:lnTo>
                  <a:pt x="3923561" y="250505"/>
                </a:lnTo>
                <a:lnTo>
                  <a:pt x="3924872" y="249194"/>
                </a:lnTo>
                <a:lnTo>
                  <a:pt x="3924872" y="247445"/>
                </a:lnTo>
                <a:lnTo>
                  <a:pt x="3923123" y="247008"/>
                </a:lnTo>
                <a:lnTo>
                  <a:pt x="3922249" y="245259"/>
                </a:lnTo>
                <a:lnTo>
                  <a:pt x="3923123" y="243073"/>
                </a:lnTo>
                <a:lnTo>
                  <a:pt x="3923561" y="238046"/>
                </a:lnTo>
                <a:lnTo>
                  <a:pt x="3921375" y="234548"/>
                </a:lnTo>
                <a:close/>
                <a:moveTo>
                  <a:pt x="3898423" y="234548"/>
                </a:moveTo>
                <a:lnTo>
                  <a:pt x="3896674" y="235422"/>
                </a:lnTo>
                <a:lnTo>
                  <a:pt x="3896674" y="235860"/>
                </a:lnTo>
                <a:lnTo>
                  <a:pt x="3896237" y="235860"/>
                </a:lnTo>
                <a:lnTo>
                  <a:pt x="3895363" y="236734"/>
                </a:lnTo>
                <a:lnTo>
                  <a:pt x="3894051" y="240231"/>
                </a:lnTo>
                <a:lnTo>
                  <a:pt x="3897549" y="240669"/>
                </a:lnTo>
                <a:lnTo>
                  <a:pt x="3899953" y="239794"/>
                </a:lnTo>
                <a:lnTo>
                  <a:pt x="3901265" y="239794"/>
                </a:lnTo>
                <a:lnTo>
                  <a:pt x="3902139" y="239357"/>
                </a:lnTo>
                <a:lnTo>
                  <a:pt x="3903013" y="239357"/>
                </a:lnTo>
                <a:lnTo>
                  <a:pt x="3903887" y="238920"/>
                </a:lnTo>
                <a:lnTo>
                  <a:pt x="3904325" y="238483"/>
                </a:lnTo>
                <a:lnTo>
                  <a:pt x="3904762" y="238483"/>
                </a:lnTo>
                <a:lnTo>
                  <a:pt x="3903451" y="235422"/>
                </a:lnTo>
                <a:lnTo>
                  <a:pt x="3900827" y="234985"/>
                </a:lnTo>
                <a:lnTo>
                  <a:pt x="3898860" y="234548"/>
                </a:lnTo>
                <a:close/>
                <a:moveTo>
                  <a:pt x="294224" y="232581"/>
                </a:moveTo>
                <a:lnTo>
                  <a:pt x="292475" y="233237"/>
                </a:lnTo>
                <a:lnTo>
                  <a:pt x="291601" y="234548"/>
                </a:lnTo>
                <a:lnTo>
                  <a:pt x="293350" y="234548"/>
                </a:lnTo>
                <a:lnTo>
                  <a:pt x="295098" y="233674"/>
                </a:lnTo>
                <a:close/>
                <a:moveTo>
                  <a:pt x="4216156" y="232144"/>
                </a:moveTo>
                <a:lnTo>
                  <a:pt x="4216156" y="233237"/>
                </a:lnTo>
                <a:lnTo>
                  <a:pt x="4217031" y="233674"/>
                </a:lnTo>
                <a:lnTo>
                  <a:pt x="4217905" y="233674"/>
                </a:lnTo>
                <a:lnTo>
                  <a:pt x="4217905" y="232581"/>
                </a:lnTo>
                <a:lnTo>
                  <a:pt x="4217031" y="232144"/>
                </a:lnTo>
                <a:close/>
                <a:moveTo>
                  <a:pt x="2454031" y="232144"/>
                </a:moveTo>
                <a:lnTo>
                  <a:pt x="2454031" y="233237"/>
                </a:lnTo>
                <a:lnTo>
                  <a:pt x="2454906" y="233674"/>
                </a:lnTo>
                <a:lnTo>
                  <a:pt x="2455780" y="233674"/>
                </a:lnTo>
                <a:lnTo>
                  <a:pt x="2455780" y="232581"/>
                </a:lnTo>
                <a:lnTo>
                  <a:pt x="2454906" y="232144"/>
                </a:lnTo>
                <a:close/>
                <a:moveTo>
                  <a:pt x="615707" y="232144"/>
                </a:moveTo>
                <a:lnTo>
                  <a:pt x="615707" y="233237"/>
                </a:lnTo>
                <a:lnTo>
                  <a:pt x="616581" y="233674"/>
                </a:lnTo>
                <a:lnTo>
                  <a:pt x="617455" y="233674"/>
                </a:lnTo>
                <a:lnTo>
                  <a:pt x="617455" y="232581"/>
                </a:lnTo>
                <a:lnTo>
                  <a:pt x="616581" y="232144"/>
                </a:lnTo>
                <a:close/>
                <a:moveTo>
                  <a:pt x="3676115" y="231706"/>
                </a:moveTo>
                <a:lnTo>
                  <a:pt x="3673711" y="232581"/>
                </a:lnTo>
                <a:lnTo>
                  <a:pt x="3673273" y="234985"/>
                </a:lnTo>
                <a:lnTo>
                  <a:pt x="3672399" y="236297"/>
                </a:lnTo>
                <a:lnTo>
                  <a:pt x="3673273" y="237608"/>
                </a:lnTo>
                <a:lnTo>
                  <a:pt x="3676553" y="238920"/>
                </a:lnTo>
                <a:lnTo>
                  <a:pt x="3679613" y="238920"/>
                </a:lnTo>
                <a:lnTo>
                  <a:pt x="3680925" y="239357"/>
                </a:lnTo>
                <a:lnTo>
                  <a:pt x="3681799" y="238920"/>
                </a:lnTo>
                <a:lnTo>
                  <a:pt x="3681361" y="237608"/>
                </a:lnTo>
                <a:lnTo>
                  <a:pt x="3680050" y="236734"/>
                </a:lnTo>
                <a:lnTo>
                  <a:pt x="3679175" y="235422"/>
                </a:lnTo>
                <a:lnTo>
                  <a:pt x="3678739" y="234111"/>
                </a:lnTo>
                <a:lnTo>
                  <a:pt x="3678301" y="232144"/>
                </a:lnTo>
                <a:close/>
                <a:moveTo>
                  <a:pt x="2774547" y="231269"/>
                </a:moveTo>
                <a:lnTo>
                  <a:pt x="2774109" y="231706"/>
                </a:lnTo>
                <a:lnTo>
                  <a:pt x="2774109" y="232581"/>
                </a:lnTo>
                <a:lnTo>
                  <a:pt x="2774547" y="233674"/>
                </a:lnTo>
                <a:lnTo>
                  <a:pt x="2775859" y="232144"/>
                </a:lnTo>
                <a:lnTo>
                  <a:pt x="2775859" y="231706"/>
                </a:lnTo>
                <a:lnTo>
                  <a:pt x="2775421" y="231269"/>
                </a:lnTo>
                <a:close/>
                <a:moveTo>
                  <a:pt x="3225403" y="230832"/>
                </a:moveTo>
                <a:lnTo>
                  <a:pt x="3221468" y="234111"/>
                </a:lnTo>
                <a:lnTo>
                  <a:pt x="3221031" y="237171"/>
                </a:lnTo>
                <a:lnTo>
                  <a:pt x="3221468" y="238483"/>
                </a:lnTo>
                <a:lnTo>
                  <a:pt x="3222779" y="238483"/>
                </a:lnTo>
                <a:lnTo>
                  <a:pt x="3223654" y="235422"/>
                </a:lnTo>
                <a:close/>
                <a:moveTo>
                  <a:pt x="1989176" y="230832"/>
                </a:moveTo>
                <a:lnTo>
                  <a:pt x="1988739" y="231269"/>
                </a:lnTo>
                <a:lnTo>
                  <a:pt x="1988739" y="236297"/>
                </a:lnTo>
                <a:lnTo>
                  <a:pt x="1989176" y="239357"/>
                </a:lnTo>
                <a:lnTo>
                  <a:pt x="1990488" y="240669"/>
                </a:lnTo>
                <a:lnTo>
                  <a:pt x="1991799" y="239357"/>
                </a:lnTo>
                <a:lnTo>
                  <a:pt x="1993985" y="238483"/>
                </a:lnTo>
                <a:lnTo>
                  <a:pt x="1995515" y="235860"/>
                </a:lnTo>
                <a:lnTo>
                  <a:pt x="1995515" y="235422"/>
                </a:lnTo>
                <a:lnTo>
                  <a:pt x="1995078" y="234985"/>
                </a:lnTo>
                <a:lnTo>
                  <a:pt x="1995078" y="234548"/>
                </a:lnTo>
                <a:lnTo>
                  <a:pt x="1993111" y="233674"/>
                </a:lnTo>
                <a:lnTo>
                  <a:pt x="1991799" y="233237"/>
                </a:lnTo>
                <a:lnTo>
                  <a:pt x="1990051" y="231269"/>
                </a:lnTo>
                <a:lnTo>
                  <a:pt x="1989613" y="231269"/>
                </a:lnTo>
                <a:close/>
                <a:moveTo>
                  <a:pt x="1215628" y="230832"/>
                </a:moveTo>
                <a:lnTo>
                  <a:pt x="1211693" y="234111"/>
                </a:lnTo>
                <a:lnTo>
                  <a:pt x="1211256" y="237171"/>
                </a:lnTo>
                <a:lnTo>
                  <a:pt x="1211693" y="238483"/>
                </a:lnTo>
                <a:lnTo>
                  <a:pt x="1213005" y="238483"/>
                </a:lnTo>
                <a:lnTo>
                  <a:pt x="1213879" y="235422"/>
                </a:lnTo>
                <a:close/>
                <a:moveTo>
                  <a:pt x="4257251" y="229520"/>
                </a:moveTo>
                <a:lnTo>
                  <a:pt x="4257251" y="230395"/>
                </a:lnTo>
                <a:lnTo>
                  <a:pt x="4258563" y="231706"/>
                </a:lnTo>
                <a:lnTo>
                  <a:pt x="4259437" y="231269"/>
                </a:lnTo>
                <a:lnTo>
                  <a:pt x="4259437" y="229958"/>
                </a:lnTo>
                <a:lnTo>
                  <a:pt x="4258563" y="229520"/>
                </a:lnTo>
                <a:close/>
                <a:moveTo>
                  <a:pt x="2495127" y="229520"/>
                </a:moveTo>
                <a:lnTo>
                  <a:pt x="2495127" y="230395"/>
                </a:lnTo>
                <a:lnTo>
                  <a:pt x="2496438" y="231706"/>
                </a:lnTo>
                <a:lnTo>
                  <a:pt x="2497313" y="231269"/>
                </a:lnTo>
                <a:lnTo>
                  <a:pt x="2497313" y="229958"/>
                </a:lnTo>
                <a:lnTo>
                  <a:pt x="2496438" y="229520"/>
                </a:lnTo>
                <a:close/>
                <a:moveTo>
                  <a:pt x="656802" y="229520"/>
                </a:moveTo>
                <a:lnTo>
                  <a:pt x="656802" y="230395"/>
                </a:lnTo>
                <a:lnTo>
                  <a:pt x="658113" y="231706"/>
                </a:lnTo>
                <a:lnTo>
                  <a:pt x="658988" y="231269"/>
                </a:lnTo>
                <a:lnTo>
                  <a:pt x="658988" y="229958"/>
                </a:lnTo>
                <a:lnTo>
                  <a:pt x="658113" y="229520"/>
                </a:lnTo>
                <a:close/>
                <a:moveTo>
                  <a:pt x="2950513" y="228646"/>
                </a:moveTo>
                <a:lnTo>
                  <a:pt x="2949201" y="229083"/>
                </a:lnTo>
                <a:lnTo>
                  <a:pt x="2948327" y="229520"/>
                </a:lnTo>
                <a:lnTo>
                  <a:pt x="2947889" y="230395"/>
                </a:lnTo>
                <a:lnTo>
                  <a:pt x="2949201" y="231269"/>
                </a:lnTo>
                <a:lnTo>
                  <a:pt x="2950075" y="231269"/>
                </a:lnTo>
                <a:lnTo>
                  <a:pt x="2950950" y="230832"/>
                </a:lnTo>
                <a:lnTo>
                  <a:pt x="2950950" y="229958"/>
                </a:lnTo>
                <a:close/>
                <a:moveTo>
                  <a:pt x="4309276" y="228209"/>
                </a:moveTo>
                <a:lnTo>
                  <a:pt x="4307746" y="228646"/>
                </a:lnTo>
                <a:lnTo>
                  <a:pt x="4306871" y="229520"/>
                </a:lnTo>
                <a:lnTo>
                  <a:pt x="4306435" y="230832"/>
                </a:lnTo>
                <a:lnTo>
                  <a:pt x="4307746" y="231706"/>
                </a:lnTo>
                <a:lnTo>
                  <a:pt x="4308621" y="231269"/>
                </a:lnTo>
                <a:lnTo>
                  <a:pt x="4310587" y="232144"/>
                </a:lnTo>
                <a:lnTo>
                  <a:pt x="4311025" y="234111"/>
                </a:lnTo>
                <a:lnTo>
                  <a:pt x="4312773" y="236734"/>
                </a:lnTo>
                <a:lnTo>
                  <a:pt x="4315834" y="238046"/>
                </a:lnTo>
                <a:lnTo>
                  <a:pt x="4316271" y="237608"/>
                </a:lnTo>
                <a:lnTo>
                  <a:pt x="4316708" y="236734"/>
                </a:lnTo>
                <a:lnTo>
                  <a:pt x="4314959" y="234985"/>
                </a:lnTo>
                <a:lnTo>
                  <a:pt x="4312773" y="233674"/>
                </a:lnTo>
                <a:lnTo>
                  <a:pt x="4311462" y="231706"/>
                </a:lnTo>
                <a:lnTo>
                  <a:pt x="4310587" y="229520"/>
                </a:lnTo>
                <a:close/>
                <a:moveTo>
                  <a:pt x="2547151" y="228209"/>
                </a:moveTo>
                <a:lnTo>
                  <a:pt x="2545621" y="228646"/>
                </a:lnTo>
                <a:lnTo>
                  <a:pt x="2544747" y="229520"/>
                </a:lnTo>
                <a:lnTo>
                  <a:pt x="2544309" y="230832"/>
                </a:lnTo>
                <a:lnTo>
                  <a:pt x="2545621" y="231706"/>
                </a:lnTo>
                <a:lnTo>
                  <a:pt x="2546495" y="231269"/>
                </a:lnTo>
                <a:lnTo>
                  <a:pt x="2548463" y="232144"/>
                </a:lnTo>
                <a:lnTo>
                  <a:pt x="2548900" y="234111"/>
                </a:lnTo>
                <a:lnTo>
                  <a:pt x="2550649" y="236734"/>
                </a:lnTo>
                <a:lnTo>
                  <a:pt x="2553709" y="238046"/>
                </a:lnTo>
                <a:lnTo>
                  <a:pt x="2554147" y="237608"/>
                </a:lnTo>
                <a:lnTo>
                  <a:pt x="2554583" y="236734"/>
                </a:lnTo>
                <a:lnTo>
                  <a:pt x="2552835" y="234985"/>
                </a:lnTo>
                <a:lnTo>
                  <a:pt x="2550649" y="233674"/>
                </a:lnTo>
                <a:lnTo>
                  <a:pt x="2549337" y="231706"/>
                </a:lnTo>
                <a:lnTo>
                  <a:pt x="2548463" y="229520"/>
                </a:lnTo>
                <a:close/>
                <a:moveTo>
                  <a:pt x="2001636" y="228209"/>
                </a:moveTo>
                <a:lnTo>
                  <a:pt x="2000761" y="228646"/>
                </a:lnTo>
                <a:lnTo>
                  <a:pt x="2000324" y="229520"/>
                </a:lnTo>
                <a:lnTo>
                  <a:pt x="1999887" y="230832"/>
                </a:lnTo>
                <a:lnTo>
                  <a:pt x="2000324" y="232144"/>
                </a:lnTo>
                <a:lnTo>
                  <a:pt x="2001199" y="231706"/>
                </a:lnTo>
                <a:lnTo>
                  <a:pt x="2001636" y="230395"/>
                </a:lnTo>
                <a:lnTo>
                  <a:pt x="2002073" y="229520"/>
                </a:lnTo>
                <a:close/>
                <a:moveTo>
                  <a:pt x="708826" y="228209"/>
                </a:moveTo>
                <a:lnTo>
                  <a:pt x="707296" y="228646"/>
                </a:lnTo>
                <a:lnTo>
                  <a:pt x="706422" y="229520"/>
                </a:lnTo>
                <a:lnTo>
                  <a:pt x="705985" y="230832"/>
                </a:lnTo>
                <a:lnTo>
                  <a:pt x="707296" y="231706"/>
                </a:lnTo>
                <a:lnTo>
                  <a:pt x="708171" y="231269"/>
                </a:lnTo>
                <a:lnTo>
                  <a:pt x="710138" y="232144"/>
                </a:lnTo>
                <a:lnTo>
                  <a:pt x="710575" y="234111"/>
                </a:lnTo>
                <a:lnTo>
                  <a:pt x="712324" y="236734"/>
                </a:lnTo>
                <a:lnTo>
                  <a:pt x="715384" y="238046"/>
                </a:lnTo>
                <a:lnTo>
                  <a:pt x="715821" y="237608"/>
                </a:lnTo>
                <a:lnTo>
                  <a:pt x="716259" y="236734"/>
                </a:lnTo>
                <a:lnTo>
                  <a:pt x="714510" y="234985"/>
                </a:lnTo>
                <a:lnTo>
                  <a:pt x="712324" y="233674"/>
                </a:lnTo>
                <a:lnTo>
                  <a:pt x="711012" y="231706"/>
                </a:lnTo>
                <a:lnTo>
                  <a:pt x="710138" y="229520"/>
                </a:lnTo>
                <a:close/>
                <a:moveTo>
                  <a:pt x="2767333" y="227772"/>
                </a:moveTo>
                <a:lnTo>
                  <a:pt x="2766459" y="228209"/>
                </a:lnTo>
                <a:lnTo>
                  <a:pt x="2765585" y="229083"/>
                </a:lnTo>
                <a:lnTo>
                  <a:pt x="2765585" y="230832"/>
                </a:lnTo>
                <a:lnTo>
                  <a:pt x="2766459" y="232144"/>
                </a:lnTo>
                <a:lnTo>
                  <a:pt x="2767771" y="231269"/>
                </a:lnTo>
                <a:lnTo>
                  <a:pt x="2768645" y="230395"/>
                </a:lnTo>
                <a:lnTo>
                  <a:pt x="2768645" y="229083"/>
                </a:lnTo>
                <a:close/>
                <a:moveTo>
                  <a:pt x="4232113" y="227335"/>
                </a:moveTo>
                <a:lnTo>
                  <a:pt x="4231239" y="228209"/>
                </a:lnTo>
                <a:lnTo>
                  <a:pt x="4231239" y="229958"/>
                </a:lnTo>
                <a:lnTo>
                  <a:pt x="4230802" y="230832"/>
                </a:lnTo>
                <a:lnTo>
                  <a:pt x="4232113" y="232144"/>
                </a:lnTo>
                <a:lnTo>
                  <a:pt x="4234955" y="232581"/>
                </a:lnTo>
                <a:lnTo>
                  <a:pt x="4238015" y="232581"/>
                </a:lnTo>
                <a:lnTo>
                  <a:pt x="4238453" y="232144"/>
                </a:lnTo>
                <a:lnTo>
                  <a:pt x="4238015" y="231269"/>
                </a:lnTo>
                <a:lnTo>
                  <a:pt x="4236703" y="230832"/>
                </a:lnTo>
                <a:lnTo>
                  <a:pt x="4234955" y="229083"/>
                </a:lnTo>
                <a:lnTo>
                  <a:pt x="4233862" y="227772"/>
                </a:lnTo>
                <a:close/>
                <a:moveTo>
                  <a:pt x="4121506" y="227335"/>
                </a:moveTo>
                <a:lnTo>
                  <a:pt x="4120195" y="227772"/>
                </a:lnTo>
                <a:lnTo>
                  <a:pt x="4120195" y="228646"/>
                </a:lnTo>
                <a:lnTo>
                  <a:pt x="4120632" y="230395"/>
                </a:lnTo>
                <a:lnTo>
                  <a:pt x="4122599" y="230832"/>
                </a:lnTo>
                <a:lnTo>
                  <a:pt x="4123473" y="229958"/>
                </a:lnTo>
                <a:lnTo>
                  <a:pt x="4124348" y="229520"/>
                </a:lnTo>
                <a:lnTo>
                  <a:pt x="4123037" y="228209"/>
                </a:lnTo>
                <a:close/>
                <a:moveTo>
                  <a:pt x="2469989" y="227335"/>
                </a:moveTo>
                <a:lnTo>
                  <a:pt x="2469114" y="228209"/>
                </a:lnTo>
                <a:lnTo>
                  <a:pt x="2469114" y="229958"/>
                </a:lnTo>
                <a:lnTo>
                  <a:pt x="2468677" y="230832"/>
                </a:lnTo>
                <a:lnTo>
                  <a:pt x="2469989" y="232144"/>
                </a:lnTo>
                <a:lnTo>
                  <a:pt x="2472830" y="232581"/>
                </a:lnTo>
                <a:lnTo>
                  <a:pt x="2475891" y="232581"/>
                </a:lnTo>
                <a:lnTo>
                  <a:pt x="2476328" y="232144"/>
                </a:lnTo>
                <a:lnTo>
                  <a:pt x="2475891" y="231269"/>
                </a:lnTo>
                <a:lnTo>
                  <a:pt x="2474579" y="230832"/>
                </a:lnTo>
                <a:lnTo>
                  <a:pt x="2472830" y="229083"/>
                </a:lnTo>
                <a:lnTo>
                  <a:pt x="2471737" y="227772"/>
                </a:lnTo>
                <a:close/>
                <a:moveTo>
                  <a:pt x="2359381" y="227335"/>
                </a:moveTo>
                <a:lnTo>
                  <a:pt x="2358070" y="227772"/>
                </a:lnTo>
                <a:lnTo>
                  <a:pt x="2358070" y="228646"/>
                </a:lnTo>
                <a:lnTo>
                  <a:pt x="2358507" y="230395"/>
                </a:lnTo>
                <a:lnTo>
                  <a:pt x="2360474" y="230832"/>
                </a:lnTo>
                <a:lnTo>
                  <a:pt x="2361349" y="229958"/>
                </a:lnTo>
                <a:lnTo>
                  <a:pt x="2362223" y="229520"/>
                </a:lnTo>
                <a:lnTo>
                  <a:pt x="2360911" y="228209"/>
                </a:lnTo>
                <a:close/>
                <a:moveTo>
                  <a:pt x="2015189" y="227335"/>
                </a:moveTo>
                <a:lnTo>
                  <a:pt x="2014314" y="229958"/>
                </a:lnTo>
                <a:lnTo>
                  <a:pt x="2012784" y="233237"/>
                </a:lnTo>
                <a:lnTo>
                  <a:pt x="2010161" y="235860"/>
                </a:lnTo>
                <a:lnTo>
                  <a:pt x="2014751" y="235860"/>
                </a:lnTo>
                <a:lnTo>
                  <a:pt x="2017811" y="231269"/>
                </a:lnTo>
                <a:lnTo>
                  <a:pt x="2017811" y="227772"/>
                </a:lnTo>
                <a:close/>
                <a:moveTo>
                  <a:pt x="631664" y="227335"/>
                </a:moveTo>
                <a:lnTo>
                  <a:pt x="630789" y="228209"/>
                </a:lnTo>
                <a:lnTo>
                  <a:pt x="630789" y="229958"/>
                </a:lnTo>
                <a:lnTo>
                  <a:pt x="630352" y="230832"/>
                </a:lnTo>
                <a:lnTo>
                  <a:pt x="631664" y="232144"/>
                </a:lnTo>
                <a:lnTo>
                  <a:pt x="634505" y="232581"/>
                </a:lnTo>
                <a:lnTo>
                  <a:pt x="637566" y="232581"/>
                </a:lnTo>
                <a:lnTo>
                  <a:pt x="638003" y="232144"/>
                </a:lnTo>
                <a:lnTo>
                  <a:pt x="637566" y="231269"/>
                </a:lnTo>
                <a:lnTo>
                  <a:pt x="636254" y="230832"/>
                </a:lnTo>
                <a:lnTo>
                  <a:pt x="634505" y="229083"/>
                </a:lnTo>
                <a:lnTo>
                  <a:pt x="633412" y="227772"/>
                </a:lnTo>
                <a:close/>
                <a:moveTo>
                  <a:pt x="521057" y="227335"/>
                </a:moveTo>
                <a:lnTo>
                  <a:pt x="519745" y="227772"/>
                </a:lnTo>
                <a:lnTo>
                  <a:pt x="519745" y="228646"/>
                </a:lnTo>
                <a:lnTo>
                  <a:pt x="520182" y="230395"/>
                </a:lnTo>
                <a:lnTo>
                  <a:pt x="522149" y="230832"/>
                </a:lnTo>
                <a:lnTo>
                  <a:pt x="523024" y="229958"/>
                </a:lnTo>
                <a:lnTo>
                  <a:pt x="523898" y="229520"/>
                </a:lnTo>
                <a:lnTo>
                  <a:pt x="522587" y="228209"/>
                </a:lnTo>
                <a:close/>
                <a:moveTo>
                  <a:pt x="2020435" y="226023"/>
                </a:moveTo>
                <a:lnTo>
                  <a:pt x="2019123" y="226897"/>
                </a:lnTo>
                <a:lnTo>
                  <a:pt x="2018686" y="228209"/>
                </a:lnTo>
                <a:lnTo>
                  <a:pt x="2019123" y="229520"/>
                </a:lnTo>
                <a:lnTo>
                  <a:pt x="2019997" y="234985"/>
                </a:lnTo>
                <a:lnTo>
                  <a:pt x="2020435" y="234985"/>
                </a:lnTo>
                <a:lnTo>
                  <a:pt x="2020872" y="234548"/>
                </a:lnTo>
                <a:lnTo>
                  <a:pt x="2021309" y="231269"/>
                </a:lnTo>
                <a:lnTo>
                  <a:pt x="2021746" y="228646"/>
                </a:lnTo>
                <a:lnTo>
                  <a:pt x="2022183" y="227772"/>
                </a:lnTo>
                <a:lnTo>
                  <a:pt x="2022183" y="226460"/>
                </a:lnTo>
                <a:lnTo>
                  <a:pt x="2021309" y="226023"/>
                </a:lnTo>
                <a:close/>
                <a:moveTo>
                  <a:pt x="4303374" y="225149"/>
                </a:moveTo>
                <a:lnTo>
                  <a:pt x="4301625" y="226023"/>
                </a:lnTo>
                <a:lnTo>
                  <a:pt x="4301625" y="228209"/>
                </a:lnTo>
                <a:lnTo>
                  <a:pt x="4303374" y="227772"/>
                </a:lnTo>
                <a:lnTo>
                  <a:pt x="4304249" y="226023"/>
                </a:lnTo>
                <a:close/>
                <a:moveTo>
                  <a:pt x="3932523" y="225149"/>
                </a:moveTo>
                <a:lnTo>
                  <a:pt x="3931649" y="226023"/>
                </a:lnTo>
                <a:lnTo>
                  <a:pt x="3931211" y="226897"/>
                </a:lnTo>
                <a:lnTo>
                  <a:pt x="3931211" y="227772"/>
                </a:lnTo>
                <a:lnTo>
                  <a:pt x="3932085" y="228646"/>
                </a:lnTo>
                <a:lnTo>
                  <a:pt x="3932523" y="229520"/>
                </a:lnTo>
                <a:lnTo>
                  <a:pt x="3933397" y="229520"/>
                </a:lnTo>
                <a:lnTo>
                  <a:pt x="3934709" y="228209"/>
                </a:lnTo>
                <a:lnTo>
                  <a:pt x="3935146" y="227335"/>
                </a:lnTo>
                <a:lnTo>
                  <a:pt x="3935146" y="226023"/>
                </a:lnTo>
                <a:close/>
                <a:moveTo>
                  <a:pt x="2541249" y="225149"/>
                </a:moveTo>
                <a:lnTo>
                  <a:pt x="2539501" y="226023"/>
                </a:lnTo>
                <a:lnTo>
                  <a:pt x="2539501" y="228209"/>
                </a:lnTo>
                <a:lnTo>
                  <a:pt x="2541249" y="227772"/>
                </a:lnTo>
                <a:lnTo>
                  <a:pt x="2542124" y="226023"/>
                </a:lnTo>
                <a:close/>
                <a:moveTo>
                  <a:pt x="1994422" y="225149"/>
                </a:moveTo>
                <a:lnTo>
                  <a:pt x="1993111" y="226460"/>
                </a:lnTo>
                <a:lnTo>
                  <a:pt x="1992237" y="228209"/>
                </a:lnTo>
                <a:lnTo>
                  <a:pt x="1990488" y="230395"/>
                </a:lnTo>
                <a:lnTo>
                  <a:pt x="1990925" y="231269"/>
                </a:lnTo>
                <a:lnTo>
                  <a:pt x="1990925" y="231706"/>
                </a:lnTo>
                <a:lnTo>
                  <a:pt x="1991362" y="232144"/>
                </a:lnTo>
                <a:lnTo>
                  <a:pt x="1991362" y="231706"/>
                </a:lnTo>
                <a:lnTo>
                  <a:pt x="1991799" y="230832"/>
                </a:lnTo>
                <a:lnTo>
                  <a:pt x="1993111" y="231269"/>
                </a:lnTo>
                <a:lnTo>
                  <a:pt x="1995078" y="231706"/>
                </a:lnTo>
                <a:lnTo>
                  <a:pt x="1996389" y="231706"/>
                </a:lnTo>
                <a:lnTo>
                  <a:pt x="1997701" y="231269"/>
                </a:lnTo>
                <a:lnTo>
                  <a:pt x="1996389" y="228209"/>
                </a:lnTo>
                <a:close/>
                <a:moveTo>
                  <a:pt x="702925" y="225149"/>
                </a:moveTo>
                <a:lnTo>
                  <a:pt x="701176" y="226023"/>
                </a:lnTo>
                <a:lnTo>
                  <a:pt x="701176" y="228209"/>
                </a:lnTo>
                <a:lnTo>
                  <a:pt x="702925" y="227772"/>
                </a:lnTo>
                <a:lnTo>
                  <a:pt x="703799" y="226023"/>
                </a:lnTo>
                <a:close/>
                <a:moveTo>
                  <a:pt x="4276050" y="224274"/>
                </a:moveTo>
                <a:lnTo>
                  <a:pt x="4275176" y="224711"/>
                </a:lnTo>
                <a:lnTo>
                  <a:pt x="4275613" y="226460"/>
                </a:lnTo>
                <a:lnTo>
                  <a:pt x="4276050" y="229083"/>
                </a:lnTo>
                <a:lnTo>
                  <a:pt x="4277361" y="226897"/>
                </a:lnTo>
                <a:lnTo>
                  <a:pt x="4276925" y="224711"/>
                </a:lnTo>
                <a:close/>
                <a:moveTo>
                  <a:pt x="2513925" y="224274"/>
                </a:moveTo>
                <a:lnTo>
                  <a:pt x="2513051" y="224711"/>
                </a:lnTo>
                <a:lnTo>
                  <a:pt x="2513489" y="226460"/>
                </a:lnTo>
                <a:lnTo>
                  <a:pt x="2513925" y="229083"/>
                </a:lnTo>
                <a:lnTo>
                  <a:pt x="2515237" y="226897"/>
                </a:lnTo>
                <a:lnTo>
                  <a:pt x="2514800" y="224711"/>
                </a:lnTo>
                <a:close/>
                <a:moveTo>
                  <a:pt x="675601" y="224274"/>
                </a:moveTo>
                <a:lnTo>
                  <a:pt x="674726" y="224711"/>
                </a:lnTo>
                <a:lnTo>
                  <a:pt x="675163" y="226460"/>
                </a:lnTo>
                <a:lnTo>
                  <a:pt x="675601" y="229083"/>
                </a:lnTo>
                <a:lnTo>
                  <a:pt x="676912" y="226897"/>
                </a:lnTo>
                <a:lnTo>
                  <a:pt x="676475" y="224711"/>
                </a:lnTo>
                <a:close/>
                <a:moveTo>
                  <a:pt x="3912849" y="223181"/>
                </a:moveTo>
                <a:lnTo>
                  <a:pt x="3911975" y="224274"/>
                </a:lnTo>
                <a:lnTo>
                  <a:pt x="3911975" y="224711"/>
                </a:lnTo>
                <a:lnTo>
                  <a:pt x="3912413" y="224711"/>
                </a:lnTo>
                <a:lnTo>
                  <a:pt x="3912413" y="226460"/>
                </a:lnTo>
                <a:lnTo>
                  <a:pt x="3911975" y="228209"/>
                </a:lnTo>
                <a:lnTo>
                  <a:pt x="3909789" y="228209"/>
                </a:lnTo>
                <a:lnTo>
                  <a:pt x="3906947" y="226897"/>
                </a:lnTo>
                <a:lnTo>
                  <a:pt x="3903887" y="226460"/>
                </a:lnTo>
                <a:lnTo>
                  <a:pt x="3901701" y="225149"/>
                </a:lnTo>
                <a:lnTo>
                  <a:pt x="3899297" y="226897"/>
                </a:lnTo>
                <a:lnTo>
                  <a:pt x="3897111" y="226023"/>
                </a:lnTo>
                <a:lnTo>
                  <a:pt x="3894488" y="225149"/>
                </a:lnTo>
                <a:lnTo>
                  <a:pt x="3893177" y="228209"/>
                </a:lnTo>
                <a:lnTo>
                  <a:pt x="3891865" y="229958"/>
                </a:lnTo>
                <a:lnTo>
                  <a:pt x="3892302" y="230395"/>
                </a:lnTo>
                <a:lnTo>
                  <a:pt x="3892739" y="231269"/>
                </a:lnTo>
                <a:lnTo>
                  <a:pt x="3892739" y="231706"/>
                </a:lnTo>
                <a:lnTo>
                  <a:pt x="3892302" y="231706"/>
                </a:lnTo>
                <a:lnTo>
                  <a:pt x="3892302" y="232144"/>
                </a:lnTo>
                <a:lnTo>
                  <a:pt x="3891865" y="233674"/>
                </a:lnTo>
                <a:lnTo>
                  <a:pt x="3894051" y="232581"/>
                </a:lnTo>
                <a:lnTo>
                  <a:pt x="3894488" y="232581"/>
                </a:lnTo>
                <a:lnTo>
                  <a:pt x="3894925" y="233237"/>
                </a:lnTo>
                <a:lnTo>
                  <a:pt x="3895363" y="232581"/>
                </a:lnTo>
                <a:lnTo>
                  <a:pt x="3895799" y="231706"/>
                </a:lnTo>
                <a:lnTo>
                  <a:pt x="3901265" y="228209"/>
                </a:lnTo>
                <a:lnTo>
                  <a:pt x="3902576" y="228209"/>
                </a:lnTo>
                <a:lnTo>
                  <a:pt x="3903451" y="227772"/>
                </a:lnTo>
                <a:lnTo>
                  <a:pt x="3905636" y="229083"/>
                </a:lnTo>
                <a:lnTo>
                  <a:pt x="3908259" y="230832"/>
                </a:lnTo>
                <a:lnTo>
                  <a:pt x="3909352" y="235860"/>
                </a:lnTo>
                <a:lnTo>
                  <a:pt x="3912413" y="239357"/>
                </a:lnTo>
                <a:lnTo>
                  <a:pt x="3912413" y="244385"/>
                </a:lnTo>
                <a:lnTo>
                  <a:pt x="3911975" y="245259"/>
                </a:lnTo>
                <a:lnTo>
                  <a:pt x="3914599" y="245259"/>
                </a:lnTo>
                <a:lnTo>
                  <a:pt x="3915035" y="244822"/>
                </a:lnTo>
                <a:lnTo>
                  <a:pt x="3918751" y="242636"/>
                </a:lnTo>
                <a:lnTo>
                  <a:pt x="3917659" y="238483"/>
                </a:lnTo>
                <a:lnTo>
                  <a:pt x="3917221" y="235860"/>
                </a:lnTo>
                <a:lnTo>
                  <a:pt x="3914161" y="236734"/>
                </a:lnTo>
                <a:lnTo>
                  <a:pt x="3912413" y="234548"/>
                </a:lnTo>
                <a:lnTo>
                  <a:pt x="3914599" y="231269"/>
                </a:lnTo>
                <a:lnTo>
                  <a:pt x="3916785" y="228646"/>
                </a:lnTo>
                <a:lnTo>
                  <a:pt x="3916785" y="227335"/>
                </a:lnTo>
                <a:lnTo>
                  <a:pt x="3916347" y="226023"/>
                </a:lnTo>
                <a:lnTo>
                  <a:pt x="3915910" y="224274"/>
                </a:lnTo>
                <a:lnTo>
                  <a:pt x="3915035" y="223837"/>
                </a:lnTo>
                <a:lnTo>
                  <a:pt x="3914599" y="223837"/>
                </a:lnTo>
                <a:close/>
                <a:moveTo>
                  <a:pt x="2740883" y="223181"/>
                </a:moveTo>
                <a:lnTo>
                  <a:pt x="2740009" y="224274"/>
                </a:lnTo>
                <a:lnTo>
                  <a:pt x="2739135" y="226023"/>
                </a:lnTo>
                <a:lnTo>
                  <a:pt x="2735201" y="229520"/>
                </a:lnTo>
                <a:lnTo>
                  <a:pt x="2734326" y="231706"/>
                </a:lnTo>
                <a:lnTo>
                  <a:pt x="2733889" y="233237"/>
                </a:lnTo>
                <a:lnTo>
                  <a:pt x="2735201" y="234548"/>
                </a:lnTo>
                <a:lnTo>
                  <a:pt x="2736512" y="234985"/>
                </a:lnTo>
                <a:lnTo>
                  <a:pt x="2737823" y="234548"/>
                </a:lnTo>
                <a:lnTo>
                  <a:pt x="2737823" y="233237"/>
                </a:lnTo>
                <a:lnTo>
                  <a:pt x="2736949" y="232144"/>
                </a:lnTo>
                <a:lnTo>
                  <a:pt x="2737823" y="230395"/>
                </a:lnTo>
                <a:lnTo>
                  <a:pt x="2739572" y="229958"/>
                </a:lnTo>
                <a:lnTo>
                  <a:pt x="2741321" y="228646"/>
                </a:lnTo>
                <a:lnTo>
                  <a:pt x="2742414" y="226897"/>
                </a:lnTo>
                <a:lnTo>
                  <a:pt x="2742851" y="226897"/>
                </a:lnTo>
                <a:lnTo>
                  <a:pt x="2743288" y="224711"/>
                </a:lnTo>
                <a:lnTo>
                  <a:pt x="2742851" y="223181"/>
                </a:lnTo>
                <a:close/>
                <a:moveTo>
                  <a:pt x="4282389" y="222744"/>
                </a:moveTo>
                <a:lnTo>
                  <a:pt x="4281515" y="224711"/>
                </a:lnTo>
                <a:lnTo>
                  <a:pt x="4281515" y="226023"/>
                </a:lnTo>
                <a:lnTo>
                  <a:pt x="4280422" y="228646"/>
                </a:lnTo>
                <a:lnTo>
                  <a:pt x="4282389" y="231269"/>
                </a:lnTo>
                <a:lnTo>
                  <a:pt x="4281952" y="229958"/>
                </a:lnTo>
                <a:lnTo>
                  <a:pt x="4281952" y="228646"/>
                </a:lnTo>
                <a:lnTo>
                  <a:pt x="4283701" y="228209"/>
                </a:lnTo>
                <a:lnTo>
                  <a:pt x="4285449" y="228209"/>
                </a:lnTo>
                <a:lnTo>
                  <a:pt x="4286761" y="227335"/>
                </a:lnTo>
                <a:lnTo>
                  <a:pt x="4287635" y="226460"/>
                </a:lnTo>
                <a:close/>
                <a:moveTo>
                  <a:pt x="2520265" y="222744"/>
                </a:moveTo>
                <a:lnTo>
                  <a:pt x="2519391" y="224711"/>
                </a:lnTo>
                <a:lnTo>
                  <a:pt x="2519391" y="226023"/>
                </a:lnTo>
                <a:lnTo>
                  <a:pt x="2518297" y="228646"/>
                </a:lnTo>
                <a:lnTo>
                  <a:pt x="2520265" y="231269"/>
                </a:lnTo>
                <a:lnTo>
                  <a:pt x="2519827" y="229958"/>
                </a:lnTo>
                <a:lnTo>
                  <a:pt x="2519827" y="228646"/>
                </a:lnTo>
                <a:lnTo>
                  <a:pt x="2521576" y="228209"/>
                </a:lnTo>
                <a:lnTo>
                  <a:pt x="2523325" y="228209"/>
                </a:lnTo>
                <a:lnTo>
                  <a:pt x="2524637" y="227335"/>
                </a:lnTo>
                <a:lnTo>
                  <a:pt x="2525511" y="226460"/>
                </a:lnTo>
                <a:close/>
                <a:moveTo>
                  <a:pt x="681940" y="222744"/>
                </a:moveTo>
                <a:lnTo>
                  <a:pt x="681065" y="224711"/>
                </a:lnTo>
                <a:lnTo>
                  <a:pt x="681065" y="226023"/>
                </a:lnTo>
                <a:lnTo>
                  <a:pt x="679972" y="228646"/>
                </a:lnTo>
                <a:lnTo>
                  <a:pt x="681940" y="231269"/>
                </a:lnTo>
                <a:lnTo>
                  <a:pt x="681503" y="229958"/>
                </a:lnTo>
                <a:lnTo>
                  <a:pt x="681503" y="228646"/>
                </a:lnTo>
                <a:lnTo>
                  <a:pt x="683251" y="228209"/>
                </a:lnTo>
                <a:lnTo>
                  <a:pt x="685000" y="228209"/>
                </a:lnTo>
                <a:lnTo>
                  <a:pt x="686312" y="227335"/>
                </a:lnTo>
                <a:lnTo>
                  <a:pt x="687186" y="226460"/>
                </a:lnTo>
                <a:close/>
                <a:moveTo>
                  <a:pt x="2988985" y="221870"/>
                </a:moveTo>
                <a:lnTo>
                  <a:pt x="2988111" y="222744"/>
                </a:lnTo>
                <a:lnTo>
                  <a:pt x="2988111" y="225586"/>
                </a:lnTo>
                <a:lnTo>
                  <a:pt x="2988985" y="225586"/>
                </a:lnTo>
                <a:lnTo>
                  <a:pt x="2990297" y="224711"/>
                </a:lnTo>
                <a:lnTo>
                  <a:pt x="2990733" y="223181"/>
                </a:lnTo>
                <a:lnTo>
                  <a:pt x="2990297" y="221870"/>
                </a:lnTo>
                <a:close/>
                <a:moveTo>
                  <a:pt x="2973683" y="221870"/>
                </a:moveTo>
                <a:lnTo>
                  <a:pt x="2973247" y="222307"/>
                </a:lnTo>
                <a:lnTo>
                  <a:pt x="2973683" y="223837"/>
                </a:lnTo>
                <a:lnTo>
                  <a:pt x="2974558" y="224711"/>
                </a:lnTo>
                <a:lnTo>
                  <a:pt x="2976088" y="224711"/>
                </a:lnTo>
                <a:lnTo>
                  <a:pt x="2976088" y="222744"/>
                </a:lnTo>
                <a:lnTo>
                  <a:pt x="2974558" y="222307"/>
                </a:lnTo>
                <a:close/>
                <a:moveTo>
                  <a:pt x="4295723" y="221433"/>
                </a:moveTo>
                <a:lnTo>
                  <a:pt x="4294849" y="221870"/>
                </a:lnTo>
                <a:lnTo>
                  <a:pt x="4294849" y="224274"/>
                </a:lnTo>
                <a:lnTo>
                  <a:pt x="4296161" y="224711"/>
                </a:lnTo>
                <a:lnTo>
                  <a:pt x="4296598" y="224274"/>
                </a:lnTo>
                <a:lnTo>
                  <a:pt x="4296598" y="221870"/>
                </a:lnTo>
                <a:close/>
                <a:moveTo>
                  <a:pt x="2533599" y="221433"/>
                </a:moveTo>
                <a:lnTo>
                  <a:pt x="2532725" y="221870"/>
                </a:lnTo>
                <a:lnTo>
                  <a:pt x="2532725" y="224274"/>
                </a:lnTo>
                <a:lnTo>
                  <a:pt x="2534036" y="224711"/>
                </a:lnTo>
                <a:lnTo>
                  <a:pt x="2534473" y="224274"/>
                </a:lnTo>
                <a:lnTo>
                  <a:pt x="2534473" y="221870"/>
                </a:lnTo>
                <a:close/>
                <a:moveTo>
                  <a:pt x="695274" y="221433"/>
                </a:moveTo>
                <a:lnTo>
                  <a:pt x="694399" y="221870"/>
                </a:lnTo>
                <a:lnTo>
                  <a:pt x="694399" y="224274"/>
                </a:lnTo>
                <a:lnTo>
                  <a:pt x="695711" y="224711"/>
                </a:lnTo>
                <a:lnTo>
                  <a:pt x="696148" y="224274"/>
                </a:lnTo>
                <a:lnTo>
                  <a:pt x="696148" y="221870"/>
                </a:lnTo>
                <a:close/>
                <a:moveTo>
                  <a:pt x="4216156" y="220995"/>
                </a:moveTo>
                <a:lnTo>
                  <a:pt x="4217031" y="221870"/>
                </a:lnTo>
                <a:lnTo>
                  <a:pt x="4218342" y="222307"/>
                </a:lnTo>
                <a:lnTo>
                  <a:pt x="4217467" y="221433"/>
                </a:lnTo>
                <a:close/>
                <a:moveTo>
                  <a:pt x="2454031" y="220995"/>
                </a:moveTo>
                <a:lnTo>
                  <a:pt x="2454906" y="221870"/>
                </a:lnTo>
                <a:lnTo>
                  <a:pt x="2456217" y="222307"/>
                </a:lnTo>
                <a:lnTo>
                  <a:pt x="2455343" y="221433"/>
                </a:lnTo>
                <a:close/>
                <a:moveTo>
                  <a:pt x="1999013" y="220995"/>
                </a:moveTo>
                <a:lnTo>
                  <a:pt x="1998138" y="223837"/>
                </a:lnTo>
                <a:lnTo>
                  <a:pt x="1997701" y="226460"/>
                </a:lnTo>
                <a:lnTo>
                  <a:pt x="1999450" y="224711"/>
                </a:lnTo>
                <a:lnTo>
                  <a:pt x="2000324" y="221870"/>
                </a:lnTo>
                <a:lnTo>
                  <a:pt x="1999887" y="220995"/>
                </a:lnTo>
                <a:close/>
                <a:moveTo>
                  <a:pt x="615707" y="220995"/>
                </a:moveTo>
                <a:lnTo>
                  <a:pt x="616581" y="221870"/>
                </a:lnTo>
                <a:lnTo>
                  <a:pt x="617892" y="222307"/>
                </a:lnTo>
                <a:lnTo>
                  <a:pt x="617018" y="221433"/>
                </a:lnTo>
                <a:close/>
                <a:moveTo>
                  <a:pt x="3909352" y="220558"/>
                </a:moveTo>
                <a:lnTo>
                  <a:pt x="3908697" y="220995"/>
                </a:lnTo>
                <a:lnTo>
                  <a:pt x="3907822" y="220995"/>
                </a:lnTo>
                <a:lnTo>
                  <a:pt x="3907822" y="221433"/>
                </a:lnTo>
                <a:lnTo>
                  <a:pt x="3908259" y="221870"/>
                </a:lnTo>
                <a:lnTo>
                  <a:pt x="3908697" y="221870"/>
                </a:lnTo>
                <a:lnTo>
                  <a:pt x="3909352" y="222307"/>
                </a:lnTo>
                <a:lnTo>
                  <a:pt x="3910227" y="221870"/>
                </a:lnTo>
                <a:lnTo>
                  <a:pt x="3910227" y="220558"/>
                </a:lnTo>
                <a:close/>
                <a:moveTo>
                  <a:pt x="3224091" y="220558"/>
                </a:moveTo>
                <a:lnTo>
                  <a:pt x="3222779" y="221870"/>
                </a:lnTo>
                <a:lnTo>
                  <a:pt x="3223654" y="223181"/>
                </a:lnTo>
                <a:lnTo>
                  <a:pt x="3224965" y="223837"/>
                </a:lnTo>
                <a:lnTo>
                  <a:pt x="3225403" y="223181"/>
                </a:lnTo>
                <a:lnTo>
                  <a:pt x="3226059" y="222307"/>
                </a:lnTo>
                <a:lnTo>
                  <a:pt x="3224965" y="220558"/>
                </a:lnTo>
                <a:close/>
                <a:moveTo>
                  <a:pt x="2736949" y="220558"/>
                </a:moveTo>
                <a:lnTo>
                  <a:pt x="2736075" y="220995"/>
                </a:lnTo>
                <a:lnTo>
                  <a:pt x="2735637" y="220995"/>
                </a:lnTo>
                <a:lnTo>
                  <a:pt x="2735201" y="221870"/>
                </a:lnTo>
                <a:lnTo>
                  <a:pt x="2736075" y="222307"/>
                </a:lnTo>
                <a:lnTo>
                  <a:pt x="2736949" y="222307"/>
                </a:lnTo>
                <a:lnTo>
                  <a:pt x="2737387" y="221433"/>
                </a:lnTo>
                <a:lnTo>
                  <a:pt x="2737387" y="220995"/>
                </a:lnTo>
                <a:close/>
                <a:moveTo>
                  <a:pt x="1214317" y="220558"/>
                </a:moveTo>
                <a:lnTo>
                  <a:pt x="1213005" y="221870"/>
                </a:lnTo>
                <a:lnTo>
                  <a:pt x="1213879" y="223181"/>
                </a:lnTo>
                <a:lnTo>
                  <a:pt x="1215191" y="223837"/>
                </a:lnTo>
                <a:lnTo>
                  <a:pt x="1215628" y="223181"/>
                </a:lnTo>
                <a:lnTo>
                  <a:pt x="1216284" y="222307"/>
                </a:lnTo>
                <a:lnTo>
                  <a:pt x="1215191" y="220558"/>
                </a:lnTo>
                <a:close/>
                <a:moveTo>
                  <a:pt x="2748097" y="220121"/>
                </a:moveTo>
                <a:lnTo>
                  <a:pt x="2747660" y="220995"/>
                </a:lnTo>
                <a:lnTo>
                  <a:pt x="2748097" y="221433"/>
                </a:lnTo>
                <a:lnTo>
                  <a:pt x="2748535" y="222307"/>
                </a:lnTo>
                <a:lnTo>
                  <a:pt x="2748971" y="221433"/>
                </a:lnTo>
                <a:lnTo>
                  <a:pt x="2749846" y="220995"/>
                </a:lnTo>
                <a:lnTo>
                  <a:pt x="2749409" y="220558"/>
                </a:lnTo>
                <a:lnTo>
                  <a:pt x="2749409" y="220121"/>
                </a:lnTo>
                <a:close/>
                <a:moveTo>
                  <a:pt x="2013877" y="220121"/>
                </a:moveTo>
                <a:lnTo>
                  <a:pt x="2011909" y="221870"/>
                </a:lnTo>
                <a:lnTo>
                  <a:pt x="2012347" y="225149"/>
                </a:lnTo>
                <a:lnTo>
                  <a:pt x="2010598" y="226023"/>
                </a:lnTo>
                <a:lnTo>
                  <a:pt x="2008849" y="227335"/>
                </a:lnTo>
                <a:lnTo>
                  <a:pt x="2012347" y="227772"/>
                </a:lnTo>
                <a:lnTo>
                  <a:pt x="2013877" y="222744"/>
                </a:lnTo>
                <a:close/>
                <a:moveTo>
                  <a:pt x="86562" y="219247"/>
                </a:moveTo>
                <a:lnTo>
                  <a:pt x="85251" y="222307"/>
                </a:lnTo>
                <a:lnTo>
                  <a:pt x="84813" y="224711"/>
                </a:lnTo>
                <a:lnTo>
                  <a:pt x="84376" y="225586"/>
                </a:lnTo>
                <a:lnTo>
                  <a:pt x="84376" y="226460"/>
                </a:lnTo>
                <a:lnTo>
                  <a:pt x="85251" y="226023"/>
                </a:lnTo>
                <a:lnTo>
                  <a:pt x="85688" y="225586"/>
                </a:lnTo>
                <a:lnTo>
                  <a:pt x="87437" y="224274"/>
                </a:lnTo>
                <a:lnTo>
                  <a:pt x="88311" y="220558"/>
                </a:lnTo>
                <a:lnTo>
                  <a:pt x="87437" y="219247"/>
                </a:lnTo>
                <a:close/>
                <a:moveTo>
                  <a:pt x="3214255" y="218809"/>
                </a:moveTo>
                <a:lnTo>
                  <a:pt x="3213380" y="219684"/>
                </a:lnTo>
                <a:lnTo>
                  <a:pt x="3213817" y="220558"/>
                </a:lnTo>
                <a:lnTo>
                  <a:pt x="3214255" y="220995"/>
                </a:lnTo>
                <a:lnTo>
                  <a:pt x="3215129" y="220995"/>
                </a:lnTo>
                <a:lnTo>
                  <a:pt x="3216659" y="220558"/>
                </a:lnTo>
                <a:lnTo>
                  <a:pt x="3215566" y="219247"/>
                </a:lnTo>
                <a:lnTo>
                  <a:pt x="3214691" y="218809"/>
                </a:lnTo>
                <a:close/>
                <a:moveTo>
                  <a:pt x="2963409" y="218809"/>
                </a:moveTo>
                <a:lnTo>
                  <a:pt x="2958601" y="222307"/>
                </a:lnTo>
                <a:lnTo>
                  <a:pt x="2960787" y="227772"/>
                </a:lnTo>
                <a:lnTo>
                  <a:pt x="2961661" y="229083"/>
                </a:lnTo>
                <a:lnTo>
                  <a:pt x="2962973" y="229083"/>
                </a:lnTo>
                <a:lnTo>
                  <a:pt x="2962973" y="226460"/>
                </a:lnTo>
                <a:lnTo>
                  <a:pt x="2962098" y="223181"/>
                </a:lnTo>
                <a:lnTo>
                  <a:pt x="2962973" y="221433"/>
                </a:lnTo>
                <a:close/>
                <a:moveTo>
                  <a:pt x="1204480" y="218809"/>
                </a:moveTo>
                <a:lnTo>
                  <a:pt x="1203606" y="219684"/>
                </a:lnTo>
                <a:lnTo>
                  <a:pt x="1204043" y="220558"/>
                </a:lnTo>
                <a:lnTo>
                  <a:pt x="1204480" y="220995"/>
                </a:lnTo>
                <a:lnTo>
                  <a:pt x="1205354" y="220995"/>
                </a:lnTo>
                <a:lnTo>
                  <a:pt x="1206884" y="220558"/>
                </a:lnTo>
                <a:lnTo>
                  <a:pt x="1205791" y="219247"/>
                </a:lnTo>
                <a:lnTo>
                  <a:pt x="1204917" y="218809"/>
                </a:lnTo>
                <a:close/>
                <a:moveTo>
                  <a:pt x="3655787" y="218372"/>
                </a:moveTo>
                <a:lnTo>
                  <a:pt x="3657317" y="220558"/>
                </a:lnTo>
                <a:lnTo>
                  <a:pt x="3659065" y="222307"/>
                </a:lnTo>
                <a:lnTo>
                  <a:pt x="3658191" y="220121"/>
                </a:lnTo>
                <a:lnTo>
                  <a:pt x="3657317" y="219247"/>
                </a:lnTo>
                <a:close/>
                <a:moveTo>
                  <a:pt x="2769082" y="217061"/>
                </a:moveTo>
                <a:lnTo>
                  <a:pt x="2767333" y="217935"/>
                </a:lnTo>
                <a:lnTo>
                  <a:pt x="2767333" y="218809"/>
                </a:lnTo>
                <a:lnTo>
                  <a:pt x="2770175" y="220121"/>
                </a:lnTo>
                <a:lnTo>
                  <a:pt x="2771049" y="218372"/>
                </a:lnTo>
                <a:close/>
                <a:moveTo>
                  <a:pt x="3912413" y="216624"/>
                </a:moveTo>
                <a:lnTo>
                  <a:pt x="3911538" y="217935"/>
                </a:lnTo>
                <a:lnTo>
                  <a:pt x="3911538" y="220121"/>
                </a:lnTo>
                <a:lnTo>
                  <a:pt x="3911975" y="220558"/>
                </a:lnTo>
                <a:lnTo>
                  <a:pt x="3912849" y="220995"/>
                </a:lnTo>
                <a:lnTo>
                  <a:pt x="3914161" y="221433"/>
                </a:lnTo>
                <a:lnTo>
                  <a:pt x="3915035" y="220558"/>
                </a:lnTo>
                <a:lnTo>
                  <a:pt x="3915035" y="218372"/>
                </a:lnTo>
                <a:lnTo>
                  <a:pt x="3913724" y="216624"/>
                </a:lnTo>
                <a:close/>
                <a:moveTo>
                  <a:pt x="4332447" y="215749"/>
                </a:moveTo>
                <a:lnTo>
                  <a:pt x="4331135" y="218809"/>
                </a:lnTo>
                <a:lnTo>
                  <a:pt x="4331135" y="220995"/>
                </a:lnTo>
                <a:lnTo>
                  <a:pt x="4330261" y="223837"/>
                </a:lnTo>
                <a:lnTo>
                  <a:pt x="4329387" y="226023"/>
                </a:lnTo>
                <a:lnTo>
                  <a:pt x="4328949" y="226460"/>
                </a:lnTo>
                <a:lnTo>
                  <a:pt x="4328512" y="227335"/>
                </a:lnTo>
                <a:lnTo>
                  <a:pt x="4323921" y="227335"/>
                </a:lnTo>
                <a:lnTo>
                  <a:pt x="4320861" y="225149"/>
                </a:lnTo>
                <a:lnTo>
                  <a:pt x="4317145" y="224274"/>
                </a:lnTo>
                <a:lnTo>
                  <a:pt x="4314523" y="220558"/>
                </a:lnTo>
                <a:lnTo>
                  <a:pt x="4312773" y="221870"/>
                </a:lnTo>
                <a:lnTo>
                  <a:pt x="4311899" y="225586"/>
                </a:lnTo>
                <a:lnTo>
                  <a:pt x="4314085" y="227335"/>
                </a:lnTo>
                <a:lnTo>
                  <a:pt x="4315834" y="228646"/>
                </a:lnTo>
                <a:lnTo>
                  <a:pt x="4317145" y="226897"/>
                </a:lnTo>
                <a:lnTo>
                  <a:pt x="4319550" y="227335"/>
                </a:lnTo>
                <a:lnTo>
                  <a:pt x="4319550" y="229958"/>
                </a:lnTo>
                <a:lnTo>
                  <a:pt x="4319113" y="232581"/>
                </a:lnTo>
                <a:lnTo>
                  <a:pt x="4320861" y="234548"/>
                </a:lnTo>
                <a:lnTo>
                  <a:pt x="4323047" y="235860"/>
                </a:lnTo>
                <a:lnTo>
                  <a:pt x="4324359" y="234985"/>
                </a:lnTo>
                <a:lnTo>
                  <a:pt x="4324796" y="233237"/>
                </a:lnTo>
                <a:lnTo>
                  <a:pt x="4323485" y="232144"/>
                </a:lnTo>
                <a:lnTo>
                  <a:pt x="4323047" y="230832"/>
                </a:lnTo>
                <a:lnTo>
                  <a:pt x="4323921" y="229520"/>
                </a:lnTo>
                <a:lnTo>
                  <a:pt x="4326545" y="229083"/>
                </a:lnTo>
                <a:lnTo>
                  <a:pt x="4328949" y="228209"/>
                </a:lnTo>
                <a:lnTo>
                  <a:pt x="4330698" y="228209"/>
                </a:lnTo>
                <a:lnTo>
                  <a:pt x="4331573" y="226023"/>
                </a:lnTo>
                <a:lnTo>
                  <a:pt x="4333321" y="225149"/>
                </a:lnTo>
                <a:lnTo>
                  <a:pt x="4335070" y="224711"/>
                </a:lnTo>
                <a:lnTo>
                  <a:pt x="4334633" y="220121"/>
                </a:lnTo>
                <a:close/>
                <a:moveTo>
                  <a:pt x="2570322" y="215749"/>
                </a:moveTo>
                <a:lnTo>
                  <a:pt x="2569011" y="218809"/>
                </a:lnTo>
                <a:lnTo>
                  <a:pt x="2569011" y="220995"/>
                </a:lnTo>
                <a:lnTo>
                  <a:pt x="2568136" y="223837"/>
                </a:lnTo>
                <a:lnTo>
                  <a:pt x="2567262" y="226023"/>
                </a:lnTo>
                <a:lnTo>
                  <a:pt x="2566825" y="226460"/>
                </a:lnTo>
                <a:lnTo>
                  <a:pt x="2566387" y="227335"/>
                </a:lnTo>
                <a:lnTo>
                  <a:pt x="2561797" y="227335"/>
                </a:lnTo>
                <a:lnTo>
                  <a:pt x="2558737" y="225149"/>
                </a:lnTo>
                <a:lnTo>
                  <a:pt x="2555021" y="224274"/>
                </a:lnTo>
                <a:lnTo>
                  <a:pt x="2552397" y="220558"/>
                </a:lnTo>
                <a:lnTo>
                  <a:pt x="2550649" y="221870"/>
                </a:lnTo>
                <a:lnTo>
                  <a:pt x="2549775" y="225586"/>
                </a:lnTo>
                <a:lnTo>
                  <a:pt x="2551961" y="227335"/>
                </a:lnTo>
                <a:lnTo>
                  <a:pt x="2553709" y="228646"/>
                </a:lnTo>
                <a:lnTo>
                  <a:pt x="2555021" y="226897"/>
                </a:lnTo>
                <a:lnTo>
                  <a:pt x="2557425" y="227335"/>
                </a:lnTo>
                <a:lnTo>
                  <a:pt x="2557425" y="229958"/>
                </a:lnTo>
                <a:lnTo>
                  <a:pt x="2556988" y="232581"/>
                </a:lnTo>
                <a:lnTo>
                  <a:pt x="2558737" y="234548"/>
                </a:lnTo>
                <a:lnTo>
                  <a:pt x="2560923" y="235860"/>
                </a:lnTo>
                <a:lnTo>
                  <a:pt x="2562234" y="234985"/>
                </a:lnTo>
                <a:lnTo>
                  <a:pt x="2562671" y="233237"/>
                </a:lnTo>
                <a:lnTo>
                  <a:pt x="2561360" y="232144"/>
                </a:lnTo>
                <a:lnTo>
                  <a:pt x="2560923" y="230832"/>
                </a:lnTo>
                <a:lnTo>
                  <a:pt x="2561797" y="229520"/>
                </a:lnTo>
                <a:lnTo>
                  <a:pt x="2564420" y="229083"/>
                </a:lnTo>
                <a:lnTo>
                  <a:pt x="2566825" y="228209"/>
                </a:lnTo>
                <a:lnTo>
                  <a:pt x="2568573" y="228209"/>
                </a:lnTo>
                <a:lnTo>
                  <a:pt x="2569447" y="226023"/>
                </a:lnTo>
                <a:lnTo>
                  <a:pt x="2571197" y="225149"/>
                </a:lnTo>
                <a:lnTo>
                  <a:pt x="2572945" y="224711"/>
                </a:lnTo>
                <a:lnTo>
                  <a:pt x="2572508" y="220121"/>
                </a:lnTo>
                <a:close/>
                <a:moveTo>
                  <a:pt x="731997" y="215749"/>
                </a:moveTo>
                <a:lnTo>
                  <a:pt x="730686" y="218809"/>
                </a:lnTo>
                <a:lnTo>
                  <a:pt x="730686" y="220995"/>
                </a:lnTo>
                <a:lnTo>
                  <a:pt x="729811" y="223837"/>
                </a:lnTo>
                <a:lnTo>
                  <a:pt x="728937" y="226023"/>
                </a:lnTo>
                <a:lnTo>
                  <a:pt x="728500" y="226460"/>
                </a:lnTo>
                <a:lnTo>
                  <a:pt x="728063" y="227335"/>
                </a:lnTo>
                <a:lnTo>
                  <a:pt x="723472" y="227335"/>
                </a:lnTo>
                <a:lnTo>
                  <a:pt x="720412" y="225149"/>
                </a:lnTo>
                <a:lnTo>
                  <a:pt x="716696" y="224274"/>
                </a:lnTo>
                <a:lnTo>
                  <a:pt x="714073" y="220558"/>
                </a:lnTo>
                <a:lnTo>
                  <a:pt x="712324" y="221870"/>
                </a:lnTo>
                <a:lnTo>
                  <a:pt x="711450" y="225586"/>
                </a:lnTo>
                <a:lnTo>
                  <a:pt x="713635" y="227335"/>
                </a:lnTo>
                <a:lnTo>
                  <a:pt x="715384" y="228646"/>
                </a:lnTo>
                <a:lnTo>
                  <a:pt x="716696" y="226897"/>
                </a:lnTo>
                <a:lnTo>
                  <a:pt x="719100" y="227335"/>
                </a:lnTo>
                <a:lnTo>
                  <a:pt x="719100" y="229958"/>
                </a:lnTo>
                <a:lnTo>
                  <a:pt x="718663" y="232581"/>
                </a:lnTo>
                <a:lnTo>
                  <a:pt x="720412" y="234548"/>
                </a:lnTo>
                <a:lnTo>
                  <a:pt x="722598" y="235860"/>
                </a:lnTo>
                <a:lnTo>
                  <a:pt x="723909" y="234985"/>
                </a:lnTo>
                <a:lnTo>
                  <a:pt x="724346" y="233237"/>
                </a:lnTo>
                <a:lnTo>
                  <a:pt x="723035" y="232144"/>
                </a:lnTo>
                <a:lnTo>
                  <a:pt x="722598" y="230832"/>
                </a:lnTo>
                <a:lnTo>
                  <a:pt x="723472" y="229520"/>
                </a:lnTo>
                <a:lnTo>
                  <a:pt x="726095" y="229083"/>
                </a:lnTo>
                <a:lnTo>
                  <a:pt x="728500" y="228209"/>
                </a:lnTo>
                <a:lnTo>
                  <a:pt x="730248" y="228209"/>
                </a:lnTo>
                <a:lnTo>
                  <a:pt x="731123" y="226023"/>
                </a:lnTo>
                <a:lnTo>
                  <a:pt x="732872" y="225149"/>
                </a:lnTo>
                <a:lnTo>
                  <a:pt x="734620" y="224711"/>
                </a:lnTo>
                <a:lnTo>
                  <a:pt x="734183" y="220121"/>
                </a:lnTo>
                <a:close/>
                <a:moveTo>
                  <a:pt x="2876629" y="215312"/>
                </a:moveTo>
                <a:lnTo>
                  <a:pt x="2874880" y="217061"/>
                </a:lnTo>
                <a:lnTo>
                  <a:pt x="2876191" y="216624"/>
                </a:lnTo>
                <a:lnTo>
                  <a:pt x="2877503" y="216624"/>
                </a:lnTo>
                <a:lnTo>
                  <a:pt x="2878377" y="217498"/>
                </a:lnTo>
                <a:lnTo>
                  <a:pt x="2879252" y="217498"/>
                </a:lnTo>
                <a:lnTo>
                  <a:pt x="2878377" y="215749"/>
                </a:lnTo>
                <a:close/>
                <a:moveTo>
                  <a:pt x="2758371" y="214438"/>
                </a:moveTo>
                <a:lnTo>
                  <a:pt x="2757934" y="214875"/>
                </a:lnTo>
                <a:lnTo>
                  <a:pt x="2757059" y="216624"/>
                </a:lnTo>
                <a:lnTo>
                  <a:pt x="2757059" y="217935"/>
                </a:lnTo>
                <a:lnTo>
                  <a:pt x="2757934" y="217935"/>
                </a:lnTo>
                <a:lnTo>
                  <a:pt x="2758371" y="217061"/>
                </a:lnTo>
                <a:lnTo>
                  <a:pt x="2759683" y="217061"/>
                </a:lnTo>
                <a:lnTo>
                  <a:pt x="2760775" y="216186"/>
                </a:lnTo>
                <a:lnTo>
                  <a:pt x="2761213" y="216186"/>
                </a:lnTo>
                <a:lnTo>
                  <a:pt x="2761213" y="215749"/>
                </a:lnTo>
                <a:lnTo>
                  <a:pt x="2760119" y="214875"/>
                </a:lnTo>
                <a:lnTo>
                  <a:pt x="2758808" y="214438"/>
                </a:lnTo>
                <a:close/>
                <a:moveTo>
                  <a:pt x="3681799" y="213782"/>
                </a:moveTo>
                <a:lnTo>
                  <a:pt x="3680487" y="215312"/>
                </a:lnTo>
                <a:lnTo>
                  <a:pt x="3680487" y="217061"/>
                </a:lnTo>
                <a:lnTo>
                  <a:pt x="3681799" y="217498"/>
                </a:lnTo>
                <a:lnTo>
                  <a:pt x="3683110" y="217498"/>
                </a:lnTo>
                <a:lnTo>
                  <a:pt x="3684422" y="215749"/>
                </a:lnTo>
                <a:lnTo>
                  <a:pt x="3684422" y="213782"/>
                </a:lnTo>
                <a:close/>
                <a:moveTo>
                  <a:pt x="2844277" y="213782"/>
                </a:moveTo>
                <a:lnTo>
                  <a:pt x="2843403" y="215312"/>
                </a:lnTo>
                <a:lnTo>
                  <a:pt x="2844277" y="216186"/>
                </a:lnTo>
                <a:lnTo>
                  <a:pt x="2845807" y="215749"/>
                </a:lnTo>
                <a:lnTo>
                  <a:pt x="2847119" y="215749"/>
                </a:lnTo>
                <a:lnTo>
                  <a:pt x="2847993" y="216624"/>
                </a:lnTo>
                <a:lnTo>
                  <a:pt x="2849305" y="216624"/>
                </a:lnTo>
                <a:lnTo>
                  <a:pt x="2849305" y="215312"/>
                </a:lnTo>
                <a:lnTo>
                  <a:pt x="2847993" y="214438"/>
                </a:lnTo>
                <a:lnTo>
                  <a:pt x="2845807" y="214438"/>
                </a:lnTo>
                <a:close/>
                <a:moveTo>
                  <a:pt x="2786569" y="213782"/>
                </a:moveTo>
                <a:lnTo>
                  <a:pt x="2785695" y="215749"/>
                </a:lnTo>
                <a:lnTo>
                  <a:pt x="2784383" y="217935"/>
                </a:lnTo>
                <a:lnTo>
                  <a:pt x="2783509" y="218809"/>
                </a:lnTo>
                <a:lnTo>
                  <a:pt x="2783946" y="219684"/>
                </a:lnTo>
                <a:lnTo>
                  <a:pt x="2786569" y="220121"/>
                </a:lnTo>
                <a:lnTo>
                  <a:pt x="2789411" y="217061"/>
                </a:lnTo>
                <a:lnTo>
                  <a:pt x="2789411" y="216624"/>
                </a:lnTo>
                <a:lnTo>
                  <a:pt x="2788974" y="214438"/>
                </a:lnTo>
                <a:close/>
                <a:moveTo>
                  <a:pt x="4230802" y="213345"/>
                </a:moveTo>
                <a:lnTo>
                  <a:pt x="4230365" y="214875"/>
                </a:lnTo>
                <a:lnTo>
                  <a:pt x="4230802" y="216186"/>
                </a:lnTo>
                <a:lnTo>
                  <a:pt x="4232987" y="216186"/>
                </a:lnTo>
                <a:lnTo>
                  <a:pt x="4232987" y="214875"/>
                </a:lnTo>
                <a:lnTo>
                  <a:pt x="4232551" y="213345"/>
                </a:lnTo>
                <a:close/>
                <a:moveTo>
                  <a:pt x="3947387" y="213345"/>
                </a:moveTo>
                <a:lnTo>
                  <a:pt x="3946513" y="213782"/>
                </a:lnTo>
                <a:lnTo>
                  <a:pt x="3944983" y="214438"/>
                </a:lnTo>
                <a:lnTo>
                  <a:pt x="3943234" y="218372"/>
                </a:lnTo>
                <a:lnTo>
                  <a:pt x="3941485" y="218372"/>
                </a:lnTo>
                <a:lnTo>
                  <a:pt x="3939737" y="217935"/>
                </a:lnTo>
                <a:lnTo>
                  <a:pt x="3937551" y="218372"/>
                </a:lnTo>
                <a:lnTo>
                  <a:pt x="3934709" y="218372"/>
                </a:lnTo>
                <a:lnTo>
                  <a:pt x="3937551" y="222307"/>
                </a:lnTo>
                <a:lnTo>
                  <a:pt x="3938862" y="226897"/>
                </a:lnTo>
                <a:lnTo>
                  <a:pt x="3937551" y="228646"/>
                </a:lnTo>
                <a:lnTo>
                  <a:pt x="3937987" y="229083"/>
                </a:lnTo>
                <a:lnTo>
                  <a:pt x="3937987" y="229958"/>
                </a:lnTo>
                <a:lnTo>
                  <a:pt x="3939737" y="229958"/>
                </a:lnTo>
                <a:lnTo>
                  <a:pt x="3940173" y="227772"/>
                </a:lnTo>
                <a:lnTo>
                  <a:pt x="3941923" y="226023"/>
                </a:lnTo>
                <a:lnTo>
                  <a:pt x="3942797" y="223837"/>
                </a:lnTo>
                <a:lnTo>
                  <a:pt x="3944983" y="223837"/>
                </a:lnTo>
                <a:lnTo>
                  <a:pt x="3946950" y="221433"/>
                </a:lnTo>
                <a:lnTo>
                  <a:pt x="3946950" y="219684"/>
                </a:lnTo>
                <a:lnTo>
                  <a:pt x="3947825" y="217498"/>
                </a:lnTo>
                <a:lnTo>
                  <a:pt x="3947825" y="215312"/>
                </a:lnTo>
                <a:close/>
                <a:moveTo>
                  <a:pt x="2468677" y="213345"/>
                </a:moveTo>
                <a:lnTo>
                  <a:pt x="2468240" y="214875"/>
                </a:lnTo>
                <a:lnTo>
                  <a:pt x="2468677" y="216186"/>
                </a:lnTo>
                <a:lnTo>
                  <a:pt x="2470863" y="216186"/>
                </a:lnTo>
                <a:lnTo>
                  <a:pt x="2470863" y="214875"/>
                </a:lnTo>
                <a:lnTo>
                  <a:pt x="2470426" y="213345"/>
                </a:lnTo>
                <a:close/>
                <a:moveTo>
                  <a:pt x="630352" y="213345"/>
                </a:moveTo>
                <a:lnTo>
                  <a:pt x="629915" y="214875"/>
                </a:lnTo>
                <a:lnTo>
                  <a:pt x="630352" y="216186"/>
                </a:lnTo>
                <a:lnTo>
                  <a:pt x="632538" y="216186"/>
                </a:lnTo>
                <a:lnTo>
                  <a:pt x="632538" y="214875"/>
                </a:lnTo>
                <a:lnTo>
                  <a:pt x="632101" y="213345"/>
                </a:lnTo>
                <a:close/>
                <a:moveTo>
                  <a:pt x="3235458" y="212908"/>
                </a:moveTo>
                <a:lnTo>
                  <a:pt x="3232179" y="214875"/>
                </a:lnTo>
                <a:lnTo>
                  <a:pt x="3232616" y="215749"/>
                </a:lnTo>
                <a:lnTo>
                  <a:pt x="3233053" y="217498"/>
                </a:lnTo>
                <a:lnTo>
                  <a:pt x="3236332" y="217498"/>
                </a:lnTo>
                <a:lnTo>
                  <a:pt x="3238518" y="214875"/>
                </a:lnTo>
                <a:close/>
                <a:moveTo>
                  <a:pt x="2023713" y="212908"/>
                </a:moveTo>
                <a:lnTo>
                  <a:pt x="2022183" y="213782"/>
                </a:lnTo>
                <a:lnTo>
                  <a:pt x="2020872" y="216186"/>
                </a:lnTo>
                <a:lnTo>
                  <a:pt x="2020872" y="217498"/>
                </a:lnTo>
                <a:lnTo>
                  <a:pt x="2021746" y="218809"/>
                </a:lnTo>
                <a:lnTo>
                  <a:pt x="2023276" y="218372"/>
                </a:lnTo>
                <a:lnTo>
                  <a:pt x="2024151" y="216624"/>
                </a:lnTo>
                <a:lnTo>
                  <a:pt x="2024151" y="215312"/>
                </a:lnTo>
                <a:close/>
                <a:moveTo>
                  <a:pt x="1225683" y="212908"/>
                </a:moveTo>
                <a:lnTo>
                  <a:pt x="1222404" y="214875"/>
                </a:lnTo>
                <a:lnTo>
                  <a:pt x="1222842" y="215749"/>
                </a:lnTo>
                <a:lnTo>
                  <a:pt x="1223279" y="217498"/>
                </a:lnTo>
                <a:lnTo>
                  <a:pt x="1226558" y="217498"/>
                </a:lnTo>
                <a:lnTo>
                  <a:pt x="1228744" y="214875"/>
                </a:lnTo>
                <a:close/>
                <a:moveTo>
                  <a:pt x="4312773" y="212470"/>
                </a:moveTo>
                <a:lnTo>
                  <a:pt x="4311899" y="212908"/>
                </a:lnTo>
                <a:lnTo>
                  <a:pt x="4311462" y="213782"/>
                </a:lnTo>
                <a:lnTo>
                  <a:pt x="4311462" y="214875"/>
                </a:lnTo>
                <a:lnTo>
                  <a:pt x="4312337" y="215749"/>
                </a:lnTo>
                <a:lnTo>
                  <a:pt x="4313648" y="217935"/>
                </a:lnTo>
                <a:lnTo>
                  <a:pt x="4315397" y="219684"/>
                </a:lnTo>
                <a:lnTo>
                  <a:pt x="4315834" y="219684"/>
                </a:lnTo>
                <a:lnTo>
                  <a:pt x="4315834" y="219247"/>
                </a:lnTo>
                <a:lnTo>
                  <a:pt x="4315397" y="216624"/>
                </a:lnTo>
                <a:lnTo>
                  <a:pt x="4314085" y="212470"/>
                </a:lnTo>
                <a:close/>
                <a:moveTo>
                  <a:pt x="4296598" y="212470"/>
                </a:moveTo>
                <a:lnTo>
                  <a:pt x="4295723" y="216624"/>
                </a:lnTo>
                <a:lnTo>
                  <a:pt x="4296161" y="220121"/>
                </a:lnTo>
                <a:lnTo>
                  <a:pt x="4296598" y="216624"/>
                </a:lnTo>
                <a:close/>
                <a:moveTo>
                  <a:pt x="2550649" y="212470"/>
                </a:moveTo>
                <a:lnTo>
                  <a:pt x="2549775" y="212908"/>
                </a:lnTo>
                <a:lnTo>
                  <a:pt x="2549337" y="213782"/>
                </a:lnTo>
                <a:lnTo>
                  <a:pt x="2549337" y="214875"/>
                </a:lnTo>
                <a:lnTo>
                  <a:pt x="2550211" y="215749"/>
                </a:lnTo>
                <a:lnTo>
                  <a:pt x="2551523" y="217935"/>
                </a:lnTo>
                <a:lnTo>
                  <a:pt x="2553272" y="219684"/>
                </a:lnTo>
                <a:lnTo>
                  <a:pt x="2553709" y="219684"/>
                </a:lnTo>
                <a:lnTo>
                  <a:pt x="2553709" y="219247"/>
                </a:lnTo>
                <a:lnTo>
                  <a:pt x="2553272" y="216624"/>
                </a:lnTo>
                <a:lnTo>
                  <a:pt x="2551961" y="212470"/>
                </a:lnTo>
                <a:close/>
                <a:moveTo>
                  <a:pt x="2534473" y="212470"/>
                </a:moveTo>
                <a:lnTo>
                  <a:pt x="2533599" y="216624"/>
                </a:lnTo>
                <a:lnTo>
                  <a:pt x="2534036" y="220121"/>
                </a:lnTo>
                <a:lnTo>
                  <a:pt x="2534473" y="216624"/>
                </a:lnTo>
                <a:close/>
                <a:moveTo>
                  <a:pt x="2028960" y="212470"/>
                </a:moveTo>
                <a:lnTo>
                  <a:pt x="2027211" y="214438"/>
                </a:lnTo>
                <a:lnTo>
                  <a:pt x="2027211" y="216186"/>
                </a:lnTo>
                <a:lnTo>
                  <a:pt x="2028523" y="216624"/>
                </a:lnTo>
                <a:lnTo>
                  <a:pt x="2029397" y="216624"/>
                </a:lnTo>
                <a:lnTo>
                  <a:pt x="2029834" y="215312"/>
                </a:lnTo>
                <a:close/>
                <a:moveTo>
                  <a:pt x="712324" y="212470"/>
                </a:moveTo>
                <a:lnTo>
                  <a:pt x="711450" y="212908"/>
                </a:lnTo>
                <a:lnTo>
                  <a:pt x="711012" y="213782"/>
                </a:lnTo>
                <a:lnTo>
                  <a:pt x="711012" y="214875"/>
                </a:lnTo>
                <a:lnTo>
                  <a:pt x="711887" y="215749"/>
                </a:lnTo>
                <a:lnTo>
                  <a:pt x="713198" y="217935"/>
                </a:lnTo>
                <a:lnTo>
                  <a:pt x="714947" y="219684"/>
                </a:lnTo>
                <a:lnTo>
                  <a:pt x="715384" y="219684"/>
                </a:lnTo>
                <a:lnTo>
                  <a:pt x="715384" y="219247"/>
                </a:lnTo>
                <a:lnTo>
                  <a:pt x="714947" y="216624"/>
                </a:lnTo>
                <a:lnTo>
                  <a:pt x="713635" y="212470"/>
                </a:lnTo>
                <a:close/>
                <a:moveTo>
                  <a:pt x="696148" y="212470"/>
                </a:moveTo>
                <a:lnTo>
                  <a:pt x="695274" y="216624"/>
                </a:lnTo>
                <a:lnTo>
                  <a:pt x="695711" y="220121"/>
                </a:lnTo>
                <a:lnTo>
                  <a:pt x="696148" y="216624"/>
                </a:lnTo>
                <a:close/>
                <a:moveTo>
                  <a:pt x="2000761" y="212033"/>
                </a:moveTo>
                <a:lnTo>
                  <a:pt x="1999450" y="213345"/>
                </a:lnTo>
                <a:lnTo>
                  <a:pt x="1999450" y="214875"/>
                </a:lnTo>
                <a:lnTo>
                  <a:pt x="2000324" y="215312"/>
                </a:lnTo>
                <a:lnTo>
                  <a:pt x="2002073" y="215749"/>
                </a:lnTo>
                <a:lnTo>
                  <a:pt x="2002510" y="213345"/>
                </a:lnTo>
                <a:close/>
                <a:moveTo>
                  <a:pt x="4279547" y="211159"/>
                </a:moveTo>
                <a:lnTo>
                  <a:pt x="4278673" y="212033"/>
                </a:lnTo>
                <a:lnTo>
                  <a:pt x="4278673" y="212908"/>
                </a:lnTo>
                <a:lnTo>
                  <a:pt x="4279547" y="213782"/>
                </a:lnTo>
                <a:lnTo>
                  <a:pt x="4281515" y="216624"/>
                </a:lnTo>
                <a:lnTo>
                  <a:pt x="4283701" y="218372"/>
                </a:lnTo>
                <a:lnTo>
                  <a:pt x="4285449" y="218372"/>
                </a:lnTo>
                <a:lnTo>
                  <a:pt x="4285887" y="216624"/>
                </a:lnTo>
                <a:lnTo>
                  <a:pt x="4287199" y="215312"/>
                </a:lnTo>
                <a:lnTo>
                  <a:pt x="4286761" y="212470"/>
                </a:lnTo>
                <a:lnTo>
                  <a:pt x="4285449" y="211159"/>
                </a:lnTo>
                <a:lnTo>
                  <a:pt x="4283701" y="212033"/>
                </a:lnTo>
                <a:lnTo>
                  <a:pt x="4281078" y="212033"/>
                </a:lnTo>
                <a:close/>
                <a:moveTo>
                  <a:pt x="2517423" y="211159"/>
                </a:moveTo>
                <a:lnTo>
                  <a:pt x="2516549" y="212033"/>
                </a:lnTo>
                <a:lnTo>
                  <a:pt x="2516549" y="212908"/>
                </a:lnTo>
                <a:lnTo>
                  <a:pt x="2517423" y="213782"/>
                </a:lnTo>
                <a:lnTo>
                  <a:pt x="2519391" y="216624"/>
                </a:lnTo>
                <a:lnTo>
                  <a:pt x="2521576" y="218372"/>
                </a:lnTo>
                <a:lnTo>
                  <a:pt x="2523325" y="218372"/>
                </a:lnTo>
                <a:lnTo>
                  <a:pt x="2523762" y="216624"/>
                </a:lnTo>
                <a:lnTo>
                  <a:pt x="2525073" y="215312"/>
                </a:lnTo>
                <a:lnTo>
                  <a:pt x="2524637" y="212470"/>
                </a:lnTo>
                <a:lnTo>
                  <a:pt x="2523325" y="211159"/>
                </a:lnTo>
                <a:lnTo>
                  <a:pt x="2521576" y="212033"/>
                </a:lnTo>
                <a:lnTo>
                  <a:pt x="2518953" y="212033"/>
                </a:lnTo>
                <a:close/>
                <a:moveTo>
                  <a:pt x="679098" y="211159"/>
                </a:moveTo>
                <a:lnTo>
                  <a:pt x="678224" y="212033"/>
                </a:lnTo>
                <a:lnTo>
                  <a:pt x="678224" y="212908"/>
                </a:lnTo>
                <a:lnTo>
                  <a:pt x="679098" y="213782"/>
                </a:lnTo>
                <a:lnTo>
                  <a:pt x="681065" y="216624"/>
                </a:lnTo>
                <a:lnTo>
                  <a:pt x="683251" y="218372"/>
                </a:lnTo>
                <a:lnTo>
                  <a:pt x="685000" y="218372"/>
                </a:lnTo>
                <a:lnTo>
                  <a:pt x="685437" y="216624"/>
                </a:lnTo>
                <a:lnTo>
                  <a:pt x="686749" y="215312"/>
                </a:lnTo>
                <a:lnTo>
                  <a:pt x="686312" y="212470"/>
                </a:lnTo>
                <a:lnTo>
                  <a:pt x="685000" y="211159"/>
                </a:lnTo>
                <a:lnTo>
                  <a:pt x="683251" y="212033"/>
                </a:lnTo>
                <a:lnTo>
                  <a:pt x="680628" y="212033"/>
                </a:lnTo>
                <a:close/>
                <a:moveTo>
                  <a:pt x="3197860" y="210722"/>
                </a:moveTo>
                <a:lnTo>
                  <a:pt x="3197205" y="212470"/>
                </a:lnTo>
                <a:lnTo>
                  <a:pt x="3198297" y="213782"/>
                </a:lnTo>
                <a:lnTo>
                  <a:pt x="3199609" y="215749"/>
                </a:lnTo>
                <a:lnTo>
                  <a:pt x="3200483" y="214438"/>
                </a:lnTo>
                <a:lnTo>
                  <a:pt x="3200921" y="212908"/>
                </a:lnTo>
                <a:lnTo>
                  <a:pt x="3200483" y="211159"/>
                </a:lnTo>
                <a:lnTo>
                  <a:pt x="3198735" y="210722"/>
                </a:lnTo>
                <a:close/>
                <a:moveTo>
                  <a:pt x="2781761" y="210722"/>
                </a:moveTo>
                <a:lnTo>
                  <a:pt x="2781323" y="211159"/>
                </a:lnTo>
                <a:lnTo>
                  <a:pt x="2780449" y="211596"/>
                </a:lnTo>
                <a:lnTo>
                  <a:pt x="2780449" y="212908"/>
                </a:lnTo>
                <a:lnTo>
                  <a:pt x="2781323" y="213782"/>
                </a:lnTo>
                <a:lnTo>
                  <a:pt x="2782197" y="213782"/>
                </a:lnTo>
                <a:lnTo>
                  <a:pt x="2782635" y="213345"/>
                </a:lnTo>
                <a:close/>
                <a:moveTo>
                  <a:pt x="2008849" y="210722"/>
                </a:moveTo>
                <a:lnTo>
                  <a:pt x="2007101" y="212908"/>
                </a:lnTo>
                <a:lnTo>
                  <a:pt x="2005789" y="214875"/>
                </a:lnTo>
                <a:lnTo>
                  <a:pt x="2005789" y="216624"/>
                </a:lnTo>
                <a:lnTo>
                  <a:pt x="2004915" y="218372"/>
                </a:lnTo>
                <a:lnTo>
                  <a:pt x="2004477" y="218809"/>
                </a:lnTo>
                <a:lnTo>
                  <a:pt x="2004477" y="219684"/>
                </a:lnTo>
                <a:lnTo>
                  <a:pt x="2003385" y="219684"/>
                </a:lnTo>
                <a:lnTo>
                  <a:pt x="2003822" y="220121"/>
                </a:lnTo>
                <a:lnTo>
                  <a:pt x="2003822" y="221433"/>
                </a:lnTo>
                <a:lnTo>
                  <a:pt x="2004477" y="224274"/>
                </a:lnTo>
                <a:lnTo>
                  <a:pt x="2005352" y="221870"/>
                </a:lnTo>
                <a:lnTo>
                  <a:pt x="2006226" y="220995"/>
                </a:lnTo>
                <a:lnTo>
                  <a:pt x="2006226" y="220121"/>
                </a:lnTo>
                <a:lnTo>
                  <a:pt x="2006663" y="218809"/>
                </a:lnTo>
                <a:lnTo>
                  <a:pt x="2006663" y="217061"/>
                </a:lnTo>
                <a:lnTo>
                  <a:pt x="2008412" y="214438"/>
                </a:lnTo>
                <a:close/>
                <a:moveTo>
                  <a:pt x="1188086" y="210722"/>
                </a:moveTo>
                <a:lnTo>
                  <a:pt x="1187430" y="212470"/>
                </a:lnTo>
                <a:lnTo>
                  <a:pt x="1188523" y="213782"/>
                </a:lnTo>
                <a:lnTo>
                  <a:pt x="1189834" y="215749"/>
                </a:lnTo>
                <a:lnTo>
                  <a:pt x="1190709" y="214438"/>
                </a:lnTo>
                <a:lnTo>
                  <a:pt x="1191146" y="212908"/>
                </a:lnTo>
                <a:lnTo>
                  <a:pt x="1190709" y="211159"/>
                </a:lnTo>
                <a:lnTo>
                  <a:pt x="1188960" y="210722"/>
                </a:lnTo>
                <a:close/>
                <a:moveTo>
                  <a:pt x="86562" y="210722"/>
                </a:moveTo>
                <a:lnTo>
                  <a:pt x="86125" y="211159"/>
                </a:lnTo>
                <a:lnTo>
                  <a:pt x="85688" y="212033"/>
                </a:lnTo>
                <a:lnTo>
                  <a:pt x="85688" y="213345"/>
                </a:lnTo>
                <a:lnTo>
                  <a:pt x="86999" y="214438"/>
                </a:lnTo>
                <a:lnTo>
                  <a:pt x="87874" y="213345"/>
                </a:lnTo>
                <a:lnTo>
                  <a:pt x="87437" y="212033"/>
                </a:lnTo>
                <a:close/>
                <a:moveTo>
                  <a:pt x="4517435" y="210284"/>
                </a:moveTo>
                <a:lnTo>
                  <a:pt x="4522245" y="211596"/>
                </a:lnTo>
                <a:lnTo>
                  <a:pt x="4531207" y="212908"/>
                </a:lnTo>
                <a:lnTo>
                  <a:pt x="4540169" y="213782"/>
                </a:lnTo>
                <a:lnTo>
                  <a:pt x="4562684" y="213782"/>
                </a:lnTo>
                <a:lnTo>
                  <a:pt x="4571646" y="215312"/>
                </a:lnTo>
                <a:lnTo>
                  <a:pt x="4579297" y="217061"/>
                </a:lnTo>
                <a:lnTo>
                  <a:pt x="4586291" y="219247"/>
                </a:lnTo>
                <a:lnTo>
                  <a:pt x="4592631" y="220995"/>
                </a:lnTo>
                <a:lnTo>
                  <a:pt x="4600719" y="224274"/>
                </a:lnTo>
                <a:lnTo>
                  <a:pt x="4604653" y="226897"/>
                </a:lnTo>
                <a:lnTo>
                  <a:pt x="4605965" y="228646"/>
                </a:lnTo>
                <a:lnTo>
                  <a:pt x="4606402" y="231269"/>
                </a:lnTo>
                <a:lnTo>
                  <a:pt x="4598533" y="229520"/>
                </a:lnTo>
                <a:lnTo>
                  <a:pt x="4589133" y="227772"/>
                </a:lnTo>
                <a:lnTo>
                  <a:pt x="4564870" y="227772"/>
                </a:lnTo>
                <a:lnTo>
                  <a:pt x="4557219" y="226897"/>
                </a:lnTo>
                <a:lnTo>
                  <a:pt x="4541699" y="224274"/>
                </a:lnTo>
                <a:lnTo>
                  <a:pt x="4534049" y="222307"/>
                </a:lnTo>
                <a:lnTo>
                  <a:pt x="4519621" y="217935"/>
                </a:lnTo>
                <a:lnTo>
                  <a:pt x="4518747" y="214438"/>
                </a:lnTo>
                <a:close/>
                <a:moveTo>
                  <a:pt x="4303811" y="209847"/>
                </a:moveTo>
                <a:lnTo>
                  <a:pt x="4302499" y="212470"/>
                </a:lnTo>
                <a:lnTo>
                  <a:pt x="4304249" y="214875"/>
                </a:lnTo>
                <a:lnTo>
                  <a:pt x="4303374" y="216186"/>
                </a:lnTo>
                <a:lnTo>
                  <a:pt x="4302063" y="217935"/>
                </a:lnTo>
                <a:lnTo>
                  <a:pt x="4305123" y="217061"/>
                </a:lnTo>
                <a:close/>
                <a:moveTo>
                  <a:pt x="3702783" y="209847"/>
                </a:moveTo>
                <a:lnTo>
                  <a:pt x="3701909" y="210284"/>
                </a:lnTo>
                <a:lnTo>
                  <a:pt x="3701472" y="210722"/>
                </a:lnTo>
                <a:lnTo>
                  <a:pt x="3701035" y="213345"/>
                </a:lnTo>
                <a:lnTo>
                  <a:pt x="3702346" y="215312"/>
                </a:lnTo>
                <a:lnTo>
                  <a:pt x="3703221" y="216186"/>
                </a:lnTo>
                <a:lnTo>
                  <a:pt x="3703877" y="217935"/>
                </a:lnTo>
                <a:lnTo>
                  <a:pt x="3705625" y="217935"/>
                </a:lnTo>
                <a:lnTo>
                  <a:pt x="3706063" y="216186"/>
                </a:lnTo>
                <a:lnTo>
                  <a:pt x="3704313" y="214438"/>
                </a:lnTo>
                <a:lnTo>
                  <a:pt x="3704313" y="211596"/>
                </a:lnTo>
                <a:close/>
                <a:moveTo>
                  <a:pt x="2541687" y="209847"/>
                </a:moveTo>
                <a:lnTo>
                  <a:pt x="2540375" y="212470"/>
                </a:lnTo>
                <a:lnTo>
                  <a:pt x="2542124" y="214875"/>
                </a:lnTo>
                <a:lnTo>
                  <a:pt x="2541249" y="216186"/>
                </a:lnTo>
                <a:lnTo>
                  <a:pt x="2539938" y="217935"/>
                </a:lnTo>
                <a:lnTo>
                  <a:pt x="2542998" y="217061"/>
                </a:lnTo>
                <a:close/>
                <a:moveTo>
                  <a:pt x="703362" y="209847"/>
                </a:moveTo>
                <a:lnTo>
                  <a:pt x="702050" y="212470"/>
                </a:lnTo>
                <a:lnTo>
                  <a:pt x="703799" y="214875"/>
                </a:lnTo>
                <a:lnTo>
                  <a:pt x="702925" y="216186"/>
                </a:lnTo>
                <a:lnTo>
                  <a:pt x="701613" y="217935"/>
                </a:lnTo>
                <a:lnTo>
                  <a:pt x="704673" y="217061"/>
                </a:lnTo>
                <a:close/>
                <a:moveTo>
                  <a:pt x="4243917" y="208973"/>
                </a:moveTo>
                <a:lnTo>
                  <a:pt x="4243917" y="209410"/>
                </a:lnTo>
                <a:lnTo>
                  <a:pt x="4244355" y="211159"/>
                </a:lnTo>
                <a:lnTo>
                  <a:pt x="4246103" y="212908"/>
                </a:lnTo>
                <a:lnTo>
                  <a:pt x="4246541" y="212908"/>
                </a:lnTo>
                <a:lnTo>
                  <a:pt x="4247415" y="214438"/>
                </a:lnTo>
                <a:lnTo>
                  <a:pt x="4248727" y="214438"/>
                </a:lnTo>
                <a:lnTo>
                  <a:pt x="4248727" y="212908"/>
                </a:lnTo>
                <a:lnTo>
                  <a:pt x="4246977" y="212470"/>
                </a:lnTo>
                <a:lnTo>
                  <a:pt x="4246541" y="211596"/>
                </a:lnTo>
                <a:lnTo>
                  <a:pt x="4246103" y="211159"/>
                </a:lnTo>
                <a:lnTo>
                  <a:pt x="4245666" y="209847"/>
                </a:lnTo>
                <a:lnTo>
                  <a:pt x="4244355" y="208973"/>
                </a:lnTo>
                <a:close/>
                <a:moveTo>
                  <a:pt x="2859579" y="208973"/>
                </a:moveTo>
                <a:lnTo>
                  <a:pt x="2860453" y="210722"/>
                </a:lnTo>
                <a:lnTo>
                  <a:pt x="2860453" y="214438"/>
                </a:lnTo>
                <a:lnTo>
                  <a:pt x="2862202" y="214875"/>
                </a:lnTo>
                <a:lnTo>
                  <a:pt x="2863732" y="213345"/>
                </a:lnTo>
                <a:lnTo>
                  <a:pt x="2863732" y="212908"/>
                </a:lnTo>
                <a:lnTo>
                  <a:pt x="2862639" y="209847"/>
                </a:lnTo>
                <a:close/>
                <a:moveTo>
                  <a:pt x="2481793" y="208973"/>
                </a:moveTo>
                <a:lnTo>
                  <a:pt x="2481793" y="209410"/>
                </a:lnTo>
                <a:lnTo>
                  <a:pt x="2482230" y="211159"/>
                </a:lnTo>
                <a:lnTo>
                  <a:pt x="2483979" y="212908"/>
                </a:lnTo>
                <a:lnTo>
                  <a:pt x="2484416" y="212908"/>
                </a:lnTo>
                <a:lnTo>
                  <a:pt x="2485290" y="214438"/>
                </a:lnTo>
                <a:lnTo>
                  <a:pt x="2486601" y="214438"/>
                </a:lnTo>
                <a:lnTo>
                  <a:pt x="2486601" y="212908"/>
                </a:lnTo>
                <a:lnTo>
                  <a:pt x="2484853" y="212470"/>
                </a:lnTo>
                <a:lnTo>
                  <a:pt x="2484416" y="211596"/>
                </a:lnTo>
                <a:lnTo>
                  <a:pt x="2483979" y="211159"/>
                </a:lnTo>
                <a:lnTo>
                  <a:pt x="2483541" y="209847"/>
                </a:lnTo>
                <a:lnTo>
                  <a:pt x="2482230" y="208973"/>
                </a:lnTo>
                <a:close/>
                <a:moveTo>
                  <a:pt x="643468" y="208973"/>
                </a:moveTo>
                <a:lnTo>
                  <a:pt x="643468" y="209410"/>
                </a:lnTo>
                <a:lnTo>
                  <a:pt x="643905" y="211159"/>
                </a:lnTo>
                <a:lnTo>
                  <a:pt x="645654" y="212908"/>
                </a:lnTo>
                <a:lnTo>
                  <a:pt x="646091" y="212908"/>
                </a:lnTo>
                <a:lnTo>
                  <a:pt x="646965" y="214438"/>
                </a:lnTo>
                <a:lnTo>
                  <a:pt x="648277" y="214438"/>
                </a:lnTo>
                <a:lnTo>
                  <a:pt x="648277" y="212908"/>
                </a:lnTo>
                <a:lnTo>
                  <a:pt x="646528" y="212470"/>
                </a:lnTo>
                <a:lnTo>
                  <a:pt x="646091" y="211596"/>
                </a:lnTo>
                <a:lnTo>
                  <a:pt x="645654" y="211159"/>
                </a:lnTo>
                <a:lnTo>
                  <a:pt x="645216" y="209847"/>
                </a:lnTo>
                <a:lnTo>
                  <a:pt x="643905" y="208973"/>
                </a:lnTo>
                <a:close/>
                <a:moveTo>
                  <a:pt x="2960349" y="208099"/>
                </a:moveTo>
                <a:lnTo>
                  <a:pt x="2957727" y="209847"/>
                </a:lnTo>
                <a:lnTo>
                  <a:pt x="2954885" y="212033"/>
                </a:lnTo>
                <a:lnTo>
                  <a:pt x="2952699" y="212033"/>
                </a:lnTo>
                <a:lnTo>
                  <a:pt x="2950075" y="212470"/>
                </a:lnTo>
                <a:lnTo>
                  <a:pt x="2947453" y="213345"/>
                </a:lnTo>
                <a:lnTo>
                  <a:pt x="2946797" y="216186"/>
                </a:lnTo>
                <a:lnTo>
                  <a:pt x="2947889" y="217498"/>
                </a:lnTo>
                <a:lnTo>
                  <a:pt x="2949639" y="217061"/>
                </a:lnTo>
                <a:lnTo>
                  <a:pt x="2954010" y="215312"/>
                </a:lnTo>
                <a:lnTo>
                  <a:pt x="2958163" y="213345"/>
                </a:lnTo>
                <a:lnTo>
                  <a:pt x="2959038" y="212033"/>
                </a:lnTo>
                <a:lnTo>
                  <a:pt x="2959912" y="211159"/>
                </a:lnTo>
                <a:lnTo>
                  <a:pt x="2962098" y="212908"/>
                </a:lnTo>
                <a:lnTo>
                  <a:pt x="2964721" y="212908"/>
                </a:lnTo>
                <a:lnTo>
                  <a:pt x="2963409" y="208973"/>
                </a:lnTo>
                <a:close/>
                <a:moveTo>
                  <a:pt x="2829195" y="208099"/>
                </a:moveTo>
                <a:lnTo>
                  <a:pt x="2827883" y="208536"/>
                </a:lnTo>
                <a:lnTo>
                  <a:pt x="2827883" y="209410"/>
                </a:lnTo>
                <a:lnTo>
                  <a:pt x="2828320" y="209847"/>
                </a:lnTo>
                <a:lnTo>
                  <a:pt x="2828320" y="210722"/>
                </a:lnTo>
                <a:lnTo>
                  <a:pt x="2830069" y="208973"/>
                </a:lnTo>
                <a:close/>
                <a:moveTo>
                  <a:pt x="2746349" y="208099"/>
                </a:moveTo>
                <a:lnTo>
                  <a:pt x="2745474" y="209847"/>
                </a:lnTo>
                <a:lnTo>
                  <a:pt x="2746349" y="210722"/>
                </a:lnTo>
                <a:lnTo>
                  <a:pt x="2747223" y="210722"/>
                </a:lnTo>
                <a:lnTo>
                  <a:pt x="2748097" y="208973"/>
                </a:lnTo>
                <a:lnTo>
                  <a:pt x="2747660" y="208099"/>
                </a:lnTo>
                <a:close/>
                <a:moveTo>
                  <a:pt x="2014314" y="207224"/>
                </a:moveTo>
                <a:lnTo>
                  <a:pt x="2011473" y="209410"/>
                </a:lnTo>
                <a:lnTo>
                  <a:pt x="2011035" y="212033"/>
                </a:lnTo>
                <a:lnTo>
                  <a:pt x="2012784" y="213345"/>
                </a:lnTo>
                <a:lnTo>
                  <a:pt x="2015626" y="216624"/>
                </a:lnTo>
                <a:lnTo>
                  <a:pt x="2019123" y="220121"/>
                </a:lnTo>
                <a:lnTo>
                  <a:pt x="2018686" y="213345"/>
                </a:lnTo>
                <a:lnTo>
                  <a:pt x="2016500" y="208536"/>
                </a:lnTo>
                <a:close/>
                <a:moveTo>
                  <a:pt x="4288947" y="206787"/>
                </a:moveTo>
                <a:lnTo>
                  <a:pt x="4287635" y="208536"/>
                </a:lnTo>
                <a:lnTo>
                  <a:pt x="4288073" y="209410"/>
                </a:lnTo>
                <a:lnTo>
                  <a:pt x="4291351" y="209410"/>
                </a:lnTo>
                <a:lnTo>
                  <a:pt x="4291351" y="207661"/>
                </a:lnTo>
                <a:close/>
                <a:moveTo>
                  <a:pt x="2526823" y="206787"/>
                </a:moveTo>
                <a:lnTo>
                  <a:pt x="2525511" y="208536"/>
                </a:lnTo>
                <a:lnTo>
                  <a:pt x="2525948" y="209410"/>
                </a:lnTo>
                <a:lnTo>
                  <a:pt x="2529227" y="209410"/>
                </a:lnTo>
                <a:lnTo>
                  <a:pt x="2529227" y="207661"/>
                </a:lnTo>
                <a:close/>
                <a:moveTo>
                  <a:pt x="688497" y="206787"/>
                </a:moveTo>
                <a:lnTo>
                  <a:pt x="687186" y="208536"/>
                </a:lnTo>
                <a:lnTo>
                  <a:pt x="687623" y="209410"/>
                </a:lnTo>
                <a:lnTo>
                  <a:pt x="690902" y="209410"/>
                </a:lnTo>
                <a:lnTo>
                  <a:pt x="690902" y="207661"/>
                </a:lnTo>
                <a:close/>
                <a:moveTo>
                  <a:pt x="4668263" y="206350"/>
                </a:moveTo>
                <a:lnTo>
                  <a:pt x="4667827" y="207224"/>
                </a:lnTo>
                <a:lnTo>
                  <a:pt x="4668263" y="208099"/>
                </a:lnTo>
                <a:lnTo>
                  <a:pt x="4668701" y="208536"/>
                </a:lnTo>
                <a:lnTo>
                  <a:pt x="4669138" y="208536"/>
                </a:lnTo>
                <a:lnTo>
                  <a:pt x="4669575" y="207661"/>
                </a:lnTo>
                <a:lnTo>
                  <a:pt x="4669575" y="206787"/>
                </a:lnTo>
                <a:lnTo>
                  <a:pt x="4668701" y="206350"/>
                </a:lnTo>
                <a:close/>
                <a:moveTo>
                  <a:pt x="3207259" y="206350"/>
                </a:moveTo>
                <a:lnTo>
                  <a:pt x="3205293" y="207224"/>
                </a:lnTo>
                <a:lnTo>
                  <a:pt x="3204418" y="209847"/>
                </a:lnTo>
                <a:lnTo>
                  <a:pt x="3205293" y="211159"/>
                </a:lnTo>
                <a:lnTo>
                  <a:pt x="3206167" y="213345"/>
                </a:lnTo>
                <a:lnTo>
                  <a:pt x="3208571" y="211596"/>
                </a:lnTo>
                <a:lnTo>
                  <a:pt x="3209445" y="208973"/>
                </a:lnTo>
                <a:lnTo>
                  <a:pt x="3208571" y="207661"/>
                </a:lnTo>
                <a:close/>
                <a:moveTo>
                  <a:pt x="1197485" y="206350"/>
                </a:moveTo>
                <a:lnTo>
                  <a:pt x="1195518" y="207224"/>
                </a:lnTo>
                <a:lnTo>
                  <a:pt x="1194643" y="209847"/>
                </a:lnTo>
                <a:lnTo>
                  <a:pt x="1195518" y="211159"/>
                </a:lnTo>
                <a:lnTo>
                  <a:pt x="1196392" y="213345"/>
                </a:lnTo>
                <a:lnTo>
                  <a:pt x="1198797" y="211596"/>
                </a:lnTo>
                <a:lnTo>
                  <a:pt x="1199671" y="208973"/>
                </a:lnTo>
                <a:lnTo>
                  <a:pt x="1198797" y="207661"/>
                </a:lnTo>
                <a:close/>
                <a:moveTo>
                  <a:pt x="2884717" y="205913"/>
                </a:moveTo>
                <a:lnTo>
                  <a:pt x="2883405" y="206350"/>
                </a:lnTo>
                <a:lnTo>
                  <a:pt x="2883843" y="207224"/>
                </a:lnTo>
                <a:lnTo>
                  <a:pt x="2884717" y="208099"/>
                </a:lnTo>
                <a:lnTo>
                  <a:pt x="2886465" y="208536"/>
                </a:lnTo>
                <a:lnTo>
                  <a:pt x="2886903" y="207661"/>
                </a:lnTo>
                <a:lnTo>
                  <a:pt x="2886465" y="206350"/>
                </a:lnTo>
                <a:close/>
                <a:moveTo>
                  <a:pt x="2785695" y="205913"/>
                </a:moveTo>
                <a:lnTo>
                  <a:pt x="2784383" y="206787"/>
                </a:lnTo>
                <a:lnTo>
                  <a:pt x="2784821" y="208099"/>
                </a:lnTo>
                <a:lnTo>
                  <a:pt x="2786569" y="208536"/>
                </a:lnTo>
                <a:lnTo>
                  <a:pt x="2786569" y="208973"/>
                </a:lnTo>
                <a:lnTo>
                  <a:pt x="2787007" y="208973"/>
                </a:lnTo>
                <a:lnTo>
                  <a:pt x="2789411" y="209847"/>
                </a:lnTo>
                <a:lnTo>
                  <a:pt x="2791159" y="209410"/>
                </a:lnTo>
                <a:lnTo>
                  <a:pt x="2791597" y="208973"/>
                </a:lnTo>
                <a:lnTo>
                  <a:pt x="2791597" y="208099"/>
                </a:lnTo>
                <a:lnTo>
                  <a:pt x="2790285" y="207224"/>
                </a:lnTo>
                <a:lnTo>
                  <a:pt x="2788318" y="207661"/>
                </a:lnTo>
                <a:lnTo>
                  <a:pt x="2787443" y="207224"/>
                </a:lnTo>
                <a:lnTo>
                  <a:pt x="2787007" y="207224"/>
                </a:lnTo>
                <a:close/>
                <a:moveTo>
                  <a:pt x="2777170" y="205475"/>
                </a:moveTo>
                <a:lnTo>
                  <a:pt x="2774547" y="206350"/>
                </a:lnTo>
                <a:lnTo>
                  <a:pt x="2771049" y="208099"/>
                </a:lnTo>
                <a:lnTo>
                  <a:pt x="2770612" y="208536"/>
                </a:lnTo>
                <a:lnTo>
                  <a:pt x="2771487" y="209410"/>
                </a:lnTo>
                <a:lnTo>
                  <a:pt x="2772798" y="209410"/>
                </a:lnTo>
                <a:lnTo>
                  <a:pt x="2774109" y="209847"/>
                </a:lnTo>
                <a:lnTo>
                  <a:pt x="2774984" y="210722"/>
                </a:lnTo>
                <a:lnTo>
                  <a:pt x="2776295" y="211596"/>
                </a:lnTo>
                <a:lnTo>
                  <a:pt x="2778044" y="210722"/>
                </a:lnTo>
                <a:lnTo>
                  <a:pt x="2779575" y="209410"/>
                </a:lnTo>
                <a:lnTo>
                  <a:pt x="2778481" y="207661"/>
                </a:lnTo>
                <a:lnTo>
                  <a:pt x="2778481" y="205913"/>
                </a:lnTo>
                <a:close/>
                <a:moveTo>
                  <a:pt x="2019123" y="205475"/>
                </a:moveTo>
                <a:lnTo>
                  <a:pt x="2018249" y="205913"/>
                </a:lnTo>
                <a:lnTo>
                  <a:pt x="2018686" y="206787"/>
                </a:lnTo>
                <a:lnTo>
                  <a:pt x="2019123" y="207224"/>
                </a:lnTo>
                <a:lnTo>
                  <a:pt x="2019560" y="207224"/>
                </a:lnTo>
                <a:lnTo>
                  <a:pt x="2019997" y="206787"/>
                </a:lnTo>
                <a:lnTo>
                  <a:pt x="2019997" y="206350"/>
                </a:lnTo>
                <a:lnTo>
                  <a:pt x="2019560" y="205475"/>
                </a:lnTo>
                <a:close/>
                <a:moveTo>
                  <a:pt x="3939299" y="205038"/>
                </a:moveTo>
                <a:lnTo>
                  <a:pt x="3938425" y="205913"/>
                </a:lnTo>
                <a:lnTo>
                  <a:pt x="3937987" y="207224"/>
                </a:lnTo>
                <a:lnTo>
                  <a:pt x="3938862" y="209847"/>
                </a:lnTo>
                <a:lnTo>
                  <a:pt x="3938862" y="210284"/>
                </a:lnTo>
                <a:lnTo>
                  <a:pt x="3940173" y="211159"/>
                </a:lnTo>
                <a:lnTo>
                  <a:pt x="3941048" y="211159"/>
                </a:lnTo>
                <a:lnTo>
                  <a:pt x="3941485" y="210722"/>
                </a:lnTo>
                <a:lnTo>
                  <a:pt x="3941485" y="209847"/>
                </a:lnTo>
                <a:lnTo>
                  <a:pt x="3941048" y="206787"/>
                </a:lnTo>
                <a:close/>
                <a:moveTo>
                  <a:pt x="2944611" y="205038"/>
                </a:moveTo>
                <a:lnTo>
                  <a:pt x="2943299" y="205475"/>
                </a:lnTo>
                <a:lnTo>
                  <a:pt x="2943737" y="206350"/>
                </a:lnTo>
                <a:lnTo>
                  <a:pt x="2945048" y="208099"/>
                </a:lnTo>
                <a:lnTo>
                  <a:pt x="2947453" y="208536"/>
                </a:lnTo>
                <a:lnTo>
                  <a:pt x="2947889" y="207224"/>
                </a:lnTo>
                <a:lnTo>
                  <a:pt x="2947889" y="206350"/>
                </a:lnTo>
                <a:lnTo>
                  <a:pt x="2946359" y="205038"/>
                </a:lnTo>
                <a:close/>
                <a:moveTo>
                  <a:pt x="2003822" y="205038"/>
                </a:moveTo>
                <a:lnTo>
                  <a:pt x="2002073" y="206787"/>
                </a:lnTo>
                <a:lnTo>
                  <a:pt x="2003822" y="208536"/>
                </a:lnTo>
                <a:lnTo>
                  <a:pt x="2006226" y="207661"/>
                </a:lnTo>
                <a:lnTo>
                  <a:pt x="2006663" y="206787"/>
                </a:lnTo>
                <a:lnTo>
                  <a:pt x="2006226" y="205475"/>
                </a:lnTo>
                <a:close/>
                <a:moveTo>
                  <a:pt x="4337911" y="204382"/>
                </a:moveTo>
                <a:lnTo>
                  <a:pt x="4336381" y="205913"/>
                </a:lnTo>
                <a:lnTo>
                  <a:pt x="4335944" y="205913"/>
                </a:lnTo>
                <a:lnTo>
                  <a:pt x="4335070" y="206350"/>
                </a:lnTo>
                <a:lnTo>
                  <a:pt x="4333759" y="205475"/>
                </a:lnTo>
                <a:lnTo>
                  <a:pt x="4332447" y="207224"/>
                </a:lnTo>
                <a:lnTo>
                  <a:pt x="4333321" y="208536"/>
                </a:lnTo>
                <a:lnTo>
                  <a:pt x="4335070" y="208099"/>
                </a:lnTo>
                <a:lnTo>
                  <a:pt x="4335507" y="208099"/>
                </a:lnTo>
                <a:lnTo>
                  <a:pt x="4335944" y="208536"/>
                </a:lnTo>
                <a:lnTo>
                  <a:pt x="4338349" y="208536"/>
                </a:lnTo>
                <a:lnTo>
                  <a:pt x="4339661" y="206787"/>
                </a:lnTo>
                <a:lnTo>
                  <a:pt x="4340097" y="205913"/>
                </a:lnTo>
                <a:lnTo>
                  <a:pt x="4339661" y="205038"/>
                </a:lnTo>
                <a:close/>
                <a:moveTo>
                  <a:pt x="3235458" y="204382"/>
                </a:moveTo>
                <a:lnTo>
                  <a:pt x="3235458" y="207661"/>
                </a:lnTo>
                <a:lnTo>
                  <a:pt x="3238081" y="208536"/>
                </a:lnTo>
                <a:lnTo>
                  <a:pt x="3239829" y="206350"/>
                </a:lnTo>
                <a:lnTo>
                  <a:pt x="3239393" y="205038"/>
                </a:lnTo>
                <a:lnTo>
                  <a:pt x="3238081" y="204382"/>
                </a:lnTo>
                <a:close/>
                <a:moveTo>
                  <a:pt x="2575787" y="204382"/>
                </a:moveTo>
                <a:lnTo>
                  <a:pt x="2574257" y="205913"/>
                </a:lnTo>
                <a:lnTo>
                  <a:pt x="2573819" y="205913"/>
                </a:lnTo>
                <a:lnTo>
                  <a:pt x="2572945" y="206350"/>
                </a:lnTo>
                <a:lnTo>
                  <a:pt x="2571633" y="205475"/>
                </a:lnTo>
                <a:lnTo>
                  <a:pt x="2570322" y="207224"/>
                </a:lnTo>
                <a:lnTo>
                  <a:pt x="2571197" y="208536"/>
                </a:lnTo>
                <a:lnTo>
                  <a:pt x="2572945" y="208099"/>
                </a:lnTo>
                <a:lnTo>
                  <a:pt x="2573383" y="208099"/>
                </a:lnTo>
                <a:lnTo>
                  <a:pt x="2573819" y="208536"/>
                </a:lnTo>
                <a:lnTo>
                  <a:pt x="2576224" y="208536"/>
                </a:lnTo>
                <a:lnTo>
                  <a:pt x="2577535" y="206787"/>
                </a:lnTo>
                <a:lnTo>
                  <a:pt x="2577973" y="205913"/>
                </a:lnTo>
                <a:lnTo>
                  <a:pt x="2577535" y="205038"/>
                </a:lnTo>
                <a:close/>
                <a:moveTo>
                  <a:pt x="1225683" y="204382"/>
                </a:moveTo>
                <a:lnTo>
                  <a:pt x="1225683" y="207661"/>
                </a:lnTo>
                <a:lnTo>
                  <a:pt x="1228306" y="208536"/>
                </a:lnTo>
                <a:lnTo>
                  <a:pt x="1230055" y="206350"/>
                </a:lnTo>
                <a:lnTo>
                  <a:pt x="1229618" y="205038"/>
                </a:lnTo>
                <a:lnTo>
                  <a:pt x="1228306" y="204382"/>
                </a:lnTo>
                <a:close/>
                <a:moveTo>
                  <a:pt x="737462" y="204382"/>
                </a:moveTo>
                <a:lnTo>
                  <a:pt x="735932" y="205913"/>
                </a:lnTo>
                <a:lnTo>
                  <a:pt x="735495" y="205913"/>
                </a:lnTo>
                <a:lnTo>
                  <a:pt x="734620" y="206350"/>
                </a:lnTo>
                <a:lnTo>
                  <a:pt x="733309" y="205475"/>
                </a:lnTo>
                <a:lnTo>
                  <a:pt x="731997" y="207224"/>
                </a:lnTo>
                <a:lnTo>
                  <a:pt x="732872" y="208536"/>
                </a:lnTo>
                <a:lnTo>
                  <a:pt x="734620" y="208099"/>
                </a:lnTo>
                <a:lnTo>
                  <a:pt x="735057" y="208099"/>
                </a:lnTo>
                <a:lnTo>
                  <a:pt x="735495" y="208536"/>
                </a:lnTo>
                <a:lnTo>
                  <a:pt x="737899" y="208536"/>
                </a:lnTo>
                <a:lnTo>
                  <a:pt x="739211" y="206787"/>
                </a:lnTo>
                <a:lnTo>
                  <a:pt x="739648" y="205913"/>
                </a:lnTo>
                <a:lnTo>
                  <a:pt x="739211" y="205038"/>
                </a:lnTo>
                <a:close/>
                <a:moveTo>
                  <a:pt x="3210320" y="203945"/>
                </a:moveTo>
                <a:lnTo>
                  <a:pt x="3213380" y="211596"/>
                </a:lnTo>
                <a:lnTo>
                  <a:pt x="3217971" y="217061"/>
                </a:lnTo>
                <a:lnTo>
                  <a:pt x="3221468" y="217498"/>
                </a:lnTo>
                <a:lnTo>
                  <a:pt x="3224091" y="214438"/>
                </a:lnTo>
                <a:lnTo>
                  <a:pt x="3224091" y="211159"/>
                </a:lnTo>
                <a:lnTo>
                  <a:pt x="3216003" y="207224"/>
                </a:lnTo>
                <a:close/>
                <a:moveTo>
                  <a:pt x="1200545" y="203945"/>
                </a:moveTo>
                <a:lnTo>
                  <a:pt x="1203606" y="211596"/>
                </a:lnTo>
                <a:lnTo>
                  <a:pt x="1208196" y="217061"/>
                </a:lnTo>
                <a:lnTo>
                  <a:pt x="1211693" y="217498"/>
                </a:lnTo>
                <a:lnTo>
                  <a:pt x="1214317" y="214438"/>
                </a:lnTo>
                <a:lnTo>
                  <a:pt x="1214317" y="211159"/>
                </a:lnTo>
                <a:lnTo>
                  <a:pt x="1206229" y="207224"/>
                </a:lnTo>
                <a:close/>
                <a:moveTo>
                  <a:pt x="3692947" y="203071"/>
                </a:moveTo>
                <a:lnTo>
                  <a:pt x="3690761" y="203945"/>
                </a:lnTo>
                <a:lnTo>
                  <a:pt x="3688575" y="204382"/>
                </a:lnTo>
                <a:lnTo>
                  <a:pt x="3687701" y="206350"/>
                </a:lnTo>
                <a:lnTo>
                  <a:pt x="3687701" y="206787"/>
                </a:lnTo>
                <a:lnTo>
                  <a:pt x="3689449" y="205913"/>
                </a:lnTo>
                <a:lnTo>
                  <a:pt x="3690323" y="205038"/>
                </a:lnTo>
                <a:lnTo>
                  <a:pt x="3692947" y="203945"/>
                </a:lnTo>
                <a:lnTo>
                  <a:pt x="3693821" y="203508"/>
                </a:lnTo>
                <a:lnTo>
                  <a:pt x="3695351" y="203508"/>
                </a:lnTo>
                <a:lnTo>
                  <a:pt x="3695789" y="203071"/>
                </a:lnTo>
                <a:close/>
                <a:moveTo>
                  <a:pt x="2971497" y="203071"/>
                </a:moveTo>
                <a:lnTo>
                  <a:pt x="2970186" y="205038"/>
                </a:lnTo>
                <a:lnTo>
                  <a:pt x="2971061" y="207661"/>
                </a:lnTo>
                <a:lnTo>
                  <a:pt x="2971935" y="209410"/>
                </a:lnTo>
                <a:lnTo>
                  <a:pt x="2973683" y="209410"/>
                </a:lnTo>
                <a:lnTo>
                  <a:pt x="2974558" y="207661"/>
                </a:lnTo>
                <a:lnTo>
                  <a:pt x="2974121" y="205475"/>
                </a:lnTo>
                <a:lnTo>
                  <a:pt x="2973247" y="203508"/>
                </a:lnTo>
                <a:close/>
                <a:moveTo>
                  <a:pt x="4716572" y="202197"/>
                </a:moveTo>
                <a:lnTo>
                  <a:pt x="4719851" y="206787"/>
                </a:lnTo>
                <a:lnTo>
                  <a:pt x="4723785" y="212908"/>
                </a:lnTo>
                <a:lnTo>
                  <a:pt x="4725971" y="216624"/>
                </a:lnTo>
                <a:lnTo>
                  <a:pt x="4726409" y="219247"/>
                </a:lnTo>
                <a:lnTo>
                  <a:pt x="4728376" y="226897"/>
                </a:lnTo>
                <a:lnTo>
                  <a:pt x="4729251" y="235422"/>
                </a:lnTo>
                <a:lnTo>
                  <a:pt x="4729687" y="244385"/>
                </a:lnTo>
                <a:lnTo>
                  <a:pt x="4729251" y="254658"/>
                </a:lnTo>
                <a:lnTo>
                  <a:pt x="4727721" y="264495"/>
                </a:lnTo>
                <a:lnTo>
                  <a:pt x="4725971" y="273020"/>
                </a:lnTo>
                <a:lnTo>
                  <a:pt x="4723349" y="281108"/>
                </a:lnTo>
                <a:lnTo>
                  <a:pt x="4720288" y="289633"/>
                </a:lnTo>
                <a:lnTo>
                  <a:pt x="4716572" y="297502"/>
                </a:lnTo>
                <a:lnTo>
                  <a:pt x="4712637" y="305590"/>
                </a:lnTo>
                <a:lnTo>
                  <a:pt x="4706299" y="313678"/>
                </a:lnTo>
                <a:lnTo>
                  <a:pt x="4699085" y="320892"/>
                </a:lnTo>
                <a:lnTo>
                  <a:pt x="4692090" y="326794"/>
                </a:lnTo>
                <a:lnTo>
                  <a:pt x="4684877" y="331603"/>
                </a:lnTo>
                <a:lnTo>
                  <a:pt x="4676789" y="336630"/>
                </a:lnTo>
                <a:lnTo>
                  <a:pt x="4669575" y="341002"/>
                </a:lnTo>
                <a:lnTo>
                  <a:pt x="4661050" y="345155"/>
                </a:lnTo>
                <a:lnTo>
                  <a:pt x="4653618" y="348216"/>
                </a:lnTo>
                <a:lnTo>
                  <a:pt x="4644655" y="351276"/>
                </a:lnTo>
                <a:lnTo>
                  <a:pt x="4636567" y="353899"/>
                </a:lnTo>
                <a:lnTo>
                  <a:pt x="4628480" y="356303"/>
                </a:lnTo>
                <a:lnTo>
                  <a:pt x="4619081" y="358489"/>
                </a:lnTo>
                <a:lnTo>
                  <a:pt x="4609244" y="359801"/>
                </a:lnTo>
                <a:lnTo>
                  <a:pt x="4600281" y="360675"/>
                </a:lnTo>
                <a:lnTo>
                  <a:pt x="4592193" y="360238"/>
                </a:lnTo>
                <a:lnTo>
                  <a:pt x="4575581" y="359801"/>
                </a:lnTo>
                <a:lnTo>
                  <a:pt x="4557219" y="360675"/>
                </a:lnTo>
                <a:lnTo>
                  <a:pt x="4546508" y="360675"/>
                </a:lnTo>
                <a:lnTo>
                  <a:pt x="4537983" y="358489"/>
                </a:lnTo>
                <a:lnTo>
                  <a:pt x="4520933" y="353025"/>
                </a:lnTo>
                <a:lnTo>
                  <a:pt x="4512408" y="350839"/>
                </a:lnTo>
                <a:lnTo>
                  <a:pt x="4503883" y="348216"/>
                </a:lnTo>
                <a:lnTo>
                  <a:pt x="4495577" y="345155"/>
                </a:lnTo>
                <a:lnTo>
                  <a:pt x="4487489" y="341439"/>
                </a:lnTo>
                <a:lnTo>
                  <a:pt x="4479837" y="336630"/>
                </a:lnTo>
                <a:lnTo>
                  <a:pt x="4474810" y="332914"/>
                </a:lnTo>
                <a:lnTo>
                  <a:pt x="4475247" y="332914"/>
                </a:lnTo>
                <a:lnTo>
                  <a:pt x="4494046" y="340128"/>
                </a:lnTo>
                <a:lnTo>
                  <a:pt x="4510222" y="344062"/>
                </a:lnTo>
                <a:lnTo>
                  <a:pt x="4518747" y="346467"/>
                </a:lnTo>
                <a:lnTo>
                  <a:pt x="4530333" y="348216"/>
                </a:lnTo>
                <a:lnTo>
                  <a:pt x="4539732" y="348653"/>
                </a:lnTo>
                <a:lnTo>
                  <a:pt x="4548694" y="348653"/>
                </a:lnTo>
                <a:lnTo>
                  <a:pt x="4566619" y="347778"/>
                </a:lnTo>
                <a:lnTo>
                  <a:pt x="4583669" y="348216"/>
                </a:lnTo>
                <a:lnTo>
                  <a:pt x="4591757" y="348653"/>
                </a:lnTo>
                <a:lnTo>
                  <a:pt x="4600719" y="347778"/>
                </a:lnTo>
                <a:lnTo>
                  <a:pt x="4610118" y="346467"/>
                </a:lnTo>
                <a:lnTo>
                  <a:pt x="4619955" y="344062"/>
                </a:lnTo>
                <a:lnTo>
                  <a:pt x="4628043" y="341876"/>
                </a:lnTo>
                <a:lnTo>
                  <a:pt x="4636131" y="338816"/>
                </a:lnTo>
                <a:lnTo>
                  <a:pt x="4645093" y="335756"/>
                </a:lnTo>
                <a:lnTo>
                  <a:pt x="4652525" y="332477"/>
                </a:lnTo>
                <a:lnTo>
                  <a:pt x="4660613" y="328542"/>
                </a:lnTo>
                <a:lnTo>
                  <a:pt x="4668263" y="324389"/>
                </a:lnTo>
                <a:lnTo>
                  <a:pt x="4676351" y="319580"/>
                </a:lnTo>
                <a:lnTo>
                  <a:pt x="4683565" y="314552"/>
                </a:lnTo>
                <a:lnTo>
                  <a:pt x="4690779" y="308869"/>
                </a:lnTo>
                <a:lnTo>
                  <a:pt x="4697773" y="301656"/>
                </a:lnTo>
                <a:lnTo>
                  <a:pt x="4703675" y="293131"/>
                </a:lnTo>
                <a:lnTo>
                  <a:pt x="4708047" y="285043"/>
                </a:lnTo>
                <a:lnTo>
                  <a:pt x="4711763" y="277392"/>
                </a:lnTo>
                <a:lnTo>
                  <a:pt x="4714823" y="268867"/>
                </a:lnTo>
                <a:lnTo>
                  <a:pt x="4717447" y="260998"/>
                </a:lnTo>
                <a:lnTo>
                  <a:pt x="4719414" y="252473"/>
                </a:lnTo>
                <a:lnTo>
                  <a:pt x="4720725" y="241980"/>
                </a:lnTo>
                <a:lnTo>
                  <a:pt x="4721163" y="232144"/>
                </a:lnTo>
                <a:lnTo>
                  <a:pt x="4720725" y="223181"/>
                </a:lnTo>
                <a:lnTo>
                  <a:pt x="4719851" y="214875"/>
                </a:lnTo>
                <a:lnTo>
                  <a:pt x="4717883" y="207224"/>
                </a:lnTo>
                <a:close/>
                <a:moveTo>
                  <a:pt x="2782635" y="201759"/>
                </a:moveTo>
                <a:lnTo>
                  <a:pt x="2782197" y="202634"/>
                </a:lnTo>
                <a:lnTo>
                  <a:pt x="2782197" y="203071"/>
                </a:lnTo>
                <a:lnTo>
                  <a:pt x="2783509" y="203945"/>
                </a:lnTo>
                <a:lnTo>
                  <a:pt x="2785257" y="203508"/>
                </a:lnTo>
                <a:lnTo>
                  <a:pt x="2783946" y="202197"/>
                </a:lnTo>
                <a:close/>
                <a:moveTo>
                  <a:pt x="2012784" y="201759"/>
                </a:moveTo>
                <a:lnTo>
                  <a:pt x="2012347" y="202197"/>
                </a:lnTo>
                <a:lnTo>
                  <a:pt x="2012347" y="203508"/>
                </a:lnTo>
                <a:lnTo>
                  <a:pt x="2013221" y="203945"/>
                </a:lnTo>
                <a:lnTo>
                  <a:pt x="2013877" y="203945"/>
                </a:lnTo>
                <a:lnTo>
                  <a:pt x="2014314" y="203508"/>
                </a:lnTo>
                <a:lnTo>
                  <a:pt x="2014314" y="202634"/>
                </a:lnTo>
                <a:lnTo>
                  <a:pt x="2013877" y="202197"/>
                </a:lnTo>
                <a:close/>
                <a:moveTo>
                  <a:pt x="4664766" y="201322"/>
                </a:moveTo>
                <a:lnTo>
                  <a:pt x="4664766" y="202634"/>
                </a:lnTo>
                <a:lnTo>
                  <a:pt x="4665641" y="203071"/>
                </a:lnTo>
                <a:lnTo>
                  <a:pt x="4666077" y="203071"/>
                </a:lnTo>
                <a:lnTo>
                  <a:pt x="4666515" y="202197"/>
                </a:lnTo>
                <a:lnTo>
                  <a:pt x="4666515" y="201759"/>
                </a:lnTo>
                <a:lnTo>
                  <a:pt x="4665641" y="201322"/>
                </a:lnTo>
                <a:close/>
                <a:moveTo>
                  <a:pt x="4089373" y="200885"/>
                </a:moveTo>
                <a:lnTo>
                  <a:pt x="4087625" y="202634"/>
                </a:lnTo>
                <a:lnTo>
                  <a:pt x="4085875" y="203508"/>
                </a:lnTo>
                <a:lnTo>
                  <a:pt x="4086313" y="205913"/>
                </a:lnTo>
                <a:lnTo>
                  <a:pt x="4088499" y="208536"/>
                </a:lnTo>
                <a:lnTo>
                  <a:pt x="4091559" y="210722"/>
                </a:lnTo>
                <a:lnTo>
                  <a:pt x="4092433" y="212033"/>
                </a:lnTo>
                <a:lnTo>
                  <a:pt x="4093745" y="212033"/>
                </a:lnTo>
                <a:lnTo>
                  <a:pt x="4094401" y="210284"/>
                </a:lnTo>
                <a:lnTo>
                  <a:pt x="4093308" y="208973"/>
                </a:lnTo>
                <a:lnTo>
                  <a:pt x="4093308" y="205475"/>
                </a:lnTo>
                <a:lnTo>
                  <a:pt x="4093745" y="203071"/>
                </a:lnTo>
                <a:lnTo>
                  <a:pt x="4092433" y="201322"/>
                </a:lnTo>
                <a:close/>
                <a:moveTo>
                  <a:pt x="2327249" y="200885"/>
                </a:moveTo>
                <a:lnTo>
                  <a:pt x="2325500" y="202634"/>
                </a:lnTo>
                <a:lnTo>
                  <a:pt x="2323751" y="203508"/>
                </a:lnTo>
                <a:lnTo>
                  <a:pt x="2324188" y="205913"/>
                </a:lnTo>
                <a:lnTo>
                  <a:pt x="2326374" y="208536"/>
                </a:lnTo>
                <a:lnTo>
                  <a:pt x="2329435" y="210722"/>
                </a:lnTo>
                <a:lnTo>
                  <a:pt x="2330309" y="212033"/>
                </a:lnTo>
                <a:lnTo>
                  <a:pt x="2331620" y="212033"/>
                </a:lnTo>
                <a:lnTo>
                  <a:pt x="2332276" y="210284"/>
                </a:lnTo>
                <a:lnTo>
                  <a:pt x="2331183" y="208973"/>
                </a:lnTo>
                <a:lnTo>
                  <a:pt x="2331183" y="205475"/>
                </a:lnTo>
                <a:lnTo>
                  <a:pt x="2331620" y="203071"/>
                </a:lnTo>
                <a:lnTo>
                  <a:pt x="2330309" y="201322"/>
                </a:lnTo>
                <a:close/>
                <a:moveTo>
                  <a:pt x="488924" y="200885"/>
                </a:moveTo>
                <a:lnTo>
                  <a:pt x="487175" y="202634"/>
                </a:lnTo>
                <a:lnTo>
                  <a:pt x="485426" y="203508"/>
                </a:lnTo>
                <a:lnTo>
                  <a:pt x="485863" y="205913"/>
                </a:lnTo>
                <a:lnTo>
                  <a:pt x="488049" y="208536"/>
                </a:lnTo>
                <a:lnTo>
                  <a:pt x="491110" y="210722"/>
                </a:lnTo>
                <a:lnTo>
                  <a:pt x="491984" y="212033"/>
                </a:lnTo>
                <a:lnTo>
                  <a:pt x="493295" y="212033"/>
                </a:lnTo>
                <a:lnTo>
                  <a:pt x="493951" y="210284"/>
                </a:lnTo>
                <a:lnTo>
                  <a:pt x="492858" y="208973"/>
                </a:lnTo>
                <a:lnTo>
                  <a:pt x="492858" y="205475"/>
                </a:lnTo>
                <a:lnTo>
                  <a:pt x="493295" y="203071"/>
                </a:lnTo>
                <a:lnTo>
                  <a:pt x="491984" y="201322"/>
                </a:lnTo>
                <a:close/>
                <a:moveTo>
                  <a:pt x="4640065" y="200448"/>
                </a:moveTo>
                <a:lnTo>
                  <a:pt x="4639191" y="201759"/>
                </a:lnTo>
                <a:lnTo>
                  <a:pt x="4640939" y="203508"/>
                </a:lnTo>
                <a:lnTo>
                  <a:pt x="4643563" y="203508"/>
                </a:lnTo>
                <a:lnTo>
                  <a:pt x="4643125" y="201322"/>
                </a:lnTo>
                <a:lnTo>
                  <a:pt x="4641814" y="200448"/>
                </a:lnTo>
                <a:close/>
                <a:moveTo>
                  <a:pt x="4323921" y="200448"/>
                </a:moveTo>
                <a:lnTo>
                  <a:pt x="4321736" y="201322"/>
                </a:lnTo>
                <a:lnTo>
                  <a:pt x="4321736" y="206787"/>
                </a:lnTo>
                <a:lnTo>
                  <a:pt x="4320424" y="209410"/>
                </a:lnTo>
                <a:lnTo>
                  <a:pt x="4324359" y="208099"/>
                </a:lnTo>
                <a:lnTo>
                  <a:pt x="4325671" y="203508"/>
                </a:lnTo>
                <a:lnTo>
                  <a:pt x="4325233" y="203071"/>
                </a:lnTo>
                <a:lnTo>
                  <a:pt x="4325233" y="202634"/>
                </a:lnTo>
                <a:close/>
                <a:moveTo>
                  <a:pt x="4289821" y="200448"/>
                </a:moveTo>
                <a:lnTo>
                  <a:pt x="4288510" y="202197"/>
                </a:lnTo>
                <a:lnTo>
                  <a:pt x="4290915" y="203508"/>
                </a:lnTo>
                <a:lnTo>
                  <a:pt x="4293101" y="202197"/>
                </a:lnTo>
                <a:lnTo>
                  <a:pt x="4293101" y="201322"/>
                </a:lnTo>
                <a:lnTo>
                  <a:pt x="4292226" y="200448"/>
                </a:lnTo>
                <a:close/>
                <a:moveTo>
                  <a:pt x="2853677" y="200448"/>
                </a:moveTo>
                <a:lnTo>
                  <a:pt x="2852803" y="200885"/>
                </a:lnTo>
                <a:lnTo>
                  <a:pt x="2852365" y="201759"/>
                </a:lnTo>
                <a:lnTo>
                  <a:pt x="2852803" y="203071"/>
                </a:lnTo>
                <a:lnTo>
                  <a:pt x="2854333" y="203945"/>
                </a:lnTo>
                <a:lnTo>
                  <a:pt x="2855207" y="202197"/>
                </a:lnTo>
                <a:lnTo>
                  <a:pt x="2854770" y="200885"/>
                </a:lnTo>
                <a:close/>
                <a:moveTo>
                  <a:pt x="2561797" y="200448"/>
                </a:moveTo>
                <a:lnTo>
                  <a:pt x="2559611" y="201322"/>
                </a:lnTo>
                <a:lnTo>
                  <a:pt x="2559611" y="206787"/>
                </a:lnTo>
                <a:lnTo>
                  <a:pt x="2558299" y="209410"/>
                </a:lnTo>
                <a:lnTo>
                  <a:pt x="2562234" y="208099"/>
                </a:lnTo>
                <a:lnTo>
                  <a:pt x="2563545" y="203508"/>
                </a:lnTo>
                <a:lnTo>
                  <a:pt x="2563109" y="203071"/>
                </a:lnTo>
                <a:lnTo>
                  <a:pt x="2563109" y="202634"/>
                </a:lnTo>
                <a:close/>
                <a:moveTo>
                  <a:pt x="2527697" y="200448"/>
                </a:moveTo>
                <a:lnTo>
                  <a:pt x="2526385" y="202197"/>
                </a:lnTo>
                <a:lnTo>
                  <a:pt x="2528789" y="203508"/>
                </a:lnTo>
                <a:lnTo>
                  <a:pt x="2530975" y="202197"/>
                </a:lnTo>
                <a:lnTo>
                  <a:pt x="2530975" y="201322"/>
                </a:lnTo>
                <a:lnTo>
                  <a:pt x="2530101" y="200448"/>
                </a:lnTo>
                <a:close/>
                <a:moveTo>
                  <a:pt x="723472" y="200448"/>
                </a:moveTo>
                <a:lnTo>
                  <a:pt x="721286" y="201322"/>
                </a:lnTo>
                <a:lnTo>
                  <a:pt x="721286" y="206787"/>
                </a:lnTo>
                <a:lnTo>
                  <a:pt x="719975" y="209410"/>
                </a:lnTo>
                <a:lnTo>
                  <a:pt x="723909" y="208099"/>
                </a:lnTo>
                <a:lnTo>
                  <a:pt x="725221" y="203508"/>
                </a:lnTo>
                <a:lnTo>
                  <a:pt x="724784" y="203071"/>
                </a:lnTo>
                <a:lnTo>
                  <a:pt x="724784" y="202634"/>
                </a:lnTo>
                <a:close/>
                <a:moveTo>
                  <a:pt x="689372" y="200448"/>
                </a:moveTo>
                <a:lnTo>
                  <a:pt x="688060" y="202197"/>
                </a:lnTo>
                <a:lnTo>
                  <a:pt x="690465" y="203508"/>
                </a:lnTo>
                <a:lnTo>
                  <a:pt x="692651" y="202197"/>
                </a:lnTo>
                <a:lnTo>
                  <a:pt x="692651" y="201322"/>
                </a:lnTo>
                <a:lnTo>
                  <a:pt x="691776" y="200448"/>
                </a:lnTo>
                <a:close/>
                <a:moveTo>
                  <a:pt x="4316271" y="200011"/>
                </a:moveTo>
                <a:lnTo>
                  <a:pt x="4315834" y="200885"/>
                </a:lnTo>
                <a:lnTo>
                  <a:pt x="4315397" y="202197"/>
                </a:lnTo>
                <a:lnTo>
                  <a:pt x="4315834" y="203508"/>
                </a:lnTo>
                <a:lnTo>
                  <a:pt x="4317583" y="203508"/>
                </a:lnTo>
                <a:lnTo>
                  <a:pt x="4318239" y="202197"/>
                </a:lnTo>
                <a:lnTo>
                  <a:pt x="4317145" y="201322"/>
                </a:lnTo>
                <a:close/>
                <a:moveTo>
                  <a:pt x="2771923" y="200011"/>
                </a:moveTo>
                <a:lnTo>
                  <a:pt x="2769082" y="201759"/>
                </a:lnTo>
                <a:lnTo>
                  <a:pt x="2767333" y="203071"/>
                </a:lnTo>
                <a:lnTo>
                  <a:pt x="2766459" y="203071"/>
                </a:lnTo>
                <a:lnTo>
                  <a:pt x="2766021" y="203945"/>
                </a:lnTo>
                <a:lnTo>
                  <a:pt x="2766896" y="205913"/>
                </a:lnTo>
                <a:lnTo>
                  <a:pt x="2768207" y="206787"/>
                </a:lnTo>
                <a:lnTo>
                  <a:pt x="2769082" y="206787"/>
                </a:lnTo>
                <a:lnTo>
                  <a:pt x="2771049" y="203071"/>
                </a:lnTo>
                <a:close/>
                <a:moveTo>
                  <a:pt x="2554147" y="200011"/>
                </a:moveTo>
                <a:lnTo>
                  <a:pt x="2553709" y="200885"/>
                </a:lnTo>
                <a:lnTo>
                  <a:pt x="2553272" y="202197"/>
                </a:lnTo>
                <a:lnTo>
                  <a:pt x="2553709" y="203508"/>
                </a:lnTo>
                <a:lnTo>
                  <a:pt x="2555458" y="203508"/>
                </a:lnTo>
                <a:lnTo>
                  <a:pt x="2556113" y="202197"/>
                </a:lnTo>
                <a:lnTo>
                  <a:pt x="2555021" y="201322"/>
                </a:lnTo>
                <a:close/>
                <a:moveTo>
                  <a:pt x="715821" y="200011"/>
                </a:moveTo>
                <a:lnTo>
                  <a:pt x="715384" y="200885"/>
                </a:lnTo>
                <a:lnTo>
                  <a:pt x="714947" y="202197"/>
                </a:lnTo>
                <a:lnTo>
                  <a:pt x="715384" y="203508"/>
                </a:lnTo>
                <a:lnTo>
                  <a:pt x="717133" y="203508"/>
                </a:lnTo>
                <a:lnTo>
                  <a:pt x="717789" y="202197"/>
                </a:lnTo>
                <a:lnTo>
                  <a:pt x="716696" y="201322"/>
                </a:lnTo>
                <a:close/>
                <a:moveTo>
                  <a:pt x="287448" y="200011"/>
                </a:moveTo>
                <a:lnTo>
                  <a:pt x="285699" y="200885"/>
                </a:lnTo>
                <a:lnTo>
                  <a:pt x="285262" y="201759"/>
                </a:lnTo>
                <a:lnTo>
                  <a:pt x="284825" y="202197"/>
                </a:lnTo>
                <a:lnTo>
                  <a:pt x="283950" y="204382"/>
                </a:lnTo>
                <a:lnTo>
                  <a:pt x="285699" y="205913"/>
                </a:lnTo>
                <a:lnTo>
                  <a:pt x="287448" y="205038"/>
                </a:lnTo>
                <a:lnTo>
                  <a:pt x="287885" y="202197"/>
                </a:lnTo>
                <a:close/>
                <a:moveTo>
                  <a:pt x="4300751" y="199573"/>
                </a:moveTo>
                <a:lnTo>
                  <a:pt x="4298347" y="201759"/>
                </a:lnTo>
                <a:lnTo>
                  <a:pt x="4298783" y="203945"/>
                </a:lnTo>
                <a:lnTo>
                  <a:pt x="4301188" y="205038"/>
                </a:lnTo>
                <a:lnTo>
                  <a:pt x="4304685" y="206787"/>
                </a:lnTo>
                <a:lnTo>
                  <a:pt x="4308621" y="208973"/>
                </a:lnTo>
                <a:lnTo>
                  <a:pt x="4306435" y="203508"/>
                </a:lnTo>
                <a:lnTo>
                  <a:pt x="4303374" y="200011"/>
                </a:lnTo>
                <a:close/>
                <a:moveTo>
                  <a:pt x="2538627" y="199573"/>
                </a:moveTo>
                <a:lnTo>
                  <a:pt x="2536222" y="201759"/>
                </a:lnTo>
                <a:lnTo>
                  <a:pt x="2536659" y="203945"/>
                </a:lnTo>
                <a:lnTo>
                  <a:pt x="2539063" y="205038"/>
                </a:lnTo>
                <a:lnTo>
                  <a:pt x="2542561" y="206787"/>
                </a:lnTo>
                <a:lnTo>
                  <a:pt x="2546495" y="208973"/>
                </a:lnTo>
                <a:lnTo>
                  <a:pt x="2544309" y="203508"/>
                </a:lnTo>
                <a:lnTo>
                  <a:pt x="2541249" y="200011"/>
                </a:lnTo>
                <a:close/>
                <a:moveTo>
                  <a:pt x="700301" y="199573"/>
                </a:moveTo>
                <a:lnTo>
                  <a:pt x="697897" y="201759"/>
                </a:lnTo>
                <a:lnTo>
                  <a:pt x="698334" y="203945"/>
                </a:lnTo>
                <a:lnTo>
                  <a:pt x="700739" y="205038"/>
                </a:lnTo>
                <a:lnTo>
                  <a:pt x="704236" y="206787"/>
                </a:lnTo>
                <a:lnTo>
                  <a:pt x="708171" y="208973"/>
                </a:lnTo>
                <a:lnTo>
                  <a:pt x="705985" y="203508"/>
                </a:lnTo>
                <a:lnTo>
                  <a:pt x="702925" y="200011"/>
                </a:lnTo>
                <a:close/>
                <a:moveTo>
                  <a:pt x="4229927" y="199136"/>
                </a:moveTo>
                <a:lnTo>
                  <a:pt x="4229927" y="199573"/>
                </a:lnTo>
                <a:lnTo>
                  <a:pt x="4229490" y="199573"/>
                </a:lnTo>
                <a:lnTo>
                  <a:pt x="4228179" y="202197"/>
                </a:lnTo>
                <a:lnTo>
                  <a:pt x="4230802" y="205913"/>
                </a:lnTo>
                <a:lnTo>
                  <a:pt x="4230802" y="203508"/>
                </a:lnTo>
                <a:lnTo>
                  <a:pt x="4232113" y="202197"/>
                </a:lnTo>
                <a:lnTo>
                  <a:pt x="4232551" y="201322"/>
                </a:lnTo>
                <a:lnTo>
                  <a:pt x="4232987" y="200885"/>
                </a:lnTo>
                <a:lnTo>
                  <a:pt x="4231676" y="199573"/>
                </a:lnTo>
                <a:close/>
                <a:moveTo>
                  <a:pt x="2467803" y="199136"/>
                </a:moveTo>
                <a:lnTo>
                  <a:pt x="2467803" y="199573"/>
                </a:lnTo>
                <a:lnTo>
                  <a:pt x="2467365" y="199573"/>
                </a:lnTo>
                <a:lnTo>
                  <a:pt x="2466054" y="202197"/>
                </a:lnTo>
                <a:lnTo>
                  <a:pt x="2468677" y="205913"/>
                </a:lnTo>
                <a:lnTo>
                  <a:pt x="2468677" y="203508"/>
                </a:lnTo>
                <a:lnTo>
                  <a:pt x="2469989" y="202197"/>
                </a:lnTo>
                <a:lnTo>
                  <a:pt x="2470426" y="201322"/>
                </a:lnTo>
                <a:lnTo>
                  <a:pt x="2470863" y="200885"/>
                </a:lnTo>
                <a:lnTo>
                  <a:pt x="2469551" y="199573"/>
                </a:lnTo>
                <a:close/>
                <a:moveTo>
                  <a:pt x="629478" y="199136"/>
                </a:moveTo>
                <a:lnTo>
                  <a:pt x="629478" y="199573"/>
                </a:lnTo>
                <a:lnTo>
                  <a:pt x="629041" y="199573"/>
                </a:lnTo>
                <a:lnTo>
                  <a:pt x="627729" y="202197"/>
                </a:lnTo>
                <a:lnTo>
                  <a:pt x="630352" y="205913"/>
                </a:lnTo>
                <a:lnTo>
                  <a:pt x="630352" y="203508"/>
                </a:lnTo>
                <a:lnTo>
                  <a:pt x="631664" y="202197"/>
                </a:lnTo>
                <a:lnTo>
                  <a:pt x="632101" y="201322"/>
                </a:lnTo>
                <a:lnTo>
                  <a:pt x="632538" y="200885"/>
                </a:lnTo>
                <a:lnTo>
                  <a:pt x="631227" y="199573"/>
                </a:lnTo>
                <a:close/>
                <a:moveTo>
                  <a:pt x="4676789" y="197388"/>
                </a:moveTo>
                <a:lnTo>
                  <a:pt x="4676351" y="198262"/>
                </a:lnTo>
                <a:lnTo>
                  <a:pt x="4676351" y="198699"/>
                </a:lnTo>
                <a:lnTo>
                  <a:pt x="4676789" y="199573"/>
                </a:lnTo>
                <a:lnTo>
                  <a:pt x="4677225" y="199136"/>
                </a:lnTo>
                <a:lnTo>
                  <a:pt x="4678100" y="198699"/>
                </a:lnTo>
                <a:lnTo>
                  <a:pt x="4677663" y="197825"/>
                </a:lnTo>
                <a:lnTo>
                  <a:pt x="4677225" y="197388"/>
                </a:lnTo>
                <a:close/>
                <a:moveTo>
                  <a:pt x="2801433" y="197388"/>
                </a:moveTo>
                <a:lnTo>
                  <a:pt x="2800559" y="197825"/>
                </a:lnTo>
                <a:lnTo>
                  <a:pt x="2800559" y="199573"/>
                </a:lnTo>
                <a:lnTo>
                  <a:pt x="2801871" y="200885"/>
                </a:lnTo>
                <a:lnTo>
                  <a:pt x="2803182" y="200885"/>
                </a:lnTo>
                <a:lnTo>
                  <a:pt x="2804057" y="199136"/>
                </a:lnTo>
                <a:lnTo>
                  <a:pt x="2805805" y="198262"/>
                </a:lnTo>
                <a:lnTo>
                  <a:pt x="2804494" y="197388"/>
                </a:lnTo>
                <a:lnTo>
                  <a:pt x="2802308" y="197825"/>
                </a:lnTo>
                <a:close/>
                <a:moveTo>
                  <a:pt x="4304685" y="196950"/>
                </a:moveTo>
                <a:lnTo>
                  <a:pt x="4304249" y="197388"/>
                </a:lnTo>
                <a:lnTo>
                  <a:pt x="4304685" y="198262"/>
                </a:lnTo>
                <a:lnTo>
                  <a:pt x="4305123" y="198699"/>
                </a:lnTo>
                <a:lnTo>
                  <a:pt x="4305560" y="198262"/>
                </a:lnTo>
                <a:lnTo>
                  <a:pt x="4306435" y="197825"/>
                </a:lnTo>
                <a:lnTo>
                  <a:pt x="4305560" y="196950"/>
                </a:lnTo>
                <a:close/>
                <a:moveTo>
                  <a:pt x="2542561" y="196950"/>
                </a:moveTo>
                <a:lnTo>
                  <a:pt x="2542124" y="197388"/>
                </a:lnTo>
                <a:lnTo>
                  <a:pt x="2542561" y="198262"/>
                </a:lnTo>
                <a:lnTo>
                  <a:pt x="2542998" y="198699"/>
                </a:lnTo>
                <a:lnTo>
                  <a:pt x="2543435" y="198262"/>
                </a:lnTo>
                <a:lnTo>
                  <a:pt x="2544309" y="197825"/>
                </a:lnTo>
                <a:lnTo>
                  <a:pt x="2543435" y="196950"/>
                </a:lnTo>
                <a:close/>
                <a:moveTo>
                  <a:pt x="704236" y="196950"/>
                </a:moveTo>
                <a:lnTo>
                  <a:pt x="703799" y="197388"/>
                </a:lnTo>
                <a:lnTo>
                  <a:pt x="704236" y="198262"/>
                </a:lnTo>
                <a:lnTo>
                  <a:pt x="704673" y="198699"/>
                </a:lnTo>
                <a:lnTo>
                  <a:pt x="705110" y="198262"/>
                </a:lnTo>
                <a:lnTo>
                  <a:pt x="705985" y="197825"/>
                </a:lnTo>
                <a:lnTo>
                  <a:pt x="705110" y="196950"/>
                </a:lnTo>
                <a:close/>
                <a:moveTo>
                  <a:pt x="2758808" y="195639"/>
                </a:moveTo>
                <a:lnTo>
                  <a:pt x="2756185" y="196076"/>
                </a:lnTo>
                <a:lnTo>
                  <a:pt x="2755748" y="198699"/>
                </a:lnTo>
                <a:lnTo>
                  <a:pt x="2753999" y="200011"/>
                </a:lnTo>
                <a:lnTo>
                  <a:pt x="2753562" y="202197"/>
                </a:lnTo>
                <a:lnTo>
                  <a:pt x="2755311" y="202634"/>
                </a:lnTo>
                <a:lnTo>
                  <a:pt x="2757059" y="202634"/>
                </a:lnTo>
                <a:lnTo>
                  <a:pt x="2757497" y="203071"/>
                </a:lnTo>
                <a:lnTo>
                  <a:pt x="2760119" y="203071"/>
                </a:lnTo>
                <a:lnTo>
                  <a:pt x="2760119" y="202634"/>
                </a:lnTo>
                <a:lnTo>
                  <a:pt x="2762525" y="200448"/>
                </a:lnTo>
                <a:lnTo>
                  <a:pt x="2761650" y="198699"/>
                </a:lnTo>
                <a:lnTo>
                  <a:pt x="2762087" y="198699"/>
                </a:lnTo>
                <a:close/>
                <a:moveTo>
                  <a:pt x="4297472" y="194983"/>
                </a:moveTo>
                <a:lnTo>
                  <a:pt x="4297472" y="196513"/>
                </a:lnTo>
                <a:lnTo>
                  <a:pt x="4297909" y="197388"/>
                </a:lnTo>
                <a:lnTo>
                  <a:pt x="4298783" y="197388"/>
                </a:lnTo>
                <a:lnTo>
                  <a:pt x="4299221" y="196950"/>
                </a:lnTo>
                <a:lnTo>
                  <a:pt x="4299221" y="196513"/>
                </a:lnTo>
                <a:lnTo>
                  <a:pt x="4298783" y="195639"/>
                </a:lnTo>
                <a:close/>
                <a:moveTo>
                  <a:pt x="2535347" y="194983"/>
                </a:moveTo>
                <a:lnTo>
                  <a:pt x="2535347" y="196513"/>
                </a:lnTo>
                <a:lnTo>
                  <a:pt x="2535785" y="197388"/>
                </a:lnTo>
                <a:lnTo>
                  <a:pt x="2536659" y="197388"/>
                </a:lnTo>
                <a:lnTo>
                  <a:pt x="2537096" y="196950"/>
                </a:lnTo>
                <a:lnTo>
                  <a:pt x="2537096" y="196513"/>
                </a:lnTo>
                <a:lnTo>
                  <a:pt x="2536659" y="195639"/>
                </a:lnTo>
                <a:close/>
                <a:moveTo>
                  <a:pt x="697023" y="194983"/>
                </a:moveTo>
                <a:lnTo>
                  <a:pt x="697023" y="196513"/>
                </a:lnTo>
                <a:lnTo>
                  <a:pt x="697460" y="197388"/>
                </a:lnTo>
                <a:lnTo>
                  <a:pt x="698334" y="197388"/>
                </a:lnTo>
                <a:lnTo>
                  <a:pt x="698771" y="196950"/>
                </a:lnTo>
                <a:lnTo>
                  <a:pt x="698771" y="196513"/>
                </a:lnTo>
                <a:lnTo>
                  <a:pt x="698334" y="195639"/>
                </a:lnTo>
                <a:close/>
                <a:moveTo>
                  <a:pt x="4130031" y="194546"/>
                </a:moveTo>
                <a:lnTo>
                  <a:pt x="4128283" y="196950"/>
                </a:lnTo>
                <a:lnTo>
                  <a:pt x="4128719" y="199573"/>
                </a:lnTo>
                <a:lnTo>
                  <a:pt x="4128719" y="200448"/>
                </a:lnTo>
                <a:lnTo>
                  <a:pt x="4129157" y="200885"/>
                </a:lnTo>
                <a:lnTo>
                  <a:pt x="4128719" y="203071"/>
                </a:lnTo>
                <a:lnTo>
                  <a:pt x="4130469" y="204382"/>
                </a:lnTo>
                <a:lnTo>
                  <a:pt x="4131999" y="202634"/>
                </a:lnTo>
                <a:lnTo>
                  <a:pt x="4130905" y="200448"/>
                </a:lnTo>
                <a:lnTo>
                  <a:pt x="4130905" y="200011"/>
                </a:lnTo>
                <a:lnTo>
                  <a:pt x="4131343" y="198699"/>
                </a:lnTo>
                <a:lnTo>
                  <a:pt x="4132435" y="196950"/>
                </a:lnTo>
                <a:lnTo>
                  <a:pt x="4131999" y="194546"/>
                </a:lnTo>
                <a:close/>
                <a:moveTo>
                  <a:pt x="2772361" y="194546"/>
                </a:moveTo>
                <a:lnTo>
                  <a:pt x="2771923" y="196513"/>
                </a:lnTo>
                <a:lnTo>
                  <a:pt x="2772798" y="197388"/>
                </a:lnTo>
                <a:lnTo>
                  <a:pt x="2773235" y="199136"/>
                </a:lnTo>
                <a:lnTo>
                  <a:pt x="2774984" y="199573"/>
                </a:lnTo>
                <a:lnTo>
                  <a:pt x="2775421" y="199573"/>
                </a:lnTo>
                <a:lnTo>
                  <a:pt x="2775421" y="197388"/>
                </a:lnTo>
                <a:lnTo>
                  <a:pt x="2774109" y="196076"/>
                </a:lnTo>
                <a:lnTo>
                  <a:pt x="2772798" y="194983"/>
                </a:lnTo>
                <a:close/>
                <a:moveTo>
                  <a:pt x="2367907" y="194546"/>
                </a:moveTo>
                <a:lnTo>
                  <a:pt x="2366158" y="196950"/>
                </a:lnTo>
                <a:lnTo>
                  <a:pt x="2366595" y="199573"/>
                </a:lnTo>
                <a:lnTo>
                  <a:pt x="2366595" y="200448"/>
                </a:lnTo>
                <a:lnTo>
                  <a:pt x="2367032" y="200885"/>
                </a:lnTo>
                <a:lnTo>
                  <a:pt x="2366595" y="203071"/>
                </a:lnTo>
                <a:lnTo>
                  <a:pt x="2368344" y="204382"/>
                </a:lnTo>
                <a:lnTo>
                  <a:pt x="2369874" y="202634"/>
                </a:lnTo>
                <a:lnTo>
                  <a:pt x="2368781" y="200448"/>
                </a:lnTo>
                <a:lnTo>
                  <a:pt x="2368781" y="200011"/>
                </a:lnTo>
                <a:lnTo>
                  <a:pt x="2369218" y="198699"/>
                </a:lnTo>
                <a:lnTo>
                  <a:pt x="2370311" y="196950"/>
                </a:lnTo>
                <a:lnTo>
                  <a:pt x="2369874" y="194546"/>
                </a:lnTo>
                <a:close/>
                <a:moveTo>
                  <a:pt x="529582" y="194546"/>
                </a:moveTo>
                <a:lnTo>
                  <a:pt x="527833" y="196950"/>
                </a:lnTo>
                <a:lnTo>
                  <a:pt x="528270" y="199573"/>
                </a:lnTo>
                <a:lnTo>
                  <a:pt x="528270" y="200448"/>
                </a:lnTo>
                <a:lnTo>
                  <a:pt x="528707" y="200885"/>
                </a:lnTo>
                <a:lnTo>
                  <a:pt x="528270" y="203071"/>
                </a:lnTo>
                <a:lnTo>
                  <a:pt x="530019" y="204382"/>
                </a:lnTo>
                <a:lnTo>
                  <a:pt x="531549" y="202634"/>
                </a:lnTo>
                <a:lnTo>
                  <a:pt x="530456" y="200448"/>
                </a:lnTo>
                <a:lnTo>
                  <a:pt x="530456" y="200011"/>
                </a:lnTo>
                <a:lnTo>
                  <a:pt x="530893" y="198699"/>
                </a:lnTo>
                <a:lnTo>
                  <a:pt x="531986" y="196950"/>
                </a:lnTo>
                <a:lnTo>
                  <a:pt x="531549" y="194546"/>
                </a:lnTo>
                <a:close/>
                <a:moveTo>
                  <a:pt x="3915473" y="194109"/>
                </a:moveTo>
                <a:lnTo>
                  <a:pt x="3914599" y="194546"/>
                </a:lnTo>
                <a:lnTo>
                  <a:pt x="3913724" y="195639"/>
                </a:lnTo>
                <a:lnTo>
                  <a:pt x="3913724" y="196950"/>
                </a:lnTo>
                <a:lnTo>
                  <a:pt x="3914161" y="199136"/>
                </a:lnTo>
                <a:lnTo>
                  <a:pt x="3915473" y="200448"/>
                </a:lnTo>
                <a:lnTo>
                  <a:pt x="3917221" y="198699"/>
                </a:lnTo>
                <a:lnTo>
                  <a:pt x="3917221" y="194983"/>
                </a:lnTo>
                <a:lnTo>
                  <a:pt x="3916785" y="194546"/>
                </a:lnTo>
                <a:lnTo>
                  <a:pt x="3916347" y="194546"/>
                </a:lnTo>
                <a:close/>
                <a:moveTo>
                  <a:pt x="3924872" y="193671"/>
                </a:moveTo>
                <a:lnTo>
                  <a:pt x="3924872" y="197825"/>
                </a:lnTo>
                <a:lnTo>
                  <a:pt x="3927058" y="200011"/>
                </a:lnTo>
                <a:lnTo>
                  <a:pt x="3933397" y="198262"/>
                </a:lnTo>
                <a:lnTo>
                  <a:pt x="3935583" y="198699"/>
                </a:lnTo>
                <a:lnTo>
                  <a:pt x="3937987" y="199573"/>
                </a:lnTo>
                <a:lnTo>
                  <a:pt x="3940611" y="199573"/>
                </a:lnTo>
                <a:lnTo>
                  <a:pt x="3942359" y="197388"/>
                </a:lnTo>
                <a:lnTo>
                  <a:pt x="3941923" y="195639"/>
                </a:lnTo>
                <a:lnTo>
                  <a:pt x="3931211" y="195639"/>
                </a:lnTo>
                <a:lnTo>
                  <a:pt x="3929900" y="196513"/>
                </a:lnTo>
                <a:lnTo>
                  <a:pt x="3928589" y="196950"/>
                </a:lnTo>
                <a:lnTo>
                  <a:pt x="3927058" y="194546"/>
                </a:lnTo>
                <a:lnTo>
                  <a:pt x="3926183" y="194109"/>
                </a:lnTo>
                <a:close/>
                <a:moveTo>
                  <a:pt x="3228681" y="193671"/>
                </a:moveTo>
                <a:lnTo>
                  <a:pt x="3227807" y="199136"/>
                </a:lnTo>
                <a:lnTo>
                  <a:pt x="3228681" y="203945"/>
                </a:lnTo>
                <a:lnTo>
                  <a:pt x="3227370" y="207661"/>
                </a:lnTo>
                <a:lnTo>
                  <a:pt x="3227807" y="211596"/>
                </a:lnTo>
                <a:lnTo>
                  <a:pt x="3229556" y="208536"/>
                </a:lnTo>
                <a:lnTo>
                  <a:pt x="3230431" y="206350"/>
                </a:lnTo>
                <a:lnTo>
                  <a:pt x="3230431" y="205475"/>
                </a:lnTo>
                <a:lnTo>
                  <a:pt x="3229993" y="204382"/>
                </a:lnTo>
                <a:lnTo>
                  <a:pt x="3232179" y="199136"/>
                </a:lnTo>
                <a:close/>
                <a:moveTo>
                  <a:pt x="1218907" y="193671"/>
                </a:moveTo>
                <a:lnTo>
                  <a:pt x="1218033" y="199136"/>
                </a:lnTo>
                <a:lnTo>
                  <a:pt x="1218907" y="203945"/>
                </a:lnTo>
                <a:lnTo>
                  <a:pt x="1217595" y="207661"/>
                </a:lnTo>
                <a:lnTo>
                  <a:pt x="1218033" y="211596"/>
                </a:lnTo>
                <a:lnTo>
                  <a:pt x="1219781" y="208536"/>
                </a:lnTo>
                <a:lnTo>
                  <a:pt x="1220656" y="206350"/>
                </a:lnTo>
                <a:lnTo>
                  <a:pt x="1220656" y="205475"/>
                </a:lnTo>
                <a:lnTo>
                  <a:pt x="1220219" y="204382"/>
                </a:lnTo>
                <a:lnTo>
                  <a:pt x="1222404" y="199136"/>
                </a:lnTo>
                <a:close/>
                <a:moveTo>
                  <a:pt x="2753562" y="193234"/>
                </a:moveTo>
                <a:lnTo>
                  <a:pt x="2751813" y="193671"/>
                </a:lnTo>
                <a:lnTo>
                  <a:pt x="2753125" y="194983"/>
                </a:lnTo>
                <a:lnTo>
                  <a:pt x="2754873" y="194983"/>
                </a:lnTo>
                <a:lnTo>
                  <a:pt x="2754873" y="194109"/>
                </a:lnTo>
                <a:close/>
                <a:moveTo>
                  <a:pt x="3221031" y="192360"/>
                </a:moveTo>
                <a:lnTo>
                  <a:pt x="3216003" y="193671"/>
                </a:lnTo>
                <a:lnTo>
                  <a:pt x="3217533" y="203071"/>
                </a:lnTo>
                <a:lnTo>
                  <a:pt x="3220157" y="199573"/>
                </a:lnTo>
                <a:lnTo>
                  <a:pt x="3217096" y="196513"/>
                </a:lnTo>
                <a:lnTo>
                  <a:pt x="3218845" y="194109"/>
                </a:lnTo>
                <a:close/>
                <a:moveTo>
                  <a:pt x="1211256" y="192360"/>
                </a:moveTo>
                <a:lnTo>
                  <a:pt x="1206229" y="193671"/>
                </a:lnTo>
                <a:lnTo>
                  <a:pt x="1207759" y="203071"/>
                </a:lnTo>
                <a:lnTo>
                  <a:pt x="1210382" y="199573"/>
                </a:lnTo>
                <a:lnTo>
                  <a:pt x="1207322" y="196513"/>
                </a:lnTo>
                <a:lnTo>
                  <a:pt x="1209070" y="194109"/>
                </a:lnTo>
                <a:close/>
                <a:moveTo>
                  <a:pt x="78911" y="192360"/>
                </a:moveTo>
                <a:lnTo>
                  <a:pt x="77163" y="193234"/>
                </a:lnTo>
                <a:lnTo>
                  <a:pt x="77163" y="193671"/>
                </a:lnTo>
                <a:lnTo>
                  <a:pt x="76726" y="194109"/>
                </a:lnTo>
                <a:lnTo>
                  <a:pt x="75851" y="196076"/>
                </a:lnTo>
                <a:lnTo>
                  <a:pt x="77600" y="196950"/>
                </a:lnTo>
                <a:lnTo>
                  <a:pt x="78911" y="196076"/>
                </a:lnTo>
                <a:close/>
                <a:moveTo>
                  <a:pt x="2933463" y="191923"/>
                </a:moveTo>
                <a:lnTo>
                  <a:pt x="2932589" y="193234"/>
                </a:lnTo>
                <a:lnTo>
                  <a:pt x="2933463" y="194983"/>
                </a:lnTo>
                <a:lnTo>
                  <a:pt x="2933463" y="197388"/>
                </a:lnTo>
                <a:lnTo>
                  <a:pt x="2934337" y="199573"/>
                </a:lnTo>
                <a:lnTo>
                  <a:pt x="2932589" y="200885"/>
                </a:lnTo>
                <a:lnTo>
                  <a:pt x="2933025" y="203508"/>
                </a:lnTo>
                <a:lnTo>
                  <a:pt x="2934774" y="206350"/>
                </a:lnTo>
                <a:lnTo>
                  <a:pt x="2936960" y="207661"/>
                </a:lnTo>
                <a:lnTo>
                  <a:pt x="2938491" y="205913"/>
                </a:lnTo>
                <a:lnTo>
                  <a:pt x="2938053" y="203508"/>
                </a:lnTo>
                <a:lnTo>
                  <a:pt x="2939365" y="202197"/>
                </a:lnTo>
                <a:lnTo>
                  <a:pt x="2940676" y="201322"/>
                </a:lnTo>
                <a:lnTo>
                  <a:pt x="2944173" y="197825"/>
                </a:lnTo>
                <a:lnTo>
                  <a:pt x="2939365" y="196950"/>
                </a:lnTo>
                <a:lnTo>
                  <a:pt x="2935211" y="194109"/>
                </a:lnTo>
                <a:lnTo>
                  <a:pt x="2935211" y="192360"/>
                </a:lnTo>
                <a:close/>
                <a:moveTo>
                  <a:pt x="4650776" y="191486"/>
                </a:moveTo>
                <a:lnTo>
                  <a:pt x="4650339" y="192360"/>
                </a:lnTo>
                <a:lnTo>
                  <a:pt x="4649902" y="194109"/>
                </a:lnTo>
                <a:lnTo>
                  <a:pt x="4651213" y="194983"/>
                </a:lnTo>
                <a:lnTo>
                  <a:pt x="4652087" y="193234"/>
                </a:lnTo>
                <a:lnTo>
                  <a:pt x="4651651" y="191923"/>
                </a:lnTo>
                <a:close/>
                <a:moveTo>
                  <a:pt x="2747660" y="190611"/>
                </a:moveTo>
                <a:lnTo>
                  <a:pt x="2747223" y="191048"/>
                </a:lnTo>
                <a:lnTo>
                  <a:pt x="2747223" y="191486"/>
                </a:lnTo>
                <a:lnTo>
                  <a:pt x="2747660" y="193234"/>
                </a:lnTo>
                <a:lnTo>
                  <a:pt x="2749846" y="194109"/>
                </a:lnTo>
                <a:lnTo>
                  <a:pt x="2749409" y="191923"/>
                </a:lnTo>
                <a:close/>
                <a:moveTo>
                  <a:pt x="4064673" y="190174"/>
                </a:moveTo>
                <a:lnTo>
                  <a:pt x="4064235" y="190611"/>
                </a:lnTo>
                <a:lnTo>
                  <a:pt x="4063798" y="191486"/>
                </a:lnTo>
                <a:lnTo>
                  <a:pt x="4063798" y="192797"/>
                </a:lnTo>
                <a:lnTo>
                  <a:pt x="4065109" y="193234"/>
                </a:lnTo>
                <a:lnTo>
                  <a:pt x="4065984" y="192797"/>
                </a:lnTo>
                <a:lnTo>
                  <a:pt x="4066639" y="192360"/>
                </a:lnTo>
                <a:lnTo>
                  <a:pt x="4065984" y="191048"/>
                </a:lnTo>
                <a:close/>
                <a:moveTo>
                  <a:pt x="2302548" y="190174"/>
                </a:moveTo>
                <a:lnTo>
                  <a:pt x="2302111" y="190611"/>
                </a:lnTo>
                <a:lnTo>
                  <a:pt x="2301673" y="191486"/>
                </a:lnTo>
                <a:lnTo>
                  <a:pt x="2301673" y="192797"/>
                </a:lnTo>
                <a:lnTo>
                  <a:pt x="2302985" y="193234"/>
                </a:lnTo>
                <a:lnTo>
                  <a:pt x="2303859" y="192797"/>
                </a:lnTo>
                <a:lnTo>
                  <a:pt x="2304515" y="192360"/>
                </a:lnTo>
                <a:lnTo>
                  <a:pt x="2303859" y="191048"/>
                </a:lnTo>
                <a:close/>
                <a:moveTo>
                  <a:pt x="2016063" y="190174"/>
                </a:moveTo>
                <a:lnTo>
                  <a:pt x="2015189" y="192360"/>
                </a:lnTo>
                <a:lnTo>
                  <a:pt x="2013221" y="196513"/>
                </a:lnTo>
                <a:lnTo>
                  <a:pt x="2016500" y="194109"/>
                </a:lnTo>
                <a:lnTo>
                  <a:pt x="2017375" y="191486"/>
                </a:lnTo>
                <a:lnTo>
                  <a:pt x="2016937" y="190174"/>
                </a:lnTo>
                <a:close/>
                <a:moveTo>
                  <a:pt x="464223" y="190174"/>
                </a:moveTo>
                <a:lnTo>
                  <a:pt x="463786" y="190611"/>
                </a:lnTo>
                <a:lnTo>
                  <a:pt x="463348" y="191486"/>
                </a:lnTo>
                <a:lnTo>
                  <a:pt x="463348" y="192797"/>
                </a:lnTo>
                <a:lnTo>
                  <a:pt x="464660" y="193234"/>
                </a:lnTo>
                <a:lnTo>
                  <a:pt x="465534" y="192797"/>
                </a:lnTo>
                <a:lnTo>
                  <a:pt x="466190" y="192360"/>
                </a:lnTo>
                <a:lnTo>
                  <a:pt x="465534" y="191048"/>
                </a:lnTo>
                <a:close/>
                <a:moveTo>
                  <a:pt x="4306871" y="189737"/>
                </a:moveTo>
                <a:lnTo>
                  <a:pt x="4305560" y="191048"/>
                </a:lnTo>
                <a:lnTo>
                  <a:pt x="4304685" y="193234"/>
                </a:lnTo>
                <a:lnTo>
                  <a:pt x="4305123" y="193234"/>
                </a:lnTo>
                <a:lnTo>
                  <a:pt x="4305560" y="193671"/>
                </a:lnTo>
                <a:lnTo>
                  <a:pt x="4306871" y="191923"/>
                </a:lnTo>
                <a:close/>
                <a:moveTo>
                  <a:pt x="2544747" y="189737"/>
                </a:moveTo>
                <a:lnTo>
                  <a:pt x="2543435" y="191048"/>
                </a:lnTo>
                <a:lnTo>
                  <a:pt x="2542561" y="193234"/>
                </a:lnTo>
                <a:lnTo>
                  <a:pt x="2542998" y="193234"/>
                </a:lnTo>
                <a:lnTo>
                  <a:pt x="2543435" y="193671"/>
                </a:lnTo>
                <a:lnTo>
                  <a:pt x="2544747" y="191923"/>
                </a:lnTo>
                <a:close/>
                <a:moveTo>
                  <a:pt x="706422" y="189737"/>
                </a:moveTo>
                <a:lnTo>
                  <a:pt x="705110" y="191048"/>
                </a:lnTo>
                <a:lnTo>
                  <a:pt x="704236" y="193234"/>
                </a:lnTo>
                <a:lnTo>
                  <a:pt x="704673" y="193234"/>
                </a:lnTo>
                <a:lnTo>
                  <a:pt x="705110" y="193671"/>
                </a:lnTo>
                <a:lnTo>
                  <a:pt x="706422" y="191923"/>
                </a:lnTo>
                <a:close/>
                <a:moveTo>
                  <a:pt x="2774984" y="189300"/>
                </a:moveTo>
                <a:lnTo>
                  <a:pt x="2773235" y="189737"/>
                </a:lnTo>
                <a:lnTo>
                  <a:pt x="2773235" y="190611"/>
                </a:lnTo>
                <a:lnTo>
                  <a:pt x="2775859" y="191923"/>
                </a:lnTo>
                <a:lnTo>
                  <a:pt x="2777607" y="194109"/>
                </a:lnTo>
                <a:lnTo>
                  <a:pt x="2778919" y="194109"/>
                </a:lnTo>
                <a:lnTo>
                  <a:pt x="2780011" y="193234"/>
                </a:lnTo>
                <a:lnTo>
                  <a:pt x="2778481" y="191486"/>
                </a:lnTo>
                <a:lnTo>
                  <a:pt x="2778481" y="190611"/>
                </a:lnTo>
                <a:lnTo>
                  <a:pt x="2775421" y="189300"/>
                </a:lnTo>
                <a:close/>
                <a:moveTo>
                  <a:pt x="4154732" y="188862"/>
                </a:moveTo>
                <a:lnTo>
                  <a:pt x="4158667" y="193671"/>
                </a:lnTo>
                <a:lnTo>
                  <a:pt x="4166317" y="203508"/>
                </a:lnTo>
                <a:lnTo>
                  <a:pt x="4166317" y="206350"/>
                </a:lnTo>
                <a:lnTo>
                  <a:pt x="4166755" y="220995"/>
                </a:lnTo>
                <a:lnTo>
                  <a:pt x="4167629" y="235860"/>
                </a:lnTo>
                <a:lnTo>
                  <a:pt x="4167629" y="247445"/>
                </a:lnTo>
                <a:lnTo>
                  <a:pt x="4154732" y="247445"/>
                </a:lnTo>
                <a:lnTo>
                  <a:pt x="4155169" y="240231"/>
                </a:lnTo>
                <a:lnTo>
                  <a:pt x="4156043" y="226897"/>
                </a:lnTo>
                <a:lnTo>
                  <a:pt x="4155607" y="212033"/>
                </a:lnTo>
                <a:lnTo>
                  <a:pt x="4154732" y="197388"/>
                </a:lnTo>
                <a:close/>
                <a:moveTo>
                  <a:pt x="3202232" y="188862"/>
                </a:moveTo>
                <a:lnTo>
                  <a:pt x="3201357" y="189737"/>
                </a:lnTo>
                <a:lnTo>
                  <a:pt x="3203543" y="198699"/>
                </a:lnTo>
                <a:lnTo>
                  <a:pt x="3204855" y="199136"/>
                </a:lnTo>
                <a:lnTo>
                  <a:pt x="3206167" y="198262"/>
                </a:lnTo>
                <a:lnTo>
                  <a:pt x="3207259" y="197388"/>
                </a:lnTo>
                <a:lnTo>
                  <a:pt x="3207697" y="195639"/>
                </a:lnTo>
                <a:lnTo>
                  <a:pt x="3206167" y="194546"/>
                </a:lnTo>
                <a:lnTo>
                  <a:pt x="3203981" y="191486"/>
                </a:lnTo>
                <a:close/>
                <a:moveTo>
                  <a:pt x="2392607" y="188862"/>
                </a:moveTo>
                <a:lnTo>
                  <a:pt x="2396542" y="193671"/>
                </a:lnTo>
                <a:lnTo>
                  <a:pt x="2404193" y="203508"/>
                </a:lnTo>
                <a:lnTo>
                  <a:pt x="2404193" y="206350"/>
                </a:lnTo>
                <a:lnTo>
                  <a:pt x="2404630" y="220995"/>
                </a:lnTo>
                <a:lnTo>
                  <a:pt x="2405504" y="235860"/>
                </a:lnTo>
                <a:lnTo>
                  <a:pt x="2405504" y="247445"/>
                </a:lnTo>
                <a:lnTo>
                  <a:pt x="2392607" y="247445"/>
                </a:lnTo>
                <a:lnTo>
                  <a:pt x="2393045" y="240231"/>
                </a:lnTo>
                <a:lnTo>
                  <a:pt x="2393919" y="226897"/>
                </a:lnTo>
                <a:lnTo>
                  <a:pt x="2393482" y="212033"/>
                </a:lnTo>
                <a:lnTo>
                  <a:pt x="2392607" y="197388"/>
                </a:lnTo>
                <a:close/>
                <a:moveTo>
                  <a:pt x="1192457" y="188862"/>
                </a:moveTo>
                <a:lnTo>
                  <a:pt x="1191583" y="189737"/>
                </a:lnTo>
                <a:lnTo>
                  <a:pt x="1193769" y="198699"/>
                </a:lnTo>
                <a:lnTo>
                  <a:pt x="1195081" y="199136"/>
                </a:lnTo>
                <a:lnTo>
                  <a:pt x="1196392" y="198262"/>
                </a:lnTo>
                <a:lnTo>
                  <a:pt x="1197485" y="197388"/>
                </a:lnTo>
                <a:lnTo>
                  <a:pt x="1197922" y="195639"/>
                </a:lnTo>
                <a:lnTo>
                  <a:pt x="1196392" y="194546"/>
                </a:lnTo>
                <a:lnTo>
                  <a:pt x="1194206" y="191486"/>
                </a:lnTo>
                <a:close/>
                <a:moveTo>
                  <a:pt x="554283" y="188862"/>
                </a:moveTo>
                <a:lnTo>
                  <a:pt x="558217" y="193671"/>
                </a:lnTo>
                <a:lnTo>
                  <a:pt x="565868" y="203508"/>
                </a:lnTo>
                <a:lnTo>
                  <a:pt x="565868" y="206350"/>
                </a:lnTo>
                <a:lnTo>
                  <a:pt x="566305" y="220995"/>
                </a:lnTo>
                <a:lnTo>
                  <a:pt x="567179" y="235860"/>
                </a:lnTo>
                <a:lnTo>
                  <a:pt x="567179" y="247445"/>
                </a:lnTo>
                <a:lnTo>
                  <a:pt x="554283" y="247445"/>
                </a:lnTo>
                <a:lnTo>
                  <a:pt x="554720" y="240231"/>
                </a:lnTo>
                <a:lnTo>
                  <a:pt x="555594" y="226897"/>
                </a:lnTo>
                <a:lnTo>
                  <a:pt x="555157" y="212033"/>
                </a:lnTo>
                <a:lnTo>
                  <a:pt x="554283" y="197388"/>
                </a:lnTo>
                <a:close/>
                <a:moveTo>
                  <a:pt x="4654492" y="188425"/>
                </a:moveTo>
                <a:lnTo>
                  <a:pt x="4655367" y="189737"/>
                </a:lnTo>
                <a:lnTo>
                  <a:pt x="4657115" y="189737"/>
                </a:lnTo>
                <a:lnTo>
                  <a:pt x="4657553" y="189300"/>
                </a:lnTo>
                <a:lnTo>
                  <a:pt x="4657553" y="188862"/>
                </a:lnTo>
                <a:lnTo>
                  <a:pt x="4655803" y="188425"/>
                </a:lnTo>
                <a:close/>
                <a:moveTo>
                  <a:pt x="2938491" y="188425"/>
                </a:moveTo>
                <a:lnTo>
                  <a:pt x="2937397" y="189737"/>
                </a:lnTo>
                <a:lnTo>
                  <a:pt x="2937397" y="191923"/>
                </a:lnTo>
                <a:lnTo>
                  <a:pt x="2938491" y="192360"/>
                </a:lnTo>
                <a:lnTo>
                  <a:pt x="2941113" y="191486"/>
                </a:lnTo>
                <a:lnTo>
                  <a:pt x="2941551" y="190174"/>
                </a:lnTo>
                <a:lnTo>
                  <a:pt x="2940239" y="188425"/>
                </a:lnTo>
                <a:close/>
                <a:moveTo>
                  <a:pt x="2763836" y="188425"/>
                </a:moveTo>
                <a:lnTo>
                  <a:pt x="2760775" y="189300"/>
                </a:lnTo>
                <a:lnTo>
                  <a:pt x="2760119" y="189737"/>
                </a:lnTo>
                <a:lnTo>
                  <a:pt x="2760119" y="191923"/>
                </a:lnTo>
                <a:lnTo>
                  <a:pt x="2762087" y="193671"/>
                </a:lnTo>
                <a:lnTo>
                  <a:pt x="2762087" y="194109"/>
                </a:lnTo>
                <a:lnTo>
                  <a:pt x="2763836" y="196076"/>
                </a:lnTo>
                <a:lnTo>
                  <a:pt x="2765585" y="198262"/>
                </a:lnTo>
                <a:lnTo>
                  <a:pt x="2767771" y="198262"/>
                </a:lnTo>
                <a:lnTo>
                  <a:pt x="2769519" y="197388"/>
                </a:lnTo>
                <a:lnTo>
                  <a:pt x="2770612" y="196513"/>
                </a:lnTo>
                <a:lnTo>
                  <a:pt x="2771049" y="194109"/>
                </a:lnTo>
                <a:lnTo>
                  <a:pt x="2771049" y="193671"/>
                </a:lnTo>
                <a:lnTo>
                  <a:pt x="2769519" y="190611"/>
                </a:lnTo>
                <a:lnTo>
                  <a:pt x="2769082" y="190611"/>
                </a:lnTo>
                <a:lnTo>
                  <a:pt x="2767333" y="188425"/>
                </a:lnTo>
                <a:close/>
                <a:moveTo>
                  <a:pt x="271490" y="188425"/>
                </a:moveTo>
                <a:lnTo>
                  <a:pt x="272365" y="191923"/>
                </a:lnTo>
                <a:lnTo>
                  <a:pt x="271053" y="193234"/>
                </a:lnTo>
                <a:lnTo>
                  <a:pt x="271053" y="194983"/>
                </a:lnTo>
                <a:lnTo>
                  <a:pt x="272802" y="194983"/>
                </a:lnTo>
                <a:lnTo>
                  <a:pt x="273239" y="193234"/>
                </a:lnTo>
                <a:lnTo>
                  <a:pt x="273676" y="190611"/>
                </a:lnTo>
                <a:close/>
                <a:moveTo>
                  <a:pt x="3236332" y="187988"/>
                </a:moveTo>
                <a:lnTo>
                  <a:pt x="3234365" y="191048"/>
                </a:lnTo>
                <a:lnTo>
                  <a:pt x="3234802" y="194109"/>
                </a:lnTo>
                <a:lnTo>
                  <a:pt x="3236332" y="194983"/>
                </a:lnTo>
                <a:lnTo>
                  <a:pt x="3237207" y="194546"/>
                </a:lnTo>
                <a:lnTo>
                  <a:pt x="3236769" y="191486"/>
                </a:lnTo>
                <a:close/>
                <a:moveTo>
                  <a:pt x="2845371" y="187988"/>
                </a:moveTo>
                <a:lnTo>
                  <a:pt x="2843840" y="188425"/>
                </a:lnTo>
                <a:lnTo>
                  <a:pt x="2842091" y="189737"/>
                </a:lnTo>
                <a:lnTo>
                  <a:pt x="2840780" y="191486"/>
                </a:lnTo>
                <a:lnTo>
                  <a:pt x="2839905" y="191923"/>
                </a:lnTo>
                <a:lnTo>
                  <a:pt x="2839905" y="192797"/>
                </a:lnTo>
                <a:lnTo>
                  <a:pt x="2840780" y="193234"/>
                </a:lnTo>
                <a:lnTo>
                  <a:pt x="2841655" y="192360"/>
                </a:lnTo>
                <a:lnTo>
                  <a:pt x="2843840" y="192360"/>
                </a:lnTo>
                <a:lnTo>
                  <a:pt x="2845371" y="193234"/>
                </a:lnTo>
                <a:lnTo>
                  <a:pt x="2846682" y="191923"/>
                </a:lnTo>
                <a:lnTo>
                  <a:pt x="2847119" y="190611"/>
                </a:lnTo>
                <a:lnTo>
                  <a:pt x="2845807" y="189300"/>
                </a:lnTo>
                <a:close/>
                <a:moveTo>
                  <a:pt x="2787881" y="187988"/>
                </a:moveTo>
                <a:lnTo>
                  <a:pt x="2784821" y="189737"/>
                </a:lnTo>
                <a:lnTo>
                  <a:pt x="2784383" y="190174"/>
                </a:lnTo>
                <a:lnTo>
                  <a:pt x="2783946" y="191923"/>
                </a:lnTo>
                <a:lnTo>
                  <a:pt x="2784821" y="193234"/>
                </a:lnTo>
                <a:lnTo>
                  <a:pt x="2788974" y="193234"/>
                </a:lnTo>
                <a:lnTo>
                  <a:pt x="2791159" y="190174"/>
                </a:lnTo>
                <a:lnTo>
                  <a:pt x="2790723" y="188862"/>
                </a:lnTo>
                <a:lnTo>
                  <a:pt x="2789848" y="187988"/>
                </a:lnTo>
                <a:close/>
                <a:moveTo>
                  <a:pt x="1226558" y="187988"/>
                </a:moveTo>
                <a:lnTo>
                  <a:pt x="1224590" y="191048"/>
                </a:lnTo>
                <a:lnTo>
                  <a:pt x="1225028" y="194109"/>
                </a:lnTo>
                <a:lnTo>
                  <a:pt x="1226558" y="194983"/>
                </a:lnTo>
                <a:lnTo>
                  <a:pt x="1227432" y="194546"/>
                </a:lnTo>
                <a:lnTo>
                  <a:pt x="1226995" y="191486"/>
                </a:lnTo>
                <a:close/>
                <a:moveTo>
                  <a:pt x="4306435" y="186021"/>
                </a:moveTo>
                <a:lnTo>
                  <a:pt x="4310151" y="187988"/>
                </a:lnTo>
                <a:lnTo>
                  <a:pt x="4312337" y="190611"/>
                </a:lnTo>
                <a:lnTo>
                  <a:pt x="4311025" y="186021"/>
                </a:lnTo>
                <a:close/>
                <a:moveTo>
                  <a:pt x="4108172" y="186021"/>
                </a:moveTo>
                <a:lnTo>
                  <a:pt x="4106423" y="187114"/>
                </a:lnTo>
                <a:lnTo>
                  <a:pt x="4105549" y="188862"/>
                </a:lnTo>
                <a:lnTo>
                  <a:pt x="4106423" y="190174"/>
                </a:lnTo>
                <a:lnTo>
                  <a:pt x="4107735" y="190611"/>
                </a:lnTo>
                <a:lnTo>
                  <a:pt x="4109921" y="189737"/>
                </a:lnTo>
                <a:lnTo>
                  <a:pt x="4111233" y="187988"/>
                </a:lnTo>
                <a:lnTo>
                  <a:pt x="4109483" y="186677"/>
                </a:lnTo>
                <a:close/>
                <a:moveTo>
                  <a:pt x="2817609" y="186021"/>
                </a:moveTo>
                <a:lnTo>
                  <a:pt x="2814767" y="187114"/>
                </a:lnTo>
                <a:lnTo>
                  <a:pt x="2813456" y="189300"/>
                </a:lnTo>
                <a:lnTo>
                  <a:pt x="2813019" y="190611"/>
                </a:lnTo>
                <a:lnTo>
                  <a:pt x="2810833" y="190611"/>
                </a:lnTo>
                <a:lnTo>
                  <a:pt x="2809959" y="191486"/>
                </a:lnTo>
                <a:lnTo>
                  <a:pt x="2810395" y="192360"/>
                </a:lnTo>
                <a:lnTo>
                  <a:pt x="2810833" y="192797"/>
                </a:lnTo>
                <a:lnTo>
                  <a:pt x="2812145" y="192797"/>
                </a:lnTo>
                <a:lnTo>
                  <a:pt x="2813019" y="192360"/>
                </a:lnTo>
                <a:lnTo>
                  <a:pt x="2813893" y="190611"/>
                </a:lnTo>
                <a:lnTo>
                  <a:pt x="2814767" y="189300"/>
                </a:lnTo>
                <a:lnTo>
                  <a:pt x="2816735" y="188425"/>
                </a:lnTo>
                <a:lnTo>
                  <a:pt x="2818047" y="187114"/>
                </a:lnTo>
                <a:lnTo>
                  <a:pt x="2817609" y="186677"/>
                </a:lnTo>
                <a:close/>
                <a:moveTo>
                  <a:pt x="2748535" y="186021"/>
                </a:moveTo>
                <a:lnTo>
                  <a:pt x="2748097" y="186677"/>
                </a:lnTo>
                <a:lnTo>
                  <a:pt x="2748097" y="187988"/>
                </a:lnTo>
                <a:lnTo>
                  <a:pt x="2748971" y="188862"/>
                </a:lnTo>
                <a:lnTo>
                  <a:pt x="2749409" y="188862"/>
                </a:lnTo>
                <a:lnTo>
                  <a:pt x="2749846" y="188425"/>
                </a:lnTo>
                <a:lnTo>
                  <a:pt x="2749846" y="187551"/>
                </a:lnTo>
                <a:close/>
                <a:moveTo>
                  <a:pt x="2544309" y="186021"/>
                </a:moveTo>
                <a:lnTo>
                  <a:pt x="2548025" y="187988"/>
                </a:lnTo>
                <a:lnTo>
                  <a:pt x="2550211" y="190611"/>
                </a:lnTo>
                <a:lnTo>
                  <a:pt x="2548900" y="186021"/>
                </a:lnTo>
                <a:close/>
                <a:moveTo>
                  <a:pt x="2346047" y="186021"/>
                </a:moveTo>
                <a:lnTo>
                  <a:pt x="2344299" y="187114"/>
                </a:lnTo>
                <a:lnTo>
                  <a:pt x="2343424" y="188862"/>
                </a:lnTo>
                <a:lnTo>
                  <a:pt x="2344299" y="190174"/>
                </a:lnTo>
                <a:lnTo>
                  <a:pt x="2345610" y="190611"/>
                </a:lnTo>
                <a:lnTo>
                  <a:pt x="2347796" y="189737"/>
                </a:lnTo>
                <a:lnTo>
                  <a:pt x="2349108" y="187988"/>
                </a:lnTo>
                <a:lnTo>
                  <a:pt x="2347359" y="186677"/>
                </a:lnTo>
                <a:close/>
                <a:moveTo>
                  <a:pt x="705985" y="186021"/>
                </a:moveTo>
                <a:lnTo>
                  <a:pt x="709701" y="187988"/>
                </a:lnTo>
                <a:lnTo>
                  <a:pt x="711887" y="190611"/>
                </a:lnTo>
                <a:lnTo>
                  <a:pt x="710575" y="186021"/>
                </a:lnTo>
                <a:close/>
                <a:moveTo>
                  <a:pt x="507722" y="186021"/>
                </a:moveTo>
                <a:lnTo>
                  <a:pt x="505974" y="187114"/>
                </a:lnTo>
                <a:lnTo>
                  <a:pt x="505099" y="188862"/>
                </a:lnTo>
                <a:lnTo>
                  <a:pt x="505974" y="190174"/>
                </a:lnTo>
                <a:lnTo>
                  <a:pt x="507285" y="190611"/>
                </a:lnTo>
                <a:lnTo>
                  <a:pt x="509471" y="189737"/>
                </a:lnTo>
                <a:lnTo>
                  <a:pt x="510783" y="187988"/>
                </a:lnTo>
                <a:lnTo>
                  <a:pt x="509034" y="186677"/>
                </a:lnTo>
                <a:close/>
                <a:moveTo>
                  <a:pt x="4640939" y="185584"/>
                </a:moveTo>
                <a:lnTo>
                  <a:pt x="4640503" y="186021"/>
                </a:lnTo>
                <a:lnTo>
                  <a:pt x="4640503" y="186677"/>
                </a:lnTo>
                <a:lnTo>
                  <a:pt x="4641377" y="187551"/>
                </a:lnTo>
                <a:lnTo>
                  <a:pt x="4642689" y="188425"/>
                </a:lnTo>
                <a:lnTo>
                  <a:pt x="4642251" y="187551"/>
                </a:lnTo>
                <a:lnTo>
                  <a:pt x="4642251" y="186021"/>
                </a:lnTo>
                <a:lnTo>
                  <a:pt x="4641377" y="185584"/>
                </a:lnTo>
                <a:close/>
                <a:moveTo>
                  <a:pt x="2806243" y="185146"/>
                </a:moveTo>
                <a:lnTo>
                  <a:pt x="2805805" y="186021"/>
                </a:lnTo>
                <a:lnTo>
                  <a:pt x="2806243" y="186677"/>
                </a:lnTo>
                <a:lnTo>
                  <a:pt x="2807773" y="186677"/>
                </a:lnTo>
                <a:lnTo>
                  <a:pt x="2808210" y="186021"/>
                </a:lnTo>
                <a:lnTo>
                  <a:pt x="2807335" y="185146"/>
                </a:lnTo>
                <a:close/>
                <a:moveTo>
                  <a:pt x="2859141" y="184709"/>
                </a:moveTo>
                <a:lnTo>
                  <a:pt x="2857830" y="185146"/>
                </a:lnTo>
                <a:lnTo>
                  <a:pt x="2859141" y="185584"/>
                </a:lnTo>
                <a:lnTo>
                  <a:pt x="2860453" y="184709"/>
                </a:lnTo>
                <a:close/>
                <a:moveTo>
                  <a:pt x="4298783" y="184272"/>
                </a:moveTo>
                <a:lnTo>
                  <a:pt x="4298347" y="186677"/>
                </a:lnTo>
                <a:lnTo>
                  <a:pt x="4297035" y="190174"/>
                </a:lnTo>
                <a:lnTo>
                  <a:pt x="4299877" y="187988"/>
                </a:lnTo>
                <a:lnTo>
                  <a:pt x="4300314" y="185146"/>
                </a:lnTo>
                <a:lnTo>
                  <a:pt x="4299877" y="184272"/>
                </a:lnTo>
                <a:close/>
                <a:moveTo>
                  <a:pt x="4276925" y="184272"/>
                </a:moveTo>
                <a:lnTo>
                  <a:pt x="4275176" y="184709"/>
                </a:lnTo>
                <a:lnTo>
                  <a:pt x="4276487" y="185584"/>
                </a:lnTo>
                <a:lnTo>
                  <a:pt x="4278236" y="185146"/>
                </a:lnTo>
                <a:close/>
                <a:moveTo>
                  <a:pt x="2536659" y="184272"/>
                </a:moveTo>
                <a:lnTo>
                  <a:pt x="2536222" y="186677"/>
                </a:lnTo>
                <a:lnTo>
                  <a:pt x="2534910" y="190174"/>
                </a:lnTo>
                <a:lnTo>
                  <a:pt x="2537752" y="187988"/>
                </a:lnTo>
                <a:lnTo>
                  <a:pt x="2538189" y="185146"/>
                </a:lnTo>
                <a:lnTo>
                  <a:pt x="2537752" y="184272"/>
                </a:lnTo>
                <a:close/>
                <a:moveTo>
                  <a:pt x="2514800" y="184272"/>
                </a:moveTo>
                <a:lnTo>
                  <a:pt x="2513051" y="184709"/>
                </a:lnTo>
                <a:lnTo>
                  <a:pt x="2514363" y="185584"/>
                </a:lnTo>
                <a:lnTo>
                  <a:pt x="2516111" y="185146"/>
                </a:lnTo>
                <a:close/>
                <a:moveTo>
                  <a:pt x="698334" y="184272"/>
                </a:moveTo>
                <a:lnTo>
                  <a:pt x="697897" y="186677"/>
                </a:lnTo>
                <a:lnTo>
                  <a:pt x="696585" y="190174"/>
                </a:lnTo>
                <a:lnTo>
                  <a:pt x="699427" y="187988"/>
                </a:lnTo>
                <a:lnTo>
                  <a:pt x="699864" y="185146"/>
                </a:lnTo>
                <a:lnTo>
                  <a:pt x="699427" y="184272"/>
                </a:lnTo>
                <a:close/>
                <a:moveTo>
                  <a:pt x="676475" y="184272"/>
                </a:moveTo>
                <a:lnTo>
                  <a:pt x="674726" y="184709"/>
                </a:lnTo>
                <a:lnTo>
                  <a:pt x="676038" y="185584"/>
                </a:lnTo>
                <a:lnTo>
                  <a:pt x="677787" y="185146"/>
                </a:lnTo>
                <a:close/>
                <a:moveTo>
                  <a:pt x="4205227" y="183835"/>
                </a:moveTo>
                <a:lnTo>
                  <a:pt x="4204789" y="185146"/>
                </a:lnTo>
                <a:lnTo>
                  <a:pt x="4206757" y="187114"/>
                </a:lnTo>
                <a:lnTo>
                  <a:pt x="4208069" y="187988"/>
                </a:lnTo>
                <a:lnTo>
                  <a:pt x="4208069" y="185584"/>
                </a:lnTo>
                <a:lnTo>
                  <a:pt x="4206757" y="183835"/>
                </a:lnTo>
                <a:close/>
                <a:moveTo>
                  <a:pt x="2443102" y="183835"/>
                </a:moveTo>
                <a:lnTo>
                  <a:pt x="2442665" y="185146"/>
                </a:lnTo>
                <a:lnTo>
                  <a:pt x="2444632" y="187114"/>
                </a:lnTo>
                <a:lnTo>
                  <a:pt x="2445943" y="187988"/>
                </a:lnTo>
                <a:lnTo>
                  <a:pt x="2445943" y="185584"/>
                </a:lnTo>
                <a:lnTo>
                  <a:pt x="2444632" y="183835"/>
                </a:lnTo>
                <a:close/>
                <a:moveTo>
                  <a:pt x="604777" y="183835"/>
                </a:moveTo>
                <a:lnTo>
                  <a:pt x="604340" y="185146"/>
                </a:lnTo>
                <a:lnTo>
                  <a:pt x="606307" y="187114"/>
                </a:lnTo>
                <a:lnTo>
                  <a:pt x="607619" y="187988"/>
                </a:lnTo>
                <a:lnTo>
                  <a:pt x="607619" y="185584"/>
                </a:lnTo>
                <a:lnTo>
                  <a:pt x="606307" y="183835"/>
                </a:lnTo>
                <a:close/>
                <a:moveTo>
                  <a:pt x="4217905" y="183398"/>
                </a:moveTo>
                <a:lnTo>
                  <a:pt x="4217467" y="184272"/>
                </a:lnTo>
                <a:lnTo>
                  <a:pt x="4218342" y="185584"/>
                </a:lnTo>
                <a:lnTo>
                  <a:pt x="4219653" y="187551"/>
                </a:lnTo>
                <a:lnTo>
                  <a:pt x="4221839" y="187551"/>
                </a:lnTo>
                <a:lnTo>
                  <a:pt x="4219217" y="185584"/>
                </a:lnTo>
                <a:lnTo>
                  <a:pt x="4218779" y="184272"/>
                </a:lnTo>
                <a:close/>
                <a:moveTo>
                  <a:pt x="3497697" y="183398"/>
                </a:moveTo>
                <a:lnTo>
                  <a:pt x="3496386" y="185146"/>
                </a:lnTo>
                <a:lnTo>
                  <a:pt x="3495512" y="187114"/>
                </a:lnTo>
                <a:lnTo>
                  <a:pt x="3496386" y="187551"/>
                </a:lnTo>
                <a:lnTo>
                  <a:pt x="3496823" y="187551"/>
                </a:lnTo>
                <a:lnTo>
                  <a:pt x="3498135" y="185584"/>
                </a:lnTo>
                <a:close/>
                <a:moveTo>
                  <a:pt x="3229556" y="183398"/>
                </a:moveTo>
                <a:lnTo>
                  <a:pt x="3228681" y="183835"/>
                </a:lnTo>
                <a:lnTo>
                  <a:pt x="3228681" y="187114"/>
                </a:lnTo>
                <a:lnTo>
                  <a:pt x="3229556" y="187988"/>
                </a:lnTo>
                <a:lnTo>
                  <a:pt x="3230867" y="187551"/>
                </a:lnTo>
                <a:lnTo>
                  <a:pt x="3230867" y="184272"/>
                </a:lnTo>
                <a:close/>
                <a:moveTo>
                  <a:pt x="3214255" y="183398"/>
                </a:moveTo>
                <a:lnTo>
                  <a:pt x="3208571" y="185146"/>
                </a:lnTo>
                <a:lnTo>
                  <a:pt x="3206604" y="191923"/>
                </a:lnTo>
                <a:lnTo>
                  <a:pt x="3207259" y="192360"/>
                </a:lnTo>
                <a:lnTo>
                  <a:pt x="3207259" y="192797"/>
                </a:lnTo>
                <a:lnTo>
                  <a:pt x="3209445" y="196076"/>
                </a:lnTo>
                <a:lnTo>
                  <a:pt x="3212506" y="194983"/>
                </a:lnTo>
                <a:lnTo>
                  <a:pt x="3212069" y="193234"/>
                </a:lnTo>
                <a:lnTo>
                  <a:pt x="3212069" y="191923"/>
                </a:lnTo>
                <a:lnTo>
                  <a:pt x="3212506" y="187551"/>
                </a:lnTo>
                <a:close/>
                <a:moveTo>
                  <a:pt x="2792909" y="183398"/>
                </a:moveTo>
                <a:lnTo>
                  <a:pt x="2792471" y="185146"/>
                </a:lnTo>
                <a:lnTo>
                  <a:pt x="2793783" y="187551"/>
                </a:lnTo>
                <a:lnTo>
                  <a:pt x="2795969" y="188862"/>
                </a:lnTo>
                <a:lnTo>
                  <a:pt x="2797717" y="188425"/>
                </a:lnTo>
                <a:lnTo>
                  <a:pt x="2798373" y="185584"/>
                </a:lnTo>
                <a:lnTo>
                  <a:pt x="2796843" y="184272"/>
                </a:lnTo>
                <a:lnTo>
                  <a:pt x="2795095" y="183398"/>
                </a:lnTo>
                <a:close/>
                <a:moveTo>
                  <a:pt x="2455780" y="183398"/>
                </a:moveTo>
                <a:lnTo>
                  <a:pt x="2455343" y="184272"/>
                </a:lnTo>
                <a:lnTo>
                  <a:pt x="2456217" y="185584"/>
                </a:lnTo>
                <a:lnTo>
                  <a:pt x="2457529" y="187551"/>
                </a:lnTo>
                <a:lnTo>
                  <a:pt x="2459715" y="187551"/>
                </a:lnTo>
                <a:lnTo>
                  <a:pt x="2457092" y="185584"/>
                </a:lnTo>
                <a:lnTo>
                  <a:pt x="2456655" y="184272"/>
                </a:lnTo>
                <a:close/>
                <a:moveTo>
                  <a:pt x="1219781" y="183398"/>
                </a:moveTo>
                <a:lnTo>
                  <a:pt x="1218907" y="183835"/>
                </a:lnTo>
                <a:lnTo>
                  <a:pt x="1218907" y="187114"/>
                </a:lnTo>
                <a:lnTo>
                  <a:pt x="1219781" y="187988"/>
                </a:lnTo>
                <a:lnTo>
                  <a:pt x="1221093" y="187551"/>
                </a:lnTo>
                <a:lnTo>
                  <a:pt x="1221093" y="184272"/>
                </a:lnTo>
                <a:close/>
                <a:moveTo>
                  <a:pt x="1204480" y="183398"/>
                </a:moveTo>
                <a:lnTo>
                  <a:pt x="1198797" y="185146"/>
                </a:lnTo>
                <a:lnTo>
                  <a:pt x="1196829" y="191923"/>
                </a:lnTo>
                <a:lnTo>
                  <a:pt x="1197485" y="192360"/>
                </a:lnTo>
                <a:lnTo>
                  <a:pt x="1197485" y="192797"/>
                </a:lnTo>
                <a:lnTo>
                  <a:pt x="1199671" y="196076"/>
                </a:lnTo>
                <a:lnTo>
                  <a:pt x="1202731" y="194983"/>
                </a:lnTo>
                <a:lnTo>
                  <a:pt x="1202294" y="193234"/>
                </a:lnTo>
                <a:lnTo>
                  <a:pt x="1202294" y="191923"/>
                </a:lnTo>
                <a:lnTo>
                  <a:pt x="1202731" y="187551"/>
                </a:lnTo>
                <a:close/>
                <a:moveTo>
                  <a:pt x="925948" y="183398"/>
                </a:moveTo>
                <a:lnTo>
                  <a:pt x="924637" y="185146"/>
                </a:lnTo>
                <a:lnTo>
                  <a:pt x="923762" y="187114"/>
                </a:lnTo>
                <a:lnTo>
                  <a:pt x="924637" y="187551"/>
                </a:lnTo>
                <a:lnTo>
                  <a:pt x="925074" y="187551"/>
                </a:lnTo>
                <a:lnTo>
                  <a:pt x="926385" y="185584"/>
                </a:lnTo>
                <a:close/>
                <a:moveTo>
                  <a:pt x="617455" y="183398"/>
                </a:moveTo>
                <a:lnTo>
                  <a:pt x="617018" y="184272"/>
                </a:lnTo>
                <a:lnTo>
                  <a:pt x="617892" y="185584"/>
                </a:lnTo>
                <a:lnTo>
                  <a:pt x="619204" y="187551"/>
                </a:lnTo>
                <a:lnTo>
                  <a:pt x="621390" y="187551"/>
                </a:lnTo>
                <a:lnTo>
                  <a:pt x="618767" y="185584"/>
                </a:lnTo>
                <a:lnTo>
                  <a:pt x="618330" y="184272"/>
                </a:lnTo>
                <a:close/>
                <a:moveTo>
                  <a:pt x="66015" y="183398"/>
                </a:moveTo>
                <a:lnTo>
                  <a:pt x="66452" y="185146"/>
                </a:lnTo>
                <a:lnTo>
                  <a:pt x="66889" y="186677"/>
                </a:lnTo>
                <a:lnTo>
                  <a:pt x="65359" y="187551"/>
                </a:lnTo>
                <a:lnTo>
                  <a:pt x="66015" y="188862"/>
                </a:lnTo>
                <a:lnTo>
                  <a:pt x="66889" y="188862"/>
                </a:lnTo>
                <a:lnTo>
                  <a:pt x="67763" y="185146"/>
                </a:lnTo>
                <a:close/>
                <a:moveTo>
                  <a:pt x="4329823" y="182523"/>
                </a:moveTo>
                <a:lnTo>
                  <a:pt x="4327637" y="184272"/>
                </a:lnTo>
                <a:lnTo>
                  <a:pt x="4326545" y="185584"/>
                </a:lnTo>
                <a:lnTo>
                  <a:pt x="4325671" y="187551"/>
                </a:lnTo>
                <a:lnTo>
                  <a:pt x="4324796" y="190174"/>
                </a:lnTo>
                <a:lnTo>
                  <a:pt x="4326982" y="191923"/>
                </a:lnTo>
                <a:lnTo>
                  <a:pt x="4330698" y="189737"/>
                </a:lnTo>
                <a:lnTo>
                  <a:pt x="4331135" y="184709"/>
                </a:lnTo>
                <a:close/>
                <a:moveTo>
                  <a:pt x="2567699" y="182523"/>
                </a:moveTo>
                <a:lnTo>
                  <a:pt x="2565513" y="184272"/>
                </a:lnTo>
                <a:lnTo>
                  <a:pt x="2564420" y="185584"/>
                </a:lnTo>
                <a:lnTo>
                  <a:pt x="2563545" y="187551"/>
                </a:lnTo>
                <a:lnTo>
                  <a:pt x="2562671" y="190174"/>
                </a:lnTo>
                <a:lnTo>
                  <a:pt x="2564857" y="191923"/>
                </a:lnTo>
                <a:lnTo>
                  <a:pt x="2568573" y="189737"/>
                </a:lnTo>
                <a:lnTo>
                  <a:pt x="2569011" y="184709"/>
                </a:lnTo>
                <a:close/>
                <a:moveTo>
                  <a:pt x="2016937" y="182523"/>
                </a:moveTo>
                <a:lnTo>
                  <a:pt x="2016500" y="182961"/>
                </a:lnTo>
                <a:lnTo>
                  <a:pt x="2016063" y="183835"/>
                </a:lnTo>
                <a:lnTo>
                  <a:pt x="2016063" y="184709"/>
                </a:lnTo>
                <a:lnTo>
                  <a:pt x="2016937" y="185584"/>
                </a:lnTo>
                <a:lnTo>
                  <a:pt x="2017811" y="184709"/>
                </a:lnTo>
                <a:lnTo>
                  <a:pt x="2017375" y="183835"/>
                </a:lnTo>
                <a:close/>
                <a:moveTo>
                  <a:pt x="729374" y="182523"/>
                </a:moveTo>
                <a:lnTo>
                  <a:pt x="727188" y="184272"/>
                </a:lnTo>
                <a:lnTo>
                  <a:pt x="726095" y="185584"/>
                </a:lnTo>
                <a:lnTo>
                  <a:pt x="725221" y="187551"/>
                </a:lnTo>
                <a:lnTo>
                  <a:pt x="724346" y="190174"/>
                </a:lnTo>
                <a:lnTo>
                  <a:pt x="726532" y="191923"/>
                </a:lnTo>
                <a:lnTo>
                  <a:pt x="730248" y="189737"/>
                </a:lnTo>
                <a:lnTo>
                  <a:pt x="730686" y="184709"/>
                </a:lnTo>
                <a:close/>
                <a:moveTo>
                  <a:pt x="3915910" y="181649"/>
                </a:moveTo>
                <a:lnTo>
                  <a:pt x="3915910" y="183398"/>
                </a:lnTo>
                <a:lnTo>
                  <a:pt x="3916785" y="184272"/>
                </a:lnTo>
                <a:lnTo>
                  <a:pt x="3918096" y="184272"/>
                </a:lnTo>
                <a:lnTo>
                  <a:pt x="3918751" y="183835"/>
                </a:lnTo>
                <a:lnTo>
                  <a:pt x="3918096" y="182961"/>
                </a:lnTo>
                <a:lnTo>
                  <a:pt x="3917221" y="181649"/>
                </a:lnTo>
                <a:close/>
                <a:moveTo>
                  <a:pt x="3904325" y="180775"/>
                </a:moveTo>
                <a:lnTo>
                  <a:pt x="3903887" y="181212"/>
                </a:lnTo>
                <a:lnTo>
                  <a:pt x="3902576" y="181649"/>
                </a:lnTo>
                <a:lnTo>
                  <a:pt x="3902139" y="182086"/>
                </a:lnTo>
                <a:lnTo>
                  <a:pt x="3901701" y="182086"/>
                </a:lnTo>
                <a:lnTo>
                  <a:pt x="3901701" y="182523"/>
                </a:lnTo>
                <a:lnTo>
                  <a:pt x="3903013" y="182961"/>
                </a:lnTo>
                <a:lnTo>
                  <a:pt x="3904325" y="182086"/>
                </a:lnTo>
                <a:lnTo>
                  <a:pt x="3904325" y="181649"/>
                </a:lnTo>
                <a:lnTo>
                  <a:pt x="3904762" y="181212"/>
                </a:lnTo>
                <a:lnTo>
                  <a:pt x="3904762" y="180775"/>
                </a:lnTo>
                <a:close/>
                <a:moveTo>
                  <a:pt x="3695351" y="180775"/>
                </a:moveTo>
                <a:lnTo>
                  <a:pt x="3693821" y="181212"/>
                </a:lnTo>
                <a:lnTo>
                  <a:pt x="3693384" y="182961"/>
                </a:lnTo>
                <a:lnTo>
                  <a:pt x="3693384" y="185584"/>
                </a:lnTo>
                <a:lnTo>
                  <a:pt x="3695789" y="187114"/>
                </a:lnTo>
                <a:lnTo>
                  <a:pt x="3695351" y="185146"/>
                </a:lnTo>
                <a:lnTo>
                  <a:pt x="3694259" y="183835"/>
                </a:lnTo>
                <a:lnTo>
                  <a:pt x="3695789" y="182086"/>
                </a:lnTo>
                <a:close/>
                <a:moveTo>
                  <a:pt x="2958601" y="179900"/>
                </a:moveTo>
                <a:lnTo>
                  <a:pt x="2957727" y="180775"/>
                </a:lnTo>
                <a:lnTo>
                  <a:pt x="2957289" y="182086"/>
                </a:lnTo>
                <a:lnTo>
                  <a:pt x="2959038" y="183835"/>
                </a:lnTo>
                <a:lnTo>
                  <a:pt x="2961224" y="184272"/>
                </a:lnTo>
                <a:lnTo>
                  <a:pt x="2962098" y="183398"/>
                </a:lnTo>
                <a:lnTo>
                  <a:pt x="2961661" y="181649"/>
                </a:lnTo>
                <a:lnTo>
                  <a:pt x="2960349" y="179900"/>
                </a:lnTo>
                <a:close/>
                <a:moveTo>
                  <a:pt x="4079537" y="179463"/>
                </a:moveTo>
                <a:lnTo>
                  <a:pt x="4079537" y="181212"/>
                </a:lnTo>
                <a:lnTo>
                  <a:pt x="4080411" y="182961"/>
                </a:lnTo>
                <a:lnTo>
                  <a:pt x="4080848" y="181212"/>
                </a:lnTo>
                <a:close/>
                <a:moveTo>
                  <a:pt x="2317412" y="179463"/>
                </a:moveTo>
                <a:lnTo>
                  <a:pt x="2317412" y="181212"/>
                </a:lnTo>
                <a:lnTo>
                  <a:pt x="2318286" y="182961"/>
                </a:lnTo>
                <a:lnTo>
                  <a:pt x="2318723" y="181212"/>
                </a:lnTo>
                <a:close/>
                <a:moveTo>
                  <a:pt x="479087" y="179463"/>
                </a:moveTo>
                <a:lnTo>
                  <a:pt x="479087" y="181212"/>
                </a:lnTo>
                <a:lnTo>
                  <a:pt x="479961" y="182961"/>
                </a:lnTo>
                <a:lnTo>
                  <a:pt x="480399" y="181212"/>
                </a:lnTo>
                <a:close/>
                <a:moveTo>
                  <a:pt x="4305560" y="179026"/>
                </a:moveTo>
                <a:lnTo>
                  <a:pt x="4305123" y="181212"/>
                </a:lnTo>
                <a:lnTo>
                  <a:pt x="4305560" y="184272"/>
                </a:lnTo>
                <a:lnTo>
                  <a:pt x="4305997" y="181212"/>
                </a:lnTo>
                <a:close/>
                <a:moveTo>
                  <a:pt x="2935649" y="179026"/>
                </a:moveTo>
                <a:lnTo>
                  <a:pt x="2933463" y="179463"/>
                </a:lnTo>
                <a:lnTo>
                  <a:pt x="2932589" y="181649"/>
                </a:lnTo>
                <a:lnTo>
                  <a:pt x="2931714" y="182086"/>
                </a:lnTo>
                <a:lnTo>
                  <a:pt x="2931277" y="182961"/>
                </a:lnTo>
                <a:lnTo>
                  <a:pt x="2928653" y="182523"/>
                </a:lnTo>
                <a:lnTo>
                  <a:pt x="2927998" y="184709"/>
                </a:lnTo>
                <a:lnTo>
                  <a:pt x="2929965" y="186677"/>
                </a:lnTo>
                <a:lnTo>
                  <a:pt x="2931714" y="184709"/>
                </a:lnTo>
                <a:lnTo>
                  <a:pt x="2933025" y="184709"/>
                </a:lnTo>
                <a:lnTo>
                  <a:pt x="2935649" y="183835"/>
                </a:lnTo>
                <a:lnTo>
                  <a:pt x="2936523" y="181212"/>
                </a:lnTo>
                <a:lnTo>
                  <a:pt x="2936523" y="179900"/>
                </a:lnTo>
                <a:close/>
                <a:moveTo>
                  <a:pt x="2543435" y="179026"/>
                </a:moveTo>
                <a:lnTo>
                  <a:pt x="2542998" y="181212"/>
                </a:lnTo>
                <a:lnTo>
                  <a:pt x="2543435" y="184272"/>
                </a:lnTo>
                <a:lnTo>
                  <a:pt x="2543873" y="181212"/>
                </a:lnTo>
                <a:close/>
                <a:moveTo>
                  <a:pt x="705110" y="179026"/>
                </a:moveTo>
                <a:lnTo>
                  <a:pt x="704673" y="181212"/>
                </a:lnTo>
                <a:lnTo>
                  <a:pt x="705110" y="184272"/>
                </a:lnTo>
                <a:lnTo>
                  <a:pt x="705548" y="181212"/>
                </a:lnTo>
                <a:close/>
                <a:moveTo>
                  <a:pt x="4616895" y="178589"/>
                </a:moveTo>
                <a:lnTo>
                  <a:pt x="4616895" y="179900"/>
                </a:lnTo>
                <a:lnTo>
                  <a:pt x="4617331" y="181212"/>
                </a:lnTo>
                <a:lnTo>
                  <a:pt x="4619081" y="180775"/>
                </a:lnTo>
                <a:lnTo>
                  <a:pt x="4620829" y="181212"/>
                </a:lnTo>
                <a:lnTo>
                  <a:pt x="4621267" y="180337"/>
                </a:lnTo>
                <a:lnTo>
                  <a:pt x="4620392" y="179026"/>
                </a:lnTo>
                <a:lnTo>
                  <a:pt x="4618206" y="178589"/>
                </a:lnTo>
                <a:close/>
                <a:moveTo>
                  <a:pt x="3929025" y="178589"/>
                </a:moveTo>
                <a:lnTo>
                  <a:pt x="3928589" y="181212"/>
                </a:lnTo>
                <a:lnTo>
                  <a:pt x="3929463" y="184272"/>
                </a:lnTo>
                <a:lnTo>
                  <a:pt x="3928151" y="186021"/>
                </a:lnTo>
                <a:lnTo>
                  <a:pt x="3928151" y="187551"/>
                </a:lnTo>
                <a:lnTo>
                  <a:pt x="3927714" y="188862"/>
                </a:lnTo>
                <a:lnTo>
                  <a:pt x="3930337" y="187551"/>
                </a:lnTo>
                <a:lnTo>
                  <a:pt x="3932523" y="185584"/>
                </a:lnTo>
                <a:lnTo>
                  <a:pt x="3931211" y="180337"/>
                </a:lnTo>
                <a:lnTo>
                  <a:pt x="3930337" y="178589"/>
                </a:lnTo>
                <a:close/>
                <a:moveTo>
                  <a:pt x="3222343" y="178589"/>
                </a:moveTo>
                <a:lnTo>
                  <a:pt x="3219719" y="179026"/>
                </a:lnTo>
                <a:lnTo>
                  <a:pt x="3218408" y="181212"/>
                </a:lnTo>
                <a:lnTo>
                  <a:pt x="3218845" y="182086"/>
                </a:lnTo>
                <a:lnTo>
                  <a:pt x="3219719" y="182523"/>
                </a:lnTo>
                <a:lnTo>
                  <a:pt x="3221905" y="181212"/>
                </a:lnTo>
                <a:close/>
                <a:moveTo>
                  <a:pt x="1212568" y="178589"/>
                </a:moveTo>
                <a:lnTo>
                  <a:pt x="1209945" y="179026"/>
                </a:lnTo>
                <a:lnTo>
                  <a:pt x="1208633" y="181212"/>
                </a:lnTo>
                <a:lnTo>
                  <a:pt x="1209070" y="182086"/>
                </a:lnTo>
                <a:lnTo>
                  <a:pt x="1209945" y="182523"/>
                </a:lnTo>
                <a:lnTo>
                  <a:pt x="1212131" y="181212"/>
                </a:lnTo>
                <a:close/>
                <a:moveTo>
                  <a:pt x="4298783" y="178151"/>
                </a:moveTo>
                <a:lnTo>
                  <a:pt x="4297909" y="178589"/>
                </a:lnTo>
                <a:lnTo>
                  <a:pt x="4297909" y="180337"/>
                </a:lnTo>
                <a:lnTo>
                  <a:pt x="4298783" y="180775"/>
                </a:lnTo>
                <a:lnTo>
                  <a:pt x="4299877" y="179900"/>
                </a:lnTo>
                <a:close/>
                <a:moveTo>
                  <a:pt x="2536659" y="178151"/>
                </a:moveTo>
                <a:lnTo>
                  <a:pt x="2535785" y="178589"/>
                </a:lnTo>
                <a:lnTo>
                  <a:pt x="2535785" y="180337"/>
                </a:lnTo>
                <a:lnTo>
                  <a:pt x="2536659" y="180775"/>
                </a:lnTo>
                <a:lnTo>
                  <a:pt x="2537752" y="179900"/>
                </a:lnTo>
                <a:close/>
                <a:moveTo>
                  <a:pt x="698334" y="178151"/>
                </a:moveTo>
                <a:lnTo>
                  <a:pt x="697460" y="178589"/>
                </a:lnTo>
                <a:lnTo>
                  <a:pt x="697460" y="180337"/>
                </a:lnTo>
                <a:lnTo>
                  <a:pt x="698334" y="180775"/>
                </a:lnTo>
                <a:lnTo>
                  <a:pt x="699427" y="179900"/>
                </a:lnTo>
                <a:close/>
                <a:moveTo>
                  <a:pt x="3941485" y="177714"/>
                </a:moveTo>
                <a:lnTo>
                  <a:pt x="3940611" y="178151"/>
                </a:lnTo>
                <a:lnTo>
                  <a:pt x="3940611" y="179026"/>
                </a:lnTo>
                <a:lnTo>
                  <a:pt x="3941048" y="180337"/>
                </a:lnTo>
                <a:lnTo>
                  <a:pt x="3941923" y="180337"/>
                </a:lnTo>
                <a:lnTo>
                  <a:pt x="3943234" y="179900"/>
                </a:lnTo>
                <a:lnTo>
                  <a:pt x="3943234" y="178589"/>
                </a:lnTo>
                <a:lnTo>
                  <a:pt x="3942359" y="177714"/>
                </a:lnTo>
                <a:close/>
                <a:moveTo>
                  <a:pt x="3241579" y="177277"/>
                </a:moveTo>
                <a:lnTo>
                  <a:pt x="3241579" y="180775"/>
                </a:lnTo>
                <a:lnTo>
                  <a:pt x="3239393" y="180775"/>
                </a:lnTo>
                <a:lnTo>
                  <a:pt x="3236769" y="181212"/>
                </a:lnTo>
                <a:lnTo>
                  <a:pt x="3233053" y="182961"/>
                </a:lnTo>
                <a:lnTo>
                  <a:pt x="3237207" y="185584"/>
                </a:lnTo>
                <a:lnTo>
                  <a:pt x="3240704" y="188425"/>
                </a:lnTo>
                <a:lnTo>
                  <a:pt x="3242015" y="186677"/>
                </a:lnTo>
                <a:lnTo>
                  <a:pt x="3242015" y="183835"/>
                </a:lnTo>
                <a:lnTo>
                  <a:pt x="3243327" y="180775"/>
                </a:lnTo>
                <a:close/>
                <a:moveTo>
                  <a:pt x="1231804" y="177277"/>
                </a:moveTo>
                <a:lnTo>
                  <a:pt x="1231804" y="180775"/>
                </a:lnTo>
                <a:lnTo>
                  <a:pt x="1229618" y="180775"/>
                </a:lnTo>
                <a:lnTo>
                  <a:pt x="1226995" y="181212"/>
                </a:lnTo>
                <a:lnTo>
                  <a:pt x="1223279" y="182961"/>
                </a:lnTo>
                <a:lnTo>
                  <a:pt x="1227432" y="185584"/>
                </a:lnTo>
                <a:lnTo>
                  <a:pt x="1230929" y="188425"/>
                </a:lnTo>
                <a:lnTo>
                  <a:pt x="1232241" y="186677"/>
                </a:lnTo>
                <a:lnTo>
                  <a:pt x="1232241" y="183835"/>
                </a:lnTo>
                <a:lnTo>
                  <a:pt x="1233553" y="180775"/>
                </a:lnTo>
                <a:close/>
                <a:moveTo>
                  <a:pt x="4583231" y="176184"/>
                </a:moveTo>
                <a:lnTo>
                  <a:pt x="4582794" y="176621"/>
                </a:lnTo>
                <a:lnTo>
                  <a:pt x="4583231" y="178151"/>
                </a:lnTo>
                <a:lnTo>
                  <a:pt x="4583669" y="178151"/>
                </a:lnTo>
                <a:lnTo>
                  <a:pt x="4584106" y="177714"/>
                </a:lnTo>
                <a:lnTo>
                  <a:pt x="4584543" y="176184"/>
                </a:lnTo>
                <a:close/>
                <a:moveTo>
                  <a:pt x="2763399" y="175310"/>
                </a:moveTo>
                <a:lnTo>
                  <a:pt x="2761650" y="177277"/>
                </a:lnTo>
                <a:lnTo>
                  <a:pt x="2760119" y="180775"/>
                </a:lnTo>
                <a:lnTo>
                  <a:pt x="2759683" y="184709"/>
                </a:lnTo>
                <a:lnTo>
                  <a:pt x="2760775" y="186677"/>
                </a:lnTo>
                <a:lnTo>
                  <a:pt x="2762087" y="185584"/>
                </a:lnTo>
                <a:lnTo>
                  <a:pt x="2762961" y="185146"/>
                </a:lnTo>
                <a:lnTo>
                  <a:pt x="2762961" y="183835"/>
                </a:lnTo>
                <a:lnTo>
                  <a:pt x="2764273" y="182523"/>
                </a:lnTo>
                <a:lnTo>
                  <a:pt x="2766459" y="182961"/>
                </a:lnTo>
                <a:lnTo>
                  <a:pt x="2766896" y="184272"/>
                </a:lnTo>
                <a:lnTo>
                  <a:pt x="2768207" y="184709"/>
                </a:lnTo>
                <a:lnTo>
                  <a:pt x="2768645" y="183835"/>
                </a:lnTo>
                <a:lnTo>
                  <a:pt x="2768207" y="182961"/>
                </a:lnTo>
                <a:lnTo>
                  <a:pt x="2768207" y="182086"/>
                </a:lnTo>
                <a:lnTo>
                  <a:pt x="2767333" y="178151"/>
                </a:lnTo>
                <a:lnTo>
                  <a:pt x="2766021" y="176621"/>
                </a:lnTo>
                <a:close/>
                <a:moveTo>
                  <a:pt x="3202669" y="174873"/>
                </a:moveTo>
                <a:lnTo>
                  <a:pt x="3197205" y="177277"/>
                </a:lnTo>
                <a:lnTo>
                  <a:pt x="3196330" y="183835"/>
                </a:lnTo>
                <a:lnTo>
                  <a:pt x="3198297" y="187551"/>
                </a:lnTo>
                <a:lnTo>
                  <a:pt x="3201357" y="185146"/>
                </a:lnTo>
                <a:lnTo>
                  <a:pt x="3203981" y="180775"/>
                </a:lnTo>
                <a:lnTo>
                  <a:pt x="3205729" y="177277"/>
                </a:lnTo>
                <a:close/>
                <a:moveTo>
                  <a:pt x="2853239" y="174873"/>
                </a:moveTo>
                <a:lnTo>
                  <a:pt x="2852365" y="175310"/>
                </a:lnTo>
                <a:lnTo>
                  <a:pt x="2852365" y="176621"/>
                </a:lnTo>
                <a:lnTo>
                  <a:pt x="2854333" y="175747"/>
                </a:lnTo>
                <a:close/>
                <a:moveTo>
                  <a:pt x="1192895" y="174873"/>
                </a:moveTo>
                <a:lnTo>
                  <a:pt x="1187430" y="177277"/>
                </a:lnTo>
                <a:lnTo>
                  <a:pt x="1186555" y="183835"/>
                </a:lnTo>
                <a:lnTo>
                  <a:pt x="1188523" y="187551"/>
                </a:lnTo>
                <a:lnTo>
                  <a:pt x="1191583" y="185146"/>
                </a:lnTo>
                <a:lnTo>
                  <a:pt x="1194206" y="180775"/>
                </a:lnTo>
                <a:lnTo>
                  <a:pt x="1195955" y="177277"/>
                </a:lnTo>
                <a:close/>
                <a:moveTo>
                  <a:pt x="2808210" y="174435"/>
                </a:moveTo>
                <a:lnTo>
                  <a:pt x="2807335" y="174873"/>
                </a:lnTo>
                <a:lnTo>
                  <a:pt x="2807773" y="176184"/>
                </a:lnTo>
                <a:lnTo>
                  <a:pt x="2808647" y="177277"/>
                </a:lnTo>
                <a:lnTo>
                  <a:pt x="2809521" y="176184"/>
                </a:lnTo>
                <a:lnTo>
                  <a:pt x="2809521" y="175310"/>
                </a:lnTo>
                <a:lnTo>
                  <a:pt x="2809084" y="174435"/>
                </a:lnTo>
                <a:close/>
                <a:moveTo>
                  <a:pt x="2794657" y="173998"/>
                </a:moveTo>
                <a:lnTo>
                  <a:pt x="2793345" y="174873"/>
                </a:lnTo>
                <a:lnTo>
                  <a:pt x="2791597" y="176621"/>
                </a:lnTo>
                <a:lnTo>
                  <a:pt x="2791159" y="178151"/>
                </a:lnTo>
                <a:lnTo>
                  <a:pt x="2792034" y="178589"/>
                </a:lnTo>
                <a:lnTo>
                  <a:pt x="2794220" y="177714"/>
                </a:lnTo>
                <a:lnTo>
                  <a:pt x="2795531" y="175310"/>
                </a:lnTo>
                <a:lnTo>
                  <a:pt x="2795531" y="173998"/>
                </a:lnTo>
                <a:close/>
                <a:moveTo>
                  <a:pt x="2959912" y="173561"/>
                </a:moveTo>
                <a:lnTo>
                  <a:pt x="2959038" y="174435"/>
                </a:lnTo>
                <a:lnTo>
                  <a:pt x="2959475" y="175747"/>
                </a:lnTo>
                <a:lnTo>
                  <a:pt x="2959912" y="176621"/>
                </a:lnTo>
                <a:lnTo>
                  <a:pt x="2960787" y="177714"/>
                </a:lnTo>
                <a:lnTo>
                  <a:pt x="2961224" y="175747"/>
                </a:lnTo>
                <a:lnTo>
                  <a:pt x="2961224" y="174435"/>
                </a:lnTo>
                <a:lnTo>
                  <a:pt x="2960787" y="173998"/>
                </a:lnTo>
                <a:close/>
                <a:moveTo>
                  <a:pt x="2922751" y="173561"/>
                </a:moveTo>
                <a:lnTo>
                  <a:pt x="2921003" y="175310"/>
                </a:lnTo>
                <a:lnTo>
                  <a:pt x="2919254" y="176184"/>
                </a:lnTo>
                <a:lnTo>
                  <a:pt x="2917724" y="176621"/>
                </a:lnTo>
                <a:lnTo>
                  <a:pt x="2915538" y="176184"/>
                </a:lnTo>
                <a:lnTo>
                  <a:pt x="2914664" y="177714"/>
                </a:lnTo>
                <a:lnTo>
                  <a:pt x="2915101" y="179026"/>
                </a:lnTo>
                <a:lnTo>
                  <a:pt x="2916849" y="179900"/>
                </a:lnTo>
                <a:lnTo>
                  <a:pt x="2920566" y="182086"/>
                </a:lnTo>
                <a:lnTo>
                  <a:pt x="2924063" y="182961"/>
                </a:lnTo>
                <a:lnTo>
                  <a:pt x="2926249" y="182523"/>
                </a:lnTo>
                <a:lnTo>
                  <a:pt x="2925812" y="180337"/>
                </a:lnTo>
                <a:lnTo>
                  <a:pt x="2926687" y="177714"/>
                </a:lnTo>
                <a:lnTo>
                  <a:pt x="2924937" y="174873"/>
                </a:lnTo>
                <a:close/>
                <a:moveTo>
                  <a:pt x="4588696" y="173124"/>
                </a:moveTo>
                <a:lnTo>
                  <a:pt x="4588259" y="174435"/>
                </a:lnTo>
                <a:lnTo>
                  <a:pt x="4589133" y="175310"/>
                </a:lnTo>
                <a:lnTo>
                  <a:pt x="4590008" y="175310"/>
                </a:lnTo>
                <a:lnTo>
                  <a:pt x="4590445" y="174435"/>
                </a:lnTo>
                <a:lnTo>
                  <a:pt x="4590445" y="173561"/>
                </a:lnTo>
                <a:lnTo>
                  <a:pt x="4589571" y="173124"/>
                </a:lnTo>
                <a:close/>
                <a:moveTo>
                  <a:pt x="3680050" y="172687"/>
                </a:moveTo>
                <a:lnTo>
                  <a:pt x="3678301" y="173998"/>
                </a:lnTo>
                <a:lnTo>
                  <a:pt x="3678301" y="176184"/>
                </a:lnTo>
                <a:lnTo>
                  <a:pt x="3678739" y="178151"/>
                </a:lnTo>
                <a:lnTo>
                  <a:pt x="3680487" y="177277"/>
                </a:lnTo>
                <a:lnTo>
                  <a:pt x="3680925" y="176184"/>
                </a:lnTo>
                <a:lnTo>
                  <a:pt x="3681361" y="175747"/>
                </a:lnTo>
                <a:lnTo>
                  <a:pt x="3681799" y="173561"/>
                </a:lnTo>
                <a:close/>
                <a:moveTo>
                  <a:pt x="4634163" y="172250"/>
                </a:moveTo>
                <a:lnTo>
                  <a:pt x="4631540" y="174435"/>
                </a:lnTo>
                <a:lnTo>
                  <a:pt x="4631977" y="177714"/>
                </a:lnTo>
                <a:lnTo>
                  <a:pt x="4634819" y="175310"/>
                </a:lnTo>
                <a:close/>
                <a:moveTo>
                  <a:pt x="2782635" y="171812"/>
                </a:moveTo>
                <a:lnTo>
                  <a:pt x="2782197" y="172687"/>
                </a:lnTo>
                <a:lnTo>
                  <a:pt x="2782635" y="173124"/>
                </a:lnTo>
                <a:lnTo>
                  <a:pt x="2783072" y="173998"/>
                </a:lnTo>
                <a:lnTo>
                  <a:pt x="2783946" y="173124"/>
                </a:lnTo>
                <a:lnTo>
                  <a:pt x="2783946" y="172687"/>
                </a:lnTo>
                <a:lnTo>
                  <a:pt x="2783509" y="171812"/>
                </a:lnTo>
                <a:close/>
                <a:moveTo>
                  <a:pt x="2777607" y="171812"/>
                </a:moveTo>
                <a:lnTo>
                  <a:pt x="2774984" y="173561"/>
                </a:lnTo>
                <a:lnTo>
                  <a:pt x="2776295" y="175310"/>
                </a:lnTo>
                <a:lnTo>
                  <a:pt x="2774547" y="177714"/>
                </a:lnTo>
                <a:lnTo>
                  <a:pt x="2771487" y="179026"/>
                </a:lnTo>
                <a:lnTo>
                  <a:pt x="2770175" y="178589"/>
                </a:lnTo>
                <a:lnTo>
                  <a:pt x="2769519" y="179026"/>
                </a:lnTo>
                <a:lnTo>
                  <a:pt x="2769519" y="179900"/>
                </a:lnTo>
                <a:lnTo>
                  <a:pt x="2771049" y="181212"/>
                </a:lnTo>
                <a:lnTo>
                  <a:pt x="2773235" y="182086"/>
                </a:lnTo>
                <a:lnTo>
                  <a:pt x="2774547" y="182961"/>
                </a:lnTo>
                <a:lnTo>
                  <a:pt x="2775859" y="183398"/>
                </a:lnTo>
                <a:lnTo>
                  <a:pt x="2775859" y="185146"/>
                </a:lnTo>
                <a:lnTo>
                  <a:pt x="2777170" y="186021"/>
                </a:lnTo>
                <a:lnTo>
                  <a:pt x="2777607" y="186677"/>
                </a:lnTo>
                <a:lnTo>
                  <a:pt x="2779575" y="187551"/>
                </a:lnTo>
                <a:lnTo>
                  <a:pt x="2781323" y="187988"/>
                </a:lnTo>
                <a:lnTo>
                  <a:pt x="2783509" y="186021"/>
                </a:lnTo>
                <a:lnTo>
                  <a:pt x="2787881" y="185146"/>
                </a:lnTo>
                <a:lnTo>
                  <a:pt x="2788974" y="182961"/>
                </a:lnTo>
                <a:lnTo>
                  <a:pt x="2789848" y="180337"/>
                </a:lnTo>
                <a:lnTo>
                  <a:pt x="2788974" y="179463"/>
                </a:lnTo>
                <a:lnTo>
                  <a:pt x="2788974" y="178151"/>
                </a:lnTo>
                <a:lnTo>
                  <a:pt x="2787881" y="176184"/>
                </a:lnTo>
                <a:lnTo>
                  <a:pt x="2786132" y="176184"/>
                </a:lnTo>
                <a:lnTo>
                  <a:pt x="2785257" y="176621"/>
                </a:lnTo>
                <a:lnTo>
                  <a:pt x="2785695" y="178151"/>
                </a:lnTo>
                <a:lnTo>
                  <a:pt x="2786132" y="180337"/>
                </a:lnTo>
                <a:lnTo>
                  <a:pt x="2784821" y="182086"/>
                </a:lnTo>
                <a:lnTo>
                  <a:pt x="2783946" y="182086"/>
                </a:lnTo>
                <a:lnTo>
                  <a:pt x="2783072" y="179900"/>
                </a:lnTo>
                <a:lnTo>
                  <a:pt x="2781323" y="178589"/>
                </a:lnTo>
                <a:lnTo>
                  <a:pt x="2780011" y="178151"/>
                </a:lnTo>
                <a:lnTo>
                  <a:pt x="2778481" y="177277"/>
                </a:lnTo>
                <a:lnTo>
                  <a:pt x="2778044" y="175747"/>
                </a:lnTo>
                <a:lnTo>
                  <a:pt x="2777607" y="173998"/>
                </a:lnTo>
                <a:lnTo>
                  <a:pt x="2778044" y="173561"/>
                </a:lnTo>
                <a:lnTo>
                  <a:pt x="2778044" y="173124"/>
                </a:lnTo>
                <a:lnTo>
                  <a:pt x="2778481" y="172250"/>
                </a:lnTo>
                <a:lnTo>
                  <a:pt x="2778481" y="171812"/>
                </a:lnTo>
                <a:close/>
                <a:moveTo>
                  <a:pt x="4286761" y="171375"/>
                </a:moveTo>
                <a:lnTo>
                  <a:pt x="4285887" y="173561"/>
                </a:lnTo>
                <a:lnTo>
                  <a:pt x="4285449" y="175310"/>
                </a:lnTo>
                <a:lnTo>
                  <a:pt x="4285449" y="176184"/>
                </a:lnTo>
                <a:lnTo>
                  <a:pt x="4285887" y="176621"/>
                </a:lnTo>
                <a:lnTo>
                  <a:pt x="4284575" y="180775"/>
                </a:lnTo>
                <a:lnTo>
                  <a:pt x="4286761" y="184709"/>
                </a:lnTo>
                <a:lnTo>
                  <a:pt x="4287199" y="180775"/>
                </a:lnTo>
                <a:lnTo>
                  <a:pt x="4286761" y="176621"/>
                </a:lnTo>
                <a:lnTo>
                  <a:pt x="4287635" y="174435"/>
                </a:lnTo>
                <a:close/>
                <a:moveTo>
                  <a:pt x="4125222" y="171375"/>
                </a:moveTo>
                <a:lnTo>
                  <a:pt x="4119757" y="173124"/>
                </a:lnTo>
                <a:lnTo>
                  <a:pt x="4118446" y="178589"/>
                </a:lnTo>
                <a:lnTo>
                  <a:pt x="4121506" y="176621"/>
                </a:lnTo>
                <a:lnTo>
                  <a:pt x="4127845" y="176621"/>
                </a:lnTo>
                <a:lnTo>
                  <a:pt x="4128283" y="173561"/>
                </a:lnTo>
                <a:lnTo>
                  <a:pt x="4126097" y="171812"/>
                </a:lnTo>
                <a:lnTo>
                  <a:pt x="4125659" y="171812"/>
                </a:lnTo>
                <a:close/>
                <a:moveTo>
                  <a:pt x="2524637" y="171375"/>
                </a:moveTo>
                <a:lnTo>
                  <a:pt x="2523762" y="173561"/>
                </a:lnTo>
                <a:lnTo>
                  <a:pt x="2523325" y="175310"/>
                </a:lnTo>
                <a:lnTo>
                  <a:pt x="2523325" y="176184"/>
                </a:lnTo>
                <a:lnTo>
                  <a:pt x="2523762" y="176621"/>
                </a:lnTo>
                <a:lnTo>
                  <a:pt x="2522451" y="180775"/>
                </a:lnTo>
                <a:lnTo>
                  <a:pt x="2524637" y="184709"/>
                </a:lnTo>
                <a:lnTo>
                  <a:pt x="2525073" y="180775"/>
                </a:lnTo>
                <a:lnTo>
                  <a:pt x="2524637" y="176621"/>
                </a:lnTo>
                <a:lnTo>
                  <a:pt x="2525511" y="174435"/>
                </a:lnTo>
                <a:close/>
                <a:moveTo>
                  <a:pt x="2363097" y="171375"/>
                </a:moveTo>
                <a:lnTo>
                  <a:pt x="2357633" y="173124"/>
                </a:lnTo>
                <a:lnTo>
                  <a:pt x="2356321" y="178589"/>
                </a:lnTo>
                <a:lnTo>
                  <a:pt x="2359381" y="176621"/>
                </a:lnTo>
                <a:lnTo>
                  <a:pt x="2365721" y="176621"/>
                </a:lnTo>
                <a:lnTo>
                  <a:pt x="2366158" y="173561"/>
                </a:lnTo>
                <a:lnTo>
                  <a:pt x="2363972" y="171812"/>
                </a:lnTo>
                <a:lnTo>
                  <a:pt x="2363535" y="171812"/>
                </a:lnTo>
                <a:close/>
                <a:moveTo>
                  <a:pt x="686312" y="171375"/>
                </a:moveTo>
                <a:lnTo>
                  <a:pt x="685437" y="173561"/>
                </a:lnTo>
                <a:lnTo>
                  <a:pt x="685000" y="175310"/>
                </a:lnTo>
                <a:lnTo>
                  <a:pt x="685000" y="176184"/>
                </a:lnTo>
                <a:lnTo>
                  <a:pt x="685437" y="176621"/>
                </a:lnTo>
                <a:lnTo>
                  <a:pt x="684126" y="180775"/>
                </a:lnTo>
                <a:lnTo>
                  <a:pt x="686312" y="184709"/>
                </a:lnTo>
                <a:lnTo>
                  <a:pt x="686749" y="180775"/>
                </a:lnTo>
                <a:lnTo>
                  <a:pt x="686312" y="176621"/>
                </a:lnTo>
                <a:lnTo>
                  <a:pt x="687186" y="174435"/>
                </a:lnTo>
                <a:close/>
                <a:moveTo>
                  <a:pt x="524773" y="171375"/>
                </a:moveTo>
                <a:lnTo>
                  <a:pt x="519308" y="173124"/>
                </a:lnTo>
                <a:lnTo>
                  <a:pt x="517996" y="178589"/>
                </a:lnTo>
                <a:lnTo>
                  <a:pt x="521057" y="176621"/>
                </a:lnTo>
                <a:lnTo>
                  <a:pt x="527396" y="176621"/>
                </a:lnTo>
                <a:lnTo>
                  <a:pt x="527833" y="173561"/>
                </a:lnTo>
                <a:lnTo>
                  <a:pt x="525647" y="171812"/>
                </a:lnTo>
                <a:lnTo>
                  <a:pt x="525210" y="171812"/>
                </a:lnTo>
                <a:close/>
                <a:moveTo>
                  <a:pt x="4656241" y="169626"/>
                </a:moveTo>
                <a:lnTo>
                  <a:pt x="4655803" y="170938"/>
                </a:lnTo>
                <a:lnTo>
                  <a:pt x="4654055" y="170938"/>
                </a:lnTo>
                <a:lnTo>
                  <a:pt x="4651213" y="173561"/>
                </a:lnTo>
                <a:lnTo>
                  <a:pt x="4651651" y="173561"/>
                </a:lnTo>
                <a:lnTo>
                  <a:pt x="4654492" y="174873"/>
                </a:lnTo>
                <a:lnTo>
                  <a:pt x="4655803" y="174873"/>
                </a:lnTo>
                <a:lnTo>
                  <a:pt x="4657553" y="174435"/>
                </a:lnTo>
                <a:lnTo>
                  <a:pt x="4659301" y="173124"/>
                </a:lnTo>
                <a:lnTo>
                  <a:pt x="4657553" y="170064"/>
                </a:lnTo>
                <a:close/>
                <a:moveTo>
                  <a:pt x="2928653" y="169189"/>
                </a:moveTo>
                <a:lnTo>
                  <a:pt x="2926687" y="170501"/>
                </a:lnTo>
                <a:lnTo>
                  <a:pt x="2926249" y="171812"/>
                </a:lnTo>
                <a:lnTo>
                  <a:pt x="2926687" y="173561"/>
                </a:lnTo>
                <a:lnTo>
                  <a:pt x="2928653" y="174435"/>
                </a:lnTo>
                <a:lnTo>
                  <a:pt x="2929965" y="173124"/>
                </a:lnTo>
                <a:lnTo>
                  <a:pt x="2932151" y="173124"/>
                </a:lnTo>
                <a:lnTo>
                  <a:pt x="2933463" y="175310"/>
                </a:lnTo>
                <a:lnTo>
                  <a:pt x="2936960" y="178151"/>
                </a:lnTo>
                <a:lnTo>
                  <a:pt x="2941551" y="178151"/>
                </a:lnTo>
                <a:lnTo>
                  <a:pt x="2941987" y="177277"/>
                </a:lnTo>
                <a:lnTo>
                  <a:pt x="2941987" y="176184"/>
                </a:lnTo>
                <a:lnTo>
                  <a:pt x="2938927" y="174435"/>
                </a:lnTo>
                <a:lnTo>
                  <a:pt x="2935211" y="174435"/>
                </a:lnTo>
                <a:lnTo>
                  <a:pt x="2930839" y="170064"/>
                </a:lnTo>
                <a:close/>
                <a:moveTo>
                  <a:pt x="4636131" y="167222"/>
                </a:moveTo>
                <a:lnTo>
                  <a:pt x="4634819" y="168315"/>
                </a:lnTo>
                <a:lnTo>
                  <a:pt x="4635256" y="170938"/>
                </a:lnTo>
                <a:lnTo>
                  <a:pt x="4634163" y="171812"/>
                </a:lnTo>
                <a:lnTo>
                  <a:pt x="4636131" y="172250"/>
                </a:lnTo>
                <a:lnTo>
                  <a:pt x="4637442" y="172250"/>
                </a:lnTo>
                <a:lnTo>
                  <a:pt x="4639628" y="172687"/>
                </a:lnTo>
                <a:lnTo>
                  <a:pt x="4642251" y="173124"/>
                </a:lnTo>
                <a:lnTo>
                  <a:pt x="4642689" y="173998"/>
                </a:lnTo>
                <a:lnTo>
                  <a:pt x="4643563" y="175310"/>
                </a:lnTo>
                <a:lnTo>
                  <a:pt x="4646841" y="176184"/>
                </a:lnTo>
                <a:lnTo>
                  <a:pt x="4647279" y="176184"/>
                </a:lnTo>
                <a:lnTo>
                  <a:pt x="4647716" y="175747"/>
                </a:lnTo>
                <a:lnTo>
                  <a:pt x="4646841" y="173998"/>
                </a:lnTo>
                <a:lnTo>
                  <a:pt x="4643563" y="172687"/>
                </a:lnTo>
                <a:lnTo>
                  <a:pt x="4643125" y="172250"/>
                </a:lnTo>
                <a:lnTo>
                  <a:pt x="4642689" y="172250"/>
                </a:lnTo>
                <a:lnTo>
                  <a:pt x="4641377" y="170064"/>
                </a:lnTo>
                <a:lnTo>
                  <a:pt x="4640065" y="168315"/>
                </a:lnTo>
                <a:lnTo>
                  <a:pt x="4639628" y="167878"/>
                </a:lnTo>
                <a:lnTo>
                  <a:pt x="4639191" y="167878"/>
                </a:lnTo>
                <a:lnTo>
                  <a:pt x="4637879" y="167222"/>
                </a:lnTo>
                <a:close/>
                <a:moveTo>
                  <a:pt x="2765585" y="167222"/>
                </a:moveTo>
                <a:lnTo>
                  <a:pt x="2764273" y="167878"/>
                </a:lnTo>
                <a:lnTo>
                  <a:pt x="2763399" y="168752"/>
                </a:lnTo>
                <a:lnTo>
                  <a:pt x="2763399" y="169626"/>
                </a:lnTo>
                <a:lnTo>
                  <a:pt x="2763836" y="170064"/>
                </a:lnTo>
                <a:lnTo>
                  <a:pt x="2765147" y="170064"/>
                </a:lnTo>
                <a:lnTo>
                  <a:pt x="2766021" y="168315"/>
                </a:lnTo>
                <a:close/>
                <a:moveTo>
                  <a:pt x="3928151" y="166348"/>
                </a:moveTo>
                <a:lnTo>
                  <a:pt x="3927058" y="166785"/>
                </a:lnTo>
                <a:lnTo>
                  <a:pt x="3926621" y="168315"/>
                </a:lnTo>
                <a:lnTo>
                  <a:pt x="3926621" y="169189"/>
                </a:lnTo>
                <a:lnTo>
                  <a:pt x="3927058" y="169626"/>
                </a:lnTo>
                <a:lnTo>
                  <a:pt x="3927714" y="169626"/>
                </a:lnTo>
                <a:lnTo>
                  <a:pt x="3929025" y="169189"/>
                </a:lnTo>
                <a:lnTo>
                  <a:pt x="3929025" y="168752"/>
                </a:lnTo>
                <a:lnTo>
                  <a:pt x="3929463" y="168315"/>
                </a:lnTo>
                <a:lnTo>
                  <a:pt x="3929463" y="166785"/>
                </a:lnTo>
                <a:close/>
                <a:moveTo>
                  <a:pt x="4616895" y="165910"/>
                </a:moveTo>
                <a:lnTo>
                  <a:pt x="4614053" y="166785"/>
                </a:lnTo>
                <a:lnTo>
                  <a:pt x="4614490" y="168315"/>
                </a:lnTo>
                <a:lnTo>
                  <a:pt x="4615365" y="169189"/>
                </a:lnTo>
                <a:lnTo>
                  <a:pt x="4616457" y="167878"/>
                </a:lnTo>
                <a:close/>
                <a:moveTo>
                  <a:pt x="3235895" y="165910"/>
                </a:moveTo>
                <a:lnTo>
                  <a:pt x="3235458" y="168315"/>
                </a:lnTo>
                <a:lnTo>
                  <a:pt x="3233053" y="170501"/>
                </a:lnTo>
                <a:lnTo>
                  <a:pt x="3233491" y="173998"/>
                </a:lnTo>
                <a:lnTo>
                  <a:pt x="3235895" y="176184"/>
                </a:lnTo>
                <a:lnTo>
                  <a:pt x="3238081" y="174873"/>
                </a:lnTo>
                <a:lnTo>
                  <a:pt x="3241579" y="174873"/>
                </a:lnTo>
                <a:lnTo>
                  <a:pt x="3243327" y="176184"/>
                </a:lnTo>
                <a:lnTo>
                  <a:pt x="3245295" y="175747"/>
                </a:lnTo>
                <a:lnTo>
                  <a:pt x="3245295" y="173998"/>
                </a:lnTo>
                <a:lnTo>
                  <a:pt x="3243765" y="172687"/>
                </a:lnTo>
                <a:lnTo>
                  <a:pt x="3241579" y="169189"/>
                </a:lnTo>
                <a:lnTo>
                  <a:pt x="3238081" y="166348"/>
                </a:lnTo>
                <a:close/>
                <a:moveTo>
                  <a:pt x="1226120" y="165910"/>
                </a:moveTo>
                <a:lnTo>
                  <a:pt x="1225683" y="168315"/>
                </a:lnTo>
                <a:lnTo>
                  <a:pt x="1223279" y="170501"/>
                </a:lnTo>
                <a:lnTo>
                  <a:pt x="1223716" y="173998"/>
                </a:lnTo>
                <a:lnTo>
                  <a:pt x="1226120" y="176184"/>
                </a:lnTo>
                <a:lnTo>
                  <a:pt x="1228306" y="174873"/>
                </a:lnTo>
                <a:lnTo>
                  <a:pt x="1231804" y="174873"/>
                </a:lnTo>
                <a:lnTo>
                  <a:pt x="1233553" y="176184"/>
                </a:lnTo>
                <a:lnTo>
                  <a:pt x="1235520" y="175747"/>
                </a:lnTo>
                <a:lnTo>
                  <a:pt x="1235520" y="173998"/>
                </a:lnTo>
                <a:lnTo>
                  <a:pt x="1233990" y="172687"/>
                </a:lnTo>
                <a:lnTo>
                  <a:pt x="1231804" y="169189"/>
                </a:lnTo>
                <a:lnTo>
                  <a:pt x="1228306" y="166348"/>
                </a:lnTo>
                <a:close/>
                <a:moveTo>
                  <a:pt x="282639" y="165473"/>
                </a:moveTo>
                <a:lnTo>
                  <a:pt x="279797" y="167222"/>
                </a:lnTo>
                <a:lnTo>
                  <a:pt x="274551" y="167222"/>
                </a:lnTo>
                <a:lnTo>
                  <a:pt x="274114" y="170064"/>
                </a:lnTo>
                <a:lnTo>
                  <a:pt x="275862" y="171375"/>
                </a:lnTo>
                <a:lnTo>
                  <a:pt x="276299" y="171812"/>
                </a:lnTo>
                <a:lnTo>
                  <a:pt x="276737" y="171812"/>
                </a:lnTo>
                <a:lnTo>
                  <a:pt x="281764" y="170501"/>
                </a:lnTo>
                <a:close/>
                <a:moveTo>
                  <a:pt x="74321" y="165473"/>
                </a:moveTo>
                <a:lnTo>
                  <a:pt x="72135" y="166785"/>
                </a:lnTo>
                <a:lnTo>
                  <a:pt x="68201" y="166785"/>
                </a:lnTo>
                <a:lnTo>
                  <a:pt x="67763" y="169189"/>
                </a:lnTo>
                <a:lnTo>
                  <a:pt x="69075" y="170501"/>
                </a:lnTo>
                <a:lnTo>
                  <a:pt x="69949" y="170501"/>
                </a:lnTo>
                <a:lnTo>
                  <a:pt x="73447" y="169626"/>
                </a:lnTo>
                <a:close/>
                <a:moveTo>
                  <a:pt x="2913353" y="165036"/>
                </a:moveTo>
                <a:lnTo>
                  <a:pt x="2912915" y="166785"/>
                </a:lnTo>
                <a:lnTo>
                  <a:pt x="2913789" y="169189"/>
                </a:lnTo>
                <a:lnTo>
                  <a:pt x="2914227" y="172687"/>
                </a:lnTo>
                <a:lnTo>
                  <a:pt x="2917287" y="174873"/>
                </a:lnTo>
                <a:lnTo>
                  <a:pt x="2916413" y="173124"/>
                </a:lnTo>
                <a:lnTo>
                  <a:pt x="2915538" y="171812"/>
                </a:lnTo>
                <a:lnTo>
                  <a:pt x="2917287" y="170938"/>
                </a:lnTo>
                <a:lnTo>
                  <a:pt x="2919691" y="169626"/>
                </a:lnTo>
                <a:lnTo>
                  <a:pt x="2920566" y="168315"/>
                </a:lnTo>
                <a:lnTo>
                  <a:pt x="2921877" y="166785"/>
                </a:lnTo>
                <a:lnTo>
                  <a:pt x="2917287" y="165910"/>
                </a:lnTo>
                <a:close/>
                <a:moveTo>
                  <a:pt x="2790723" y="164599"/>
                </a:moveTo>
                <a:lnTo>
                  <a:pt x="2789411" y="165910"/>
                </a:lnTo>
                <a:lnTo>
                  <a:pt x="2789411" y="167878"/>
                </a:lnTo>
                <a:lnTo>
                  <a:pt x="2790285" y="168752"/>
                </a:lnTo>
                <a:lnTo>
                  <a:pt x="2792034" y="168752"/>
                </a:lnTo>
                <a:lnTo>
                  <a:pt x="2793345" y="166785"/>
                </a:lnTo>
                <a:lnTo>
                  <a:pt x="2793783" y="165473"/>
                </a:lnTo>
                <a:lnTo>
                  <a:pt x="2792471" y="164599"/>
                </a:lnTo>
                <a:close/>
                <a:moveTo>
                  <a:pt x="4605527" y="164162"/>
                </a:moveTo>
                <a:lnTo>
                  <a:pt x="4601593" y="165910"/>
                </a:lnTo>
                <a:lnTo>
                  <a:pt x="4604216" y="166785"/>
                </a:lnTo>
                <a:lnTo>
                  <a:pt x="4605527" y="167878"/>
                </a:lnTo>
                <a:lnTo>
                  <a:pt x="4607058" y="167878"/>
                </a:lnTo>
                <a:lnTo>
                  <a:pt x="4608807" y="167222"/>
                </a:lnTo>
                <a:lnTo>
                  <a:pt x="4608807" y="164599"/>
                </a:lnTo>
                <a:lnTo>
                  <a:pt x="4607058" y="164599"/>
                </a:lnTo>
                <a:close/>
                <a:moveTo>
                  <a:pt x="4517435" y="164162"/>
                </a:moveTo>
                <a:lnTo>
                  <a:pt x="4517435" y="167222"/>
                </a:lnTo>
                <a:lnTo>
                  <a:pt x="4517873" y="168752"/>
                </a:lnTo>
                <a:lnTo>
                  <a:pt x="4520933" y="170064"/>
                </a:lnTo>
                <a:lnTo>
                  <a:pt x="4519621" y="167878"/>
                </a:lnTo>
                <a:lnTo>
                  <a:pt x="4518310" y="166348"/>
                </a:lnTo>
                <a:lnTo>
                  <a:pt x="4518747" y="165473"/>
                </a:lnTo>
                <a:lnTo>
                  <a:pt x="4519184" y="165036"/>
                </a:lnTo>
                <a:lnTo>
                  <a:pt x="4518310" y="164599"/>
                </a:lnTo>
                <a:lnTo>
                  <a:pt x="4517873" y="164162"/>
                </a:lnTo>
                <a:close/>
                <a:moveTo>
                  <a:pt x="3218845" y="163724"/>
                </a:moveTo>
                <a:lnTo>
                  <a:pt x="3218408" y="164162"/>
                </a:lnTo>
                <a:lnTo>
                  <a:pt x="3217971" y="165473"/>
                </a:lnTo>
                <a:lnTo>
                  <a:pt x="3220157" y="168315"/>
                </a:lnTo>
                <a:lnTo>
                  <a:pt x="3223217" y="170064"/>
                </a:lnTo>
                <a:lnTo>
                  <a:pt x="3224529" y="172687"/>
                </a:lnTo>
                <a:lnTo>
                  <a:pt x="3226059" y="175747"/>
                </a:lnTo>
                <a:lnTo>
                  <a:pt x="3227807" y="177714"/>
                </a:lnTo>
                <a:lnTo>
                  <a:pt x="3229556" y="177277"/>
                </a:lnTo>
                <a:lnTo>
                  <a:pt x="3230867" y="176184"/>
                </a:lnTo>
                <a:lnTo>
                  <a:pt x="3231305" y="174435"/>
                </a:lnTo>
                <a:lnTo>
                  <a:pt x="3229993" y="172687"/>
                </a:lnTo>
                <a:lnTo>
                  <a:pt x="3228245" y="173124"/>
                </a:lnTo>
                <a:lnTo>
                  <a:pt x="3226495" y="172250"/>
                </a:lnTo>
                <a:lnTo>
                  <a:pt x="3225403" y="170064"/>
                </a:lnTo>
                <a:lnTo>
                  <a:pt x="3222779" y="165473"/>
                </a:lnTo>
                <a:close/>
                <a:moveTo>
                  <a:pt x="2810395" y="163724"/>
                </a:moveTo>
                <a:lnTo>
                  <a:pt x="2809959" y="164599"/>
                </a:lnTo>
                <a:lnTo>
                  <a:pt x="2810833" y="165036"/>
                </a:lnTo>
                <a:lnTo>
                  <a:pt x="2811707" y="165910"/>
                </a:lnTo>
                <a:lnTo>
                  <a:pt x="2812145" y="165473"/>
                </a:lnTo>
                <a:lnTo>
                  <a:pt x="2812145" y="165036"/>
                </a:lnTo>
                <a:lnTo>
                  <a:pt x="2811707" y="164599"/>
                </a:lnTo>
                <a:lnTo>
                  <a:pt x="2811270" y="164599"/>
                </a:lnTo>
                <a:close/>
                <a:moveTo>
                  <a:pt x="1209070" y="163724"/>
                </a:moveTo>
                <a:lnTo>
                  <a:pt x="1208633" y="164162"/>
                </a:lnTo>
                <a:lnTo>
                  <a:pt x="1208196" y="165473"/>
                </a:lnTo>
                <a:lnTo>
                  <a:pt x="1210382" y="168315"/>
                </a:lnTo>
                <a:lnTo>
                  <a:pt x="1213442" y="170064"/>
                </a:lnTo>
                <a:lnTo>
                  <a:pt x="1214754" y="172687"/>
                </a:lnTo>
                <a:lnTo>
                  <a:pt x="1216284" y="175747"/>
                </a:lnTo>
                <a:lnTo>
                  <a:pt x="1218033" y="177714"/>
                </a:lnTo>
                <a:lnTo>
                  <a:pt x="1219781" y="177277"/>
                </a:lnTo>
                <a:lnTo>
                  <a:pt x="1221093" y="176184"/>
                </a:lnTo>
                <a:lnTo>
                  <a:pt x="1221530" y="174435"/>
                </a:lnTo>
                <a:lnTo>
                  <a:pt x="1220219" y="172687"/>
                </a:lnTo>
                <a:lnTo>
                  <a:pt x="1218470" y="173124"/>
                </a:lnTo>
                <a:lnTo>
                  <a:pt x="1216721" y="172250"/>
                </a:lnTo>
                <a:lnTo>
                  <a:pt x="1215628" y="170064"/>
                </a:lnTo>
                <a:lnTo>
                  <a:pt x="1213005" y="165473"/>
                </a:lnTo>
                <a:close/>
                <a:moveTo>
                  <a:pt x="2783509" y="162413"/>
                </a:moveTo>
                <a:lnTo>
                  <a:pt x="2782635" y="162850"/>
                </a:lnTo>
                <a:lnTo>
                  <a:pt x="2780886" y="164599"/>
                </a:lnTo>
                <a:lnTo>
                  <a:pt x="2781323" y="165036"/>
                </a:lnTo>
                <a:lnTo>
                  <a:pt x="2782197" y="165473"/>
                </a:lnTo>
                <a:lnTo>
                  <a:pt x="2784383" y="164599"/>
                </a:lnTo>
                <a:lnTo>
                  <a:pt x="2784821" y="163287"/>
                </a:lnTo>
                <a:lnTo>
                  <a:pt x="2783946" y="162850"/>
                </a:lnTo>
                <a:close/>
                <a:moveTo>
                  <a:pt x="316520" y="162413"/>
                </a:moveTo>
                <a:lnTo>
                  <a:pt x="316083" y="164162"/>
                </a:lnTo>
                <a:lnTo>
                  <a:pt x="316957" y="165910"/>
                </a:lnTo>
                <a:lnTo>
                  <a:pt x="317613" y="164162"/>
                </a:lnTo>
                <a:close/>
                <a:moveTo>
                  <a:pt x="100771" y="162413"/>
                </a:moveTo>
                <a:lnTo>
                  <a:pt x="100333" y="164162"/>
                </a:lnTo>
                <a:lnTo>
                  <a:pt x="101208" y="165036"/>
                </a:lnTo>
                <a:lnTo>
                  <a:pt x="101645" y="163724"/>
                </a:lnTo>
                <a:close/>
                <a:moveTo>
                  <a:pt x="2933463" y="161976"/>
                </a:moveTo>
                <a:lnTo>
                  <a:pt x="2932151" y="163724"/>
                </a:lnTo>
                <a:lnTo>
                  <a:pt x="2933025" y="166348"/>
                </a:lnTo>
                <a:lnTo>
                  <a:pt x="2934774" y="165036"/>
                </a:lnTo>
                <a:lnTo>
                  <a:pt x="2935211" y="162413"/>
                </a:lnTo>
                <a:lnTo>
                  <a:pt x="2934337" y="161976"/>
                </a:lnTo>
                <a:close/>
                <a:moveTo>
                  <a:pt x="4306871" y="161539"/>
                </a:moveTo>
                <a:lnTo>
                  <a:pt x="4305560" y="163724"/>
                </a:lnTo>
                <a:lnTo>
                  <a:pt x="4305560" y="166348"/>
                </a:lnTo>
                <a:lnTo>
                  <a:pt x="4304685" y="167878"/>
                </a:lnTo>
                <a:lnTo>
                  <a:pt x="4305123" y="168752"/>
                </a:lnTo>
                <a:lnTo>
                  <a:pt x="4306871" y="169189"/>
                </a:lnTo>
                <a:lnTo>
                  <a:pt x="4308621" y="167878"/>
                </a:lnTo>
                <a:lnTo>
                  <a:pt x="4308621" y="165910"/>
                </a:lnTo>
                <a:lnTo>
                  <a:pt x="4307309" y="164599"/>
                </a:lnTo>
                <a:lnTo>
                  <a:pt x="4307309" y="163287"/>
                </a:lnTo>
                <a:close/>
                <a:moveTo>
                  <a:pt x="2544747" y="161539"/>
                </a:moveTo>
                <a:lnTo>
                  <a:pt x="2543435" y="163724"/>
                </a:lnTo>
                <a:lnTo>
                  <a:pt x="2543435" y="166348"/>
                </a:lnTo>
                <a:lnTo>
                  <a:pt x="2542561" y="167878"/>
                </a:lnTo>
                <a:lnTo>
                  <a:pt x="2542998" y="168752"/>
                </a:lnTo>
                <a:lnTo>
                  <a:pt x="2544747" y="169189"/>
                </a:lnTo>
                <a:lnTo>
                  <a:pt x="2546495" y="167878"/>
                </a:lnTo>
                <a:lnTo>
                  <a:pt x="2546495" y="165910"/>
                </a:lnTo>
                <a:lnTo>
                  <a:pt x="2545184" y="164599"/>
                </a:lnTo>
                <a:lnTo>
                  <a:pt x="2545184" y="163287"/>
                </a:lnTo>
                <a:close/>
                <a:moveTo>
                  <a:pt x="706422" y="161539"/>
                </a:moveTo>
                <a:lnTo>
                  <a:pt x="705110" y="163724"/>
                </a:lnTo>
                <a:lnTo>
                  <a:pt x="705110" y="166348"/>
                </a:lnTo>
                <a:lnTo>
                  <a:pt x="704236" y="167878"/>
                </a:lnTo>
                <a:lnTo>
                  <a:pt x="704673" y="168752"/>
                </a:lnTo>
                <a:lnTo>
                  <a:pt x="706422" y="169189"/>
                </a:lnTo>
                <a:lnTo>
                  <a:pt x="708171" y="167878"/>
                </a:lnTo>
                <a:lnTo>
                  <a:pt x="708171" y="165910"/>
                </a:lnTo>
                <a:lnTo>
                  <a:pt x="706859" y="164599"/>
                </a:lnTo>
                <a:lnTo>
                  <a:pt x="706859" y="163287"/>
                </a:lnTo>
                <a:close/>
                <a:moveTo>
                  <a:pt x="2922751" y="161101"/>
                </a:moveTo>
                <a:lnTo>
                  <a:pt x="2921877" y="161976"/>
                </a:lnTo>
                <a:lnTo>
                  <a:pt x="2922315" y="163287"/>
                </a:lnTo>
                <a:lnTo>
                  <a:pt x="2923189" y="164599"/>
                </a:lnTo>
                <a:lnTo>
                  <a:pt x="2924501" y="165036"/>
                </a:lnTo>
                <a:lnTo>
                  <a:pt x="2924937" y="164162"/>
                </a:lnTo>
                <a:lnTo>
                  <a:pt x="2924063" y="161539"/>
                </a:lnTo>
                <a:close/>
                <a:moveTo>
                  <a:pt x="4299877" y="160664"/>
                </a:moveTo>
                <a:lnTo>
                  <a:pt x="4298347" y="161539"/>
                </a:lnTo>
                <a:lnTo>
                  <a:pt x="4297472" y="163724"/>
                </a:lnTo>
                <a:lnTo>
                  <a:pt x="4298347" y="165036"/>
                </a:lnTo>
                <a:lnTo>
                  <a:pt x="4299221" y="165910"/>
                </a:lnTo>
                <a:lnTo>
                  <a:pt x="4300751" y="165036"/>
                </a:lnTo>
                <a:lnTo>
                  <a:pt x="4301188" y="163287"/>
                </a:lnTo>
                <a:lnTo>
                  <a:pt x="4300751" y="161976"/>
                </a:lnTo>
                <a:close/>
                <a:moveTo>
                  <a:pt x="3227370" y="160664"/>
                </a:moveTo>
                <a:lnTo>
                  <a:pt x="3224965" y="162850"/>
                </a:lnTo>
                <a:lnTo>
                  <a:pt x="3224529" y="164162"/>
                </a:lnTo>
                <a:lnTo>
                  <a:pt x="3224965" y="165036"/>
                </a:lnTo>
                <a:lnTo>
                  <a:pt x="3227370" y="165910"/>
                </a:lnTo>
                <a:lnTo>
                  <a:pt x="3229556" y="164162"/>
                </a:lnTo>
                <a:lnTo>
                  <a:pt x="3230431" y="164162"/>
                </a:lnTo>
                <a:lnTo>
                  <a:pt x="3231305" y="163724"/>
                </a:lnTo>
                <a:lnTo>
                  <a:pt x="3233491" y="165036"/>
                </a:lnTo>
                <a:lnTo>
                  <a:pt x="3235458" y="162850"/>
                </a:lnTo>
                <a:lnTo>
                  <a:pt x="3233927" y="160664"/>
                </a:lnTo>
                <a:lnTo>
                  <a:pt x="3231742" y="161539"/>
                </a:lnTo>
                <a:lnTo>
                  <a:pt x="3230867" y="161101"/>
                </a:lnTo>
                <a:lnTo>
                  <a:pt x="3230431" y="161101"/>
                </a:lnTo>
                <a:close/>
                <a:moveTo>
                  <a:pt x="2537752" y="160664"/>
                </a:moveTo>
                <a:lnTo>
                  <a:pt x="2536222" y="161539"/>
                </a:lnTo>
                <a:lnTo>
                  <a:pt x="2535347" y="163724"/>
                </a:lnTo>
                <a:lnTo>
                  <a:pt x="2536222" y="165036"/>
                </a:lnTo>
                <a:lnTo>
                  <a:pt x="2537096" y="165910"/>
                </a:lnTo>
                <a:lnTo>
                  <a:pt x="2538627" y="165036"/>
                </a:lnTo>
                <a:lnTo>
                  <a:pt x="2539063" y="163287"/>
                </a:lnTo>
                <a:lnTo>
                  <a:pt x="2538627" y="161976"/>
                </a:lnTo>
                <a:close/>
                <a:moveTo>
                  <a:pt x="1217595" y="160664"/>
                </a:moveTo>
                <a:lnTo>
                  <a:pt x="1215191" y="162850"/>
                </a:lnTo>
                <a:lnTo>
                  <a:pt x="1214754" y="164162"/>
                </a:lnTo>
                <a:lnTo>
                  <a:pt x="1215191" y="165036"/>
                </a:lnTo>
                <a:lnTo>
                  <a:pt x="1217595" y="165910"/>
                </a:lnTo>
                <a:lnTo>
                  <a:pt x="1219781" y="164162"/>
                </a:lnTo>
                <a:lnTo>
                  <a:pt x="1220656" y="164162"/>
                </a:lnTo>
                <a:lnTo>
                  <a:pt x="1221530" y="163724"/>
                </a:lnTo>
                <a:lnTo>
                  <a:pt x="1223716" y="165036"/>
                </a:lnTo>
                <a:lnTo>
                  <a:pt x="1225683" y="162850"/>
                </a:lnTo>
                <a:lnTo>
                  <a:pt x="1224153" y="160664"/>
                </a:lnTo>
                <a:lnTo>
                  <a:pt x="1221967" y="161539"/>
                </a:lnTo>
                <a:lnTo>
                  <a:pt x="1221093" y="161101"/>
                </a:lnTo>
                <a:lnTo>
                  <a:pt x="1220656" y="161101"/>
                </a:lnTo>
                <a:close/>
                <a:moveTo>
                  <a:pt x="699427" y="160664"/>
                </a:moveTo>
                <a:lnTo>
                  <a:pt x="697897" y="161539"/>
                </a:lnTo>
                <a:lnTo>
                  <a:pt x="697023" y="163724"/>
                </a:lnTo>
                <a:lnTo>
                  <a:pt x="697897" y="165036"/>
                </a:lnTo>
                <a:lnTo>
                  <a:pt x="698771" y="165910"/>
                </a:lnTo>
                <a:lnTo>
                  <a:pt x="700301" y="165036"/>
                </a:lnTo>
                <a:lnTo>
                  <a:pt x="700739" y="163287"/>
                </a:lnTo>
                <a:lnTo>
                  <a:pt x="700301" y="161976"/>
                </a:lnTo>
                <a:close/>
                <a:moveTo>
                  <a:pt x="4629354" y="160227"/>
                </a:moveTo>
                <a:lnTo>
                  <a:pt x="4628480" y="161539"/>
                </a:lnTo>
                <a:lnTo>
                  <a:pt x="4628480" y="163287"/>
                </a:lnTo>
                <a:lnTo>
                  <a:pt x="4630665" y="165473"/>
                </a:lnTo>
                <a:lnTo>
                  <a:pt x="4633726" y="165036"/>
                </a:lnTo>
                <a:lnTo>
                  <a:pt x="4631977" y="161539"/>
                </a:lnTo>
                <a:lnTo>
                  <a:pt x="4631103" y="160227"/>
                </a:lnTo>
                <a:close/>
                <a:moveTo>
                  <a:pt x="4578204" y="160227"/>
                </a:moveTo>
                <a:lnTo>
                  <a:pt x="4577329" y="161539"/>
                </a:lnTo>
                <a:lnTo>
                  <a:pt x="4577767" y="162413"/>
                </a:lnTo>
                <a:lnTo>
                  <a:pt x="4579297" y="163287"/>
                </a:lnTo>
                <a:lnTo>
                  <a:pt x="4580609" y="162850"/>
                </a:lnTo>
                <a:lnTo>
                  <a:pt x="4581045" y="161976"/>
                </a:lnTo>
                <a:lnTo>
                  <a:pt x="4580609" y="160664"/>
                </a:lnTo>
                <a:lnTo>
                  <a:pt x="4579734" y="160227"/>
                </a:lnTo>
                <a:close/>
                <a:moveTo>
                  <a:pt x="2772361" y="160227"/>
                </a:moveTo>
                <a:lnTo>
                  <a:pt x="2771487" y="161101"/>
                </a:lnTo>
                <a:lnTo>
                  <a:pt x="2771049" y="162413"/>
                </a:lnTo>
                <a:lnTo>
                  <a:pt x="2771923" y="162850"/>
                </a:lnTo>
                <a:lnTo>
                  <a:pt x="2772798" y="165036"/>
                </a:lnTo>
                <a:lnTo>
                  <a:pt x="2773235" y="165036"/>
                </a:lnTo>
                <a:lnTo>
                  <a:pt x="2774109" y="163724"/>
                </a:lnTo>
                <a:lnTo>
                  <a:pt x="2773673" y="161539"/>
                </a:lnTo>
                <a:lnTo>
                  <a:pt x="2772798" y="161101"/>
                </a:lnTo>
                <a:close/>
                <a:moveTo>
                  <a:pt x="2797717" y="158915"/>
                </a:moveTo>
                <a:lnTo>
                  <a:pt x="2795969" y="160227"/>
                </a:lnTo>
                <a:lnTo>
                  <a:pt x="2795969" y="161976"/>
                </a:lnTo>
                <a:lnTo>
                  <a:pt x="2798811" y="162413"/>
                </a:lnTo>
                <a:lnTo>
                  <a:pt x="2801433" y="161101"/>
                </a:lnTo>
                <a:lnTo>
                  <a:pt x="2800122" y="159353"/>
                </a:lnTo>
                <a:close/>
                <a:moveTo>
                  <a:pt x="1610990" y="158915"/>
                </a:moveTo>
                <a:lnTo>
                  <a:pt x="1616018" y="159790"/>
                </a:lnTo>
                <a:lnTo>
                  <a:pt x="1619078" y="160227"/>
                </a:lnTo>
                <a:lnTo>
                  <a:pt x="1621701" y="161101"/>
                </a:lnTo>
                <a:lnTo>
                  <a:pt x="1623450" y="162413"/>
                </a:lnTo>
                <a:lnTo>
                  <a:pt x="1624543" y="165036"/>
                </a:lnTo>
                <a:lnTo>
                  <a:pt x="1625854" y="173561"/>
                </a:lnTo>
                <a:lnTo>
                  <a:pt x="1623887" y="194109"/>
                </a:lnTo>
                <a:lnTo>
                  <a:pt x="1624543" y="202634"/>
                </a:lnTo>
                <a:lnTo>
                  <a:pt x="1624980" y="208536"/>
                </a:lnTo>
                <a:lnTo>
                  <a:pt x="1624980" y="211159"/>
                </a:lnTo>
                <a:lnTo>
                  <a:pt x="1620827" y="211159"/>
                </a:lnTo>
                <a:lnTo>
                  <a:pt x="1614050" y="212470"/>
                </a:lnTo>
                <a:lnTo>
                  <a:pt x="1609678" y="214875"/>
                </a:lnTo>
                <a:lnTo>
                  <a:pt x="1606618" y="218809"/>
                </a:lnTo>
                <a:lnTo>
                  <a:pt x="1604214" y="224711"/>
                </a:lnTo>
                <a:lnTo>
                  <a:pt x="1603339" y="230832"/>
                </a:lnTo>
                <a:lnTo>
                  <a:pt x="1601591" y="230395"/>
                </a:lnTo>
                <a:lnTo>
                  <a:pt x="1595689" y="229520"/>
                </a:lnTo>
                <a:lnTo>
                  <a:pt x="1586945" y="228646"/>
                </a:lnTo>
                <a:lnTo>
                  <a:pt x="1578420" y="229083"/>
                </a:lnTo>
                <a:lnTo>
                  <a:pt x="1572518" y="229083"/>
                </a:lnTo>
                <a:lnTo>
                  <a:pt x="1566616" y="228646"/>
                </a:lnTo>
                <a:lnTo>
                  <a:pt x="1557654" y="229083"/>
                </a:lnTo>
                <a:lnTo>
                  <a:pt x="1552408" y="229083"/>
                </a:lnTo>
                <a:lnTo>
                  <a:pt x="1547817" y="230395"/>
                </a:lnTo>
                <a:lnTo>
                  <a:pt x="1545194" y="232581"/>
                </a:lnTo>
                <a:lnTo>
                  <a:pt x="1544320" y="236734"/>
                </a:lnTo>
                <a:lnTo>
                  <a:pt x="1544757" y="243073"/>
                </a:lnTo>
                <a:lnTo>
                  <a:pt x="1537543" y="243510"/>
                </a:lnTo>
                <a:lnTo>
                  <a:pt x="1532734" y="243947"/>
                </a:lnTo>
                <a:lnTo>
                  <a:pt x="1532734" y="238920"/>
                </a:lnTo>
                <a:lnTo>
                  <a:pt x="1531860" y="231706"/>
                </a:lnTo>
                <a:lnTo>
                  <a:pt x="1530986" y="226023"/>
                </a:lnTo>
                <a:lnTo>
                  <a:pt x="1530986" y="217498"/>
                </a:lnTo>
                <a:lnTo>
                  <a:pt x="1534483" y="217061"/>
                </a:lnTo>
                <a:lnTo>
                  <a:pt x="1543008" y="216624"/>
                </a:lnTo>
                <a:lnTo>
                  <a:pt x="1554593" y="215312"/>
                </a:lnTo>
                <a:lnTo>
                  <a:pt x="1562244" y="214875"/>
                </a:lnTo>
                <a:lnTo>
                  <a:pt x="1569895" y="215749"/>
                </a:lnTo>
                <a:lnTo>
                  <a:pt x="1575141" y="216624"/>
                </a:lnTo>
                <a:lnTo>
                  <a:pt x="1581917" y="217498"/>
                </a:lnTo>
                <a:lnTo>
                  <a:pt x="1584103" y="217498"/>
                </a:lnTo>
                <a:lnTo>
                  <a:pt x="1592628" y="216186"/>
                </a:lnTo>
                <a:lnTo>
                  <a:pt x="1597656" y="215312"/>
                </a:lnTo>
                <a:lnTo>
                  <a:pt x="1599405" y="214875"/>
                </a:lnTo>
                <a:lnTo>
                  <a:pt x="1602902" y="212033"/>
                </a:lnTo>
                <a:lnTo>
                  <a:pt x="1605744" y="209410"/>
                </a:lnTo>
                <a:lnTo>
                  <a:pt x="1608804" y="203945"/>
                </a:lnTo>
                <a:lnTo>
                  <a:pt x="1609678" y="199573"/>
                </a:lnTo>
                <a:lnTo>
                  <a:pt x="1610990" y="189737"/>
                </a:lnTo>
                <a:lnTo>
                  <a:pt x="1610116" y="169626"/>
                </a:lnTo>
                <a:lnTo>
                  <a:pt x="1610553" y="161976"/>
                </a:lnTo>
                <a:close/>
                <a:moveTo>
                  <a:pt x="2816735" y="158478"/>
                </a:moveTo>
                <a:lnTo>
                  <a:pt x="2816079" y="159790"/>
                </a:lnTo>
                <a:lnTo>
                  <a:pt x="2817609" y="160227"/>
                </a:lnTo>
                <a:lnTo>
                  <a:pt x="2819358" y="159790"/>
                </a:lnTo>
                <a:lnTo>
                  <a:pt x="2819358" y="159353"/>
                </a:lnTo>
                <a:lnTo>
                  <a:pt x="2819795" y="158915"/>
                </a:lnTo>
                <a:lnTo>
                  <a:pt x="2817609" y="158478"/>
                </a:lnTo>
                <a:close/>
                <a:moveTo>
                  <a:pt x="2914664" y="157385"/>
                </a:moveTo>
                <a:lnTo>
                  <a:pt x="2914227" y="157823"/>
                </a:lnTo>
                <a:lnTo>
                  <a:pt x="2915101" y="160664"/>
                </a:lnTo>
                <a:lnTo>
                  <a:pt x="2917287" y="163287"/>
                </a:lnTo>
                <a:lnTo>
                  <a:pt x="2917287" y="160227"/>
                </a:lnTo>
                <a:lnTo>
                  <a:pt x="2915975" y="157385"/>
                </a:lnTo>
                <a:close/>
                <a:moveTo>
                  <a:pt x="2806679" y="157385"/>
                </a:moveTo>
                <a:lnTo>
                  <a:pt x="2806243" y="157823"/>
                </a:lnTo>
                <a:lnTo>
                  <a:pt x="2806243" y="158915"/>
                </a:lnTo>
                <a:lnTo>
                  <a:pt x="2807335" y="159353"/>
                </a:lnTo>
                <a:lnTo>
                  <a:pt x="2808210" y="159353"/>
                </a:lnTo>
                <a:lnTo>
                  <a:pt x="2808647" y="158478"/>
                </a:lnTo>
                <a:lnTo>
                  <a:pt x="2808210" y="157823"/>
                </a:lnTo>
                <a:lnTo>
                  <a:pt x="2808210" y="157385"/>
                </a:lnTo>
                <a:close/>
                <a:moveTo>
                  <a:pt x="4295723" y="156948"/>
                </a:moveTo>
                <a:lnTo>
                  <a:pt x="4294849" y="157823"/>
                </a:lnTo>
                <a:lnTo>
                  <a:pt x="4294849" y="158915"/>
                </a:lnTo>
                <a:lnTo>
                  <a:pt x="4295286" y="159790"/>
                </a:lnTo>
                <a:lnTo>
                  <a:pt x="4295723" y="159353"/>
                </a:lnTo>
                <a:lnTo>
                  <a:pt x="4296161" y="158478"/>
                </a:lnTo>
                <a:lnTo>
                  <a:pt x="4296161" y="157385"/>
                </a:lnTo>
                <a:close/>
                <a:moveTo>
                  <a:pt x="3206167" y="156948"/>
                </a:moveTo>
                <a:lnTo>
                  <a:pt x="3203543" y="157823"/>
                </a:lnTo>
                <a:lnTo>
                  <a:pt x="3203543" y="160227"/>
                </a:lnTo>
                <a:lnTo>
                  <a:pt x="3205293" y="161976"/>
                </a:lnTo>
                <a:lnTo>
                  <a:pt x="3205729" y="163724"/>
                </a:lnTo>
                <a:lnTo>
                  <a:pt x="3203981" y="165036"/>
                </a:lnTo>
                <a:lnTo>
                  <a:pt x="3200921" y="165473"/>
                </a:lnTo>
                <a:lnTo>
                  <a:pt x="3197205" y="166785"/>
                </a:lnTo>
                <a:lnTo>
                  <a:pt x="3194581" y="166785"/>
                </a:lnTo>
                <a:lnTo>
                  <a:pt x="3193707" y="170064"/>
                </a:lnTo>
                <a:lnTo>
                  <a:pt x="3190647" y="170938"/>
                </a:lnTo>
                <a:lnTo>
                  <a:pt x="3187805" y="171375"/>
                </a:lnTo>
                <a:lnTo>
                  <a:pt x="3188898" y="178151"/>
                </a:lnTo>
                <a:lnTo>
                  <a:pt x="3191084" y="184272"/>
                </a:lnTo>
                <a:lnTo>
                  <a:pt x="3193270" y="179900"/>
                </a:lnTo>
                <a:lnTo>
                  <a:pt x="3193270" y="176184"/>
                </a:lnTo>
                <a:lnTo>
                  <a:pt x="3195019" y="173124"/>
                </a:lnTo>
                <a:lnTo>
                  <a:pt x="3196330" y="170064"/>
                </a:lnTo>
                <a:lnTo>
                  <a:pt x="3196767" y="169189"/>
                </a:lnTo>
                <a:lnTo>
                  <a:pt x="3197860" y="168315"/>
                </a:lnTo>
                <a:lnTo>
                  <a:pt x="3204418" y="168315"/>
                </a:lnTo>
                <a:lnTo>
                  <a:pt x="3208571" y="171812"/>
                </a:lnTo>
                <a:lnTo>
                  <a:pt x="3213380" y="173124"/>
                </a:lnTo>
                <a:lnTo>
                  <a:pt x="3217096" y="178589"/>
                </a:lnTo>
                <a:lnTo>
                  <a:pt x="3219282" y="176184"/>
                </a:lnTo>
                <a:lnTo>
                  <a:pt x="3221031" y="172250"/>
                </a:lnTo>
                <a:lnTo>
                  <a:pt x="3217971" y="169189"/>
                </a:lnTo>
                <a:lnTo>
                  <a:pt x="3215566" y="167222"/>
                </a:lnTo>
                <a:lnTo>
                  <a:pt x="3213817" y="170064"/>
                </a:lnTo>
                <a:lnTo>
                  <a:pt x="3210320" y="169189"/>
                </a:lnTo>
                <a:lnTo>
                  <a:pt x="3210320" y="165036"/>
                </a:lnTo>
                <a:lnTo>
                  <a:pt x="3211194" y="161539"/>
                </a:lnTo>
                <a:lnTo>
                  <a:pt x="3209009" y="158915"/>
                </a:lnTo>
                <a:close/>
                <a:moveTo>
                  <a:pt x="2533599" y="156948"/>
                </a:moveTo>
                <a:lnTo>
                  <a:pt x="2532725" y="157823"/>
                </a:lnTo>
                <a:lnTo>
                  <a:pt x="2532725" y="158915"/>
                </a:lnTo>
                <a:lnTo>
                  <a:pt x="2533161" y="159790"/>
                </a:lnTo>
                <a:lnTo>
                  <a:pt x="2533599" y="159353"/>
                </a:lnTo>
                <a:lnTo>
                  <a:pt x="2534036" y="158478"/>
                </a:lnTo>
                <a:lnTo>
                  <a:pt x="2534036" y="157385"/>
                </a:lnTo>
                <a:close/>
                <a:moveTo>
                  <a:pt x="1196392" y="156948"/>
                </a:moveTo>
                <a:lnTo>
                  <a:pt x="1193769" y="157823"/>
                </a:lnTo>
                <a:lnTo>
                  <a:pt x="1193769" y="160227"/>
                </a:lnTo>
                <a:lnTo>
                  <a:pt x="1195518" y="161976"/>
                </a:lnTo>
                <a:lnTo>
                  <a:pt x="1195955" y="163724"/>
                </a:lnTo>
                <a:lnTo>
                  <a:pt x="1194206" y="165036"/>
                </a:lnTo>
                <a:lnTo>
                  <a:pt x="1191146" y="165473"/>
                </a:lnTo>
                <a:lnTo>
                  <a:pt x="1187430" y="166785"/>
                </a:lnTo>
                <a:lnTo>
                  <a:pt x="1184807" y="166785"/>
                </a:lnTo>
                <a:lnTo>
                  <a:pt x="1183932" y="170064"/>
                </a:lnTo>
                <a:lnTo>
                  <a:pt x="1180872" y="170938"/>
                </a:lnTo>
                <a:lnTo>
                  <a:pt x="1178030" y="171375"/>
                </a:lnTo>
                <a:lnTo>
                  <a:pt x="1179123" y="178151"/>
                </a:lnTo>
                <a:lnTo>
                  <a:pt x="1181309" y="184272"/>
                </a:lnTo>
                <a:lnTo>
                  <a:pt x="1183495" y="179900"/>
                </a:lnTo>
                <a:lnTo>
                  <a:pt x="1183495" y="176184"/>
                </a:lnTo>
                <a:lnTo>
                  <a:pt x="1185244" y="173124"/>
                </a:lnTo>
                <a:lnTo>
                  <a:pt x="1186555" y="170064"/>
                </a:lnTo>
                <a:lnTo>
                  <a:pt x="1186993" y="169189"/>
                </a:lnTo>
                <a:lnTo>
                  <a:pt x="1188086" y="168315"/>
                </a:lnTo>
                <a:lnTo>
                  <a:pt x="1194643" y="168315"/>
                </a:lnTo>
                <a:lnTo>
                  <a:pt x="1198797" y="171812"/>
                </a:lnTo>
                <a:lnTo>
                  <a:pt x="1203606" y="173124"/>
                </a:lnTo>
                <a:lnTo>
                  <a:pt x="1207322" y="178589"/>
                </a:lnTo>
                <a:lnTo>
                  <a:pt x="1209508" y="176184"/>
                </a:lnTo>
                <a:lnTo>
                  <a:pt x="1211256" y="172250"/>
                </a:lnTo>
                <a:lnTo>
                  <a:pt x="1208196" y="169189"/>
                </a:lnTo>
                <a:lnTo>
                  <a:pt x="1205791" y="167222"/>
                </a:lnTo>
                <a:lnTo>
                  <a:pt x="1204043" y="170064"/>
                </a:lnTo>
                <a:lnTo>
                  <a:pt x="1200545" y="169189"/>
                </a:lnTo>
                <a:lnTo>
                  <a:pt x="1200545" y="165036"/>
                </a:lnTo>
                <a:lnTo>
                  <a:pt x="1201420" y="161539"/>
                </a:lnTo>
                <a:lnTo>
                  <a:pt x="1199234" y="158915"/>
                </a:lnTo>
                <a:close/>
                <a:moveTo>
                  <a:pt x="695274" y="156948"/>
                </a:moveTo>
                <a:lnTo>
                  <a:pt x="694399" y="157823"/>
                </a:lnTo>
                <a:lnTo>
                  <a:pt x="694399" y="158915"/>
                </a:lnTo>
                <a:lnTo>
                  <a:pt x="694837" y="159790"/>
                </a:lnTo>
                <a:lnTo>
                  <a:pt x="695274" y="159353"/>
                </a:lnTo>
                <a:lnTo>
                  <a:pt x="695711" y="158478"/>
                </a:lnTo>
                <a:lnTo>
                  <a:pt x="695711" y="157385"/>
                </a:lnTo>
                <a:close/>
                <a:moveTo>
                  <a:pt x="81972" y="156948"/>
                </a:moveTo>
                <a:lnTo>
                  <a:pt x="80223" y="157823"/>
                </a:lnTo>
                <a:lnTo>
                  <a:pt x="79349" y="159353"/>
                </a:lnTo>
                <a:lnTo>
                  <a:pt x="80660" y="160227"/>
                </a:lnTo>
                <a:lnTo>
                  <a:pt x="81535" y="160227"/>
                </a:lnTo>
                <a:lnTo>
                  <a:pt x="82846" y="159790"/>
                </a:lnTo>
                <a:lnTo>
                  <a:pt x="83283" y="158478"/>
                </a:lnTo>
                <a:close/>
                <a:moveTo>
                  <a:pt x="3489610" y="156511"/>
                </a:moveTo>
                <a:lnTo>
                  <a:pt x="3488735" y="158915"/>
                </a:lnTo>
                <a:lnTo>
                  <a:pt x="3489173" y="161539"/>
                </a:lnTo>
                <a:lnTo>
                  <a:pt x="3488735" y="163287"/>
                </a:lnTo>
                <a:lnTo>
                  <a:pt x="3489173" y="164162"/>
                </a:lnTo>
                <a:lnTo>
                  <a:pt x="3491795" y="163724"/>
                </a:lnTo>
                <a:lnTo>
                  <a:pt x="3493545" y="162413"/>
                </a:lnTo>
                <a:lnTo>
                  <a:pt x="3493107" y="160227"/>
                </a:lnTo>
                <a:lnTo>
                  <a:pt x="3490921" y="159353"/>
                </a:lnTo>
                <a:lnTo>
                  <a:pt x="3490484" y="157823"/>
                </a:lnTo>
                <a:close/>
                <a:moveTo>
                  <a:pt x="917860" y="156511"/>
                </a:moveTo>
                <a:lnTo>
                  <a:pt x="916986" y="158915"/>
                </a:lnTo>
                <a:lnTo>
                  <a:pt x="917423" y="161539"/>
                </a:lnTo>
                <a:lnTo>
                  <a:pt x="916986" y="163287"/>
                </a:lnTo>
                <a:lnTo>
                  <a:pt x="917423" y="164162"/>
                </a:lnTo>
                <a:lnTo>
                  <a:pt x="920046" y="163724"/>
                </a:lnTo>
                <a:lnTo>
                  <a:pt x="921795" y="162413"/>
                </a:lnTo>
                <a:lnTo>
                  <a:pt x="921358" y="160227"/>
                </a:lnTo>
                <a:lnTo>
                  <a:pt x="919172" y="159353"/>
                </a:lnTo>
                <a:lnTo>
                  <a:pt x="918735" y="157823"/>
                </a:lnTo>
                <a:close/>
                <a:moveTo>
                  <a:pt x="3199609" y="156074"/>
                </a:moveTo>
                <a:lnTo>
                  <a:pt x="3197860" y="158915"/>
                </a:lnTo>
                <a:lnTo>
                  <a:pt x="3198297" y="159353"/>
                </a:lnTo>
                <a:lnTo>
                  <a:pt x="3198735" y="160227"/>
                </a:lnTo>
                <a:lnTo>
                  <a:pt x="3200046" y="159790"/>
                </a:lnTo>
                <a:lnTo>
                  <a:pt x="3200046" y="156948"/>
                </a:lnTo>
                <a:close/>
                <a:moveTo>
                  <a:pt x="1189834" y="156074"/>
                </a:moveTo>
                <a:lnTo>
                  <a:pt x="1188086" y="158915"/>
                </a:lnTo>
                <a:lnTo>
                  <a:pt x="1188523" y="159353"/>
                </a:lnTo>
                <a:lnTo>
                  <a:pt x="1188960" y="160227"/>
                </a:lnTo>
                <a:lnTo>
                  <a:pt x="1190272" y="159790"/>
                </a:lnTo>
                <a:lnTo>
                  <a:pt x="1190272" y="156948"/>
                </a:lnTo>
                <a:close/>
                <a:moveTo>
                  <a:pt x="110607" y="155637"/>
                </a:moveTo>
                <a:lnTo>
                  <a:pt x="110170" y="156074"/>
                </a:lnTo>
                <a:lnTo>
                  <a:pt x="110607" y="156948"/>
                </a:lnTo>
                <a:lnTo>
                  <a:pt x="111482" y="157385"/>
                </a:lnTo>
                <a:lnTo>
                  <a:pt x="111919" y="157385"/>
                </a:lnTo>
                <a:lnTo>
                  <a:pt x="112575" y="156511"/>
                </a:lnTo>
                <a:lnTo>
                  <a:pt x="111919" y="156074"/>
                </a:lnTo>
                <a:lnTo>
                  <a:pt x="111044" y="155637"/>
                </a:lnTo>
                <a:close/>
                <a:moveTo>
                  <a:pt x="292475" y="155199"/>
                </a:moveTo>
                <a:lnTo>
                  <a:pt x="290726" y="156074"/>
                </a:lnTo>
                <a:lnTo>
                  <a:pt x="289196" y="157385"/>
                </a:lnTo>
                <a:lnTo>
                  <a:pt x="291164" y="158915"/>
                </a:lnTo>
                <a:lnTo>
                  <a:pt x="292038" y="159353"/>
                </a:lnTo>
                <a:lnTo>
                  <a:pt x="293787" y="158478"/>
                </a:lnTo>
                <a:lnTo>
                  <a:pt x="294661" y="156948"/>
                </a:lnTo>
                <a:lnTo>
                  <a:pt x="293787" y="155637"/>
                </a:lnTo>
                <a:close/>
                <a:moveTo>
                  <a:pt x="4573832" y="154762"/>
                </a:moveTo>
                <a:lnTo>
                  <a:pt x="4572521" y="155637"/>
                </a:lnTo>
                <a:lnTo>
                  <a:pt x="4573395" y="156948"/>
                </a:lnTo>
                <a:lnTo>
                  <a:pt x="4575143" y="156948"/>
                </a:lnTo>
                <a:lnTo>
                  <a:pt x="4575581" y="157385"/>
                </a:lnTo>
                <a:lnTo>
                  <a:pt x="4577329" y="157385"/>
                </a:lnTo>
                <a:lnTo>
                  <a:pt x="4579297" y="156511"/>
                </a:lnTo>
                <a:lnTo>
                  <a:pt x="4579297" y="155637"/>
                </a:lnTo>
                <a:lnTo>
                  <a:pt x="4577767" y="154762"/>
                </a:lnTo>
                <a:lnTo>
                  <a:pt x="4576455" y="155637"/>
                </a:lnTo>
                <a:lnTo>
                  <a:pt x="4575143" y="155637"/>
                </a:lnTo>
                <a:close/>
                <a:moveTo>
                  <a:pt x="3473871" y="154762"/>
                </a:moveTo>
                <a:lnTo>
                  <a:pt x="3473434" y="155199"/>
                </a:lnTo>
                <a:lnTo>
                  <a:pt x="3472997" y="156074"/>
                </a:lnTo>
                <a:lnTo>
                  <a:pt x="3472997" y="156948"/>
                </a:lnTo>
                <a:lnTo>
                  <a:pt x="3473871" y="157385"/>
                </a:lnTo>
                <a:lnTo>
                  <a:pt x="3474309" y="156948"/>
                </a:lnTo>
                <a:lnTo>
                  <a:pt x="3474745" y="156074"/>
                </a:lnTo>
                <a:lnTo>
                  <a:pt x="3474745" y="155199"/>
                </a:lnTo>
                <a:close/>
                <a:moveTo>
                  <a:pt x="902122" y="154762"/>
                </a:moveTo>
                <a:lnTo>
                  <a:pt x="901684" y="155199"/>
                </a:lnTo>
                <a:lnTo>
                  <a:pt x="901247" y="156074"/>
                </a:lnTo>
                <a:lnTo>
                  <a:pt x="901247" y="156948"/>
                </a:lnTo>
                <a:lnTo>
                  <a:pt x="902122" y="157385"/>
                </a:lnTo>
                <a:lnTo>
                  <a:pt x="902559" y="156948"/>
                </a:lnTo>
                <a:lnTo>
                  <a:pt x="902996" y="156074"/>
                </a:lnTo>
                <a:lnTo>
                  <a:pt x="902996" y="155199"/>
                </a:lnTo>
                <a:close/>
                <a:moveTo>
                  <a:pt x="3916347" y="154325"/>
                </a:moveTo>
                <a:lnTo>
                  <a:pt x="3916785" y="156948"/>
                </a:lnTo>
                <a:lnTo>
                  <a:pt x="3918751" y="159790"/>
                </a:lnTo>
                <a:lnTo>
                  <a:pt x="3919189" y="156948"/>
                </a:lnTo>
                <a:lnTo>
                  <a:pt x="3917659" y="154762"/>
                </a:lnTo>
                <a:lnTo>
                  <a:pt x="3916785" y="154325"/>
                </a:lnTo>
                <a:close/>
                <a:moveTo>
                  <a:pt x="329636" y="153888"/>
                </a:moveTo>
                <a:lnTo>
                  <a:pt x="329199" y="154325"/>
                </a:lnTo>
                <a:lnTo>
                  <a:pt x="329636" y="155637"/>
                </a:lnTo>
                <a:lnTo>
                  <a:pt x="330510" y="156511"/>
                </a:lnTo>
                <a:lnTo>
                  <a:pt x="330947" y="156074"/>
                </a:lnTo>
                <a:lnTo>
                  <a:pt x="331384" y="155199"/>
                </a:lnTo>
                <a:lnTo>
                  <a:pt x="331384" y="154325"/>
                </a:lnTo>
                <a:lnTo>
                  <a:pt x="330073" y="153888"/>
                </a:lnTo>
                <a:close/>
                <a:moveTo>
                  <a:pt x="2036611" y="153451"/>
                </a:moveTo>
                <a:lnTo>
                  <a:pt x="2036173" y="154325"/>
                </a:lnTo>
                <a:lnTo>
                  <a:pt x="2036173" y="155637"/>
                </a:lnTo>
                <a:lnTo>
                  <a:pt x="2037047" y="156074"/>
                </a:lnTo>
                <a:lnTo>
                  <a:pt x="2037485" y="155199"/>
                </a:lnTo>
                <a:lnTo>
                  <a:pt x="2037485" y="154325"/>
                </a:lnTo>
                <a:close/>
                <a:moveTo>
                  <a:pt x="4619081" y="153013"/>
                </a:moveTo>
                <a:lnTo>
                  <a:pt x="4617769" y="154325"/>
                </a:lnTo>
                <a:lnTo>
                  <a:pt x="4618206" y="155637"/>
                </a:lnTo>
                <a:lnTo>
                  <a:pt x="4618643" y="156511"/>
                </a:lnTo>
                <a:lnTo>
                  <a:pt x="4619517" y="157385"/>
                </a:lnTo>
                <a:lnTo>
                  <a:pt x="4620392" y="157823"/>
                </a:lnTo>
                <a:lnTo>
                  <a:pt x="4621267" y="156948"/>
                </a:lnTo>
                <a:lnTo>
                  <a:pt x="4621703" y="155199"/>
                </a:lnTo>
                <a:lnTo>
                  <a:pt x="4622141" y="154762"/>
                </a:lnTo>
                <a:lnTo>
                  <a:pt x="4622141" y="153888"/>
                </a:lnTo>
                <a:lnTo>
                  <a:pt x="4621703" y="153888"/>
                </a:lnTo>
                <a:lnTo>
                  <a:pt x="4620829" y="153451"/>
                </a:lnTo>
                <a:close/>
                <a:moveTo>
                  <a:pt x="2771049" y="153013"/>
                </a:moveTo>
                <a:lnTo>
                  <a:pt x="2771049" y="153451"/>
                </a:lnTo>
                <a:lnTo>
                  <a:pt x="2770612" y="154762"/>
                </a:lnTo>
                <a:lnTo>
                  <a:pt x="2771049" y="156074"/>
                </a:lnTo>
                <a:lnTo>
                  <a:pt x="2771049" y="157385"/>
                </a:lnTo>
                <a:lnTo>
                  <a:pt x="2773235" y="155637"/>
                </a:lnTo>
                <a:lnTo>
                  <a:pt x="2773673" y="155637"/>
                </a:lnTo>
                <a:lnTo>
                  <a:pt x="2773235" y="154325"/>
                </a:lnTo>
                <a:lnTo>
                  <a:pt x="2772361" y="153013"/>
                </a:lnTo>
                <a:close/>
                <a:moveTo>
                  <a:pt x="4540169" y="152139"/>
                </a:moveTo>
                <a:lnTo>
                  <a:pt x="4538420" y="152576"/>
                </a:lnTo>
                <a:lnTo>
                  <a:pt x="4537109" y="154762"/>
                </a:lnTo>
                <a:lnTo>
                  <a:pt x="4538857" y="156948"/>
                </a:lnTo>
                <a:lnTo>
                  <a:pt x="4539732" y="158478"/>
                </a:lnTo>
                <a:lnTo>
                  <a:pt x="4541699" y="156948"/>
                </a:lnTo>
                <a:lnTo>
                  <a:pt x="4543448" y="157823"/>
                </a:lnTo>
                <a:lnTo>
                  <a:pt x="4543011" y="160227"/>
                </a:lnTo>
                <a:lnTo>
                  <a:pt x="4542137" y="161976"/>
                </a:lnTo>
                <a:lnTo>
                  <a:pt x="4543448" y="163724"/>
                </a:lnTo>
                <a:lnTo>
                  <a:pt x="4544759" y="165036"/>
                </a:lnTo>
                <a:lnTo>
                  <a:pt x="4546508" y="164599"/>
                </a:lnTo>
                <a:lnTo>
                  <a:pt x="4546945" y="163724"/>
                </a:lnTo>
                <a:lnTo>
                  <a:pt x="4545633" y="162413"/>
                </a:lnTo>
                <a:lnTo>
                  <a:pt x="4545633" y="161539"/>
                </a:lnTo>
                <a:lnTo>
                  <a:pt x="4546945" y="161101"/>
                </a:lnTo>
                <a:lnTo>
                  <a:pt x="4553285" y="161101"/>
                </a:lnTo>
                <a:lnTo>
                  <a:pt x="4554159" y="159790"/>
                </a:lnTo>
                <a:lnTo>
                  <a:pt x="4557656" y="159790"/>
                </a:lnTo>
                <a:lnTo>
                  <a:pt x="4558093" y="156074"/>
                </a:lnTo>
                <a:lnTo>
                  <a:pt x="4557219" y="152576"/>
                </a:lnTo>
                <a:lnTo>
                  <a:pt x="4555471" y="154325"/>
                </a:lnTo>
                <a:lnTo>
                  <a:pt x="4553721" y="157823"/>
                </a:lnTo>
                <a:lnTo>
                  <a:pt x="4551535" y="160227"/>
                </a:lnTo>
                <a:lnTo>
                  <a:pt x="4549131" y="159790"/>
                </a:lnTo>
                <a:lnTo>
                  <a:pt x="4547383" y="159353"/>
                </a:lnTo>
                <a:lnTo>
                  <a:pt x="4545197" y="156511"/>
                </a:lnTo>
                <a:lnTo>
                  <a:pt x="4542137" y="155199"/>
                </a:lnTo>
                <a:close/>
                <a:moveTo>
                  <a:pt x="3224965" y="151265"/>
                </a:moveTo>
                <a:lnTo>
                  <a:pt x="3224091" y="152576"/>
                </a:lnTo>
                <a:lnTo>
                  <a:pt x="3224965" y="154325"/>
                </a:lnTo>
                <a:lnTo>
                  <a:pt x="3226933" y="155199"/>
                </a:lnTo>
                <a:lnTo>
                  <a:pt x="3228245" y="154325"/>
                </a:lnTo>
                <a:lnTo>
                  <a:pt x="3228681" y="152139"/>
                </a:lnTo>
                <a:lnTo>
                  <a:pt x="3228245" y="151265"/>
                </a:lnTo>
                <a:close/>
                <a:moveTo>
                  <a:pt x="2809959" y="151265"/>
                </a:moveTo>
                <a:lnTo>
                  <a:pt x="2809084" y="152139"/>
                </a:lnTo>
                <a:lnTo>
                  <a:pt x="2809084" y="153013"/>
                </a:lnTo>
                <a:lnTo>
                  <a:pt x="2809959" y="153451"/>
                </a:lnTo>
                <a:lnTo>
                  <a:pt x="2810395" y="153451"/>
                </a:lnTo>
                <a:lnTo>
                  <a:pt x="2810833" y="152576"/>
                </a:lnTo>
                <a:lnTo>
                  <a:pt x="2811270" y="152139"/>
                </a:lnTo>
                <a:lnTo>
                  <a:pt x="2810833" y="151265"/>
                </a:lnTo>
                <a:close/>
                <a:moveTo>
                  <a:pt x="1215191" y="151265"/>
                </a:moveTo>
                <a:lnTo>
                  <a:pt x="1214317" y="152576"/>
                </a:lnTo>
                <a:lnTo>
                  <a:pt x="1215191" y="154325"/>
                </a:lnTo>
                <a:lnTo>
                  <a:pt x="1217158" y="155199"/>
                </a:lnTo>
                <a:lnTo>
                  <a:pt x="1218470" y="154325"/>
                </a:lnTo>
                <a:lnTo>
                  <a:pt x="1218907" y="152139"/>
                </a:lnTo>
                <a:lnTo>
                  <a:pt x="1218470" y="151265"/>
                </a:lnTo>
                <a:close/>
                <a:moveTo>
                  <a:pt x="2792471" y="150828"/>
                </a:moveTo>
                <a:lnTo>
                  <a:pt x="2789411" y="152139"/>
                </a:lnTo>
                <a:lnTo>
                  <a:pt x="2787881" y="154762"/>
                </a:lnTo>
                <a:lnTo>
                  <a:pt x="2789411" y="156074"/>
                </a:lnTo>
                <a:lnTo>
                  <a:pt x="2791597" y="155637"/>
                </a:lnTo>
                <a:lnTo>
                  <a:pt x="2794220" y="156074"/>
                </a:lnTo>
                <a:lnTo>
                  <a:pt x="2795095" y="155637"/>
                </a:lnTo>
                <a:lnTo>
                  <a:pt x="2795095" y="155199"/>
                </a:lnTo>
                <a:lnTo>
                  <a:pt x="2794657" y="153451"/>
                </a:lnTo>
                <a:lnTo>
                  <a:pt x="2794220" y="151265"/>
                </a:lnTo>
                <a:close/>
                <a:moveTo>
                  <a:pt x="2956852" y="149953"/>
                </a:moveTo>
                <a:lnTo>
                  <a:pt x="2956852" y="154325"/>
                </a:lnTo>
                <a:lnTo>
                  <a:pt x="2958163" y="157385"/>
                </a:lnTo>
                <a:lnTo>
                  <a:pt x="2958163" y="160664"/>
                </a:lnTo>
                <a:lnTo>
                  <a:pt x="2954885" y="167222"/>
                </a:lnTo>
                <a:lnTo>
                  <a:pt x="2951825" y="168752"/>
                </a:lnTo>
                <a:lnTo>
                  <a:pt x="2946797" y="166785"/>
                </a:lnTo>
                <a:lnTo>
                  <a:pt x="2942425" y="167878"/>
                </a:lnTo>
                <a:lnTo>
                  <a:pt x="2937397" y="164599"/>
                </a:lnTo>
                <a:lnTo>
                  <a:pt x="2936086" y="167222"/>
                </a:lnTo>
                <a:lnTo>
                  <a:pt x="2936086" y="171812"/>
                </a:lnTo>
                <a:lnTo>
                  <a:pt x="2940239" y="172687"/>
                </a:lnTo>
                <a:lnTo>
                  <a:pt x="2942862" y="173561"/>
                </a:lnTo>
                <a:lnTo>
                  <a:pt x="2943299" y="170938"/>
                </a:lnTo>
                <a:lnTo>
                  <a:pt x="2946359" y="170501"/>
                </a:lnTo>
                <a:lnTo>
                  <a:pt x="2948327" y="173561"/>
                </a:lnTo>
                <a:lnTo>
                  <a:pt x="2949201" y="177277"/>
                </a:lnTo>
                <a:lnTo>
                  <a:pt x="2951825" y="178589"/>
                </a:lnTo>
                <a:lnTo>
                  <a:pt x="2954885" y="179026"/>
                </a:lnTo>
                <a:lnTo>
                  <a:pt x="2956196" y="177277"/>
                </a:lnTo>
                <a:lnTo>
                  <a:pt x="2955759" y="175310"/>
                </a:lnTo>
                <a:lnTo>
                  <a:pt x="2953573" y="174435"/>
                </a:lnTo>
                <a:lnTo>
                  <a:pt x="2952261" y="172687"/>
                </a:lnTo>
                <a:lnTo>
                  <a:pt x="2953136" y="171375"/>
                </a:lnTo>
                <a:lnTo>
                  <a:pt x="2955759" y="169626"/>
                </a:lnTo>
                <a:lnTo>
                  <a:pt x="2958163" y="166785"/>
                </a:lnTo>
                <a:lnTo>
                  <a:pt x="2960787" y="165910"/>
                </a:lnTo>
                <a:lnTo>
                  <a:pt x="2960349" y="162850"/>
                </a:lnTo>
                <a:lnTo>
                  <a:pt x="2962535" y="161539"/>
                </a:lnTo>
                <a:lnTo>
                  <a:pt x="2964284" y="159790"/>
                </a:lnTo>
                <a:lnTo>
                  <a:pt x="2961224" y="154325"/>
                </a:lnTo>
                <a:close/>
                <a:moveTo>
                  <a:pt x="3202232" y="149516"/>
                </a:moveTo>
                <a:lnTo>
                  <a:pt x="3200921" y="149953"/>
                </a:lnTo>
                <a:lnTo>
                  <a:pt x="3200483" y="151702"/>
                </a:lnTo>
                <a:lnTo>
                  <a:pt x="3200921" y="153888"/>
                </a:lnTo>
                <a:lnTo>
                  <a:pt x="3202669" y="154762"/>
                </a:lnTo>
                <a:lnTo>
                  <a:pt x="3204418" y="154325"/>
                </a:lnTo>
                <a:lnTo>
                  <a:pt x="3204855" y="153013"/>
                </a:lnTo>
                <a:lnTo>
                  <a:pt x="3203981" y="150828"/>
                </a:lnTo>
                <a:close/>
                <a:moveTo>
                  <a:pt x="2949639" y="149516"/>
                </a:moveTo>
                <a:lnTo>
                  <a:pt x="2947889" y="152576"/>
                </a:lnTo>
                <a:lnTo>
                  <a:pt x="2947453" y="155199"/>
                </a:lnTo>
                <a:lnTo>
                  <a:pt x="2947453" y="161539"/>
                </a:lnTo>
                <a:lnTo>
                  <a:pt x="2950513" y="162413"/>
                </a:lnTo>
                <a:lnTo>
                  <a:pt x="2954447" y="157823"/>
                </a:lnTo>
                <a:lnTo>
                  <a:pt x="2952699" y="151702"/>
                </a:lnTo>
                <a:close/>
                <a:moveTo>
                  <a:pt x="1192457" y="149516"/>
                </a:moveTo>
                <a:lnTo>
                  <a:pt x="1191146" y="149953"/>
                </a:lnTo>
                <a:lnTo>
                  <a:pt x="1190709" y="151702"/>
                </a:lnTo>
                <a:lnTo>
                  <a:pt x="1191146" y="153888"/>
                </a:lnTo>
                <a:lnTo>
                  <a:pt x="1192895" y="154762"/>
                </a:lnTo>
                <a:lnTo>
                  <a:pt x="1194643" y="154325"/>
                </a:lnTo>
                <a:lnTo>
                  <a:pt x="1195081" y="153013"/>
                </a:lnTo>
                <a:lnTo>
                  <a:pt x="1194206" y="150828"/>
                </a:lnTo>
                <a:close/>
                <a:moveTo>
                  <a:pt x="2034862" y="148423"/>
                </a:moveTo>
                <a:lnTo>
                  <a:pt x="2034425" y="149079"/>
                </a:lnTo>
                <a:lnTo>
                  <a:pt x="2034425" y="149953"/>
                </a:lnTo>
                <a:lnTo>
                  <a:pt x="2034862" y="149953"/>
                </a:lnTo>
                <a:lnTo>
                  <a:pt x="2035299" y="150390"/>
                </a:lnTo>
                <a:lnTo>
                  <a:pt x="2036173" y="149953"/>
                </a:lnTo>
                <a:lnTo>
                  <a:pt x="2036173" y="149079"/>
                </a:lnTo>
                <a:lnTo>
                  <a:pt x="2035736" y="148423"/>
                </a:lnTo>
                <a:close/>
                <a:moveTo>
                  <a:pt x="2046447" y="147986"/>
                </a:moveTo>
                <a:lnTo>
                  <a:pt x="2045573" y="149079"/>
                </a:lnTo>
                <a:lnTo>
                  <a:pt x="2046010" y="149953"/>
                </a:lnTo>
                <a:lnTo>
                  <a:pt x="2046447" y="149953"/>
                </a:lnTo>
                <a:lnTo>
                  <a:pt x="2047321" y="149516"/>
                </a:lnTo>
                <a:lnTo>
                  <a:pt x="2047321" y="148423"/>
                </a:lnTo>
                <a:lnTo>
                  <a:pt x="2046884" y="147986"/>
                </a:lnTo>
                <a:close/>
                <a:moveTo>
                  <a:pt x="66452" y="147549"/>
                </a:moveTo>
                <a:lnTo>
                  <a:pt x="65359" y="149079"/>
                </a:lnTo>
                <a:lnTo>
                  <a:pt x="66015" y="150390"/>
                </a:lnTo>
                <a:lnTo>
                  <a:pt x="66015" y="151702"/>
                </a:lnTo>
                <a:lnTo>
                  <a:pt x="64922" y="153013"/>
                </a:lnTo>
                <a:lnTo>
                  <a:pt x="64922" y="154325"/>
                </a:lnTo>
                <a:lnTo>
                  <a:pt x="66015" y="154762"/>
                </a:lnTo>
                <a:lnTo>
                  <a:pt x="67763" y="153013"/>
                </a:lnTo>
                <a:lnTo>
                  <a:pt x="67763" y="151265"/>
                </a:lnTo>
                <a:lnTo>
                  <a:pt x="67326" y="150828"/>
                </a:lnTo>
                <a:lnTo>
                  <a:pt x="67326" y="150390"/>
                </a:lnTo>
                <a:lnTo>
                  <a:pt x="67763" y="148423"/>
                </a:lnTo>
                <a:close/>
                <a:moveTo>
                  <a:pt x="2767333" y="147112"/>
                </a:moveTo>
                <a:lnTo>
                  <a:pt x="2766896" y="147986"/>
                </a:lnTo>
                <a:lnTo>
                  <a:pt x="2767333" y="149953"/>
                </a:lnTo>
                <a:lnTo>
                  <a:pt x="2767771" y="149079"/>
                </a:lnTo>
                <a:lnTo>
                  <a:pt x="2768207" y="148423"/>
                </a:lnTo>
                <a:lnTo>
                  <a:pt x="2768645" y="147112"/>
                </a:lnTo>
                <a:close/>
                <a:moveTo>
                  <a:pt x="4603342" y="146237"/>
                </a:moveTo>
                <a:lnTo>
                  <a:pt x="4601156" y="147986"/>
                </a:lnTo>
                <a:lnTo>
                  <a:pt x="4600281" y="150828"/>
                </a:lnTo>
                <a:lnTo>
                  <a:pt x="4601593" y="151702"/>
                </a:lnTo>
                <a:lnTo>
                  <a:pt x="4603779" y="151265"/>
                </a:lnTo>
                <a:lnTo>
                  <a:pt x="4605527" y="150828"/>
                </a:lnTo>
                <a:lnTo>
                  <a:pt x="4607495" y="151265"/>
                </a:lnTo>
                <a:lnTo>
                  <a:pt x="4606402" y="149953"/>
                </a:lnTo>
                <a:lnTo>
                  <a:pt x="4605965" y="147986"/>
                </a:lnTo>
                <a:lnTo>
                  <a:pt x="4605091" y="146237"/>
                </a:lnTo>
                <a:close/>
                <a:moveTo>
                  <a:pt x="2936960" y="146237"/>
                </a:moveTo>
                <a:lnTo>
                  <a:pt x="2934774" y="148423"/>
                </a:lnTo>
                <a:lnTo>
                  <a:pt x="2935211" y="149516"/>
                </a:lnTo>
                <a:lnTo>
                  <a:pt x="2936086" y="150828"/>
                </a:lnTo>
                <a:lnTo>
                  <a:pt x="2937397" y="154762"/>
                </a:lnTo>
                <a:lnTo>
                  <a:pt x="2937397" y="158915"/>
                </a:lnTo>
                <a:lnTo>
                  <a:pt x="2941551" y="155199"/>
                </a:lnTo>
                <a:lnTo>
                  <a:pt x="2940676" y="149079"/>
                </a:lnTo>
                <a:lnTo>
                  <a:pt x="2939802" y="147986"/>
                </a:lnTo>
                <a:close/>
                <a:moveTo>
                  <a:pt x="2910292" y="145800"/>
                </a:moveTo>
                <a:lnTo>
                  <a:pt x="2907451" y="146237"/>
                </a:lnTo>
                <a:lnTo>
                  <a:pt x="2907013" y="149079"/>
                </a:lnTo>
                <a:lnTo>
                  <a:pt x="2907887" y="149953"/>
                </a:lnTo>
                <a:lnTo>
                  <a:pt x="2909199" y="149516"/>
                </a:lnTo>
                <a:lnTo>
                  <a:pt x="2911603" y="148423"/>
                </a:lnTo>
                <a:close/>
                <a:moveTo>
                  <a:pt x="2785257" y="145363"/>
                </a:moveTo>
                <a:lnTo>
                  <a:pt x="2783509" y="146674"/>
                </a:lnTo>
                <a:lnTo>
                  <a:pt x="2782635" y="146674"/>
                </a:lnTo>
                <a:lnTo>
                  <a:pt x="2781761" y="147549"/>
                </a:lnTo>
                <a:lnTo>
                  <a:pt x="2782197" y="148423"/>
                </a:lnTo>
                <a:lnTo>
                  <a:pt x="2784821" y="149079"/>
                </a:lnTo>
                <a:lnTo>
                  <a:pt x="2784821" y="149516"/>
                </a:lnTo>
                <a:lnTo>
                  <a:pt x="2786132" y="150390"/>
                </a:lnTo>
                <a:lnTo>
                  <a:pt x="2787007" y="149953"/>
                </a:lnTo>
                <a:lnTo>
                  <a:pt x="2787443" y="147549"/>
                </a:lnTo>
                <a:lnTo>
                  <a:pt x="2787007" y="145800"/>
                </a:lnTo>
                <a:close/>
                <a:moveTo>
                  <a:pt x="4130905" y="144926"/>
                </a:moveTo>
                <a:lnTo>
                  <a:pt x="4129157" y="145363"/>
                </a:lnTo>
                <a:lnTo>
                  <a:pt x="4128719" y="147112"/>
                </a:lnTo>
                <a:lnTo>
                  <a:pt x="4128283" y="150390"/>
                </a:lnTo>
                <a:lnTo>
                  <a:pt x="4130905" y="152576"/>
                </a:lnTo>
                <a:lnTo>
                  <a:pt x="4130031" y="150390"/>
                </a:lnTo>
                <a:lnTo>
                  <a:pt x="4129594" y="148423"/>
                </a:lnTo>
                <a:lnTo>
                  <a:pt x="4131343" y="146674"/>
                </a:lnTo>
                <a:close/>
                <a:moveTo>
                  <a:pt x="2792909" y="144926"/>
                </a:moveTo>
                <a:lnTo>
                  <a:pt x="2791597" y="146237"/>
                </a:lnTo>
                <a:lnTo>
                  <a:pt x="2791597" y="147986"/>
                </a:lnTo>
                <a:lnTo>
                  <a:pt x="2793345" y="149079"/>
                </a:lnTo>
                <a:lnTo>
                  <a:pt x="2795095" y="149516"/>
                </a:lnTo>
                <a:lnTo>
                  <a:pt x="2795095" y="147549"/>
                </a:lnTo>
                <a:lnTo>
                  <a:pt x="2794657" y="147112"/>
                </a:lnTo>
                <a:lnTo>
                  <a:pt x="2794657" y="146674"/>
                </a:lnTo>
                <a:close/>
                <a:moveTo>
                  <a:pt x="2368781" y="144926"/>
                </a:moveTo>
                <a:lnTo>
                  <a:pt x="2367032" y="145363"/>
                </a:lnTo>
                <a:lnTo>
                  <a:pt x="2366595" y="147112"/>
                </a:lnTo>
                <a:lnTo>
                  <a:pt x="2366158" y="150390"/>
                </a:lnTo>
                <a:lnTo>
                  <a:pt x="2368781" y="152576"/>
                </a:lnTo>
                <a:lnTo>
                  <a:pt x="2367907" y="150390"/>
                </a:lnTo>
                <a:lnTo>
                  <a:pt x="2367469" y="148423"/>
                </a:lnTo>
                <a:lnTo>
                  <a:pt x="2369218" y="146674"/>
                </a:lnTo>
                <a:close/>
                <a:moveTo>
                  <a:pt x="530456" y="144926"/>
                </a:moveTo>
                <a:lnTo>
                  <a:pt x="528707" y="145363"/>
                </a:lnTo>
                <a:lnTo>
                  <a:pt x="528270" y="147112"/>
                </a:lnTo>
                <a:lnTo>
                  <a:pt x="527833" y="150390"/>
                </a:lnTo>
                <a:lnTo>
                  <a:pt x="530456" y="152576"/>
                </a:lnTo>
                <a:lnTo>
                  <a:pt x="529582" y="150390"/>
                </a:lnTo>
                <a:lnTo>
                  <a:pt x="529144" y="148423"/>
                </a:lnTo>
                <a:lnTo>
                  <a:pt x="530893" y="146674"/>
                </a:lnTo>
                <a:close/>
                <a:moveTo>
                  <a:pt x="4298783" y="144488"/>
                </a:moveTo>
                <a:lnTo>
                  <a:pt x="4298347" y="144926"/>
                </a:lnTo>
                <a:lnTo>
                  <a:pt x="4298347" y="148423"/>
                </a:lnTo>
                <a:lnTo>
                  <a:pt x="4300314" y="150828"/>
                </a:lnTo>
                <a:lnTo>
                  <a:pt x="4301188" y="151265"/>
                </a:lnTo>
                <a:lnTo>
                  <a:pt x="4301625" y="153013"/>
                </a:lnTo>
                <a:lnTo>
                  <a:pt x="4301188" y="154325"/>
                </a:lnTo>
                <a:lnTo>
                  <a:pt x="4301625" y="155199"/>
                </a:lnTo>
                <a:lnTo>
                  <a:pt x="4302499" y="155199"/>
                </a:lnTo>
                <a:lnTo>
                  <a:pt x="4302937" y="154325"/>
                </a:lnTo>
                <a:lnTo>
                  <a:pt x="4303811" y="153013"/>
                </a:lnTo>
                <a:lnTo>
                  <a:pt x="4302937" y="151702"/>
                </a:lnTo>
                <a:lnTo>
                  <a:pt x="4301625" y="150390"/>
                </a:lnTo>
                <a:lnTo>
                  <a:pt x="4300751" y="149079"/>
                </a:lnTo>
                <a:lnTo>
                  <a:pt x="4300314" y="146237"/>
                </a:lnTo>
                <a:lnTo>
                  <a:pt x="4299221" y="144488"/>
                </a:lnTo>
                <a:close/>
                <a:moveTo>
                  <a:pt x="2536659" y="144488"/>
                </a:moveTo>
                <a:lnTo>
                  <a:pt x="2536222" y="144926"/>
                </a:lnTo>
                <a:lnTo>
                  <a:pt x="2536222" y="148423"/>
                </a:lnTo>
                <a:lnTo>
                  <a:pt x="2538189" y="150828"/>
                </a:lnTo>
                <a:lnTo>
                  <a:pt x="2539063" y="151265"/>
                </a:lnTo>
                <a:lnTo>
                  <a:pt x="2539501" y="153013"/>
                </a:lnTo>
                <a:lnTo>
                  <a:pt x="2539063" y="154325"/>
                </a:lnTo>
                <a:lnTo>
                  <a:pt x="2539501" y="155199"/>
                </a:lnTo>
                <a:lnTo>
                  <a:pt x="2540375" y="155199"/>
                </a:lnTo>
                <a:lnTo>
                  <a:pt x="2540812" y="154325"/>
                </a:lnTo>
                <a:lnTo>
                  <a:pt x="2541687" y="153013"/>
                </a:lnTo>
                <a:lnTo>
                  <a:pt x="2540812" y="151702"/>
                </a:lnTo>
                <a:lnTo>
                  <a:pt x="2539501" y="150390"/>
                </a:lnTo>
                <a:lnTo>
                  <a:pt x="2538627" y="149079"/>
                </a:lnTo>
                <a:lnTo>
                  <a:pt x="2538189" y="146237"/>
                </a:lnTo>
                <a:lnTo>
                  <a:pt x="2537096" y="144488"/>
                </a:lnTo>
                <a:close/>
                <a:moveTo>
                  <a:pt x="698334" y="144488"/>
                </a:moveTo>
                <a:lnTo>
                  <a:pt x="697897" y="144926"/>
                </a:lnTo>
                <a:lnTo>
                  <a:pt x="697897" y="148423"/>
                </a:lnTo>
                <a:lnTo>
                  <a:pt x="699864" y="150828"/>
                </a:lnTo>
                <a:lnTo>
                  <a:pt x="700739" y="151265"/>
                </a:lnTo>
                <a:lnTo>
                  <a:pt x="701176" y="153013"/>
                </a:lnTo>
                <a:lnTo>
                  <a:pt x="700739" y="154325"/>
                </a:lnTo>
                <a:lnTo>
                  <a:pt x="701176" y="155199"/>
                </a:lnTo>
                <a:lnTo>
                  <a:pt x="702050" y="155199"/>
                </a:lnTo>
                <a:lnTo>
                  <a:pt x="702487" y="154325"/>
                </a:lnTo>
                <a:lnTo>
                  <a:pt x="703362" y="153013"/>
                </a:lnTo>
                <a:lnTo>
                  <a:pt x="702487" y="151702"/>
                </a:lnTo>
                <a:lnTo>
                  <a:pt x="701176" y="150390"/>
                </a:lnTo>
                <a:lnTo>
                  <a:pt x="700301" y="149079"/>
                </a:lnTo>
                <a:lnTo>
                  <a:pt x="699864" y="146237"/>
                </a:lnTo>
                <a:lnTo>
                  <a:pt x="698771" y="144488"/>
                </a:lnTo>
                <a:close/>
                <a:moveTo>
                  <a:pt x="2927123" y="143177"/>
                </a:moveTo>
                <a:lnTo>
                  <a:pt x="2926249" y="146674"/>
                </a:lnTo>
                <a:lnTo>
                  <a:pt x="2930403" y="149079"/>
                </a:lnTo>
                <a:lnTo>
                  <a:pt x="2929528" y="151265"/>
                </a:lnTo>
                <a:lnTo>
                  <a:pt x="2928653" y="153888"/>
                </a:lnTo>
                <a:lnTo>
                  <a:pt x="2932151" y="150828"/>
                </a:lnTo>
                <a:close/>
                <a:moveTo>
                  <a:pt x="4606402" y="142740"/>
                </a:moveTo>
                <a:lnTo>
                  <a:pt x="4605965" y="144051"/>
                </a:lnTo>
                <a:lnTo>
                  <a:pt x="4607058" y="145363"/>
                </a:lnTo>
                <a:lnTo>
                  <a:pt x="4609244" y="145800"/>
                </a:lnTo>
                <a:lnTo>
                  <a:pt x="4609681" y="145363"/>
                </a:lnTo>
                <a:lnTo>
                  <a:pt x="4610118" y="145363"/>
                </a:lnTo>
                <a:lnTo>
                  <a:pt x="4610118" y="144926"/>
                </a:lnTo>
                <a:lnTo>
                  <a:pt x="4610555" y="144926"/>
                </a:lnTo>
                <a:lnTo>
                  <a:pt x="4612304" y="144488"/>
                </a:lnTo>
                <a:lnTo>
                  <a:pt x="4610118" y="143614"/>
                </a:lnTo>
                <a:lnTo>
                  <a:pt x="4609244" y="143177"/>
                </a:lnTo>
                <a:lnTo>
                  <a:pt x="4609244" y="142740"/>
                </a:lnTo>
                <a:close/>
                <a:moveTo>
                  <a:pt x="272802" y="142740"/>
                </a:moveTo>
                <a:lnTo>
                  <a:pt x="271490" y="144051"/>
                </a:lnTo>
                <a:lnTo>
                  <a:pt x="272365" y="145800"/>
                </a:lnTo>
                <a:lnTo>
                  <a:pt x="271928" y="146674"/>
                </a:lnTo>
                <a:lnTo>
                  <a:pt x="271928" y="147549"/>
                </a:lnTo>
                <a:lnTo>
                  <a:pt x="271053" y="149516"/>
                </a:lnTo>
                <a:lnTo>
                  <a:pt x="271490" y="151265"/>
                </a:lnTo>
                <a:lnTo>
                  <a:pt x="272802" y="151265"/>
                </a:lnTo>
                <a:lnTo>
                  <a:pt x="274551" y="149516"/>
                </a:lnTo>
                <a:lnTo>
                  <a:pt x="274551" y="146674"/>
                </a:lnTo>
                <a:lnTo>
                  <a:pt x="274114" y="146237"/>
                </a:lnTo>
                <a:lnTo>
                  <a:pt x="274114" y="145800"/>
                </a:lnTo>
                <a:lnTo>
                  <a:pt x="274551" y="143614"/>
                </a:lnTo>
                <a:close/>
                <a:moveTo>
                  <a:pt x="91371" y="142740"/>
                </a:moveTo>
                <a:lnTo>
                  <a:pt x="90934" y="143614"/>
                </a:lnTo>
                <a:lnTo>
                  <a:pt x="91808" y="144926"/>
                </a:lnTo>
                <a:lnTo>
                  <a:pt x="91808" y="147112"/>
                </a:lnTo>
                <a:lnTo>
                  <a:pt x="91371" y="149079"/>
                </a:lnTo>
                <a:lnTo>
                  <a:pt x="92683" y="149953"/>
                </a:lnTo>
                <a:lnTo>
                  <a:pt x="94650" y="150390"/>
                </a:lnTo>
                <a:lnTo>
                  <a:pt x="95962" y="149079"/>
                </a:lnTo>
                <a:lnTo>
                  <a:pt x="97273" y="148423"/>
                </a:lnTo>
                <a:lnTo>
                  <a:pt x="96836" y="147112"/>
                </a:lnTo>
                <a:lnTo>
                  <a:pt x="95524" y="144926"/>
                </a:lnTo>
                <a:lnTo>
                  <a:pt x="93120" y="143614"/>
                </a:lnTo>
                <a:lnTo>
                  <a:pt x="92246" y="142740"/>
                </a:lnTo>
                <a:close/>
                <a:moveTo>
                  <a:pt x="3474745" y="141865"/>
                </a:moveTo>
                <a:lnTo>
                  <a:pt x="3473871" y="142303"/>
                </a:lnTo>
                <a:lnTo>
                  <a:pt x="3473434" y="142740"/>
                </a:lnTo>
                <a:lnTo>
                  <a:pt x="3474745" y="145800"/>
                </a:lnTo>
                <a:lnTo>
                  <a:pt x="3477587" y="147549"/>
                </a:lnTo>
                <a:lnTo>
                  <a:pt x="3479336" y="147986"/>
                </a:lnTo>
                <a:lnTo>
                  <a:pt x="3479773" y="149953"/>
                </a:lnTo>
                <a:lnTo>
                  <a:pt x="3479773" y="151265"/>
                </a:lnTo>
                <a:lnTo>
                  <a:pt x="3480647" y="152139"/>
                </a:lnTo>
                <a:lnTo>
                  <a:pt x="3481959" y="151702"/>
                </a:lnTo>
                <a:lnTo>
                  <a:pt x="3482397" y="150828"/>
                </a:lnTo>
                <a:lnTo>
                  <a:pt x="3482833" y="149079"/>
                </a:lnTo>
                <a:lnTo>
                  <a:pt x="3481522" y="147986"/>
                </a:lnTo>
                <a:lnTo>
                  <a:pt x="3479773" y="147112"/>
                </a:lnTo>
                <a:lnTo>
                  <a:pt x="3477587" y="145800"/>
                </a:lnTo>
                <a:lnTo>
                  <a:pt x="3476713" y="143614"/>
                </a:lnTo>
                <a:close/>
                <a:moveTo>
                  <a:pt x="2939365" y="141865"/>
                </a:moveTo>
                <a:lnTo>
                  <a:pt x="2938491" y="143177"/>
                </a:lnTo>
                <a:lnTo>
                  <a:pt x="2938053" y="144051"/>
                </a:lnTo>
                <a:lnTo>
                  <a:pt x="2938491" y="145800"/>
                </a:lnTo>
                <a:lnTo>
                  <a:pt x="2940239" y="146237"/>
                </a:lnTo>
                <a:lnTo>
                  <a:pt x="2945485" y="149953"/>
                </a:lnTo>
                <a:lnTo>
                  <a:pt x="2945923" y="149516"/>
                </a:lnTo>
                <a:lnTo>
                  <a:pt x="2946359" y="148423"/>
                </a:lnTo>
                <a:lnTo>
                  <a:pt x="2941987" y="143177"/>
                </a:lnTo>
                <a:lnTo>
                  <a:pt x="2940676" y="141865"/>
                </a:lnTo>
                <a:close/>
                <a:moveTo>
                  <a:pt x="902996" y="141865"/>
                </a:moveTo>
                <a:lnTo>
                  <a:pt x="902122" y="142303"/>
                </a:lnTo>
                <a:lnTo>
                  <a:pt x="901684" y="142740"/>
                </a:lnTo>
                <a:lnTo>
                  <a:pt x="902996" y="145800"/>
                </a:lnTo>
                <a:lnTo>
                  <a:pt x="905838" y="147549"/>
                </a:lnTo>
                <a:lnTo>
                  <a:pt x="907586" y="147986"/>
                </a:lnTo>
                <a:lnTo>
                  <a:pt x="908024" y="149953"/>
                </a:lnTo>
                <a:lnTo>
                  <a:pt x="908024" y="151265"/>
                </a:lnTo>
                <a:lnTo>
                  <a:pt x="908898" y="152139"/>
                </a:lnTo>
                <a:lnTo>
                  <a:pt x="910210" y="151702"/>
                </a:lnTo>
                <a:lnTo>
                  <a:pt x="910647" y="150828"/>
                </a:lnTo>
                <a:lnTo>
                  <a:pt x="911084" y="149079"/>
                </a:lnTo>
                <a:lnTo>
                  <a:pt x="909772" y="147986"/>
                </a:lnTo>
                <a:lnTo>
                  <a:pt x="908024" y="147112"/>
                </a:lnTo>
                <a:lnTo>
                  <a:pt x="905838" y="145800"/>
                </a:lnTo>
                <a:lnTo>
                  <a:pt x="904963" y="143614"/>
                </a:lnTo>
                <a:close/>
                <a:moveTo>
                  <a:pt x="2780886" y="140991"/>
                </a:moveTo>
                <a:lnTo>
                  <a:pt x="2781761" y="143177"/>
                </a:lnTo>
                <a:lnTo>
                  <a:pt x="2783509" y="144488"/>
                </a:lnTo>
                <a:lnTo>
                  <a:pt x="2783946" y="144051"/>
                </a:lnTo>
                <a:lnTo>
                  <a:pt x="2783946" y="143177"/>
                </a:lnTo>
                <a:lnTo>
                  <a:pt x="2783072" y="141865"/>
                </a:lnTo>
                <a:close/>
                <a:moveTo>
                  <a:pt x="2013221" y="140991"/>
                </a:moveTo>
                <a:lnTo>
                  <a:pt x="2012347" y="141865"/>
                </a:lnTo>
                <a:lnTo>
                  <a:pt x="2013221" y="143614"/>
                </a:lnTo>
                <a:lnTo>
                  <a:pt x="2015626" y="144488"/>
                </a:lnTo>
                <a:lnTo>
                  <a:pt x="2016063" y="142740"/>
                </a:lnTo>
                <a:lnTo>
                  <a:pt x="2015189" y="141428"/>
                </a:lnTo>
                <a:close/>
                <a:moveTo>
                  <a:pt x="4503883" y="140554"/>
                </a:moveTo>
                <a:lnTo>
                  <a:pt x="4501259" y="142740"/>
                </a:lnTo>
                <a:lnTo>
                  <a:pt x="4499511" y="144926"/>
                </a:lnTo>
                <a:lnTo>
                  <a:pt x="4499948" y="145800"/>
                </a:lnTo>
                <a:lnTo>
                  <a:pt x="4501259" y="145363"/>
                </a:lnTo>
                <a:lnTo>
                  <a:pt x="4503445" y="144488"/>
                </a:lnTo>
                <a:close/>
                <a:moveTo>
                  <a:pt x="4520933" y="139679"/>
                </a:moveTo>
                <a:lnTo>
                  <a:pt x="4518747" y="141865"/>
                </a:lnTo>
                <a:lnTo>
                  <a:pt x="4519184" y="141865"/>
                </a:lnTo>
                <a:lnTo>
                  <a:pt x="4519621" y="142303"/>
                </a:lnTo>
                <a:lnTo>
                  <a:pt x="4520495" y="141865"/>
                </a:lnTo>
                <a:lnTo>
                  <a:pt x="4520495" y="142303"/>
                </a:lnTo>
                <a:lnTo>
                  <a:pt x="4520059" y="142303"/>
                </a:lnTo>
                <a:lnTo>
                  <a:pt x="4519184" y="143177"/>
                </a:lnTo>
                <a:lnTo>
                  <a:pt x="4518310" y="143177"/>
                </a:lnTo>
                <a:lnTo>
                  <a:pt x="4517873" y="143614"/>
                </a:lnTo>
                <a:lnTo>
                  <a:pt x="4517873" y="143177"/>
                </a:lnTo>
                <a:lnTo>
                  <a:pt x="4516999" y="142303"/>
                </a:lnTo>
                <a:lnTo>
                  <a:pt x="4516999" y="141428"/>
                </a:lnTo>
                <a:lnTo>
                  <a:pt x="4517435" y="140554"/>
                </a:lnTo>
                <a:lnTo>
                  <a:pt x="4517435" y="140117"/>
                </a:lnTo>
                <a:lnTo>
                  <a:pt x="4516999" y="140554"/>
                </a:lnTo>
                <a:lnTo>
                  <a:pt x="4516561" y="140554"/>
                </a:lnTo>
                <a:lnTo>
                  <a:pt x="4516124" y="141428"/>
                </a:lnTo>
                <a:lnTo>
                  <a:pt x="4513938" y="143614"/>
                </a:lnTo>
                <a:lnTo>
                  <a:pt x="4514813" y="144488"/>
                </a:lnTo>
                <a:lnTo>
                  <a:pt x="4515249" y="144051"/>
                </a:lnTo>
                <a:lnTo>
                  <a:pt x="4516124" y="143614"/>
                </a:lnTo>
                <a:lnTo>
                  <a:pt x="4516999" y="145363"/>
                </a:lnTo>
                <a:lnTo>
                  <a:pt x="4517435" y="145800"/>
                </a:lnTo>
                <a:lnTo>
                  <a:pt x="4517873" y="147112"/>
                </a:lnTo>
                <a:lnTo>
                  <a:pt x="4518310" y="147112"/>
                </a:lnTo>
                <a:lnTo>
                  <a:pt x="4519184" y="149079"/>
                </a:lnTo>
                <a:lnTo>
                  <a:pt x="4520059" y="149953"/>
                </a:lnTo>
                <a:lnTo>
                  <a:pt x="4520495" y="151265"/>
                </a:lnTo>
                <a:lnTo>
                  <a:pt x="4520933" y="152139"/>
                </a:lnTo>
                <a:lnTo>
                  <a:pt x="4521807" y="152576"/>
                </a:lnTo>
                <a:lnTo>
                  <a:pt x="4522900" y="152139"/>
                </a:lnTo>
                <a:lnTo>
                  <a:pt x="4522900" y="151265"/>
                </a:lnTo>
                <a:lnTo>
                  <a:pt x="4522245" y="149516"/>
                </a:lnTo>
                <a:lnTo>
                  <a:pt x="4521807" y="147986"/>
                </a:lnTo>
                <a:lnTo>
                  <a:pt x="4521370" y="147549"/>
                </a:lnTo>
                <a:lnTo>
                  <a:pt x="4521370" y="145800"/>
                </a:lnTo>
                <a:lnTo>
                  <a:pt x="4520933" y="144051"/>
                </a:lnTo>
                <a:lnTo>
                  <a:pt x="4520933" y="142740"/>
                </a:lnTo>
                <a:lnTo>
                  <a:pt x="4521370" y="141865"/>
                </a:lnTo>
                <a:lnTo>
                  <a:pt x="4521370" y="140991"/>
                </a:lnTo>
                <a:lnTo>
                  <a:pt x="4520933" y="140554"/>
                </a:lnTo>
                <a:close/>
                <a:moveTo>
                  <a:pt x="2915101" y="139679"/>
                </a:moveTo>
                <a:lnTo>
                  <a:pt x="2914664" y="142740"/>
                </a:lnTo>
                <a:lnTo>
                  <a:pt x="2915101" y="145363"/>
                </a:lnTo>
                <a:lnTo>
                  <a:pt x="2916413" y="146674"/>
                </a:lnTo>
                <a:lnTo>
                  <a:pt x="2916413" y="152139"/>
                </a:lnTo>
                <a:lnTo>
                  <a:pt x="2921440" y="155637"/>
                </a:lnTo>
                <a:lnTo>
                  <a:pt x="2920129" y="150828"/>
                </a:lnTo>
                <a:lnTo>
                  <a:pt x="2917287" y="146237"/>
                </a:lnTo>
                <a:lnTo>
                  <a:pt x="2917287" y="142740"/>
                </a:lnTo>
                <a:close/>
                <a:moveTo>
                  <a:pt x="3236332" y="137712"/>
                </a:moveTo>
                <a:lnTo>
                  <a:pt x="3233927" y="138586"/>
                </a:lnTo>
                <a:lnTo>
                  <a:pt x="3233927" y="141428"/>
                </a:lnTo>
                <a:lnTo>
                  <a:pt x="3231742" y="141865"/>
                </a:lnTo>
                <a:lnTo>
                  <a:pt x="3229993" y="141865"/>
                </a:lnTo>
                <a:lnTo>
                  <a:pt x="3227370" y="143177"/>
                </a:lnTo>
                <a:lnTo>
                  <a:pt x="3224965" y="144051"/>
                </a:lnTo>
                <a:lnTo>
                  <a:pt x="3229119" y="146674"/>
                </a:lnTo>
                <a:lnTo>
                  <a:pt x="3232179" y="151265"/>
                </a:lnTo>
                <a:lnTo>
                  <a:pt x="3231305" y="153013"/>
                </a:lnTo>
                <a:lnTo>
                  <a:pt x="3233053" y="154325"/>
                </a:lnTo>
                <a:lnTo>
                  <a:pt x="3234365" y="153451"/>
                </a:lnTo>
                <a:lnTo>
                  <a:pt x="3233927" y="151265"/>
                </a:lnTo>
                <a:lnTo>
                  <a:pt x="3235458" y="149079"/>
                </a:lnTo>
                <a:lnTo>
                  <a:pt x="3235458" y="146237"/>
                </a:lnTo>
                <a:lnTo>
                  <a:pt x="3237644" y="145363"/>
                </a:lnTo>
                <a:lnTo>
                  <a:pt x="3238518" y="143177"/>
                </a:lnTo>
                <a:lnTo>
                  <a:pt x="3238081" y="140117"/>
                </a:lnTo>
                <a:close/>
                <a:moveTo>
                  <a:pt x="1226558" y="137712"/>
                </a:moveTo>
                <a:lnTo>
                  <a:pt x="1224153" y="138586"/>
                </a:lnTo>
                <a:lnTo>
                  <a:pt x="1224153" y="141428"/>
                </a:lnTo>
                <a:lnTo>
                  <a:pt x="1221967" y="141865"/>
                </a:lnTo>
                <a:lnTo>
                  <a:pt x="1220219" y="141865"/>
                </a:lnTo>
                <a:lnTo>
                  <a:pt x="1217595" y="143177"/>
                </a:lnTo>
                <a:lnTo>
                  <a:pt x="1215191" y="144051"/>
                </a:lnTo>
                <a:lnTo>
                  <a:pt x="1219344" y="146674"/>
                </a:lnTo>
                <a:lnTo>
                  <a:pt x="1222404" y="151265"/>
                </a:lnTo>
                <a:lnTo>
                  <a:pt x="1221530" y="153013"/>
                </a:lnTo>
                <a:lnTo>
                  <a:pt x="1223279" y="154325"/>
                </a:lnTo>
                <a:lnTo>
                  <a:pt x="1224590" y="153451"/>
                </a:lnTo>
                <a:lnTo>
                  <a:pt x="1224153" y="151265"/>
                </a:lnTo>
                <a:lnTo>
                  <a:pt x="1225683" y="149079"/>
                </a:lnTo>
                <a:lnTo>
                  <a:pt x="1225683" y="146237"/>
                </a:lnTo>
                <a:lnTo>
                  <a:pt x="1227869" y="145363"/>
                </a:lnTo>
                <a:lnTo>
                  <a:pt x="1228744" y="143177"/>
                </a:lnTo>
                <a:lnTo>
                  <a:pt x="1228306" y="140117"/>
                </a:lnTo>
                <a:close/>
                <a:moveTo>
                  <a:pt x="2779575" y="137275"/>
                </a:moveTo>
                <a:lnTo>
                  <a:pt x="2778919" y="137712"/>
                </a:lnTo>
                <a:lnTo>
                  <a:pt x="2779575" y="139679"/>
                </a:lnTo>
                <a:lnTo>
                  <a:pt x="2781323" y="140117"/>
                </a:lnTo>
                <a:lnTo>
                  <a:pt x="2781761" y="138149"/>
                </a:lnTo>
                <a:lnTo>
                  <a:pt x="2780449" y="137275"/>
                </a:lnTo>
                <a:close/>
                <a:moveTo>
                  <a:pt x="305372" y="136838"/>
                </a:moveTo>
                <a:lnTo>
                  <a:pt x="304935" y="138149"/>
                </a:lnTo>
                <a:lnTo>
                  <a:pt x="305809" y="140991"/>
                </a:lnTo>
                <a:lnTo>
                  <a:pt x="305809" y="142740"/>
                </a:lnTo>
                <a:lnTo>
                  <a:pt x="304935" y="144488"/>
                </a:lnTo>
                <a:lnTo>
                  <a:pt x="306246" y="146237"/>
                </a:lnTo>
                <a:lnTo>
                  <a:pt x="309088" y="146674"/>
                </a:lnTo>
                <a:lnTo>
                  <a:pt x="310400" y="144926"/>
                </a:lnTo>
                <a:lnTo>
                  <a:pt x="312148" y="144051"/>
                </a:lnTo>
                <a:lnTo>
                  <a:pt x="312148" y="142303"/>
                </a:lnTo>
                <a:lnTo>
                  <a:pt x="309963" y="139679"/>
                </a:lnTo>
                <a:lnTo>
                  <a:pt x="307121" y="137712"/>
                </a:lnTo>
                <a:lnTo>
                  <a:pt x="306246" y="136838"/>
                </a:lnTo>
                <a:close/>
                <a:moveTo>
                  <a:pt x="4540169" y="136401"/>
                </a:moveTo>
                <a:lnTo>
                  <a:pt x="4541043" y="139679"/>
                </a:lnTo>
                <a:lnTo>
                  <a:pt x="4539732" y="142303"/>
                </a:lnTo>
                <a:lnTo>
                  <a:pt x="4539295" y="142740"/>
                </a:lnTo>
                <a:lnTo>
                  <a:pt x="4539295" y="144051"/>
                </a:lnTo>
                <a:lnTo>
                  <a:pt x="4540169" y="144051"/>
                </a:lnTo>
                <a:lnTo>
                  <a:pt x="4540606" y="144488"/>
                </a:lnTo>
                <a:lnTo>
                  <a:pt x="4543011" y="141865"/>
                </a:lnTo>
                <a:lnTo>
                  <a:pt x="4545633" y="143614"/>
                </a:lnTo>
                <a:lnTo>
                  <a:pt x="4546508" y="143614"/>
                </a:lnTo>
                <a:lnTo>
                  <a:pt x="4547819" y="142740"/>
                </a:lnTo>
                <a:lnTo>
                  <a:pt x="4550005" y="140991"/>
                </a:lnTo>
                <a:lnTo>
                  <a:pt x="4551099" y="137712"/>
                </a:lnTo>
                <a:lnTo>
                  <a:pt x="4549131" y="138586"/>
                </a:lnTo>
                <a:lnTo>
                  <a:pt x="4548257" y="140117"/>
                </a:lnTo>
                <a:lnTo>
                  <a:pt x="4546508" y="140554"/>
                </a:lnTo>
                <a:lnTo>
                  <a:pt x="4544759" y="140117"/>
                </a:lnTo>
                <a:lnTo>
                  <a:pt x="4543011" y="137712"/>
                </a:lnTo>
                <a:close/>
                <a:moveTo>
                  <a:pt x="2908325" y="136401"/>
                </a:moveTo>
                <a:lnTo>
                  <a:pt x="2905701" y="137712"/>
                </a:lnTo>
                <a:lnTo>
                  <a:pt x="2904827" y="140991"/>
                </a:lnTo>
                <a:lnTo>
                  <a:pt x="2907887" y="141428"/>
                </a:lnTo>
                <a:lnTo>
                  <a:pt x="2910292" y="138586"/>
                </a:lnTo>
                <a:lnTo>
                  <a:pt x="2909199" y="137712"/>
                </a:lnTo>
                <a:close/>
                <a:moveTo>
                  <a:pt x="2025462" y="135963"/>
                </a:moveTo>
                <a:lnTo>
                  <a:pt x="2024588" y="136401"/>
                </a:lnTo>
                <a:lnTo>
                  <a:pt x="2024151" y="137712"/>
                </a:lnTo>
                <a:lnTo>
                  <a:pt x="2025025" y="139679"/>
                </a:lnTo>
                <a:lnTo>
                  <a:pt x="2025899" y="138149"/>
                </a:lnTo>
                <a:lnTo>
                  <a:pt x="2025899" y="136401"/>
                </a:lnTo>
                <a:close/>
                <a:moveTo>
                  <a:pt x="2792034" y="134652"/>
                </a:moveTo>
                <a:lnTo>
                  <a:pt x="2790723" y="136838"/>
                </a:lnTo>
                <a:lnTo>
                  <a:pt x="2790285" y="139024"/>
                </a:lnTo>
                <a:lnTo>
                  <a:pt x="2791159" y="139679"/>
                </a:lnTo>
                <a:lnTo>
                  <a:pt x="2792034" y="139679"/>
                </a:lnTo>
                <a:lnTo>
                  <a:pt x="2792909" y="137712"/>
                </a:lnTo>
                <a:close/>
                <a:moveTo>
                  <a:pt x="2028960" y="134215"/>
                </a:moveTo>
                <a:lnTo>
                  <a:pt x="2029834" y="135526"/>
                </a:lnTo>
                <a:lnTo>
                  <a:pt x="2031146" y="135963"/>
                </a:lnTo>
                <a:lnTo>
                  <a:pt x="2031583" y="135526"/>
                </a:lnTo>
                <a:lnTo>
                  <a:pt x="2031583" y="135089"/>
                </a:lnTo>
                <a:lnTo>
                  <a:pt x="2030709" y="134215"/>
                </a:lnTo>
                <a:close/>
                <a:moveTo>
                  <a:pt x="4114511" y="133340"/>
                </a:moveTo>
                <a:lnTo>
                  <a:pt x="4112107" y="134652"/>
                </a:lnTo>
                <a:lnTo>
                  <a:pt x="4111669" y="137275"/>
                </a:lnTo>
                <a:lnTo>
                  <a:pt x="4112107" y="139679"/>
                </a:lnTo>
                <a:lnTo>
                  <a:pt x="4114511" y="138586"/>
                </a:lnTo>
                <a:lnTo>
                  <a:pt x="4114949" y="137712"/>
                </a:lnTo>
                <a:lnTo>
                  <a:pt x="4115385" y="137275"/>
                </a:lnTo>
                <a:lnTo>
                  <a:pt x="4116260" y="134652"/>
                </a:lnTo>
                <a:close/>
                <a:moveTo>
                  <a:pt x="2352387" y="133340"/>
                </a:moveTo>
                <a:lnTo>
                  <a:pt x="2349982" y="134652"/>
                </a:lnTo>
                <a:lnTo>
                  <a:pt x="2349545" y="137275"/>
                </a:lnTo>
                <a:lnTo>
                  <a:pt x="2349982" y="139679"/>
                </a:lnTo>
                <a:lnTo>
                  <a:pt x="2352387" y="138586"/>
                </a:lnTo>
                <a:lnTo>
                  <a:pt x="2352824" y="137712"/>
                </a:lnTo>
                <a:lnTo>
                  <a:pt x="2353261" y="137275"/>
                </a:lnTo>
                <a:lnTo>
                  <a:pt x="2354135" y="134652"/>
                </a:lnTo>
                <a:close/>
                <a:moveTo>
                  <a:pt x="514062" y="133340"/>
                </a:moveTo>
                <a:lnTo>
                  <a:pt x="511657" y="134652"/>
                </a:lnTo>
                <a:lnTo>
                  <a:pt x="511220" y="137275"/>
                </a:lnTo>
                <a:lnTo>
                  <a:pt x="511657" y="139679"/>
                </a:lnTo>
                <a:lnTo>
                  <a:pt x="514062" y="138586"/>
                </a:lnTo>
                <a:lnTo>
                  <a:pt x="514499" y="137712"/>
                </a:lnTo>
                <a:lnTo>
                  <a:pt x="514936" y="137275"/>
                </a:lnTo>
                <a:lnTo>
                  <a:pt x="515810" y="134652"/>
                </a:lnTo>
                <a:close/>
                <a:moveTo>
                  <a:pt x="4323047" y="132903"/>
                </a:moveTo>
                <a:lnTo>
                  <a:pt x="4322610" y="133777"/>
                </a:lnTo>
                <a:lnTo>
                  <a:pt x="4322610" y="135089"/>
                </a:lnTo>
                <a:lnTo>
                  <a:pt x="4323485" y="135526"/>
                </a:lnTo>
                <a:lnTo>
                  <a:pt x="4323921" y="135089"/>
                </a:lnTo>
                <a:lnTo>
                  <a:pt x="4324796" y="134652"/>
                </a:lnTo>
                <a:lnTo>
                  <a:pt x="4323921" y="133777"/>
                </a:lnTo>
                <a:lnTo>
                  <a:pt x="4323485" y="132903"/>
                </a:lnTo>
                <a:close/>
                <a:moveTo>
                  <a:pt x="2560923" y="132903"/>
                </a:moveTo>
                <a:lnTo>
                  <a:pt x="2560485" y="133777"/>
                </a:lnTo>
                <a:lnTo>
                  <a:pt x="2560485" y="135089"/>
                </a:lnTo>
                <a:lnTo>
                  <a:pt x="2561360" y="135526"/>
                </a:lnTo>
                <a:lnTo>
                  <a:pt x="2561797" y="135089"/>
                </a:lnTo>
                <a:lnTo>
                  <a:pt x="2562671" y="134652"/>
                </a:lnTo>
                <a:lnTo>
                  <a:pt x="2561797" y="133777"/>
                </a:lnTo>
                <a:lnTo>
                  <a:pt x="2561360" y="132903"/>
                </a:lnTo>
                <a:close/>
                <a:moveTo>
                  <a:pt x="722598" y="132903"/>
                </a:moveTo>
                <a:lnTo>
                  <a:pt x="722161" y="133777"/>
                </a:lnTo>
                <a:lnTo>
                  <a:pt x="722161" y="135089"/>
                </a:lnTo>
                <a:lnTo>
                  <a:pt x="723035" y="135526"/>
                </a:lnTo>
                <a:lnTo>
                  <a:pt x="723472" y="135089"/>
                </a:lnTo>
                <a:lnTo>
                  <a:pt x="724346" y="134652"/>
                </a:lnTo>
                <a:lnTo>
                  <a:pt x="723472" y="133777"/>
                </a:lnTo>
                <a:lnTo>
                  <a:pt x="723035" y="132903"/>
                </a:lnTo>
                <a:close/>
                <a:moveTo>
                  <a:pt x="3226933" y="132466"/>
                </a:moveTo>
                <a:lnTo>
                  <a:pt x="3224965" y="134215"/>
                </a:lnTo>
                <a:lnTo>
                  <a:pt x="3226059" y="135963"/>
                </a:lnTo>
                <a:lnTo>
                  <a:pt x="3227807" y="136838"/>
                </a:lnTo>
                <a:lnTo>
                  <a:pt x="3229119" y="136838"/>
                </a:lnTo>
                <a:lnTo>
                  <a:pt x="3229119" y="135963"/>
                </a:lnTo>
                <a:lnTo>
                  <a:pt x="3228681" y="133777"/>
                </a:lnTo>
                <a:close/>
                <a:moveTo>
                  <a:pt x="1217158" y="132466"/>
                </a:moveTo>
                <a:lnTo>
                  <a:pt x="1215191" y="134215"/>
                </a:lnTo>
                <a:lnTo>
                  <a:pt x="1216284" y="135963"/>
                </a:lnTo>
                <a:lnTo>
                  <a:pt x="1218033" y="136838"/>
                </a:lnTo>
                <a:lnTo>
                  <a:pt x="1219344" y="136838"/>
                </a:lnTo>
                <a:lnTo>
                  <a:pt x="1219344" y="135963"/>
                </a:lnTo>
                <a:lnTo>
                  <a:pt x="1218907" y="133777"/>
                </a:lnTo>
                <a:close/>
                <a:moveTo>
                  <a:pt x="2921440" y="131154"/>
                </a:moveTo>
                <a:lnTo>
                  <a:pt x="2918161" y="132029"/>
                </a:lnTo>
                <a:lnTo>
                  <a:pt x="2916849" y="135963"/>
                </a:lnTo>
                <a:lnTo>
                  <a:pt x="2918161" y="138149"/>
                </a:lnTo>
                <a:lnTo>
                  <a:pt x="2921440" y="138586"/>
                </a:lnTo>
                <a:lnTo>
                  <a:pt x="2932589" y="139679"/>
                </a:lnTo>
                <a:lnTo>
                  <a:pt x="2927123" y="134215"/>
                </a:lnTo>
                <a:close/>
                <a:moveTo>
                  <a:pt x="2811270" y="130717"/>
                </a:moveTo>
                <a:lnTo>
                  <a:pt x="2810833" y="131154"/>
                </a:lnTo>
                <a:lnTo>
                  <a:pt x="2810833" y="131592"/>
                </a:lnTo>
                <a:lnTo>
                  <a:pt x="2811270" y="132466"/>
                </a:lnTo>
                <a:lnTo>
                  <a:pt x="2812581" y="131154"/>
                </a:lnTo>
                <a:lnTo>
                  <a:pt x="2812145" y="130717"/>
                </a:lnTo>
                <a:close/>
                <a:moveTo>
                  <a:pt x="2932589" y="129624"/>
                </a:moveTo>
                <a:lnTo>
                  <a:pt x="2931714" y="132029"/>
                </a:lnTo>
                <a:lnTo>
                  <a:pt x="2931714" y="134652"/>
                </a:lnTo>
                <a:lnTo>
                  <a:pt x="2933025" y="135963"/>
                </a:lnTo>
                <a:lnTo>
                  <a:pt x="2934337" y="136401"/>
                </a:lnTo>
                <a:lnTo>
                  <a:pt x="2935649" y="135089"/>
                </a:lnTo>
                <a:lnTo>
                  <a:pt x="2935211" y="132466"/>
                </a:lnTo>
                <a:lnTo>
                  <a:pt x="2934337" y="131154"/>
                </a:lnTo>
                <a:close/>
                <a:moveTo>
                  <a:pt x="72135" y="129624"/>
                </a:moveTo>
                <a:lnTo>
                  <a:pt x="70386" y="130717"/>
                </a:lnTo>
                <a:lnTo>
                  <a:pt x="71698" y="131154"/>
                </a:lnTo>
                <a:lnTo>
                  <a:pt x="72572" y="132029"/>
                </a:lnTo>
                <a:lnTo>
                  <a:pt x="73010" y="132029"/>
                </a:lnTo>
                <a:lnTo>
                  <a:pt x="73447" y="131154"/>
                </a:lnTo>
                <a:lnTo>
                  <a:pt x="73010" y="129624"/>
                </a:lnTo>
                <a:close/>
                <a:moveTo>
                  <a:pt x="2016937" y="128750"/>
                </a:moveTo>
                <a:lnTo>
                  <a:pt x="2016937" y="129187"/>
                </a:lnTo>
                <a:lnTo>
                  <a:pt x="2017375" y="130717"/>
                </a:lnTo>
                <a:lnTo>
                  <a:pt x="2018686" y="131592"/>
                </a:lnTo>
                <a:lnTo>
                  <a:pt x="2018686" y="129624"/>
                </a:lnTo>
                <a:lnTo>
                  <a:pt x="2017811" y="128750"/>
                </a:lnTo>
                <a:close/>
                <a:moveTo>
                  <a:pt x="4477652" y="127438"/>
                </a:moveTo>
                <a:lnTo>
                  <a:pt x="4476341" y="128313"/>
                </a:lnTo>
                <a:lnTo>
                  <a:pt x="4476777" y="129187"/>
                </a:lnTo>
                <a:lnTo>
                  <a:pt x="4476777" y="129624"/>
                </a:lnTo>
                <a:lnTo>
                  <a:pt x="4477652" y="130061"/>
                </a:lnTo>
                <a:lnTo>
                  <a:pt x="4478089" y="129624"/>
                </a:lnTo>
                <a:lnTo>
                  <a:pt x="4478089" y="129187"/>
                </a:lnTo>
                <a:lnTo>
                  <a:pt x="4478526" y="128313"/>
                </a:lnTo>
                <a:close/>
                <a:moveTo>
                  <a:pt x="2913789" y="127438"/>
                </a:moveTo>
                <a:lnTo>
                  <a:pt x="2912478" y="127875"/>
                </a:lnTo>
                <a:lnTo>
                  <a:pt x="2912478" y="129187"/>
                </a:lnTo>
                <a:lnTo>
                  <a:pt x="2913789" y="130717"/>
                </a:lnTo>
                <a:lnTo>
                  <a:pt x="2914664" y="130061"/>
                </a:lnTo>
                <a:lnTo>
                  <a:pt x="2915101" y="129187"/>
                </a:lnTo>
                <a:lnTo>
                  <a:pt x="2915101" y="128313"/>
                </a:lnTo>
                <a:close/>
                <a:moveTo>
                  <a:pt x="4516561" y="127001"/>
                </a:moveTo>
                <a:lnTo>
                  <a:pt x="4516124" y="127438"/>
                </a:lnTo>
                <a:lnTo>
                  <a:pt x="4516124" y="129187"/>
                </a:lnTo>
                <a:lnTo>
                  <a:pt x="4517435" y="130061"/>
                </a:lnTo>
                <a:lnTo>
                  <a:pt x="4518310" y="128750"/>
                </a:lnTo>
                <a:lnTo>
                  <a:pt x="4517435" y="127438"/>
                </a:lnTo>
                <a:close/>
                <a:moveTo>
                  <a:pt x="2922751" y="126127"/>
                </a:moveTo>
                <a:lnTo>
                  <a:pt x="2921877" y="126564"/>
                </a:lnTo>
                <a:lnTo>
                  <a:pt x="2921440" y="127438"/>
                </a:lnTo>
                <a:lnTo>
                  <a:pt x="2923189" y="128313"/>
                </a:lnTo>
                <a:lnTo>
                  <a:pt x="2923626" y="127875"/>
                </a:lnTo>
                <a:lnTo>
                  <a:pt x="2924063" y="127001"/>
                </a:lnTo>
                <a:lnTo>
                  <a:pt x="2923626" y="126564"/>
                </a:lnTo>
                <a:close/>
                <a:moveTo>
                  <a:pt x="3501633" y="125690"/>
                </a:moveTo>
                <a:lnTo>
                  <a:pt x="3501633" y="127875"/>
                </a:lnTo>
                <a:lnTo>
                  <a:pt x="3502944" y="128313"/>
                </a:lnTo>
                <a:lnTo>
                  <a:pt x="3504037" y="127875"/>
                </a:lnTo>
                <a:lnTo>
                  <a:pt x="3504911" y="127001"/>
                </a:lnTo>
                <a:lnTo>
                  <a:pt x="3503599" y="126127"/>
                </a:lnTo>
                <a:lnTo>
                  <a:pt x="3502507" y="125690"/>
                </a:lnTo>
                <a:close/>
                <a:moveTo>
                  <a:pt x="929883" y="125690"/>
                </a:moveTo>
                <a:lnTo>
                  <a:pt x="929883" y="127875"/>
                </a:lnTo>
                <a:lnTo>
                  <a:pt x="931194" y="128313"/>
                </a:lnTo>
                <a:lnTo>
                  <a:pt x="932287" y="127875"/>
                </a:lnTo>
                <a:lnTo>
                  <a:pt x="933162" y="127001"/>
                </a:lnTo>
                <a:lnTo>
                  <a:pt x="931850" y="126127"/>
                </a:lnTo>
                <a:lnTo>
                  <a:pt x="930757" y="125690"/>
                </a:lnTo>
                <a:close/>
                <a:moveTo>
                  <a:pt x="2937397" y="125252"/>
                </a:moveTo>
                <a:lnTo>
                  <a:pt x="2936960" y="126564"/>
                </a:lnTo>
                <a:lnTo>
                  <a:pt x="2936960" y="127875"/>
                </a:lnTo>
                <a:lnTo>
                  <a:pt x="2938491" y="129624"/>
                </a:lnTo>
                <a:lnTo>
                  <a:pt x="2940239" y="129187"/>
                </a:lnTo>
                <a:lnTo>
                  <a:pt x="2941113" y="128750"/>
                </a:lnTo>
                <a:lnTo>
                  <a:pt x="2940676" y="127001"/>
                </a:lnTo>
                <a:lnTo>
                  <a:pt x="2938927" y="126127"/>
                </a:lnTo>
                <a:close/>
                <a:moveTo>
                  <a:pt x="4481587" y="123504"/>
                </a:moveTo>
                <a:lnTo>
                  <a:pt x="4480275" y="124815"/>
                </a:lnTo>
                <a:lnTo>
                  <a:pt x="4481587" y="125690"/>
                </a:lnTo>
                <a:lnTo>
                  <a:pt x="4482461" y="127001"/>
                </a:lnTo>
                <a:lnTo>
                  <a:pt x="4482461" y="128750"/>
                </a:lnTo>
                <a:lnTo>
                  <a:pt x="4483773" y="127875"/>
                </a:lnTo>
                <a:lnTo>
                  <a:pt x="4484647" y="127001"/>
                </a:lnTo>
                <a:lnTo>
                  <a:pt x="4483335" y="125252"/>
                </a:lnTo>
                <a:lnTo>
                  <a:pt x="4482898" y="123941"/>
                </a:lnTo>
                <a:close/>
                <a:moveTo>
                  <a:pt x="3200046" y="121318"/>
                </a:moveTo>
                <a:lnTo>
                  <a:pt x="3198297" y="122629"/>
                </a:lnTo>
                <a:lnTo>
                  <a:pt x="3198297" y="124815"/>
                </a:lnTo>
                <a:lnTo>
                  <a:pt x="3198735" y="127001"/>
                </a:lnTo>
                <a:lnTo>
                  <a:pt x="3200046" y="128313"/>
                </a:lnTo>
                <a:lnTo>
                  <a:pt x="3202232" y="127001"/>
                </a:lnTo>
                <a:lnTo>
                  <a:pt x="3202232" y="124378"/>
                </a:lnTo>
                <a:lnTo>
                  <a:pt x="3201795" y="122192"/>
                </a:lnTo>
                <a:close/>
                <a:moveTo>
                  <a:pt x="1190272" y="121318"/>
                </a:moveTo>
                <a:lnTo>
                  <a:pt x="1188523" y="122629"/>
                </a:lnTo>
                <a:lnTo>
                  <a:pt x="1188523" y="124815"/>
                </a:lnTo>
                <a:lnTo>
                  <a:pt x="1188960" y="127001"/>
                </a:lnTo>
                <a:lnTo>
                  <a:pt x="1190272" y="128313"/>
                </a:lnTo>
                <a:lnTo>
                  <a:pt x="1192457" y="127001"/>
                </a:lnTo>
                <a:lnTo>
                  <a:pt x="1192457" y="124378"/>
                </a:lnTo>
                <a:lnTo>
                  <a:pt x="1192020" y="122192"/>
                </a:lnTo>
                <a:close/>
                <a:moveTo>
                  <a:pt x="3210757" y="120662"/>
                </a:moveTo>
                <a:lnTo>
                  <a:pt x="3210757" y="125690"/>
                </a:lnTo>
                <a:lnTo>
                  <a:pt x="3213380" y="127438"/>
                </a:lnTo>
                <a:lnTo>
                  <a:pt x="3216659" y="126564"/>
                </a:lnTo>
                <a:lnTo>
                  <a:pt x="3220157" y="125252"/>
                </a:lnTo>
                <a:lnTo>
                  <a:pt x="3222779" y="126127"/>
                </a:lnTo>
                <a:lnTo>
                  <a:pt x="3225403" y="126564"/>
                </a:lnTo>
                <a:lnTo>
                  <a:pt x="3228245" y="126564"/>
                </a:lnTo>
                <a:lnTo>
                  <a:pt x="3229993" y="124378"/>
                </a:lnTo>
                <a:lnTo>
                  <a:pt x="3229556" y="122629"/>
                </a:lnTo>
                <a:lnTo>
                  <a:pt x="3227807" y="122192"/>
                </a:lnTo>
                <a:lnTo>
                  <a:pt x="3217533" y="123066"/>
                </a:lnTo>
                <a:lnTo>
                  <a:pt x="3216003" y="123504"/>
                </a:lnTo>
                <a:lnTo>
                  <a:pt x="3214691" y="124378"/>
                </a:lnTo>
                <a:lnTo>
                  <a:pt x="3212943" y="122192"/>
                </a:lnTo>
                <a:close/>
                <a:moveTo>
                  <a:pt x="2035736" y="120662"/>
                </a:moveTo>
                <a:lnTo>
                  <a:pt x="2034425" y="121318"/>
                </a:lnTo>
                <a:lnTo>
                  <a:pt x="2031583" y="121755"/>
                </a:lnTo>
                <a:lnTo>
                  <a:pt x="2030271" y="122629"/>
                </a:lnTo>
                <a:lnTo>
                  <a:pt x="2032239" y="123941"/>
                </a:lnTo>
                <a:lnTo>
                  <a:pt x="2035299" y="123504"/>
                </a:lnTo>
                <a:lnTo>
                  <a:pt x="2037047" y="122629"/>
                </a:lnTo>
                <a:lnTo>
                  <a:pt x="2036611" y="121318"/>
                </a:lnTo>
                <a:close/>
                <a:moveTo>
                  <a:pt x="1200982" y="120662"/>
                </a:moveTo>
                <a:lnTo>
                  <a:pt x="1200982" y="125690"/>
                </a:lnTo>
                <a:lnTo>
                  <a:pt x="1203606" y="127438"/>
                </a:lnTo>
                <a:lnTo>
                  <a:pt x="1206884" y="126564"/>
                </a:lnTo>
                <a:lnTo>
                  <a:pt x="1210382" y="125252"/>
                </a:lnTo>
                <a:lnTo>
                  <a:pt x="1213005" y="126127"/>
                </a:lnTo>
                <a:lnTo>
                  <a:pt x="1215628" y="126564"/>
                </a:lnTo>
                <a:lnTo>
                  <a:pt x="1218470" y="126564"/>
                </a:lnTo>
                <a:lnTo>
                  <a:pt x="1220219" y="124378"/>
                </a:lnTo>
                <a:lnTo>
                  <a:pt x="1219781" y="122629"/>
                </a:lnTo>
                <a:lnTo>
                  <a:pt x="1218033" y="122192"/>
                </a:lnTo>
                <a:lnTo>
                  <a:pt x="1207759" y="123066"/>
                </a:lnTo>
                <a:lnTo>
                  <a:pt x="1206229" y="123504"/>
                </a:lnTo>
                <a:lnTo>
                  <a:pt x="1204917" y="124378"/>
                </a:lnTo>
                <a:lnTo>
                  <a:pt x="1203168" y="122192"/>
                </a:lnTo>
                <a:close/>
                <a:moveTo>
                  <a:pt x="3938862" y="120225"/>
                </a:moveTo>
                <a:lnTo>
                  <a:pt x="3938425" y="121318"/>
                </a:lnTo>
                <a:lnTo>
                  <a:pt x="3938425" y="121755"/>
                </a:lnTo>
                <a:lnTo>
                  <a:pt x="3938862" y="122629"/>
                </a:lnTo>
                <a:lnTo>
                  <a:pt x="3939737" y="122629"/>
                </a:lnTo>
                <a:lnTo>
                  <a:pt x="3940173" y="121755"/>
                </a:lnTo>
                <a:lnTo>
                  <a:pt x="3940173" y="120662"/>
                </a:lnTo>
                <a:lnTo>
                  <a:pt x="3939299" y="120225"/>
                </a:lnTo>
                <a:close/>
                <a:moveTo>
                  <a:pt x="280453" y="119350"/>
                </a:moveTo>
                <a:lnTo>
                  <a:pt x="279360" y="119788"/>
                </a:lnTo>
                <a:lnTo>
                  <a:pt x="278923" y="120662"/>
                </a:lnTo>
                <a:lnTo>
                  <a:pt x="279797" y="121755"/>
                </a:lnTo>
                <a:lnTo>
                  <a:pt x="281327" y="122629"/>
                </a:lnTo>
                <a:lnTo>
                  <a:pt x="282201" y="122192"/>
                </a:lnTo>
                <a:lnTo>
                  <a:pt x="282639" y="121318"/>
                </a:lnTo>
                <a:lnTo>
                  <a:pt x="282201" y="119788"/>
                </a:lnTo>
                <a:close/>
                <a:moveTo>
                  <a:pt x="4509785" y="117602"/>
                </a:moveTo>
                <a:lnTo>
                  <a:pt x="4508036" y="118913"/>
                </a:lnTo>
                <a:lnTo>
                  <a:pt x="4507161" y="120662"/>
                </a:lnTo>
                <a:lnTo>
                  <a:pt x="4507599" y="121755"/>
                </a:lnTo>
                <a:lnTo>
                  <a:pt x="4508473" y="121755"/>
                </a:lnTo>
                <a:lnTo>
                  <a:pt x="4509785" y="120225"/>
                </a:lnTo>
                <a:close/>
                <a:moveTo>
                  <a:pt x="4495139" y="116727"/>
                </a:moveTo>
                <a:lnTo>
                  <a:pt x="4494483" y="117602"/>
                </a:lnTo>
                <a:lnTo>
                  <a:pt x="4493609" y="118476"/>
                </a:lnTo>
                <a:lnTo>
                  <a:pt x="4493609" y="118913"/>
                </a:lnTo>
                <a:lnTo>
                  <a:pt x="4495577" y="117165"/>
                </a:lnTo>
                <a:close/>
                <a:moveTo>
                  <a:pt x="2862202" y="116290"/>
                </a:moveTo>
                <a:lnTo>
                  <a:pt x="2868541" y="133777"/>
                </a:lnTo>
                <a:lnTo>
                  <a:pt x="2865918" y="140991"/>
                </a:lnTo>
                <a:lnTo>
                  <a:pt x="2860016" y="153451"/>
                </a:lnTo>
                <a:lnTo>
                  <a:pt x="2847557" y="152576"/>
                </a:lnTo>
                <a:lnTo>
                  <a:pt x="2851053" y="144051"/>
                </a:lnTo>
                <a:lnTo>
                  <a:pt x="2856955" y="132029"/>
                </a:lnTo>
                <a:lnTo>
                  <a:pt x="2860453" y="120662"/>
                </a:lnTo>
                <a:close/>
                <a:moveTo>
                  <a:pt x="4474373" y="115853"/>
                </a:moveTo>
                <a:lnTo>
                  <a:pt x="4473499" y="119350"/>
                </a:lnTo>
                <a:lnTo>
                  <a:pt x="4475247" y="120225"/>
                </a:lnTo>
                <a:lnTo>
                  <a:pt x="4474810" y="119350"/>
                </a:lnTo>
                <a:lnTo>
                  <a:pt x="4474373" y="118039"/>
                </a:lnTo>
                <a:lnTo>
                  <a:pt x="4474810" y="117165"/>
                </a:lnTo>
                <a:lnTo>
                  <a:pt x="4475685" y="116727"/>
                </a:lnTo>
                <a:lnTo>
                  <a:pt x="4475247" y="115853"/>
                </a:lnTo>
                <a:close/>
                <a:moveTo>
                  <a:pt x="2017811" y="115853"/>
                </a:moveTo>
                <a:lnTo>
                  <a:pt x="2016500" y="118039"/>
                </a:lnTo>
                <a:lnTo>
                  <a:pt x="2019560" y="118039"/>
                </a:lnTo>
                <a:close/>
                <a:moveTo>
                  <a:pt x="3935583" y="114979"/>
                </a:moveTo>
                <a:lnTo>
                  <a:pt x="3935146" y="115853"/>
                </a:lnTo>
                <a:lnTo>
                  <a:pt x="3935146" y="116290"/>
                </a:lnTo>
                <a:lnTo>
                  <a:pt x="3936021" y="116727"/>
                </a:lnTo>
                <a:lnTo>
                  <a:pt x="3936457" y="116727"/>
                </a:lnTo>
                <a:lnTo>
                  <a:pt x="3937113" y="116290"/>
                </a:lnTo>
                <a:lnTo>
                  <a:pt x="3937113" y="115416"/>
                </a:lnTo>
                <a:lnTo>
                  <a:pt x="3936457" y="114979"/>
                </a:lnTo>
                <a:close/>
                <a:moveTo>
                  <a:pt x="2909636" y="113667"/>
                </a:moveTo>
                <a:lnTo>
                  <a:pt x="2908762" y="114104"/>
                </a:lnTo>
                <a:lnTo>
                  <a:pt x="2908762" y="117165"/>
                </a:lnTo>
                <a:lnTo>
                  <a:pt x="2909636" y="121755"/>
                </a:lnTo>
                <a:lnTo>
                  <a:pt x="2911603" y="117602"/>
                </a:lnTo>
                <a:lnTo>
                  <a:pt x="2911167" y="114541"/>
                </a:lnTo>
                <a:close/>
                <a:moveTo>
                  <a:pt x="2023276" y="113230"/>
                </a:moveTo>
                <a:lnTo>
                  <a:pt x="2022183" y="114979"/>
                </a:lnTo>
                <a:lnTo>
                  <a:pt x="2021746" y="115416"/>
                </a:lnTo>
                <a:lnTo>
                  <a:pt x="2023276" y="117602"/>
                </a:lnTo>
                <a:lnTo>
                  <a:pt x="2025462" y="119350"/>
                </a:lnTo>
                <a:lnTo>
                  <a:pt x="2025025" y="121755"/>
                </a:lnTo>
                <a:lnTo>
                  <a:pt x="2025899" y="123504"/>
                </a:lnTo>
                <a:lnTo>
                  <a:pt x="2026774" y="123504"/>
                </a:lnTo>
                <a:lnTo>
                  <a:pt x="2027211" y="121755"/>
                </a:lnTo>
                <a:lnTo>
                  <a:pt x="2026774" y="119788"/>
                </a:lnTo>
                <a:lnTo>
                  <a:pt x="2026337" y="119350"/>
                </a:lnTo>
                <a:lnTo>
                  <a:pt x="2026337" y="118913"/>
                </a:lnTo>
                <a:lnTo>
                  <a:pt x="2027211" y="115853"/>
                </a:lnTo>
                <a:lnTo>
                  <a:pt x="2025462" y="113230"/>
                </a:lnTo>
                <a:close/>
                <a:moveTo>
                  <a:pt x="3910227" y="112793"/>
                </a:moveTo>
                <a:lnTo>
                  <a:pt x="3908697" y="114104"/>
                </a:lnTo>
                <a:lnTo>
                  <a:pt x="3910664" y="115853"/>
                </a:lnTo>
                <a:lnTo>
                  <a:pt x="3913287" y="115853"/>
                </a:lnTo>
                <a:lnTo>
                  <a:pt x="3913287" y="114104"/>
                </a:lnTo>
                <a:lnTo>
                  <a:pt x="3911975" y="112793"/>
                </a:lnTo>
                <a:close/>
                <a:moveTo>
                  <a:pt x="2808210" y="112356"/>
                </a:moveTo>
                <a:lnTo>
                  <a:pt x="2805805" y="113230"/>
                </a:lnTo>
                <a:lnTo>
                  <a:pt x="2804494" y="114979"/>
                </a:lnTo>
                <a:lnTo>
                  <a:pt x="2805368" y="115853"/>
                </a:lnTo>
                <a:lnTo>
                  <a:pt x="2807335" y="114541"/>
                </a:lnTo>
                <a:close/>
                <a:moveTo>
                  <a:pt x="3948699" y="111263"/>
                </a:moveTo>
                <a:lnTo>
                  <a:pt x="3947825" y="111918"/>
                </a:lnTo>
                <a:lnTo>
                  <a:pt x="3947825" y="112356"/>
                </a:lnTo>
                <a:lnTo>
                  <a:pt x="3947387" y="113230"/>
                </a:lnTo>
                <a:lnTo>
                  <a:pt x="3948261" y="113667"/>
                </a:lnTo>
                <a:lnTo>
                  <a:pt x="3948699" y="113667"/>
                </a:lnTo>
                <a:lnTo>
                  <a:pt x="3949136" y="112793"/>
                </a:lnTo>
                <a:lnTo>
                  <a:pt x="3949136" y="112356"/>
                </a:lnTo>
                <a:close/>
                <a:moveTo>
                  <a:pt x="2004915" y="110388"/>
                </a:moveTo>
                <a:lnTo>
                  <a:pt x="2003822" y="110825"/>
                </a:lnTo>
                <a:lnTo>
                  <a:pt x="2003822" y="112356"/>
                </a:lnTo>
                <a:lnTo>
                  <a:pt x="2004915" y="113230"/>
                </a:lnTo>
                <a:lnTo>
                  <a:pt x="2005352" y="113230"/>
                </a:lnTo>
                <a:lnTo>
                  <a:pt x="2006226" y="114104"/>
                </a:lnTo>
                <a:lnTo>
                  <a:pt x="2007101" y="114104"/>
                </a:lnTo>
                <a:lnTo>
                  <a:pt x="2007538" y="113230"/>
                </a:lnTo>
                <a:lnTo>
                  <a:pt x="2007538" y="112356"/>
                </a:lnTo>
                <a:lnTo>
                  <a:pt x="2007101" y="111918"/>
                </a:lnTo>
                <a:lnTo>
                  <a:pt x="2005789" y="110825"/>
                </a:lnTo>
                <a:close/>
                <a:moveTo>
                  <a:pt x="4308621" y="109951"/>
                </a:moveTo>
                <a:lnTo>
                  <a:pt x="4307746" y="110388"/>
                </a:lnTo>
                <a:lnTo>
                  <a:pt x="4306871" y="110388"/>
                </a:lnTo>
                <a:lnTo>
                  <a:pt x="4306871" y="110825"/>
                </a:lnTo>
                <a:lnTo>
                  <a:pt x="4306435" y="111918"/>
                </a:lnTo>
                <a:lnTo>
                  <a:pt x="4305997" y="112356"/>
                </a:lnTo>
                <a:lnTo>
                  <a:pt x="4305560" y="112356"/>
                </a:lnTo>
                <a:lnTo>
                  <a:pt x="4305997" y="113230"/>
                </a:lnTo>
                <a:lnTo>
                  <a:pt x="4307309" y="114104"/>
                </a:lnTo>
                <a:lnTo>
                  <a:pt x="4307309" y="114979"/>
                </a:lnTo>
                <a:lnTo>
                  <a:pt x="4308183" y="115416"/>
                </a:lnTo>
                <a:lnTo>
                  <a:pt x="4309713" y="116727"/>
                </a:lnTo>
                <a:lnTo>
                  <a:pt x="4310587" y="117165"/>
                </a:lnTo>
                <a:lnTo>
                  <a:pt x="4311025" y="115853"/>
                </a:lnTo>
                <a:lnTo>
                  <a:pt x="4310587" y="115416"/>
                </a:lnTo>
                <a:lnTo>
                  <a:pt x="4310587" y="114979"/>
                </a:lnTo>
                <a:lnTo>
                  <a:pt x="4311025" y="113667"/>
                </a:lnTo>
                <a:lnTo>
                  <a:pt x="4310587" y="113667"/>
                </a:lnTo>
                <a:lnTo>
                  <a:pt x="4310151" y="112793"/>
                </a:lnTo>
                <a:lnTo>
                  <a:pt x="4310151" y="110825"/>
                </a:lnTo>
                <a:lnTo>
                  <a:pt x="4309713" y="110388"/>
                </a:lnTo>
                <a:close/>
                <a:moveTo>
                  <a:pt x="2546495" y="109951"/>
                </a:moveTo>
                <a:lnTo>
                  <a:pt x="2545621" y="110388"/>
                </a:lnTo>
                <a:lnTo>
                  <a:pt x="2544747" y="110388"/>
                </a:lnTo>
                <a:lnTo>
                  <a:pt x="2544747" y="110825"/>
                </a:lnTo>
                <a:lnTo>
                  <a:pt x="2544309" y="111918"/>
                </a:lnTo>
                <a:lnTo>
                  <a:pt x="2543873" y="112356"/>
                </a:lnTo>
                <a:lnTo>
                  <a:pt x="2543435" y="112356"/>
                </a:lnTo>
                <a:lnTo>
                  <a:pt x="2543873" y="113230"/>
                </a:lnTo>
                <a:lnTo>
                  <a:pt x="2545184" y="114104"/>
                </a:lnTo>
                <a:lnTo>
                  <a:pt x="2545184" y="114979"/>
                </a:lnTo>
                <a:lnTo>
                  <a:pt x="2546059" y="115416"/>
                </a:lnTo>
                <a:lnTo>
                  <a:pt x="2547589" y="116727"/>
                </a:lnTo>
                <a:lnTo>
                  <a:pt x="2548463" y="117165"/>
                </a:lnTo>
                <a:lnTo>
                  <a:pt x="2548900" y="115853"/>
                </a:lnTo>
                <a:lnTo>
                  <a:pt x="2548463" y="115416"/>
                </a:lnTo>
                <a:lnTo>
                  <a:pt x="2548463" y="114979"/>
                </a:lnTo>
                <a:lnTo>
                  <a:pt x="2548900" y="113667"/>
                </a:lnTo>
                <a:lnTo>
                  <a:pt x="2548463" y="113667"/>
                </a:lnTo>
                <a:lnTo>
                  <a:pt x="2548025" y="112793"/>
                </a:lnTo>
                <a:lnTo>
                  <a:pt x="2548025" y="110825"/>
                </a:lnTo>
                <a:lnTo>
                  <a:pt x="2547589" y="110388"/>
                </a:lnTo>
                <a:close/>
                <a:moveTo>
                  <a:pt x="708171" y="109951"/>
                </a:moveTo>
                <a:lnTo>
                  <a:pt x="707296" y="110388"/>
                </a:lnTo>
                <a:lnTo>
                  <a:pt x="706422" y="110388"/>
                </a:lnTo>
                <a:lnTo>
                  <a:pt x="706422" y="110825"/>
                </a:lnTo>
                <a:lnTo>
                  <a:pt x="705985" y="111918"/>
                </a:lnTo>
                <a:lnTo>
                  <a:pt x="705548" y="112356"/>
                </a:lnTo>
                <a:lnTo>
                  <a:pt x="705110" y="112356"/>
                </a:lnTo>
                <a:lnTo>
                  <a:pt x="705548" y="113230"/>
                </a:lnTo>
                <a:lnTo>
                  <a:pt x="706859" y="114104"/>
                </a:lnTo>
                <a:lnTo>
                  <a:pt x="706859" y="114979"/>
                </a:lnTo>
                <a:lnTo>
                  <a:pt x="707734" y="115416"/>
                </a:lnTo>
                <a:lnTo>
                  <a:pt x="709264" y="116727"/>
                </a:lnTo>
                <a:lnTo>
                  <a:pt x="710138" y="117165"/>
                </a:lnTo>
                <a:lnTo>
                  <a:pt x="710575" y="115853"/>
                </a:lnTo>
                <a:lnTo>
                  <a:pt x="710138" y="115416"/>
                </a:lnTo>
                <a:lnTo>
                  <a:pt x="710138" y="114979"/>
                </a:lnTo>
                <a:lnTo>
                  <a:pt x="710575" y="113667"/>
                </a:lnTo>
                <a:lnTo>
                  <a:pt x="710138" y="113667"/>
                </a:lnTo>
                <a:lnTo>
                  <a:pt x="709701" y="112793"/>
                </a:lnTo>
                <a:lnTo>
                  <a:pt x="709701" y="110825"/>
                </a:lnTo>
                <a:lnTo>
                  <a:pt x="709264" y="110388"/>
                </a:lnTo>
                <a:close/>
                <a:moveTo>
                  <a:pt x="90497" y="108639"/>
                </a:moveTo>
                <a:lnTo>
                  <a:pt x="90060" y="109514"/>
                </a:lnTo>
                <a:lnTo>
                  <a:pt x="89622" y="110825"/>
                </a:lnTo>
                <a:lnTo>
                  <a:pt x="90934" y="112356"/>
                </a:lnTo>
                <a:lnTo>
                  <a:pt x="92246" y="112793"/>
                </a:lnTo>
                <a:lnTo>
                  <a:pt x="94213" y="113667"/>
                </a:lnTo>
                <a:lnTo>
                  <a:pt x="95087" y="115853"/>
                </a:lnTo>
                <a:lnTo>
                  <a:pt x="96836" y="117165"/>
                </a:lnTo>
                <a:lnTo>
                  <a:pt x="97273" y="116727"/>
                </a:lnTo>
                <a:lnTo>
                  <a:pt x="97710" y="116727"/>
                </a:lnTo>
                <a:lnTo>
                  <a:pt x="96836" y="114104"/>
                </a:lnTo>
                <a:lnTo>
                  <a:pt x="94213" y="112356"/>
                </a:lnTo>
                <a:lnTo>
                  <a:pt x="92683" y="111918"/>
                </a:lnTo>
                <a:lnTo>
                  <a:pt x="92246" y="110388"/>
                </a:lnTo>
                <a:lnTo>
                  <a:pt x="92246" y="109514"/>
                </a:lnTo>
                <a:lnTo>
                  <a:pt x="91371" y="108639"/>
                </a:lnTo>
                <a:close/>
                <a:moveTo>
                  <a:pt x="4290477" y="107765"/>
                </a:moveTo>
                <a:lnTo>
                  <a:pt x="4290477" y="108202"/>
                </a:lnTo>
                <a:lnTo>
                  <a:pt x="4289821" y="109077"/>
                </a:lnTo>
                <a:lnTo>
                  <a:pt x="4290477" y="109514"/>
                </a:lnTo>
                <a:lnTo>
                  <a:pt x="4291351" y="109951"/>
                </a:lnTo>
                <a:lnTo>
                  <a:pt x="4291789" y="109514"/>
                </a:lnTo>
                <a:lnTo>
                  <a:pt x="4291789" y="109077"/>
                </a:lnTo>
                <a:lnTo>
                  <a:pt x="4291351" y="108202"/>
                </a:lnTo>
                <a:close/>
                <a:moveTo>
                  <a:pt x="3232179" y="107765"/>
                </a:moveTo>
                <a:lnTo>
                  <a:pt x="3231305" y="108202"/>
                </a:lnTo>
                <a:lnTo>
                  <a:pt x="3230867" y="109077"/>
                </a:lnTo>
                <a:lnTo>
                  <a:pt x="3230867" y="110388"/>
                </a:lnTo>
                <a:lnTo>
                  <a:pt x="3233491" y="110388"/>
                </a:lnTo>
                <a:lnTo>
                  <a:pt x="3233927" y="109514"/>
                </a:lnTo>
                <a:lnTo>
                  <a:pt x="3233491" y="108202"/>
                </a:lnTo>
                <a:close/>
                <a:moveTo>
                  <a:pt x="2528353" y="107765"/>
                </a:moveTo>
                <a:lnTo>
                  <a:pt x="2528353" y="108202"/>
                </a:lnTo>
                <a:lnTo>
                  <a:pt x="2527697" y="109077"/>
                </a:lnTo>
                <a:lnTo>
                  <a:pt x="2528353" y="109514"/>
                </a:lnTo>
                <a:lnTo>
                  <a:pt x="2529227" y="109951"/>
                </a:lnTo>
                <a:lnTo>
                  <a:pt x="2529664" y="109514"/>
                </a:lnTo>
                <a:lnTo>
                  <a:pt x="2529664" y="109077"/>
                </a:lnTo>
                <a:lnTo>
                  <a:pt x="2529227" y="108202"/>
                </a:lnTo>
                <a:close/>
                <a:moveTo>
                  <a:pt x="2075957" y="107765"/>
                </a:moveTo>
                <a:lnTo>
                  <a:pt x="2079236" y="112356"/>
                </a:lnTo>
                <a:lnTo>
                  <a:pt x="2083607" y="119350"/>
                </a:lnTo>
                <a:lnTo>
                  <a:pt x="2087105" y="126564"/>
                </a:lnTo>
                <a:lnTo>
                  <a:pt x="2090384" y="137712"/>
                </a:lnTo>
                <a:lnTo>
                  <a:pt x="2092133" y="146674"/>
                </a:lnTo>
                <a:lnTo>
                  <a:pt x="2093007" y="154762"/>
                </a:lnTo>
                <a:lnTo>
                  <a:pt x="2093007" y="164162"/>
                </a:lnTo>
                <a:lnTo>
                  <a:pt x="2092570" y="180775"/>
                </a:lnTo>
                <a:lnTo>
                  <a:pt x="2092570" y="197825"/>
                </a:lnTo>
                <a:lnTo>
                  <a:pt x="2091258" y="215312"/>
                </a:lnTo>
                <a:lnTo>
                  <a:pt x="2089509" y="224711"/>
                </a:lnTo>
                <a:lnTo>
                  <a:pt x="2086668" y="233674"/>
                </a:lnTo>
                <a:lnTo>
                  <a:pt x="2083607" y="241543"/>
                </a:lnTo>
                <a:lnTo>
                  <a:pt x="2078143" y="257719"/>
                </a:lnTo>
                <a:lnTo>
                  <a:pt x="2075520" y="265369"/>
                </a:lnTo>
                <a:lnTo>
                  <a:pt x="2067869" y="281982"/>
                </a:lnTo>
                <a:lnTo>
                  <a:pt x="2062185" y="290070"/>
                </a:lnTo>
                <a:lnTo>
                  <a:pt x="2049070" y="303404"/>
                </a:lnTo>
                <a:lnTo>
                  <a:pt x="2036611" y="314990"/>
                </a:lnTo>
                <a:lnTo>
                  <a:pt x="2022621" y="325701"/>
                </a:lnTo>
                <a:lnTo>
                  <a:pt x="2007538" y="334663"/>
                </a:lnTo>
                <a:lnTo>
                  <a:pt x="1990488" y="341876"/>
                </a:lnTo>
                <a:lnTo>
                  <a:pt x="1973875" y="347341"/>
                </a:lnTo>
                <a:lnTo>
                  <a:pt x="1956825" y="350839"/>
                </a:lnTo>
                <a:lnTo>
                  <a:pt x="1932342" y="354992"/>
                </a:lnTo>
                <a:lnTo>
                  <a:pt x="1923380" y="356303"/>
                </a:lnTo>
                <a:lnTo>
                  <a:pt x="1915729" y="356741"/>
                </a:lnTo>
                <a:lnTo>
                  <a:pt x="1880318" y="356741"/>
                </a:lnTo>
                <a:lnTo>
                  <a:pt x="1858459" y="357615"/>
                </a:lnTo>
                <a:lnTo>
                  <a:pt x="1851245" y="357615"/>
                </a:lnTo>
                <a:lnTo>
                  <a:pt x="1844469" y="356741"/>
                </a:lnTo>
                <a:lnTo>
                  <a:pt x="1837911" y="356303"/>
                </a:lnTo>
                <a:lnTo>
                  <a:pt x="1804248" y="355429"/>
                </a:lnTo>
                <a:lnTo>
                  <a:pt x="1780640" y="355429"/>
                </a:lnTo>
                <a:lnTo>
                  <a:pt x="1771678" y="355866"/>
                </a:lnTo>
                <a:lnTo>
                  <a:pt x="1765776" y="356741"/>
                </a:lnTo>
                <a:lnTo>
                  <a:pt x="1761185" y="356303"/>
                </a:lnTo>
                <a:lnTo>
                  <a:pt x="1758125" y="355429"/>
                </a:lnTo>
                <a:lnTo>
                  <a:pt x="1755939" y="353899"/>
                </a:lnTo>
                <a:lnTo>
                  <a:pt x="1754628" y="352150"/>
                </a:lnTo>
                <a:lnTo>
                  <a:pt x="1753753" y="349090"/>
                </a:lnTo>
                <a:lnTo>
                  <a:pt x="1752879" y="342751"/>
                </a:lnTo>
                <a:lnTo>
                  <a:pt x="1754191" y="342751"/>
                </a:lnTo>
                <a:lnTo>
                  <a:pt x="1761185" y="341876"/>
                </a:lnTo>
                <a:lnTo>
                  <a:pt x="1770147" y="341439"/>
                </a:lnTo>
                <a:lnTo>
                  <a:pt x="1779547" y="341439"/>
                </a:lnTo>
                <a:lnTo>
                  <a:pt x="1793100" y="341876"/>
                </a:lnTo>
                <a:lnTo>
                  <a:pt x="1802936" y="342314"/>
                </a:lnTo>
                <a:lnTo>
                  <a:pt x="1819112" y="342751"/>
                </a:lnTo>
                <a:lnTo>
                  <a:pt x="1825670" y="343625"/>
                </a:lnTo>
                <a:lnTo>
                  <a:pt x="1846873" y="343625"/>
                </a:lnTo>
                <a:lnTo>
                  <a:pt x="1860207" y="342751"/>
                </a:lnTo>
                <a:lnTo>
                  <a:pt x="1893433" y="342751"/>
                </a:lnTo>
                <a:lnTo>
                  <a:pt x="1912669" y="342314"/>
                </a:lnTo>
                <a:lnTo>
                  <a:pt x="1922069" y="341002"/>
                </a:lnTo>
                <a:lnTo>
                  <a:pt x="1946113" y="337067"/>
                </a:lnTo>
                <a:lnTo>
                  <a:pt x="1963601" y="333351"/>
                </a:lnTo>
                <a:lnTo>
                  <a:pt x="1980214" y="328105"/>
                </a:lnTo>
                <a:lnTo>
                  <a:pt x="1997264" y="320892"/>
                </a:lnTo>
                <a:lnTo>
                  <a:pt x="2012347" y="311929"/>
                </a:lnTo>
                <a:lnTo>
                  <a:pt x="2026337" y="301218"/>
                </a:lnTo>
                <a:lnTo>
                  <a:pt x="2038796" y="289633"/>
                </a:lnTo>
                <a:lnTo>
                  <a:pt x="2051912" y="276080"/>
                </a:lnTo>
                <a:lnTo>
                  <a:pt x="2057595" y="267993"/>
                </a:lnTo>
                <a:lnTo>
                  <a:pt x="2065246" y="251598"/>
                </a:lnTo>
                <a:lnTo>
                  <a:pt x="2067869" y="243510"/>
                </a:lnTo>
                <a:lnTo>
                  <a:pt x="2073334" y="227772"/>
                </a:lnTo>
                <a:lnTo>
                  <a:pt x="2078580" y="210722"/>
                </a:lnTo>
                <a:lnTo>
                  <a:pt x="2080985" y="201322"/>
                </a:lnTo>
                <a:lnTo>
                  <a:pt x="2081859" y="193234"/>
                </a:lnTo>
                <a:lnTo>
                  <a:pt x="2082296" y="183835"/>
                </a:lnTo>
                <a:lnTo>
                  <a:pt x="2082296" y="166785"/>
                </a:lnTo>
                <a:lnTo>
                  <a:pt x="2082733" y="149953"/>
                </a:lnTo>
                <a:lnTo>
                  <a:pt x="2082296" y="140991"/>
                </a:lnTo>
                <a:lnTo>
                  <a:pt x="2080110" y="123504"/>
                </a:lnTo>
                <a:lnTo>
                  <a:pt x="2077705" y="114979"/>
                </a:lnTo>
                <a:close/>
                <a:moveTo>
                  <a:pt x="1222404" y="107765"/>
                </a:moveTo>
                <a:lnTo>
                  <a:pt x="1221530" y="108202"/>
                </a:lnTo>
                <a:lnTo>
                  <a:pt x="1221093" y="109077"/>
                </a:lnTo>
                <a:lnTo>
                  <a:pt x="1221093" y="110388"/>
                </a:lnTo>
                <a:lnTo>
                  <a:pt x="1223716" y="110388"/>
                </a:lnTo>
                <a:lnTo>
                  <a:pt x="1224153" y="109514"/>
                </a:lnTo>
                <a:lnTo>
                  <a:pt x="1223716" y="108202"/>
                </a:lnTo>
                <a:close/>
                <a:moveTo>
                  <a:pt x="690028" y="107765"/>
                </a:moveTo>
                <a:lnTo>
                  <a:pt x="690028" y="108202"/>
                </a:lnTo>
                <a:lnTo>
                  <a:pt x="689372" y="109077"/>
                </a:lnTo>
                <a:lnTo>
                  <a:pt x="690028" y="109514"/>
                </a:lnTo>
                <a:lnTo>
                  <a:pt x="690902" y="109951"/>
                </a:lnTo>
                <a:lnTo>
                  <a:pt x="691339" y="109514"/>
                </a:lnTo>
                <a:lnTo>
                  <a:pt x="691339" y="109077"/>
                </a:lnTo>
                <a:lnTo>
                  <a:pt x="690902" y="108202"/>
                </a:lnTo>
                <a:close/>
                <a:moveTo>
                  <a:pt x="2905265" y="106454"/>
                </a:moveTo>
                <a:lnTo>
                  <a:pt x="2905265" y="107328"/>
                </a:lnTo>
                <a:lnTo>
                  <a:pt x="2904827" y="108202"/>
                </a:lnTo>
                <a:lnTo>
                  <a:pt x="2905701" y="109514"/>
                </a:lnTo>
                <a:lnTo>
                  <a:pt x="2907013" y="109514"/>
                </a:lnTo>
                <a:lnTo>
                  <a:pt x="2907451" y="108639"/>
                </a:lnTo>
                <a:lnTo>
                  <a:pt x="2907451" y="108202"/>
                </a:lnTo>
                <a:lnTo>
                  <a:pt x="2906576" y="107328"/>
                </a:lnTo>
                <a:close/>
                <a:moveTo>
                  <a:pt x="3218845" y="105579"/>
                </a:moveTo>
                <a:lnTo>
                  <a:pt x="3217096" y="108202"/>
                </a:lnTo>
                <a:lnTo>
                  <a:pt x="3217533" y="111918"/>
                </a:lnTo>
                <a:lnTo>
                  <a:pt x="3215129" y="113230"/>
                </a:lnTo>
                <a:lnTo>
                  <a:pt x="3214255" y="115853"/>
                </a:lnTo>
                <a:lnTo>
                  <a:pt x="3220593" y="114104"/>
                </a:lnTo>
                <a:lnTo>
                  <a:pt x="3220157" y="108202"/>
                </a:lnTo>
                <a:lnTo>
                  <a:pt x="3220157" y="106016"/>
                </a:lnTo>
                <a:close/>
                <a:moveTo>
                  <a:pt x="3203543" y="105579"/>
                </a:moveTo>
                <a:lnTo>
                  <a:pt x="3203107" y="106454"/>
                </a:lnTo>
                <a:lnTo>
                  <a:pt x="3203107" y="107328"/>
                </a:lnTo>
                <a:lnTo>
                  <a:pt x="3204855" y="109077"/>
                </a:lnTo>
                <a:lnTo>
                  <a:pt x="3205729" y="108639"/>
                </a:lnTo>
                <a:lnTo>
                  <a:pt x="3204855" y="106016"/>
                </a:lnTo>
                <a:close/>
                <a:moveTo>
                  <a:pt x="1209070" y="105579"/>
                </a:moveTo>
                <a:lnTo>
                  <a:pt x="1207322" y="108202"/>
                </a:lnTo>
                <a:lnTo>
                  <a:pt x="1207759" y="111918"/>
                </a:lnTo>
                <a:lnTo>
                  <a:pt x="1205354" y="113230"/>
                </a:lnTo>
                <a:lnTo>
                  <a:pt x="1204480" y="115853"/>
                </a:lnTo>
                <a:lnTo>
                  <a:pt x="1210819" y="114104"/>
                </a:lnTo>
                <a:lnTo>
                  <a:pt x="1210382" y="108202"/>
                </a:lnTo>
                <a:lnTo>
                  <a:pt x="1210382" y="106016"/>
                </a:lnTo>
                <a:close/>
                <a:moveTo>
                  <a:pt x="1193769" y="105579"/>
                </a:moveTo>
                <a:lnTo>
                  <a:pt x="1193332" y="106454"/>
                </a:lnTo>
                <a:lnTo>
                  <a:pt x="1193332" y="107328"/>
                </a:lnTo>
                <a:lnTo>
                  <a:pt x="1195081" y="109077"/>
                </a:lnTo>
                <a:lnTo>
                  <a:pt x="1195955" y="108639"/>
                </a:lnTo>
                <a:lnTo>
                  <a:pt x="1195081" y="106016"/>
                </a:lnTo>
                <a:close/>
                <a:moveTo>
                  <a:pt x="1477649" y="104705"/>
                </a:moveTo>
                <a:lnTo>
                  <a:pt x="1476338" y="106454"/>
                </a:lnTo>
                <a:lnTo>
                  <a:pt x="1476775" y="108202"/>
                </a:lnTo>
                <a:lnTo>
                  <a:pt x="1477212" y="108639"/>
                </a:lnTo>
                <a:lnTo>
                  <a:pt x="1477649" y="108639"/>
                </a:lnTo>
                <a:lnTo>
                  <a:pt x="1478524" y="106891"/>
                </a:lnTo>
                <a:close/>
                <a:moveTo>
                  <a:pt x="3921812" y="104268"/>
                </a:moveTo>
                <a:lnTo>
                  <a:pt x="3920937" y="104705"/>
                </a:lnTo>
                <a:lnTo>
                  <a:pt x="3920937" y="106454"/>
                </a:lnTo>
                <a:lnTo>
                  <a:pt x="3922249" y="107765"/>
                </a:lnTo>
                <a:lnTo>
                  <a:pt x="3923123" y="106016"/>
                </a:lnTo>
                <a:lnTo>
                  <a:pt x="3922687" y="104268"/>
                </a:lnTo>
                <a:close/>
                <a:moveTo>
                  <a:pt x="3478025" y="104268"/>
                </a:moveTo>
                <a:lnTo>
                  <a:pt x="3476275" y="106016"/>
                </a:lnTo>
                <a:lnTo>
                  <a:pt x="3474745" y="106454"/>
                </a:lnTo>
                <a:lnTo>
                  <a:pt x="3474745" y="108202"/>
                </a:lnTo>
                <a:lnTo>
                  <a:pt x="3476713" y="110388"/>
                </a:lnTo>
                <a:lnTo>
                  <a:pt x="3479336" y="112356"/>
                </a:lnTo>
                <a:lnTo>
                  <a:pt x="3480211" y="113230"/>
                </a:lnTo>
                <a:lnTo>
                  <a:pt x="3481085" y="113230"/>
                </a:lnTo>
                <a:lnTo>
                  <a:pt x="3481522" y="111918"/>
                </a:lnTo>
                <a:lnTo>
                  <a:pt x="3480647" y="110388"/>
                </a:lnTo>
                <a:lnTo>
                  <a:pt x="3480647" y="107765"/>
                </a:lnTo>
                <a:lnTo>
                  <a:pt x="3481085" y="106016"/>
                </a:lnTo>
                <a:lnTo>
                  <a:pt x="3479773" y="104705"/>
                </a:lnTo>
                <a:close/>
                <a:moveTo>
                  <a:pt x="906275" y="104268"/>
                </a:moveTo>
                <a:lnTo>
                  <a:pt x="904526" y="106016"/>
                </a:lnTo>
                <a:lnTo>
                  <a:pt x="902996" y="106454"/>
                </a:lnTo>
                <a:lnTo>
                  <a:pt x="902996" y="108202"/>
                </a:lnTo>
                <a:lnTo>
                  <a:pt x="904963" y="110388"/>
                </a:lnTo>
                <a:lnTo>
                  <a:pt x="907586" y="112356"/>
                </a:lnTo>
                <a:lnTo>
                  <a:pt x="908461" y="113230"/>
                </a:lnTo>
                <a:lnTo>
                  <a:pt x="909335" y="113230"/>
                </a:lnTo>
                <a:lnTo>
                  <a:pt x="909772" y="111918"/>
                </a:lnTo>
                <a:lnTo>
                  <a:pt x="908898" y="110388"/>
                </a:lnTo>
                <a:lnTo>
                  <a:pt x="908898" y="107765"/>
                </a:lnTo>
                <a:lnTo>
                  <a:pt x="909335" y="106016"/>
                </a:lnTo>
                <a:lnTo>
                  <a:pt x="908024" y="104705"/>
                </a:lnTo>
                <a:close/>
                <a:moveTo>
                  <a:pt x="2022621" y="103830"/>
                </a:moveTo>
                <a:lnTo>
                  <a:pt x="2021746" y="105579"/>
                </a:lnTo>
                <a:lnTo>
                  <a:pt x="2022183" y="106454"/>
                </a:lnTo>
                <a:lnTo>
                  <a:pt x="2022183" y="108639"/>
                </a:lnTo>
                <a:lnTo>
                  <a:pt x="2025025" y="110388"/>
                </a:lnTo>
                <a:lnTo>
                  <a:pt x="2025025" y="108639"/>
                </a:lnTo>
                <a:lnTo>
                  <a:pt x="2025899" y="106891"/>
                </a:lnTo>
                <a:lnTo>
                  <a:pt x="2025462" y="105142"/>
                </a:lnTo>
                <a:lnTo>
                  <a:pt x="2024151" y="103830"/>
                </a:lnTo>
                <a:close/>
                <a:moveTo>
                  <a:pt x="97273" y="103830"/>
                </a:moveTo>
                <a:lnTo>
                  <a:pt x="96836" y="104268"/>
                </a:lnTo>
                <a:lnTo>
                  <a:pt x="96836" y="105579"/>
                </a:lnTo>
                <a:lnTo>
                  <a:pt x="97273" y="106016"/>
                </a:lnTo>
                <a:lnTo>
                  <a:pt x="98148" y="105142"/>
                </a:lnTo>
                <a:lnTo>
                  <a:pt x="98148" y="104268"/>
                </a:lnTo>
                <a:close/>
                <a:moveTo>
                  <a:pt x="2860016" y="102519"/>
                </a:moveTo>
                <a:lnTo>
                  <a:pt x="2856519" y="103393"/>
                </a:lnTo>
                <a:lnTo>
                  <a:pt x="2854333" y="106454"/>
                </a:lnTo>
                <a:lnTo>
                  <a:pt x="2850617" y="117165"/>
                </a:lnTo>
                <a:lnTo>
                  <a:pt x="2846682" y="128313"/>
                </a:lnTo>
                <a:lnTo>
                  <a:pt x="2841655" y="139679"/>
                </a:lnTo>
                <a:lnTo>
                  <a:pt x="2836845" y="149953"/>
                </a:lnTo>
                <a:lnTo>
                  <a:pt x="2835971" y="153451"/>
                </a:lnTo>
                <a:lnTo>
                  <a:pt x="2836845" y="157385"/>
                </a:lnTo>
                <a:lnTo>
                  <a:pt x="2839469" y="161101"/>
                </a:lnTo>
                <a:lnTo>
                  <a:pt x="2842529" y="163287"/>
                </a:lnTo>
                <a:lnTo>
                  <a:pt x="2845807" y="163724"/>
                </a:lnTo>
                <a:lnTo>
                  <a:pt x="2862202" y="164162"/>
                </a:lnTo>
                <a:lnTo>
                  <a:pt x="2878377" y="165036"/>
                </a:lnTo>
                <a:lnTo>
                  <a:pt x="2882093" y="164162"/>
                </a:lnTo>
                <a:lnTo>
                  <a:pt x="2885591" y="161101"/>
                </a:lnTo>
                <a:lnTo>
                  <a:pt x="2887340" y="156948"/>
                </a:lnTo>
                <a:lnTo>
                  <a:pt x="2887777" y="153888"/>
                </a:lnTo>
                <a:lnTo>
                  <a:pt x="2887340" y="151265"/>
                </a:lnTo>
                <a:lnTo>
                  <a:pt x="2882968" y="140117"/>
                </a:lnTo>
                <a:lnTo>
                  <a:pt x="2877941" y="128313"/>
                </a:lnTo>
                <a:lnTo>
                  <a:pt x="2874006" y="117602"/>
                </a:lnTo>
                <a:lnTo>
                  <a:pt x="2870290" y="106454"/>
                </a:lnTo>
                <a:lnTo>
                  <a:pt x="2868104" y="103393"/>
                </a:lnTo>
                <a:lnTo>
                  <a:pt x="2864169" y="102519"/>
                </a:lnTo>
                <a:close/>
                <a:moveTo>
                  <a:pt x="3925309" y="100989"/>
                </a:moveTo>
                <a:lnTo>
                  <a:pt x="3926621" y="102519"/>
                </a:lnTo>
                <a:lnTo>
                  <a:pt x="3928151" y="102519"/>
                </a:lnTo>
                <a:lnTo>
                  <a:pt x="3928589" y="101863"/>
                </a:lnTo>
                <a:lnTo>
                  <a:pt x="3928589" y="101426"/>
                </a:lnTo>
                <a:lnTo>
                  <a:pt x="3927058" y="100989"/>
                </a:lnTo>
                <a:close/>
                <a:moveTo>
                  <a:pt x="4482898" y="100114"/>
                </a:moveTo>
                <a:lnTo>
                  <a:pt x="4480712" y="100552"/>
                </a:lnTo>
                <a:lnTo>
                  <a:pt x="4479401" y="100552"/>
                </a:lnTo>
                <a:lnTo>
                  <a:pt x="4479401" y="101863"/>
                </a:lnTo>
                <a:lnTo>
                  <a:pt x="4480275" y="103393"/>
                </a:lnTo>
                <a:lnTo>
                  <a:pt x="4482023" y="102519"/>
                </a:lnTo>
                <a:lnTo>
                  <a:pt x="4483335" y="102519"/>
                </a:lnTo>
                <a:lnTo>
                  <a:pt x="4484209" y="101426"/>
                </a:lnTo>
                <a:close/>
                <a:moveTo>
                  <a:pt x="3188898" y="100114"/>
                </a:moveTo>
                <a:lnTo>
                  <a:pt x="3187805" y="101426"/>
                </a:lnTo>
                <a:lnTo>
                  <a:pt x="3187805" y="103393"/>
                </a:lnTo>
                <a:lnTo>
                  <a:pt x="3189335" y="103830"/>
                </a:lnTo>
                <a:lnTo>
                  <a:pt x="3190647" y="103393"/>
                </a:lnTo>
                <a:lnTo>
                  <a:pt x="3191521" y="101426"/>
                </a:lnTo>
                <a:lnTo>
                  <a:pt x="3191521" y="100552"/>
                </a:lnTo>
                <a:lnTo>
                  <a:pt x="3190647" y="100114"/>
                </a:lnTo>
                <a:close/>
                <a:moveTo>
                  <a:pt x="2007975" y="100114"/>
                </a:moveTo>
                <a:lnTo>
                  <a:pt x="2007975" y="101863"/>
                </a:lnTo>
                <a:lnTo>
                  <a:pt x="2009287" y="101426"/>
                </a:lnTo>
                <a:lnTo>
                  <a:pt x="2010598" y="100114"/>
                </a:lnTo>
                <a:close/>
                <a:moveTo>
                  <a:pt x="1179123" y="100114"/>
                </a:moveTo>
                <a:lnTo>
                  <a:pt x="1178030" y="101426"/>
                </a:lnTo>
                <a:lnTo>
                  <a:pt x="1178030" y="103393"/>
                </a:lnTo>
                <a:lnTo>
                  <a:pt x="1179561" y="103830"/>
                </a:lnTo>
                <a:lnTo>
                  <a:pt x="1180872" y="103393"/>
                </a:lnTo>
                <a:lnTo>
                  <a:pt x="1181746" y="101426"/>
                </a:lnTo>
                <a:lnTo>
                  <a:pt x="1181746" y="100552"/>
                </a:lnTo>
                <a:lnTo>
                  <a:pt x="1180872" y="100114"/>
                </a:lnTo>
                <a:close/>
                <a:moveTo>
                  <a:pt x="3510595" y="99677"/>
                </a:moveTo>
                <a:lnTo>
                  <a:pt x="3509720" y="100114"/>
                </a:lnTo>
                <a:lnTo>
                  <a:pt x="3508409" y="101426"/>
                </a:lnTo>
                <a:lnTo>
                  <a:pt x="3508409" y="103830"/>
                </a:lnTo>
                <a:lnTo>
                  <a:pt x="3508846" y="104268"/>
                </a:lnTo>
                <a:lnTo>
                  <a:pt x="3508846" y="104705"/>
                </a:lnTo>
                <a:lnTo>
                  <a:pt x="3508409" y="106454"/>
                </a:lnTo>
                <a:lnTo>
                  <a:pt x="3509720" y="107765"/>
                </a:lnTo>
                <a:lnTo>
                  <a:pt x="3511032" y="106454"/>
                </a:lnTo>
                <a:lnTo>
                  <a:pt x="3510157" y="104705"/>
                </a:lnTo>
                <a:lnTo>
                  <a:pt x="3510595" y="104268"/>
                </a:lnTo>
                <a:lnTo>
                  <a:pt x="3510595" y="103393"/>
                </a:lnTo>
                <a:lnTo>
                  <a:pt x="3511469" y="101426"/>
                </a:lnTo>
                <a:lnTo>
                  <a:pt x="3511032" y="99677"/>
                </a:lnTo>
                <a:close/>
                <a:moveTo>
                  <a:pt x="938845" y="99677"/>
                </a:moveTo>
                <a:lnTo>
                  <a:pt x="937971" y="100114"/>
                </a:lnTo>
                <a:lnTo>
                  <a:pt x="936659" y="101426"/>
                </a:lnTo>
                <a:lnTo>
                  <a:pt x="936659" y="103830"/>
                </a:lnTo>
                <a:lnTo>
                  <a:pt x="937096" y="104268"/>
                </a:lnTo>
                <a:lnTo>
                  <a:pt x="937096" y="104705"/>
                </a:lnTo>
                <a:lnTo>
                  <a:pt x="936659" y="106454"/>
                </a:lnTo>
                <a:lnTo>
                  <a:pt x="937971" y="107765"/>
                </a:lnTo>
                <a:lnTo>
                  <a:pt x="939282" y="106454"/>
                </a:lnTo>
                <a:lnTo>
                  <a:pt x="938408" y="104705"/>
                </a:lnTo>
                <a:lnTo>
                  <a:pt x="938845" y="104268"/>
                </a:lnTo>
                <a:lnTo>
                  <a:pt x="938845" y="103393"/>
                </a:lnTo>
                <a:lnTo>
                  <a:pt x="939719" y="101426"/>
                </a:lnTo>
                <a:lnTo>
                  <a:pt x="939282" y="99677"/>
                </a:lnTo>
                <a:close/>
                <a:moveTo>
                  <a:pt x="3910664" y="98366"/>
                </a:moveTo>
                <a:lnTo>
                  <a:pt x="3910664" y="98803"/>
                </a:lnTo>
                <a:lnTo>
                  <a:pt x="3911538" y="100114"/>
                </a:lnTo>
                <a:lnTo>
                  <a:pt x="3913287" y="100552"/>
                </a:lnTo>
                <a:lnTo>
                  <a:pt x="3912413" y="98803"/>
                </a:lnTo>
                <a:lnTo>
                  <a:pt x="3911975" y="98366"/>
                </a:lnTo>
                <a:close/>
                <a:moveTo>
                  <a:pt x="83721" y="97928"/>
                </a:moveTo>
                <a:lnTo>
                  <a:pt x="81535" y="98366"/>
                </a:lnTo>
                <a:lnTo>
                  <a:pt x="80223" y="99677"/>
                </a:lnTo>
                <a:lnTo>
                  <a:pt x="80660" y="101426"/>
                </a:lnTo>
                <a:lnTo>
                  <a:pt x="81972" y="101863"/>
                </a:lnTo>
                <a:lnTo>
                  <a:pt x="82846" y="103393"/>
                </a:lnTo>
                <a:lnTo>
                  <a:pt x="83283" y="104268"/>
                </a:lnTo>
                <a:lnTo>
                  <a:pt x="84813" y="102519"/>
                </a:lnTo>
                <a:lnTo>
                  <a:pt x="83721" y="100552"/>
                </a:lnTo>
                <a:lnTo>
                  <a:pt x="83721" y="100114"/>
                </a:lnTo>
                <a:lnTo>
                  <a:pt x="84376" y="100114"/>
                </a:lnTo>
                <a:lnTo>
                  <a:pt x="84376" y="98803"/>
                </a:lnTo>
                <a:close/>
                <a:moveTo>
                  <a:pt x="4329387" y="97054"/>
                </a:moveTo>
                <a:lnTo>
                  <a:pt x="4328512" y="97491"/>
                </a:lnTo>
                <a:lnTo>
                  <a:pt x="4328075" y="97928"/>
                </a:lnTo>
                <a:lnTo>
                  <a:pt x="4328075" y="99677"/>
                </a:lnTo>
                <a:lnTo>
                  <a:pt x="4328512" y="100552"/>
                </a:lnTo>
                <a:lnTo>
                  <a:pt x="4328949" y="102519"/>
                </a:lnTo>
                <a:lnTo>
                  <a:pt x="4329823" y="104268"/>
                </a:lnTo>
                <a:lnTo>
                  <a:pt x="4331135" y="107328"/>
                </a:lnTo>
                <a:lnTo>
                  <a:pt x="4332884" y="109077"/>
                </a:lnTo>
                <a:lnTo>
                  <a:pt x="4332884" y="106454"/>
                </a:lnTo>
                <a:lnTo>
                  <a:pt x="4330698" y="103830"/>
                </a:lnTo>
                <a:lnTo>
                  <a:pt x="4330698" y="102519"/>
                </a:lnTo>
                <a:lnTo>
                  <a:pt x="4330261" y="100552"/>
                </a:lnTo>
                <a:lnTo>
                  <a:pt x="4329823" y="100114"/>
                </a:lnTo>
                <a:lnTo>
                  <a:pt x="4329823" y="99677"/>
                </a:lnTo>
                <a:lnTo>
                  <a:pt x="4330261" y="98803"/>
                </a:lnTo>
                <a:close/>
                <a:moveTo>
                  <a:pt x="2567262" y="97054"/>
                </a:moveTo>
                <a:lnTo>
                  <a:pt x="2566387" y="97491"/>
                </a:lnTo>
                <a:lnTo>
                  <a:pt x="2565950" y="97928"/>
                </a:lnTo>
                <a:lnTo>
                  <a:pt x="2565950" y="99677"/>
                </a:lnTo>
                <a:lnTo>
                  <a:pt x="2566387" y="100552"/>
                </a:lnTo>
                <a:lnTo>
                  <a:pt x="2566825" y="102519"/>
                </a:lnTo>
                <a:lnTo>
                  <a:pt x="2567699" y="104268"/>
                </a:lnTo>
                <a:lnTo>
                  <a:pt x="2569011" y="107328"/>
                </a:lnTo>
                <a:lnTo>
                  <a:pt x="2570759" y="109077"/>
                </a:lnTo>
                <a:lnTo>
                  <a:pt x="2570759" y="106454"/>
                </a:lnTo>
                <a:lnTo>
                  <a:pt x="2568573" y="103830"/>
                </a:lnTo>
                <a:lnTo>
                  <a:pt x="2568573" y="102519"/>
                </a:lnTo>
                <a:lnTo>
                  <a:pt x="2568136" y="100552"/>
                </a:lnTo>
                <a:lnTo>
                  <a:pt x="2567699" y="100114"/>
                </a:lnTo>
                <a:lnTo>
                  <a:pt x="2567699" y="99677"/>
                </a:lnTo>
                <a:lnTo>
                  <a:pt x="2568136" y="98803"/>
                </a:lnTo>
                <a:close/>
                <a:moveTo>
                  <a:pt x="728937" y="97054"/>
                </a:moveTo>
                <a:lnTo>
                  <a:pt x="728063" y="97491"/>
                </a:lnTo>
                <a:lnTo>
                  <a:pt x="727625" y="97928"/>
                </a:lnTo>
                <a:lnTo>
                  <a:pt x="727625" y="99677"/>
                </a:lnTo>
                <a:lnTo>
                  <a:pt x="728063" y="100552"/>
                </a:lnTo>
                <a:lnTo>
                  <a:pt x="728500" y="102519"/>
                </a:lnTo>
                <a:lnTo>
                  <a:pt x="729374" y="104268"/>
                </a:lnTo>
                <a:lnTo>
                  <a:pt x="730686" y="107328"/>
                </a:lnTo>
                <a:lnTo>
                  <a:pt x="732434" y="109077"/>
                </a:lnTo>
                <a:lnTo>
                  <a:pt x="732434" y="106454"/>
                </a:lnTo>
                <a:lnTo>
                  <a:pt x="730248" y="103830"/>
                </a:lnTo>
                <a:lnTo>
                  <a:pt x="730248" y="102519"/>
                </a:lnTo>
                <a:lnTo>
                  <a:pt x="729811" y="100552"/>
                </a:lnTo>
                <a:lnTo>
                  <a:pt x="729374" y="100114"/>
                </a:lnTo>
                <a:lnTo>
                  <a:pt x="729374" y="99677"/>
                </a:lnTo>
                <a:lnTo>
                  <a:pt x="729811" y="98803"/>
                </a:lnTo>
                <a:close/>
                <a:moveTo>
                  <a:pt x="4295286" y="96617"/>
                </a:moveTo>
                <a:lnTo>
                  <a:pt x="4295723" y="97928"/>
                </a:lnTo>
                <a:lnTo>
                  <a:pt x="4297035" y="99240"/>
                </a:lnTo>
                <a:lnTo>
                  <a:pt x="4296598" y="97491"/>
                </a:lnTo>
                <a:close/>
                <a:moveTo>
                  <a:pt x="2533161" y="96617"/>
                </a:moveTo>
                <a:lnTo>
                  <a:pt x="2533599" y="97928"/>
                </a:lnTo>
                <a:lnTo>
                  <a:pt x="2534910" y="99240"/>
                </a:lnTo>
                <a:lnTo>
                  <a:pt x="2534473" y="97491"/>
                </a:lnTo>
                <a:close/>
                <a:moveTo>
                  <a:pt x="694837" y="96617"/>
                </a:moveTo>
                <a:lnTo>
                  <a:pt x="695274" y="97928"/>
                </a:lnTo>
                <a:lnTo>
                  <a:pt x="696585" y="99240"/>
                </a:lnTo>
                <a:lnTo>
                  <a:pt x="696148" y="97491"/>
                </a:lnTo>
                <a:close/>
                <a:moveTo>
                  <a:pt x="3276116" y="96180"/>
                </a:moveTo>
                <a:lnTo>
                  <a:pt x="3278302" y="96180"/>
                </a:lnTo>
                <a:lnTo>
                  <a:pt x="3279613" y="111918"/>
                </a:lnTo>
                <a:lnTo>
                  <a:pt x="3282892" y="128313"/>
                </a:lnTo>
                <a:lnTo>
                  <a:pt x="3283329" y="134652"/>
                </a:lnTo>
                <a:lnTo>
                  <a:pt x="3283767" y="136838"/>
                </a:lnTo>
                <a:lnTo>
                  <a:pt x="3284641" y="149953"/>
                </a:lnTo>
                <a:lnTo>
                  <a:pt x="3284641" y="181649"/>
                </a:lnTo>
                <a:lnTo>
                  <a:pt x="3284203" y="197388"/>
                </a:lnTo>
                <a:lnTo>
                  <a:pt x="3283767" y="213345"/>
                </a:lnTo>
                <a:lnTo>
                  <a:pt x="3282892" y="229083"/>
                </a:lnTo>
                <a:lnTo>
                  <a:pt x="3282455" y="245259"/>
                </a:lnTo>
                <a:lnTo>
                  <a:pt x="3282455" y="248756"/>
                </a:lnTo>
                <a:lnTo>
                  <a:pt x="3275679" y="249631"/>
                </a:lnTo>
                <a:lnTo>
                  <a:pt x="3271089" y="249194"/>
                </a:lnTo>
                <a:lnTo>
                  <a:pt x="3270214" y="235860"/>
                </a:lnTo>
                <a:lnTo>
                  <a:pt x="3269777" y="220558"/>
                </a:lnTo>
                <a:lnTo>
                  <a:pt x="3270214" y="205038"/>
                </a:lnTo>
                <a:lnTo>
                  <a:pt x="3271089" y="189300"/>
                </a:lnTo>
                <a:lnTo>
                  <a:pt x="3271963" y="156948"/>
                </a:lnTo>
                <a:lnTo>
                  <a:pt x="3271963" y="124815"/>
                </a:lnTo>
                <a:lnTo>
                  <a:pt x="3271089" y="108639"/>
                </a:lnTo>
                <a:lnTo>
                  <a:pt x="3270651" y="97054"/>
                </a:lnTo>
                <a:close/>
                <a:moveTo>
                  <a:pt x="3158733" y="96180"/>
                </a:moveTo>
                <a:lnTo>
                  <a:pt x="3158733" y="155637"/>
                </a:lnTo>
                <a:lnTo>
                  <a:pt x="3157421" y="156511"/>
                </a:lnTo>
                <a:lnTo>
                  <a:pt x="3154361" y="157385"/>
                </a:lnTo>
                <a:lnTo>
                  <a:pt x="3145835" y="158478"/>
                </a:lnTo>
                <a:lnTo>
                  <a:pt x="3138185" y="157385"/>
                </a:lnTo>
                <a:lnTo>
                  <a:pt x="3122009" y="157823"/>
                </a:lnTo>
                <a:lnTo>
                  <a:pt x="3106489" y="158915"/>
                </a:lnTo>
                <a:lnTo>
                  <a:pt x="3090751" y="157385"/>
                </a:lnTo>
                <a:lnTo>
                  <a:pt x="3087691" y="156511"/>
                </a:lnTo>
                <a:lnTo>
                  <a:pt x="3086379" y="155637"/>
                </a:lnTo>
                <a:lnTo>
                  <a:pt x="3085286" y="153888"/>
                </a:lnTo>
                <a:lnTo>
                  <a:pt x="3084849" y="150828"/>
                </a:lnTo>
                <a:lnTo>
                  <a:pt x="3084411" y="144488"/>
                </a:lnTo>
                <a:lnTo>
                  <a:pt x="3097527" y="144051"/>
                </a:lnTo>
                <a:lnTo>
                  <a:pt x="3122447" y="146237"/>
                </a:lnTo>
                <a:lnTo>
                  <a:pt x="3132283" y="144926"/>
                </a:lnTo>
                <a:lnTo>
                  <a:pt x="3135562" y="144926"/>
                </a:lnTo>
                <a:lnTo>
                  <a:pt x="3138185" y="144488"/>
                </a:lnTo>
                <a:lnTo>
                  <a:pt x="3139497" y="144488"/>
                </a:lnTo>
                <a:lnTo>
                  <a:pt x="3141901" y="144051"/>
                </a:lnTo>
                <a:lnTo>
                  <a:pt x="3144087" y="142740"/>
                </a:lnTo>
                <a:lnTo>
                  <a:pt x="3145399" y="140991"/>
                </a:lnTo>
                <a:lnTo>
                  <a:pt x="3147147" y="137712"/>
                </a:lnTo>
                <a:lnTo>
                  <a:pt x="3148021" y="134652"/>
                </a:lnTo>
                <a:lnTo>
                  <a:pt x="3148459" y="131592"/>
                </a:lnTo>
                <a:lnTo>
                  <a:pt x="3148459" y="126127"/>
                </a:lnTo>
                <a:lnTo>
                  <a:pt x="3149333" y="119788"/>
                </a:lnTo>
                <a:lnTo>
                  <a:pt x="3149771" y="109514"/>
                </a:lnTo>
                <a:lnTo>
                  <a:pt x="3149771" y="97491"/>
                </a:lnTo>
                <a:lnTo>
                  <a:pt x="3154361" y="96617"/>
                </a:lnTo>
                <a:close/>
                <a:moveTo>
                  <a:pt x="1266341" y="96180"/>
                </a:moveTo>
                <a:lnTo>
                  <a:pt x="1268527" y="96180"/>
                </a:lnTo>
                <a:lnTo>
                  <a:pt x="1269839" y="111918"/>
                </a:lnTo>
                <a:lnTo>
                  <a:pt x="1273118" y="128313"/>
                </a:lnTo>
                <a:lnTo>
                  <a:pt x="1273555" y="134652"/>
                </a:lnTo>
                <a:lnTo>
                  <a:pt x="1273992" y="136838"/>
                </a:lnTo>
                <a:lnTo>
                  <a:pt x="1274866" y="149953"/>
                </a:lnTo>
                <a:lnTo>
                  <a:pt x="1274866" y="181649"/>
                </a:lnTo>
                <a:lnTo>
                  <a:pt x="1274429" y="197388"/>
                </a:lnTo>
                <a:lnTo>
                  <a:pt x="1273992" y="213345"/>
                </a:lnTo>
                <a:lnTo>
                  <a:pt x="1273118" y="229083"/>
                </a:lnTo>
                <a:lnTo>
                  <a:pt x="1272680" y="245259"/>
                </a:lnTo>
                <a:lnTo>
                  <a:pt x="1272680" y="248756"/>
                </a:lnTo>
                <a:lnTo>
                  <a:pt x="1265904" y="249631"/>
                </a:lnTo>
                <a:lnTo>
                  <a:pt x="1261314" y="249194"/>
                </a:lnTo>
                <a:lnTo>
                  <a:pt x="1260439" y="235860"/>
                </a:lnTo>
                <a:lnTo>
                  <a:pt x="1260002" y="220558"/>
                </a:lnTo>
                <a:lnTo>
                  <a:pt x="1260439" y="205038"/>
                </a:lnTo>
                <a:lnTo>
                  <a:pt x="1261314" y="189300"/>
                </a:lnTo>
                <a:lnTo>
                  <a:pt x="1262188" y="156948"/>
                </a:lnTo>
                <a:lnTo>
                  <a:pt x="1262188" y="124815"/>
                </a:lnTo>
                <a:lnTo>
                  <a:pt x="1261314" y="108639"/>
                </a:lnTo>
                <a:lnTo>
                  <a:pt x="1260877" y="97054"/>
                </a:lnTo>
                <a:close/>
                <a:moveTo>
                  <a:pt x="1148958" y="96180"/>
                </a:moveTo>
                <a:lnTo>
                  <a:pt x="1148958" y="155637"/>
                </a:lnTo>
                <a:lnTo>
                  <a:pt x="1147646" y="156511"/>
                </a:lnTo>
                <a:lnTo>
                  <a:pt x="1144586" y="157385"/>
                </a:lnTo>
                <a:lnTo>
                  <a:pt x="1136061" y="158478"/>
                </a:lnTo>
                <a:lnTo>
                  <a:pt x="1128410" y="157385"/>
                </a:lnTo>
                <a:lnTo>
                  <a:pt x="1112234" y="157823"/>
                </a:lnTo>
                <a:lnTo>
                  <a:pt x="1096714" y="158915"/>
                </a:lnTo>
                <a:lnTo>
                  <a:pt x="1080976" y="157385"/>
                </a:lnTo>
                <a:lnTo>
                  <a:pt x="1077916" y="156511"/>
                </a:lnTo>
                <a:lnTo>
                  <a:pt x="1076604" y="155637"/>
                </a:lnTo>
                <a:lnTo>
                  <a:pt x="1075511" y="153888"/>
                </a:lnTo>
                <a:lnTo>
                  <a:pt x="1075074" y="150828"/>
                </a:lnTo>
                <a:lnTo>
                  <a:pt x="1074637" y="144488"/>
                </a:lnTo>
                <a:lnTo>
                  <a:pt x="1087752" y="144051"/>
                </a:lnTo>
                <a:lnTo>
                  <a:pt x="1112672" y="146237"/>
                </a:lnTo>
                <a:lnTo>
                  <a:pt x="1122508" y="144926"/>
                </a:lnTo>
                <a:lnTo>
                  <a:pt x="1125787" y="144926"/>
                </a:lnTo>
                <a:lnTo>
                  <a:pt x="1128410" y="144488"/>
                </a:lnTo>
                <a:lnTo>
                  <a:pt x="1129722" y="144488"/>
                </a:lnTo>
                <a:lnTo>
                  <a:pt x="1132126" y="144051"/>
                </a:lnTo>
                <a:lnTo>
                  <a:pt x="1134312" y="142740"/>
                </a:lnTo>
                <a:lnTo>
                  <a:pt x="1135624" y="140991"/>
                </a:lnTo>
                <a:lnTo>
                  <a:pt x="1137372" y="137712"/>
                </a:lnTo>
                <a:lnTo>
                  <a:pt x="1138247" y="134652"/>
                </a:lnTo>
                <a:lnTo>
                  <a:pt x="1138684" y="131592"/>
                </a:lnTo>
                <a:lnTo>
                  <a:pt x="1138684" y="126127"/>
                </a:lnTo>
                <a:lnTo>
                  <a:pt x="1139558" y="119788"/>
                </a:lnTo>
                <a:lnTo>
                  <a:pt x="1139996" y="109514"/>
                </a:lnTo>
                <a:lnTo>
                  <a:pt x="1139996" y="97491"/>
                </a:lnTo>
                <a:lnTo>
                  <a:pt x="1144586" y="96617"/>
                </a:lnTo>
                <a:close/>
                <a:moveTo>
                  <a:pt x="4492735" y="95743"/>
                </a:moveTo>
                <a:lnTo>
                  <a:pt x="4491861" y="97054"/>
                </a:lnTo>
                <a:lnTo>
                  <a:pt x="4487925" y="96617"/>
                </a:lnTo>
                <a:lnTo>
                  <a:pt x="4487925" y="103830"/>
                </a:lnTo>
                <a:lnTo>
                  <a:pt x="4487051" y="106891"/>
                </a:lnTo>
                <a:lnTo>
                  <a:pt x="4487051" y="109514"/>
                </a:lnTo>
                <a:lnTo>
                  <a:pt x="4487489" y="111263"/>
                </a:lnTo>
                <a:lnTo>
                  <a:pt x="4489237" y="112356"/>
                </a:lnTo>
                <a:lnTo>
                  <a:pt x="4489675" y="110825"/>
                </a:lnTo>
                <a:lnTo>
                  <a:pt x="4489237" y="110388"/>
                </a:lnTo>
                <a:lnTo>
                  <a:pt x="4488800" y="109514"/>
                </a:lnTo>
                <a:lnTo>
                  <a:pt x="4488800" y="108202"/>
                </a:lnTo>
                <a:lnTo>
                  <a:pt x="4488363" y="106891"/>
                </a:lnTo>
                <a:lnTo>
                  <a:pt x="4488800" y="103830"/>
                </a:lnTo>
                <a:lnTo>
                  <a:pt x="4490111" y="102519"/>
                </a:lnTo>
                <a:lnTo>
                  <a:pt x="4491861" y="101863"/>
                </a:lnTo>
                <a:lnTo>
                  <a:pt x="4492735" y="104268"/>
                </a:lnTo>
                <a:lnTo>
                  <a:pt x="4494483" y="104268"/>
                </a:lnTo>
                <a:lnTo>
                  <a:pt x="4496013" y="103393"/>
                </a:lnTo>
                <a:lnTo>
                  <a:pt x="4495577" y="101863"/>
                </a:lnTo>
                <a:lnTo>
                  <a:pt x="4495577" y="99240"/>
                </a:lnTo>
                <a:lnTo>
                  <a:pt x="4496451" y="97054"/>
                </a:lnTo>
                <a:lnTo>
                  <a:pt x="4496451" y="95743"/>
                </a:lnTo>
                <a:close/>
                <a:moveTo>
                  <a:pt x="4313211" y="95743"/>
                </a:moveTo>
                <a:lnTo>
                  <a:pt x="4312337" y="97054"/>
                </a:lnTo>
                <a:lnTo>
                  <a:pt x="4312773" y="98366"/>
                </a:lnTo>
                <a:lnTo>
                  <a:pt x="4314523" y="99240"/>
                </a:lnTo>
                <a:lnTo>
                  <a:pt x="4315397" y="97928"/>
                </a:lnTo>
                <a:lnTo>
                  <a:pt x="4315397" y="96617"/>
                </a:lnTo>
                <a:lnTo>
                  <a:pt x="4314085" y="96180"/>
                </a:lnTo>
                <a:close/>
                <a:moveTo>
                  <a:pt x="3458351" y="95743"/>
                </a:moveTo>
                <a:lnTo>
                  <a:pt x="3457914" y="96180"/>
                </a:lnTo>
                <a:lnTo>
                  <a:pt x="3457914" y="97491"/>
                </a:lnTo>
                <a:lnTo>
                  <a:pt x="3458789" y="97928"/>
                </a:lnTo>
                <a:lnTo>
                  <a:pt x="3459225" y="97928"/>
                </a:lnTo>
                <a:lnTo>
                  <a:pt x="3459663" y="97491"/>
                </a:lnTo>
                <a:lnTo>
                  <a:pt x="3459225" y="96617"/>
                </a:lnTo>
                <a:close/>
                <a:moveTo>
                  <a:pt x="2551086" y="95743"/>
                </a:moveTo>
                <a:lnTo>
                  <a:pt x="2550211" y="97054"/>
                </a:lnTo>
                <a:lnTo>
                  <a:pt x="2550649" y="98366"/>
                </a:lnTo>
                <a:lnTo>
                  <a:pt x="2552397" y="99240"/>
                </a:lnTo>
                <a:lnTo>
                  <a:pt x="2553272" y="97928"/>
                </a:lnTo>
                <a:lnTo>
                  <a:pt x="2553272" y="96617"/>
                </a:lnTo>
                <a:lnTo>
                  <a:pt x="2551961" y="96180"/>
                </a:lnTo>
                <a:close/>
                <a:moveTo>
                  <a:pt x="1471747" y="95743"/>
                </a:moveTo>
                <a:lnTo>
                  <a:pt x="1471310" y="96617"/>
                </a:lnTo>
                <a:lnTo>
                  <a:pt x="1472185" y="97491"/>
                </a:lnTo>
                <a:lnTo>
                  <a:pt x="1473059" y="97491"/>
                </a:lnTo>
                <a:lnTo>
                  <a:pt x="1474370" y="96180"/>
                </a:lnTo>
                <a:lnTo>
                  <a:pt x="1473933" y="95743"/>
                </a:lnTo>
                <a:close/>
                <a:moveTo>
                  <a:pt x="886602" y="95743"/>
                </a:moveTo>
                <a:lnTo>
                  <a:pt x="886164" y="96180"/>
                </a:lnTo>
                <a:lnTo>
                  <a:pt x="886164" y="97491"/>
                </a:lnTo>
                <a:lnTo>
                  <a:pt x="887039" y="97928"/>
                </a:lnTo>
                <a:lnTo>
                  <a:pt x="887476" y="97928"/>
                </a:lnTo>
                <a:lnTo>
                  <a:pt x="887913" y="97491"/>
                </a:lnTo>
                <a:lnTo>
                  <a:pt x="887476" y="96617"/>
                </a:lnTo>
                <a:close/>
                <a:moveTo>
                  <a:pt x="712761" y="95743"/>
                </a:moveTo>
                <a:lnTo>
                  <a:pt x="711887" y="97054"/>
                </a:lnTo>
                <a:lnTo>
                  <a:pt x="712324" y="98366"/>
                </a:lnTo>
                <a:lnTo>
                  <a:pt x="714073" y="99240"/>
                </a:lnTo>
                <a:lnTo>
                  <a:pt x="714947" y="97928"/>
                </a:lnTo>
                <a:lnTo>
                  <a:pt x="714947" y="96617"/>
                </a:lnTo>
                <a:lnTo>
                  <a:pt x="713635" y="96180"/>
                </a:lnTo>
                <a:close/>
                <a:moveTo>
                  <a:pt x="3220593" y="94431"/>
                </a:moveTo>
                <a:lnTo>
                  <a:pt x="3219719" y="95305"/>
                </a:lnTo>
                <a:lnTo>
                  <a:pt x="3219282" y="96617"/>
                </a:lnTo>
                <a:lnTo>
                  <a:pt x="3220157" y="97054"/>
                </a:lnTo>
                <a:lnTo>
                  <a:pt x="3221031" y="97054"/>
                </a:lnTo>
                <a:lnTo>
                  <a:pt x="3222343" y="96617"/>
                </a:lnTo>
                <a:lnTo>
                  <a:pt x="3222779" y="95305"/>
                </a:lnTo>
                <a:lnTo>
                  <a:pt x="3221905" y="94431"/>
                </a:lnTo>
                <a:close/>
                <a:moveTo>
                  <a:pt x="1210819" y="94431"/>
                </a:moveTo>
                <a:lnTo>
                  <a:pt x="1209945" y="95305"/>
                </a:lnTo>
                <a:lnTo>
                  <a:pt x="1209508" y="96617"/>
                </a:lnTo>
                <a:lnTo>
                  <a:pt x="1210382" y="97054"/>
                </a:lnTo>
                <a:lnTo>
                  <a:pt x="1211256" y="97054"/>
                </a:lnTo>
                <a:lnTo>
                  <a:pt x="1212568" y="96617"/>
                </a:lnTo>
                <a:lnTo>
                  <a:pt x="1213005" y="95305"/>
                </a:lnTo>
                <a:lnTo>
                  <a:pt x="1212131" y="94431"/>
                </a:lnTo>
                <a:close/>
                <a:moveTo>
                  <a:pt x="1878569" y="93994"/>
                </a:moveTo>
                <a:lnTo>
                  <a:pt x="1887968" y="94431"/>
                </a:lnTo>
                <a:lnTo>
                  <a:pt x="1901958" y="94868"/>
                </a:lnTo>
                <a:lnTo>
                  <a:pt x="1910702" y="94868"/>
                </a:lnTo>
                <a:lnTo>
                  <a:pt x="1918353" y="95305"/>
                </a:lnTo>
                <a:lnTo>
                  <a:pt x="1925129" y="96180"/>
                </a:lnTo>
                <a:lnTo>
                  <a:pt x="1931031" y="97491"/>
                </a:lnTo>
                <a:lnTo>
                  <a:pt x="1937151" y="100114"/>
                </a:lnTo>
                <a:lnTo>
                  <a:pt x="1943053" y="104268"/>
                </a:lnTo>
                <a:lnTo>
                  <a:pt x="1947862" y="108202"/>
                </a:lnTo>
                <a:lnTo>
                  <a:pt x="1949830" y="109951"/>
                </a:lnTo>
                <a:lnTo>
                  <a:pt x="1943928" y="109077"/>
                </a:lnTo>
                <a:lnTo>
                  <a:pt x="1935403" y="108639"/>
                </a:lnTo>
                <a:lnTo>
                  <a:pt x="1926877" y="108639"/>
                </a:lnTo>
                <a:lnTo>
                  <a:pt x="1912669" y="108202"/>
                </a:lnTo>
                <a:lnTo>
                  <a:pt x="1903270" y="107765"/>
                </a:lnTo>
                <a:lnTo>
                  <a:pt x="1893433" y="108202"/>
                </a:lnTo>
                <a:lnTo>
                  <a:pt x="1879443" y="109951"/>
                </a:lnTo>
                <a:lnTo>
                  <a:pt x="1878132" y="110388"/>
                </a:lnTo>
                <a:lnTo>
                  <a:pt x="1879006" y="111263"/>
                </a:lnTo>
                <a:lnTo>
                  <a:pt x="1880318" y="113230"/>
                </a:lnTo>
                <a:lnTo>
                  <a:pt x="1880755" y="115416"/>
                </a:lnTo>
                <a:lnTo>
                  <a:pt x="1880755" y="124815"/>
                </a:lnTo>
                <a:lnTo>
                  <a:pt x="1880318" y="146674"/>
                </a:lnTo>
                <a:lnTo>
                  <a:pt x="1879881" y="156074"/>
                </a:lnTo>
                <a:lnTo>
                  <a:pt x="1878132" y="168752"/>
                </a:lnTo>
                <a:lnTo>
                  <a:pt x="1877695" y="178151"/>
                </a:lnTo>
                <a:lnTo>
                  <a:pt x="1878132" y="187114"/>
                </a:lnTo>
                <a:lnTo>
                  <a:pt x="1878569" y="200011"/>
                </a:lnTo>
                <a:lnTo>
                  <a:pt x="1878569" y="243073"/>
                </a:lnTo>
                <a:lnTo>
                  <a:pt x="1869607" y="242636"/>
                </a:lnTo>
                <a:lnTo>
                  <a:pt x="1865672" y="242636"/>
                </a:lnTo>
                <a:lnTo>
                  <a:pt x="1865235" y="230832"/>
                </a:lnTo>
                <a:lnTo>
                  <a:pt x="1864798" y="215749"/>
                </a:lnTo>
                <a:lnTo>
                  <a:pt x="1864798" y="174873"/>
                </a:lnTo>
                <a:lnTo>
                  <a:pt x="1864361" y="168752"/>
                </a:lnTo>
                <a:lnTo>
                  <a:pt x="1864361" y="144926"/>
                </a:lnTo>
                <a:lnTo>
                  <a:pt x="1866109" y="132903"/>
                </a:lnTo>
                <a:lnTo>
                  <a:pt x="1866109" y="122192"/>
                </a:lnTo>
                <a:lnTo>
                  <a:pt x="1866547" y="113230"/>
                </a:lnTo>
                <a:lnTo>
                  <a:pt x="1866983" y="106891"/>
                </a:lnTo>
                <a:lnTo>
                  <a:pt x="1866983" y="94868"/>
                </a:lnTo>
                <a:lnTo>
                  <a:pt x="1869607" y="94431"/>
                </a:lnTo>
                <a:close/>
                <a:moveTo>
                  <a:pt x="3492670" y="93119"/>
                </a:moveTo>
                <a:lnTo>
                  <a:pt x="3490921" y="93557"/>
                </a:lnTo>
                <a:lnTo>
                  <a:pt x="3490484" y="95305"/>
                </a:lnTo>
                <a:lnTo>
                  <a:pt x="3490921" y="96180"/>
                </a:lnTo>
                <a:lnTo>
                  <a:pt x="3492233" y="96617"/>
                </a:lnTo>
                <a:lnTo>
                  <a:pt x="3494200" y="95743"/>
                </a:lnTo>
                <a:lnTo>
                  <a:pt x="3495075" y="94431"/>
                </a:lnTo>
                <a:lnTo>
                  <a:pt x="3493545" y="93557"/>
                </a:lnTo>
                <a:close/>
                <a:moveTo>
                  <a:pt x="2001199" y="93119"/>
                </a:moveTo>
                <a:lnTo>
                  <a:pt x="2001636" y="95305"/>
                </a:lnTo>
                <a:lnTo>
                  <a:pt x="2002073" y="97054"/>
                </a:lnTo>
                <a:lnTo>
                  <a:pt x="2004477" y="98366"/>
                </a:lnTo>
                <a:lnTo>
                  <a:pt x="2006226" y="96617"/>
                </a:lnTo>
                <a:lnTo>
                  <a:pt x="2004915" y="94431"/>
                </a:lnTo>
                <a:close/>
                <a:moveTo>
                  <a:pt x="920921" y="93119"/>
                </a:moveTo>
                <a:lnTo>
                  <a:pt x="919172" y="93557"/>
                </a:lnTo>
                <a:lnTo>
                  <a:pt x="918735" y="95305"/>
                </a:lnTo>
                <a:lnTo>
                  <a:pt x="919172" y="96180"/>
                </a:lnTo>
                <a:lnTo>
                  <a:pt x="920483" y="96617"/>
                </a:lnTo>
                <a:lnTo>
                  <a:pt x="922451" y="95743"/>
                </a:lnTo>
                <a:lnTo>
                  <a:pt x="923325" y="94431"/>
                </a:lnTo>
                <a:lnTo>
                  <a:pt x="921795" y="93557"/>
                </a:lnTo>
                <a:close/>
                <a:moveTo>
                  <a:pt x="306246" y="93119"/>
                </a:moveTo>
                <a:lnTo>
                  <a:pt x="304935" y="93557"/>
                </a:lnTo>
                <a:lnTo>
                  <a:pt x="304061" y="94431"/>
                </a:lnTo>
                <a:lnTo>
                  <a:pt x="303623" y="96180"/>
                </a:lnTo>
                <a:lnTo>
                  <a:pt x="304935" y="97491"/>
                </a:lnTo>
                <a:lnTo>
                  <a:pt x="307121" y="98803"/>
                </a:lnTo>
                <a:lnTo>
                  <a:pt x="309525" y="99677"/>
                </a:lnTo>
                <a:lnTo>
                  <a:pt x="310400" y="102519"/>
                </a:lnTo>
                <a:lnTo>
                  <a:pt x="312586" y="104268"/>
                </a:lnTo>
                <a:lnTo>
                  <a:pt x="313460" y="103830"/>
                </a:lnTo>
                <a:lnTo>
                  <a:pt x="313897" y="103393"/>
                </a:lnTo>
                <a:lnTo>
                  <a:pt x="312586" y="100114"/>
                </a:lnTo>
                <a:lnTo>
                  <a:pt x="309525" y="97928"/>
                </a:lnTo>
                <a:lnTo>
                  <a:pt x="307558" y="97491"/>
                </a:lnTo>
                <a:lnTo>
                  <a:pt x="307121" y="95743"/>
                </a:lnTo>
                <a:lnTo>
                  <a:pt x="307121" y="93994"/>
                </a:lnTo>
                <a:close/>
                <a:moveTo>
                  <a:pt x="1595689" y="92464"/>
                </a:moveTo>
                <a:lnTo>
                  <a:pt x="1598093" y="93119"/>
                </a:lnTo>
                <a:lnTo>
                  <a:pt x="1598093" y="94868"/>
                </a:lnTo>
                <a:lnTo>
                  <a:pt x="1597219" y="99240"/>
                </a:lnTo>
                <a:lnTo>
                  <a:pt x="1597656" y="108639"/>
                </a:lnTo>
                <a:lnTo>
                  <a:pt x="1592191" y="109077"/>
                </a:lnTo>
                <a:lnTo>
                  <a:pt x="1580169" y="108639"/>
                </a:lnTo>
                <a:lnTo>
                  <a:pt x="1572081" y="108202"/>
                </a:lnTo>
                <a:lnTo>
                  <a:pt x="1563993" y="108202"/>
                </a:lnTo>
                <a:lnTo>
                  <a:pt x="1552408" y="108639"/>
                </a:lnTo>
                <a:lnTo>
                  <a:pt x="1549129" y="109077"/>
                </a:lnTo>
                <a:lnTo>
                  <a:pt x="1547380" y="110825"/>
                </a:lnTo>
                <a:lnTo>
                  <a:pt x="1546068" y="112793"/>
                </a:lnTo>
                <a:lnTo>
                  <a:pt x="1545631" y="115416"/>
                </a:lnTo>
                <a:lnTo>
                  <a:pt x="1545631" y="123941"/>
                </a:lnTo>
                <a:lnTo>
                  <a:pt x="1538418" y="123941"/>
                </a:lnTo>
                <a:lnTo>
                  <a:pt x="1532297" y="123066"/>
                </a:lnTo>
                <a:lnTo>
                  <a:pt x="1531423" y="114979"/>
                </a:lnTo>
                <a:lnTo>
                  <a:pt x="1531860" y="101863"/>
                </a:lnTo>
                <a:lnTo>
                  <a:pt x="1531860" y="94431"/>
                </a:lnTo>
                <a:lnTo>
                  <a:pt x="1546943" y="94431"/>
                </a:lnTo>
                <a:lnTo>
                  <a:pt x="1555031" y="94868"/>
                </a:lnTo>
                <a:lnTo>
                  <a:pt x="1567053" y="95305"/>
                </a:lnTo>
                <a:lnTo>
                  <a:pt x="1580169" y="94431"/>
                </a:lnTo>
                <a:lnTo>
                  <a:pt x="1588694" y="93119"/>
                </a:lnTo>
                <a:close/>
                <a:moveTo>
                  <a:pt x="2019123" y="92027"/>
                </a:moveTo>
                <a:lnTo>
                  <a:pt x="2017375" y="92464"/>
                </a:lnTo>
                <a:lnTo>
                  <a:pt x="2016500" y="94431"/>
                </a:lnTo>
                <a:lnTo>
                  <a:pt x="2017375" y="95743"/>
                </a:lnTo>
                <a:lnTo>
                  <a:pt x="2018249" y="95305"/>
                </a:lnTo>
                <a:lnTo>
                  <a:pt x="2019123" y="94431"/>
                </a:lnTo>
                <a:lnTo>
                  <a:pt x="2019997" y="93994"/>
                </a:lnTo>
                <a:lnTo>
                  <a:pt x="2020435" y="93557"/>
                </a:lnTo>
                <a:close/>
                <a:moveTo>
                  <a:pt x="1499071" y="91589"/>
                </a:moveTo>
                <a:lnTo>
                  <a:pt x="1498197" y="92027"/>
                </a:lnTo>
                <a:lnTo>
                  <a:pt x="1497323" y="93557"/>
                </a:lnTo>
                <a:lnTo>
                  <a:pt x="1497323" y="93994"/>
                </a:lnTo>
                <a:lnTo>
                  <a:pt x="1497760" y="94431"/>
                </a:lnTo>
                <a:lnTo>
                  <a:pt x="1499071" y="94431"/>
                </a:lnTo>
                <a:lnTo>
                  <a:pt x="1499946" y="93557"/>
                </a:lnTo>
                <a:lnTo>
                  <a:pt x="1499946" y="92027"/>
                </a:lnTo>
                <a:close/>
                <a:moveTo>
                  <a:pt x="1987865" y="90278"/>
                </a:moveTo>
                <a:lnTo>
                  <a:pt x="1986990" y="90715"/>
                </a:lnTo>
                <a:lnTo>
                  <a:pt x="1986990" y="92027"/>
                </a:lnTo>
                <a:lnTo>
                  <a:pt x="1987865" y="92027"/>
                </a:lnTo>
                <a:lnTo>
                  <a:pt x="1988739" y="91152"/>
                </a:lnTo>
                <a:lnTo>
                  <a:pt x="1988739" y="90715"/>
                </a:lnTo>
                <a:lnTo>
                  <a:pt x="1988302" y="90715"/>
                </a:lnTo>
                <a:close/>
                <a:moveTo>
                  <a:pt x="1982400" y="89403"/>
                </a:moveTo>
                <a:lnTo>
                  <a:pt x="1981525" y="89841"/>
                </a:lnTo>
                <a:lnTo>
                  <a:pt x="1981088" y="91152"/>
                </a:lnTo>
                <a:lnTo>
                  <a:pt x="1981525" y="90715"/>
                </a:lnTo>
                <a:lnTo>
                  <a:pt x="1981963" y="90715"/>
                </a:lnTo>
                <a:lnTo>
                  <a:pt x="1982837" y="90278"/>
                </a:lnTo>
                <a:close/>
                <a:moveTo>
                  <a:pt x="4481587" y="88966"/>
                </a:moveTo>
                <a:lnTo>
                  <a:pt x="4481149" y="89841"/>
                </a:lnTo>
                <a:lnTo>
                  <a:pt x="4482023" y="90715"/>
                </a:lnTo>
                <a:lnTo>
                  <a:pt x="4482898" y="91152"/>
                </a:lnTo>
                <a:lnTo>
                  <a:pt x="4483773" y="90715"/>
                </a:lnTo>
                <a:lnTo>
                  <a:pt x="4483335" y="89841"/>
                </a:lnTo>
                <a:lnTo>
                  <a:pt x="4482461" y="88966"/>
                </a:lnTo>
                <a:close/>
                <a:moveTo>
                  <a:pt x="4561373" y="88092"/>
                </a:moveTo>
                <a:lnTo>
                  <a:pt x="4576893" y="88092"/>
                </a:lnTo>
                <a:lnTo>
                  <a:pt x="4585417" y="88529"/>
                </a:lnTo>
                <a:lnTo>
                  <a:pt x="4593505" y="89403"/>
                </a:lnTo>
                <a:lnTo>
                  <a:pt x="4598970" y="90715"/>
                </a:lnTo>
                <a:lnTo>
                  <a:pt x="4598970" y="101426"/>
                </a:lnTo>
                <a:lnTo>
                  <a:pt x="4592631" y="100552"/>
                </a:lnTo>
                <a:lnTo>
                  <a:pt x="4584106" y="100114"/>
                </a:lnTo>
                <a:lnTo>
                  <a:pt x="4568805" y="100114"/>
                </a:lnTo>
                <a:lnTo>
                  <a:pt x="4562247" y="100552"/>
                </a:lnTo>
                <a:lnTo>
                  <a:pt x="4556345" y="101863"/>
                </a:lnTo>
                <a:lnTo>
                  <a:pt x="4551099" y="103830"/>
                </a:lnTo>
                <a:lnTo>
                  <a:pt x="4546071" y="106454"/>
                </a:lnTo>
                <a:lnTo>
                  <a:pt x="4542573" y="109077"/>
                </a:lnTo>
                <a:lnTo>
                  <a:pt x="4540606" y="112356"/>
                </a:lnTo>
                <a:lnTo>
                  <a:pt x="4539732" y="114979"/>
                </a:lnTo>
                <a:lnTo>
                  <a:pt x="4535797" y="111263"/>
                </a:lnTo>
                <a:lnTo>
                  <a:pt x="4533611" y="108202"/>
                </a:lnTo>
                <a:lnTo>
                  <a:pt x="4532737" y="103393"/>
                </a:lnTo>
                <a:lnTo>
                  <a:pt x="4533174" y="100114"/>
                </a:lnTo>
                <a:lnTo>
                  <a:pt x="4535360" y="97054"/>
                </a:lnTo>
                <a:lnTo>
                  <a:pt x="4538420" y="94431"/>
                </a:lnTo>
                <a:lnTo>
                  <a:pt x="4543448" y="91589"/>
                </a:lnTo>
                <a:lnTo>
                  <a:pt x="4548694" y="89841"/>
                </a:lnTo>
                <a:lnTo>
                  <a:pt x="4555033" y="88529"/>
                </a:lnTo>
                <a:close/>
                <a:moveTo>
                  <a:pt x="3967497" y="87655"/>
                </a:moveTo>
                <a:lnTo>
                  <a:pt x="3978645" y="106016"/>
                </a:lnTo>
                <a:lnTo>
                  <a:pt x="3982143" y="111918"/>
                </a:lnTo>
                <a:lnTo>
                  <a:pt x="3986733" y="122629"/>
                </a:lnTo>
                <a:lnTo>
                  <a:pt x="3990231" y="134215"/>
                </a:lnTo>
                <a:lnTo>
                  <a:pt x="3995696" y="148423"/>
                </a:lnTo>
                <a:lnTo>
                  <a:pt x="3996570" y="151265"/>
                </a:lnTo>
                <a:lnTo>
                  <a:pt x="3997007" y="154325"/>
                </a:lnTo>
                <a:lnTo>
                  <a:pt x="3998756" y="172250"/>
                </a:lnTo>
                <a:lnTo>
                  <a:pt x="3999193" y="187114"/>
                </a:lnTo>
                <a:lnTo>
                  <a:pt x="3998319" y="208973"/>
                </a:lnTo>
                <a:lnTo>
                  <a:pt x="3995259" y="229520"/>
                </a:lnTo>
                <a:lnTo>
                  <a:pt x="3990231" y="248756"/>
                </a:lnTo>
                <a:lnTo>
                  <a:pt x="3982143" y="268867"/>
                </a:lnTo>
                <a:lnTo>
                  <a:pt x="3971869" y="287229"/>
                </a:lnTo>
                <a:lnTo>
                  <a:pt x="3959847" y="303404"/>
                </a:lnTo>
                <a:lnTo>
                  <a:pt x="3947387" y="316301"/>
                </a:lnTo>
                <a:lnTo>
                  <a:pt x="3926621" y="332040"/>
                </a:lnTo>
                <a:lnTo>
                  <a:pt x="3903013" y="345155"/>
                </a:lnTo>
                <a:lnTo>
                  <a:pt x="3888586" y="350401"/>
                </a:lnTo>
                <a:lnTo>
                  <a:pt x="3874815" y="354992"/>
                </a:lnTo>
                <a:lnTo>
                  <a:pt x="3859513" y="358052"/>
                </a:lnTo>
                <a:lnTo>
                  <a:pt x="3834594" y="361112"/>
                </a:lnTo>
                <a:lnTo>
                  <a:pt x="3814265" y="361987"/>
                </a:lnTo>
                <a:lnTo>
                  <a:pt x="3800931" y="361550"/>
                </a:lnTo>
                <a:lnTo>
                  <a:pt x="3780383" y="359801"/>
                </a:lnTo>
                <a:lnTo>
                  <a:pt x="3758743" y="355866"/>
                </a:lnTo>
                <a:lnTo>
                  <a:pt x="3745846" y="350839"/>
                </a:lnTo>
                <a:lnTo>
                  <a:pt x="3732512" y="344062"/>
                </a:lnTo>
                <a:lnTo>
                  <a:pt x="3707374" y="329417"/>
                </a:lnTo>
                <a:lnTo>
                  <a:pt x="3727047" y="337505"/>
                </a:lnTo>
                <a:lnTo>
                  <a:pt x="3743660" y="342314"/>
                </a:lnTo>
                <a:lnTo>
                  <a:pt x="3767268" y="346904"/>
                </a:lnTo>
                <a:lnTo>
                  <a:pt x="3788034" y="348653"/>
                </a:lnTo>
                <a:lnTo>
                  <a:pt x="3801368" y="349090"/>
                </a:lnTo>
                <a:lnTo>
                  <a:pt x="3821479" y="348216"/>
                </a:lnTo>
                <a:lnTo>
                  <a:pt x="3846617" y="345155"/>
                </a:lnTo>
                <a:lnTo>
                  <a:pt x="3861699" y="341876"/>
                </a:lnTo>
                <a:lnTo>
                  <a:pt x="3875689" y="337505"/>
                </a:lnTo>
                <a:lnTo>
                  <a:pt x="3889897" y="332040"/>
                </a:lnTo>
                <a:lnTo>
                  <a:pt x="3913724" y="319143"/>
                </a:lnTo>
                <a:lnTo>
                  <a:pt x="3934271" y="303404"/>
                </a:lnTo>
                <a:lnTo>
                  <a:pt x="3946950" y="290507"/>
                </a:lnTo>
                <a:lnTo>
                  <a:pt x="3958973" y="274332"/>
                </a:lnTo>
                <a:lnTo>
                  <a:pt x="3969246" y="255970"/>
                </a:lnTo>
                <a:lnTo>
                  <a:pt x="3977334" y="235860"/>
                </a:lnTo>
                <a:lnTo>
                  <a:pt x="3982143" y="216624"/>
                </a:lnTo>
                <a:lnTo>
                  <a:pt x="3985422" y="196076"/>
                </a:lnTo>
                <a:lnTo>
                  <a:pt x="3986297" y="173998"/>
                </a:lnTo>
                <a:lnTo>
                  <a:pt x="3985859" y="159353"/>
                </a:lnTo>
                <a:lnTo>
                  <a:pt x="3984111" y="141428"/>
                </a:lnTo>
                <a:lnTo>
                  <a:pt x="3979957" y="122192"/>
                </a:lnTo>
                <a:lnTo>
                  <a:pt x="3975148" y="105579"/>
                </a:lnTo>
                <a:close/>
                <a:moveTo>
                  <a:pt x="1486612" y="87655"/>
                </a:moveTo>
                <a:lnTo>
                  <a:pt x="1486174" y="88092"/>
                </a:lnTo>
                <a:lnTo>
                  <a:pt x="1486174" y="88529"/>
                </a:lnTo>
                <a:lnTo>
                  <a:pt x="1486612" y="89841"/>
                </a:lnTo>
                <a:lnTo>
                  <a:pt x="1487486" y="89841"/>
                </a:lnTo>
                <a:lnTo>
                  <a:pt x="1487923" y="89403"/>
                </a:lnTo>
                <a:lnTo>
                  <a:pt x="1487923" y="88966"/>
                </a:lnTo>
                <a:lnTo>
                  <a:pt x="1487486" y="88092"/>
                </a:lnTo>
                <a:close/>
                <a:moveTo>
                  <a:pt x="4476777" y="87218"/>
                </a:moveTo>
                <a:lnTo>
                  <a:pt x="4475685" y="87655"/>
                </a:lnTo>
                <a:lnTo>
                  <a:pt x="4475247" y="88092"/>
                </a:lnTo>
                <a:lnTo>
                  <a:pt x="4475685" y="88966"/>
                </a:lnTo>
                <a:lnTo>
                  <a:pt x="4476777" y="89403"/>
                </a:lnTo>
                <a:lnTo>
                  <a:pt x="4477652" y="88529"/>
                </a:lnTo>
                <a:lnTo>
                  <a:pt x="4477652" y="88092"/>
                </a:lnTo>
                <a:close/>
                <a:moveTo>
                  <a:pt x="3469937" y="87218"/>
                </a:moveTo>
                <a:lnTo>
                  <a:pt x="3469937" y="88966"/>
                </a:lnTo>
                <a:lnTo>
                  <a:pt x="3470811" y="90278"/>
                </a:lnTo>
                <a:lnTo>
                  <a:pt x="3471248" y="88529"/>
                </a:lnTo>
                <a:close/>
                <a:moveTo>
                  <a:pt x="898187" y="87218"/>
                </a:moveTo>
                <a:lnTo>
                  <a:pt x="898187" y="88966"/>
                </a:lnTo>
                <a:lnTo>
                  <a:pt x="899061" y="90278"/>
                </a:lnTo>
                <a:lnTo>
                  <a:pt x="899499" y="88529"/>
                </a:lnTo>
                <a:close/>
                <a:moveTo>
                  <a:pt x="313897" y="87218"/>
                </a:moveTo>
                <a:lnTo>
                  <a:pt x="313023" y="87655"/>
                </a:lnTo>
                <a:lnTo>
                  <a:pt x="312586" y="88529"/>
                </a:lnTo>
                <a:lnTo>
                  <a:pt x="313023" y="89403"/>
                </a:lnTo>
                <a:lnTo>
                  <a:pt x="313460" y="89841"/>
                </a:lnTo>
                <a:lnTo>
                  <a:pt x="314334" y="89403"/>
                </a:lnTo>
                <a:lnTo>
                  <a:pt x="314772" y="88529"/>
                </a:lnTo>
                <a:lnTo>
                  <a:pt x="314772" y="87655"/>
                </a:lnTo>
                <a:close/>
                <a:moveTo>
                  <a:pt x="3800493" y="86343"/>
                </a:moveTo>
                <a:lnTo>
                  <a:pt x="3816669" y="87655"/>
                </a:lnTo>
                <a:lnTo>
                  <a:pt x="3828255" y="90278"/>
                </a:lnTo>
                <a:lnTo>
                  <a:pt x="3843993" y="97491"/>
                </a:lnTo>
                <a:lnTo>
                  <a:pt x="3845305" y="98366"/>
                </a:lnTo>
                <a:lnTo>
                  <a:pt x="3839403" y="97054"/>
                </a:lnTo>
                <a:lnTo>
                  <a:pt x="3821479" y="95743"/>
                </a:lnTo>
                <a:lnTo>
                  <a:pt x="3802679" y="97054"/>
                </a:lnTo>
                <a:lnTo>
                  <a:pt x="3783443" y="102956"/>
                </a:lnTo>
                <a:lnTo>
                  <a:pt x="3767705" y="110825"/>
                </a:lnTo>
                <a:lnTo>
                  <a:pt x="3753934" y="122629"/>
                </a:lnTo>
                <a:lnTo>
                  <a:pt x="3743223" y="135963"/>
                </a:lnTo>
                <a:lnTo>
                  <a:pt x="3734698" y="153013"/>
                </a:lnTo>
                <a:lnTo>
                  <a:pt x="3729670" y="170501"/>
                </a:lnTo>
                <a:lnTo>
                  <a:pt x="3727484" y="192360"/>
                </a:lnTo>
                <a:lnTo>
                  <a:pt x="3728359" y="206350"/>
                </a:lnTo>
                <a:lnTo>
                  <a:pt x="3730981" y="220995"/>
                </a:lnTo>
                <a:lnTo>
                  <a:pt x="3727921" y="216186"/>
                </a:lnTo>
                <a:lnTo>
                  <a:pt x="3722019" y="201759"/>
                </a:lnTo>
                <a:lnTo>
                  <a:pt x="3718522" y="183398"/>
                </a:lnTo>
                <a:lnTo>
                  <a:pt x="3718085" y="171375"/>
                </a:lnTo>
                <a:lnTo>
                  <a:pt x="3719833" y="152139"/>
                </a:lnTo>
                <a:lnTo>
                  <a:pt x="3723987" y="136838"/>
                </a:lnTo>
                <a:lnTo>
                  <a:pt x="3731419" y="121755"/>
                </a:lnTo>
                <a:lnTo>
                  <a:pt x="3740819" y="109951"/>
                </a:lnTo>
                <a:lnTo>
                  <a:pt x="3753497" y="99677"/>
                </a:lnTo>
                <a:lnTo>
                  <a:pt x="3766831" y="92464"/>
                </a:lnTo>
                <a:lnTo>
                  <a:pt x="3783881" y="87655"/>
                </a:lnTo>
                <a:close/>
                <a:moveTo>
                  <a:pt x="1463659" y="85906"/>
                </a:moveTo>
                <a:lnTo>
                  <a:pt x="1462785" y="86343"/>
                </a:lnTo>
                <a:lnTo>
                  <a:pt x="1463222" y="87218"/>
                </a:lnTo>
                <a:lnTo>
                  <a:pt x="1464534" y="87655"/>
                </a:lnTo>
                <a:lnTo>
                  <a:pt x="1465408" y="86780"/>
                </a:lnTo>
                <a:lnTo>
                  <a:pt x="1465408" y="85906"/>
                </a:lnTo>
                <a:close/>
                <a:moveTo>
                  <a:pt x="2811707" y="85032"/>
                </a:moveTo>
                <a:lnTo>
                  <a:pt x="2809521" y="86343"/>
                </a:lnTo>
                <a:lnTo>
                  <a:pt x="2809084" y="88966"/>
                </a:lnTo>
                <a:lnTo>
                  <a:pt x="2807773" y="90278"/>
                </a:lnTo>
                <a:lnTo>
                  <a:pt x="2808210" y="91152"/>
                </a:lnTo>
                <a:lnTo>
                  <a:pt x="2810395" y="92027"/>
                </a:lnTo>
                <a:lnTo>
                  <a:pt x="2812581" y="91152"/>
                </a:lnTo>
                <a:lnTo>
                  <a:pt x="2813019" y="89403"/>
                </a:lnTo>
                <a:lnTo>
                  <a:pt x="2811707" y="88092"/>
                </a:lnTo>
                <a:close/>
                <a:moveTo>
                  <a:pt x="3927714" y="83064"/>
                </a:moveTo>
                <a:lnTo>
                  <a:pt x="3926621" y="84594"/>
                </a:lnTo>
                <a:lnTo>
                  <a:pt x="3923998" y="85469"/>
                </a:lnTo>
                <a:lnTo>
                  <a:pt x="3922249" y="87218"/>
                </a:lnTo>
                <a:lnTo>
                  <a:pt x="3922687" y="87218"/>
                </a:lnTo>
                <a:lnTo>
                  <a:pt x="3923998" y="87655"/>
                </a:lnTo>
                <a:lnTo>
                  <a:pt x="3925747" y="88529"/>
                </a:lnTo>
                <a:lnTo>
                  <a:pt x="3927714" y="88092"/>
                </a:lnTo>
                <a:lnTo>
                  <a:pt x="3929900" y="87655"/>
                </a:lnTo>
                <a:lnTo>
                  <a:pt x="3931211" y="86343"/>
                </a:lnTo>
                <a:lnTo>
                  <a:pt x="3929463" y="83720"/>
                </a:lnTo>
                <a:close/>
                <a:moveTo>
                  <a:pt x="3909789" y="83064"/>
                </a:moveTo>
                <a:lnTo>
                  <a:pt x="3906511" y="84594"/>
                </a:lnTo>
                <a:lnTo>
                  <a:pt x="3905636" y="87655"/>
                </a:lnTo>
                <a:lnTo>
                  <a:pt x="3909352" y="86343"/>
                </a:lnTo>
                <a:close/>
                <a:moveTo>
                  <a:pt x="3890991" y="83064"/>
                </a:moveTo>
                <a:lnTo>
                  <a:pt x="3890553" y="84157"/>
                </a:lnTo>
                <a:lnTo>
                  <a:pt x="3890553" y="85906"/>
                </a:lnTo>
                <a:lnTo>
                  <a:pt x="3892302" y="85906"/>
                </a:lnTo>
                <a:lnTo>
                  <a:pt x="3893613" y="86780"/>
                </a:lnTo>
                <a:lnTo>
                  <a:pt x="3894488" y="86343"/>
                </a:lnTo>
                <a:lnTo>
                  <a:pt x="3894051" y="84594"/>
                </a:lnTo>
                <a:lnTo>
                  <a:pt x="3892302" y="83064"/>
                </a:lnTo>
                <a:close/>
                <a:moveTo>
                  <a:pt x="1878569" y="83064"/>
                </a:moveTo>
                <a:lnTo>
                  <a:pt x="1868732" y="83720"/>
                </a:lnTo>
                <a:lnTo>
                  <a:pt x="1854743" y="85469"/>
                </a:lnTo>
                <a:lnTo>
                  <a:pt x="1853431" y="85906"/>
                </a:lnTo>
                <a:lnTo>
                  <a:pt x="1854305" y="86780"/>
                </a:lnTo>
                <a:lnTo>
                  <a:pt x="1855835" y="88529"/>
                </a:lnTo>
                <a:lnTo>
                  <a:pt x="1856273" y="90715"/>
                </a:lnTo>
                <a:lnTo>
                  <a:pt x="1856273" y="106454"/>
                </a:lnTo>
                <a:lnTo>
                  <a:pt x="1855835" y="112793"/>
                </a:lnTo>
                <a:lnTo>
                  <a:pt x="1855835" y="122192"/>
                </a:lnTo>
                <a:lnTo>
                  <a:pt x="1855398" y="131592"/>
                </a:lnTo>
                <a:lnTo>
                  <a:pt x="1853431" y="144051"/>
                </a:lnTo>
                <a:lnTo>
                  <a:pt x="1852994" y="153451"/>
                </a:lnTo>
                <a:lnTo>
                  <a:pt x="1853431" y="162413"/>
                </a:lnTo>
                <a:lnTo>
                  <a:pt x="1853868" y="175310"/>
                </a:lnTo>
                <a:lnTo>
                  <a:pt x="1853868" y="215749"/>
                </a:lnTo>
                <a:lnTo>
                  <a:pt x="1854305" y="225149"/>
                </a:lnTo>
                <a:lnTo>
                  <a:pt x="1854743" y="237608"/>
                </a:lnTo>
                <a:lnTo>
                  <a:pt x="1854743" y="247008"/>
                </a:lnTo>
                <a:lnTo>
                  <a:pt x="1854305" y="249194"/>
                </a:lnTo>
                <a:lnTo>
                  <a:pt x="1853431" y="250942"/>
                </a:lnTo>
                <a:lnTo>
                  <a:pt x="1853431" y="252035"/>
                </a:lnTo>
                <a:lnTo>
                  <a:pt x="1854743" y="252473"/>
                </a:lnTo>
                <a:lnTo>
                  <a:pt x="1868732" y="253347"/>
                </a:lnTo>
                <a:lnTo>
                  <a:pt x="1878569" y="253784"/>
                </a:lnTo>
                <a:lnTo>
                  <a:pt x="1911357" y="253784"/>
                </a:lnTo>
                <a:lnTo>
                  <a:pt x="1920320" y="252910"/>
                </a:lnTo>
                <a:lnTo>
                  <a:pt x="1928189" y="251598"/>
                </a:lnTo>
                <a:lnTo>
                  <a:pt x="1935403" y="249194"/>
                </a:lnTo>
                <a:lnTo>
                  <a:pt x="1943491" y="245259"/>
                </a:lnTo>
                <a:lnTo>
                  <a:pt x="1950267" y="240231"/>
                </a:lnTo>
                <a:lnTo>
                  <a:pt x="1956387" y="234548"/>
                </a:lnTo>
                <a:lnTo>
                  <a:pt x="1961852" y="228646"/>
                </a:lnTo>
                <a:lnTo>
                  <a:pt x="1966661" y="221870"/>
                </a:lnTo>
                <a:lnTo>
                  <a:pt x="1970815" y="214438"/>
                </a:lnTo>
                <a:lnTo>
                  <a:pt x="1973875" y="206787"/>
                </a:lnTo>
                <a:lnTo>
                  <a:pt x="1978465" y="190611"/>
                </a:lnTo>
                <a:lnTo>
                  <a:pt x="1979777" y="182086"/>
                </a:lnTo>
                <a:lnTo>
                  <a:pt x="1980651" y="173998"/>
                </a:lnTo>
                <a:lnTo>
                  <a:pt x="1981088" y="165473"/>
                </a:lnTo>
                <a:lnTo>
                  <a:pt x="1980651" y="156948"/>
                </a:lnTo>
                <a:lnTo>
                  <a:pt x="1979339" y="149516"/>
                </a:lnTo>
                <a:lnTo>
                  <a:pt x="1977591" y="141865"/>
                </a:lnTo>
                <a:lnTo>
                  <a:pt x="1975186" y="134215"/>
                </a:lnTo>
                <a:lnTo>
                  <a:pt x="1972563" y="126564"/>
                </a:lnTo>
                <a:lnTo>
                  <a:pt x="1969503" y="118913"/>
                </a:lnTo>
                <a:lnTo>
                  <a:pt x="1965787" y="112356"/>
                </a:lnTo>
                <a:lnTo>
                  <a:pt x="1960978" y="106016"/>
                </a:lnTo>
                <a:lnTo>
                  <a:pt x="1955513" y="100114"/>
                </a:lnTo>
                <a:lnTo>
                  <a:pt x="1949393" y="95305"/>
                </a:lnTo>
                <a:lnTo>
                  <a:pt x="1942179" y="90715"/>
                </a:lnTo>
                <a:lnTo>
                  <a:pt x="1934528" y="87218"/>
                </a:lnTo>
                <a:lnTo>
                  <a:pt x="1927315" y="85469"/>
                </a:lnTo>
                <a:lnTo>
                  <a:pt x="1919227" y="84594"/>
                </a:lnTo>
                <a:lnTo>
                  <a:pt x="1910702" y="84157"/>
                </a:lnTo>
                <a:lnTo>
                  <a:pt x="1902395" y="84157"/>
                </a:lnTo>
                <a:lnTo>
                  <a:pt x="1887968" y="83720"/>
                </a:lnTo>
                <a:close/>
                <a:moveTo>
                  <a:pt x="1479398" y="82627"/>
                </a:moveTo>
                <a:lnTo>
                  <a:pt x="1474370" y="83720"/>
                </a:lnTo>
                <a:lnTo>
                  <a:pt x="1473933" y="88092"/>
                </a:lnTo>
                <a:lnTo>
                  <a:pt x="1474370" y="89403"/>
                </a:lnTo>
                <a:lnTo>
                  <a:pt x="1475463" y="89841"/>
                </a:lnTo>
                <a:lnTo>
                  <a:pt x="1476775" y="87655"/>
                </a:lnTo>
                <a:lnTo>
                  <a:pt x="1476775" y="85469"/>
                </a:lnTo>
                <a:lnTo>
                  <a:pt x="1478524" y="84594"/>
                </a:lnTo>
                <a:close/>
                <a:moveTo>
                  <a:pt x="4653618" y="82190"/>
                </a:moveTo>
                <a:lnTo>
                  <a:pt x="4652962" y="82627"/>
                </a:lnTo>
                <a:lnTo>
                  <a:pt x="4652525" y="83720"/>
                </a:lnTo>
                <a:lnTo>
                  <a:pt x="4653618" y="85032"/>
                </a:lnTo>
                <a:lnTo>
                  <a:pt x="4654055" y="85906"/>
                </a:lnTo>
                <a:lnTo>
                  <a:pt x="4654929" y="85469"/>
                </a:lnTo>
                <a:lnTo>
                  <a:pt x="4655367" y="84594"/>
                </a:lnTo>
                <a:lnTo>
                  <a:pt x="4655367" y="83064"/>
                </a:lnTo>
                <a:close/>
                <a:moveTo>
                  <a:pt x="3506223" y="81753"/>
                </a:moveTo>
                <a:lnTo>
                  <a:pt x="3501633" y="82627"/>
                </a:lnTo>
                <a:lnTo>
                  <a:pt x="3500758" y="87218"/>
                </a:lnTo>
                <a:lnTo>
                  <a:pt x="3503599" y="85906"/>
                </a:lnTo>
                <a:lnTo>
                  <a:pt x="3506223" y="85469"/>
                </a:lnTo>
                <a:lnTo>
                  <a:pt x="3507971" y="85469"/>
                </a:lnTo>
                <a:lnTo>
                  <a:pt x="3508846" y="83064"/>
                </a:lnTo>
                <a:lnTo>
                  <a:pt x="3507097" y="81753"/>
                </a:lnTo>
                <a:close/>
                <a:moveTo>
                  <a:pt x="934473" y="81753"/>
                </a:moveTo>
                <a:lnTo>
                  <a:pt x="929883" y="82627"/>
                </a:lnTo>
                <a:lnTo>
                  <a:pt x="929008" y="87218"/>
                </a:lnTo>
                <a:lnTo>
                  <a:pt x="931850" y="85906"/>
                </a:lnTo>
                <a:lnTo>
                  <a:pt x="934473" y="85469"/>
                </a:lnTo>
                <a:lnTo>
                  <a:pt x="936222" y="85469"/>
                </a:lnTo>
                <a:lnTo>
                  <a:pt x="937096" y="83064"/>
                </a:lnTo>
                <a:lnTo>
                  <a:pt x="935348" y="81753"/>
                </a:lnTo>
                <a:close/>
                <a:moveTo>
                  <a:pt x="4318675" y="81316"/>
                </a:moveTo>
                <a:lnTo>
                  <a:pt x="4316271" y="83720"/>
                </a:lnTo>
                <a:lnTo>
                  <a:pt x="4317145" y="88092"/>
                </a:lnTo>
                <a:lnTo>
                  <a:pt x="4318239" y="85906"/>
                </a:lnTo>
                <a:lnTo>
                  <a:pt x="4319987" y="85032"/>
                </a:lnTo>
                <a:lnTo>
                  <a:pt x="4320861" y="85032"/>
                </a:lnTo>
                <a:lnTo>
                  <a:pt x="4321299" y="84594"/>
                </a:lnTo>
                <a:lnTo>
                  <a:pt x="4321299" y="82190"/>
                </a:lnTo>
                <a:lnTo>
                  <a:pt x="4319113" y="81316"/>
                </a:lnTo>
                <a:close/>
                <a:moveTo>
                  <a:pt x="2556551" y="81316"/>
                </a:moveTo>
                <a:lnTo>
                  <a:pt x="2554147" y="83720"/>
                </a:lnTo>
                <a:lnTo>
                  <a:pt x="2555021" y="88092"/>
                </a:lnTo>
                <a:lnTo>
                  <a:pt x="2556113" y="85906"/>
                </a:lnTo>
                <a:lnTo>
                  <a:pt x="2557863" y="85032"/>
                </a:lnTo>
                <a:lnTo>
                  <a:pt x="2558737" y="85032"/>
                </a:lnTo>
                <a:lnTo>
                  <a:pt x="2559174" y="84594"/>
                </a:lnTo>
                <a:lnTo>
                  <a:pt x="2559174" y="82190"/>
                </a:lnTo>
                <a:lnTo>
                  <a:pt x="2556988" y="81316"/>
                </a:lnTo>
                <a:close/>
                <a:moveTo>
                  <a:pt x="718226" y="81316"/>
                </a:moveTo>
                <a:lnTo>
                  <a:pt x="715821" y="83720"/>
                </a:lnTo>
                <a:lnTo>
                  <a:pt x="716696" y="88092"/>
                </a:lnTo>
                <a:lnTo>
                  <a:pt x="717789" y="85906"/>
                </a:lnTo>
                <a:lnTo>
                  <a:pt x="719537" y="85032"/>
                </a:lnTo>
                <a:lnTo>
                  <a:pt x="720412" y="85032"/>
                </a:lnTo>
                <a:lnTo>
                  <a:pt x="720849" y="84594"/>
                </a:lnTo>
                <a:lnTo>
                  <a:pt x="720849" y="82190"/>
                </a:lnTo>
                <a:lnTo>
                  <a:pt x="718663" y="81316"/>
                </a:lnTo>
                <a:close/>
                <a:moveTo>
                  <a:pt x="2019123" y="80878"/>
                </a:moveTo>
                <a:lnTo>
                  <a:pt x="2017811" y="81753"/>
                </a:lnTo>
                <a:lnTo>
                  <a:pt x="2017375" y="83064"/>
                </a:lnTo>
                <a:lnTo>
                  <a:pt x="2018686" y="84594"/>
                </a:lnTo>
                <a:lnTo>
                  <a:pt x="2021309" y="85032"/>
                </a:lnTo>
                <a:lnTo>
                  <a:pt x="2020435" y="82627"/>
                </a:lnTo>
                <a:close/>
                <a:moveTo>
                  <a:pt x="2011909" y="80878"/>
                </a:moveTo>
                <a:lnTo>
                  <a:pt x="2009724" y="82190"/>
                </a:lnTo>
                <a:lnTo>
                  <a:pt x="2010161" y="84157"/>
                </a:lnTo>
                <a:lnTo>
                  <a:pt x="2011909" y="84594"/>
                </a:lnTo>
                <a:lnTo>
                  <a:pt x="2013221" y="85906"/>
                </a:lnTo>
                <a:lnTo>
                  <a:pt x="2014314" y="87218"/>
                </a:lnTo>
                <a:lnTo>
                  <a:pt x="2014751" y="85906"/>
                </a:lnTo>
                <a:lnTo>
                  <a:pt x="2015626" y="84157"/>
                </a:lnTo>
                <a:lnTo>
                  <a:pt x="2016063" y="82627"/>
                </a:lnTo>
                <a:lnTo>
                  <a:pt x="2014751" y="81316"/>
                </a:lnTo>
                <a:close/>
                <a:moveTo>
                  <a:pt x="3250541" y="80004"/>
                </a:moveTo>
                <a:lnTo>
                  <a:pt x="3249667" y="80878"/>
                </a:lnTo>
                <a:lnTo>
                  <a:pt x="3250541" y="81753"/>
                </a:lnTo>
                <a:lnTo>
                  <a:pt x="3251415" y="81753"/>
                </a:lnTo>
                <a:lnTo>
                  <a:pt x="3252289" y="80878"/>
                </a:lnTo>
                <a:lnTo>
                  <a:pt x="3251852" y="80441"/>
                </a:lnTo>
                <a:lnTo>
                  <a:pt x="3251852" y="80004"/>
                </a:lnTo>
                <a:close/>
                <a:moveTo>
                  <a:pt x="1240766" y="80004"/>
                </a:moveTo>
                <a:lnTo>
                  <a:pt x="1239892" y="80878"/>
                </a:lnTo>
                <a:lnTo>
                  <a:pt x="1240766" y="81753"/>
                </a:lnTo>
                <a:lnTo>
                  <a:pt x="1241640" y="81753"/>
                </a:lnTo>
                <a:lnTo>
                  <a:pt x="1242515" y="80878"/>
                </a:lnTo>
                <a:lnTo>
                  <a:pt x="1242078" y="80441"/>
                </a:lnTo>
                <a:lnTo>
                  <a:pt x="1242078" y="80004"/>
                </a:lnTo>
                <a:close/>
                <a:moveTo>
                  <a:pt x="293787" y="79567"/>
                </a:moveTo>
                <a:lnTo>
                  <a:pt x="292038" y="81316"/>
                </a:lnTo>
                <a:lnTo>
                  <a:pt x="292475" y="83720"/>
                </a:lnTo>
                <a:lnTo>
                  <a:pt x="294224" y="84594"/>
                </a:lnTo>
                <a:lnTo>
                  <a:pt x="295098" y="85906"/>
                </a:lnTo>
                <a:lnTo>
                  <a:pt x="295973" y="87655"/>
                </a:lnTo>
                <a:lnTo>
                  <a:pt x="297284" y="85469"/>
                </a:lnTo>
                <a:lnTo>
                  <a:pt x="296410" y="82627"/>
                </a:lnTo>
                <a:lnTo>
                  <a:pt x="296410" y="82190"/>
                </a:lnTo>
                <a:lnTo>
                  <a:pt x="296847" y="82190"/>
                </a:lnTo>
                <a:lnTo>
                  <a:pt x="296847" y="81753"/>
                </a:lnTo>
                <a:lnTo>
                  <a:pt x="297284" y="80441"/>
                </a:lnTo>
                <a:lnTo>
                  <a:pt x="296410" y="79567"/>
                </a:lnTo>
                <a:close/>
                <a:moveTo>
                  <a:pt x="3913724" y="78692"/>
                </a:moveTo>
                <a:lnTo>
                  <a:pt x="3911538" y="79567"/>
                </a:lnTo>
                <a:lnTo>
                  <a:pt x="3911101" y="81753"/>
                </a:lnTo>
                <a:lnTo>
                  <a:pt x="3910664" y="82190"/>
                </a:lnTo>
                <a:lnTo>
                  <a:pt x="3909789" y="82627"/>
                </a:lnTo>
                <a:lnTo>
                  <a:pt x="3912849" y="84594"/>
                </a:lnTo>
                <a:lnTo>
                  <a:pt x="3915910" y="85469"/>
                </a:lnTo>
                <a:lnTo>
                  <a:pt x="3916347" y="87655"/>
                </a:lnTo>
                <a:lnTo>
                  <a:pt x="3918096" y="89403"/>
                </a:lnTo>
                <a:lnTo>
                  <a:pt x="3918751" y="89403"/>
                </a:lnTo>
                <a:lnTo>
                  <a:pt x="3919189" y="88966"/>
                </a:lnTo>
                <a:lnTo>
                  <a:pt x="3919189" y="87218"/>
                </a:lnTo>
                <a:lnTo>
                  <a:pt x="3917221" y="85469"/>
                </a:lnTo>
                <a:lnTo>
                  <a:pt x="3917221" y="85032"/>
                </a:lnTo>
                <a:lnTo>
                  <a:pt x="3916785" y="85032"/>
                </a:lnTo>
                <a:lnTo>
                  <a:pt x="3916347" y="80878"/>
                </a:lnTo>
                <a:close/>
                <a:moveTo>
                  <a:pt x="3214255" y="78255"/>
                </a:moveTo>
                <a:lnTo>
                  <a:pt x="3213817" y="80878"/>
                </a:lnTo>
                <a:lnTo>
                  <a:pt x="3214691" y="84594"/>
                </a:lnTo>
                <a:lnTo>
                  <a:pt x="3216003" y="81753"/>
                </a:lnTo>
                <a:lnTo>
                  <a:pt x="3215566" y="79130"/>
                </a:lnTo>
                <a:lnTo>
                  <a:pt x="3214691" y="78692"/>
                </a:lnTo>
                <a:close/>
                <a:moveTo>
                  <a:pt x="1204480" y="78255"/>
                </a:moveTo>
                <a:lnTo>
                  <a:pt x="1204043" y="80878"/>
                </a:lnTo>
                <a:lnTo>
                  <a:pt x="1204917" y="84594"/>
                </a:lnTo>
                <a:lnTo>
                  <a:pt x="1206229" y="81753"/>
                </a:lnTo>
                <a:lnTo>
                  <a:pt x="1205791" y="79130"/>
                </a:lnTo>
                <a:lnTo>
                  <a:pt x="1204917" y="78692"/>
                </a:lnTo>
                <a:close/>
                <a:moveTo>
                  <a:pt x="3796777" y="77381"/>
                </a:moveTo>
                <a:lnTo>
                  <a:pt x="3780821" y="78692"/>
                </a:lnTo>
                <a:lnTo>
                  <a:pt x="3762021" y="83720"/>
                </a:lnTo>
                <a:lnTo>
                  <a:pt x="3744535" y="92464"/>
                </a:lnTo>
                <a:lnTo>
                  <a:pt x="3732075" y="103393"/>
                </a:lnTo>
                <a:lnTo>
                  <a:pt x="3722675" y="116290"/>
                </a:lnTo>
                <a:lnTo>
                  <a:pt x="3718522" y="124378"/>
                </a:lnTo>
                <a:lnTo>
                  <a:pt x="3714587" y="134652"/>
                </a:lnTo>
                <a:lnTo>
                  <a:pt x="3711309" y="144051"/>
                </a:lnTo>
                <a:lnTo>
                  <a:pt x="3709560" y="156511"/>
                </a:lnTo>
                <a:lnTo>
                  <a:pt x="3708685" y="169626"/>
                </a:lnTo>
                <a:lnTo>
                  <a:pt x="3709997" y="183835"/>
                </a:lnTo>
                <a:lnTo>
                  <a:pt x="3712183" y="194983"/>
                </a:lnTo>
                <a:lnTo>
                  <a:pt x="3715025" y="204382"/>
                </a:lnTo>
                <a:lnTo>
                  <a:pt x="3719397" y="214438"/>
                </a:lnTo>
                <a:lnTo>
                  <a:pt x="3726173" y="224274"/>
                </a:lnTo>
                <a:lnTo>
                  <a:pt x="3734261" y="233674"/>
                </a:lnTo>
                <a:lnTo>
                  <a:pt x="3748469" y="245696"/>
                </a:lnTo>
                <a:lnTo>
                  <a:pt x="3762896" y="252910"/>
                </a:lnTo>
                <a:lnTo>
                  <a:pt x="3778635" y="257719"/>
                </a:lnTo>
                <a:lnTo>
                  <a:pt x="3796777" y="259905"/>
                </a:lnTo>
                <a:lnTo>
                  <a:pt x="3816233" y="259030"/>
                </a:lnTo>
                <a:lnTo>
                  <a:pt x="3832189" y="255096"/>
                </a:lnTo>
                <a:lnTo>
                  <a:pt x="3848365" y="245259"/>
                </a:lnTo>
                <a:lnTo>
                  <a:pt x="3859951" y="233674"/>
                </a:lnTo>
                <a:lnTo>
                  <a:pt x="3870225" y="220995"/>
                </a:lnTo>
                <a:lnTo>
                  <a:pt x="3878312" y="203945"/>
                </a:lnTo>
                <a:lnTo>
                  <a:pt x="3882465" y="187551"/>
                </a:lnTo>
                <a:lnTo>
                  <a:pt x="3883340" y="169626"/>
                </a:lnTo>
                <a:lnTo>
                  <a:pt x="3882903" y="154325"/>
                </a:lnTo>
                <a:lnTo>
                  <a:pt x="3879187" y="134215"/>
                </a:lnTo>
                <a:lnTo>
                  <a:pt x="3871755" y="118039"/>
                </a:lnTo>
                <a:lnTo>
                  <a:pt x="3860825" y="104705"/>
                </a:lnTo>
                <a:lnTo>
                  <a:pt x="3849677" y="93119"/>
                </a:lnTo>
                <a:lnTo>
                  <a:pt x="3832627" y="82627"/>
                </a:lnTo>
                <a:lnTo>
                  <a:pt x="3818418" y="78692"/>
                </a:lnTo>
                <a:close/>
                <a:moveTo>
                  <a:pt x="77163" y="77381"/>
                </a:moveTo>
                <a:lnTo>
                  <a:pt x="75851" y="79130"/>
                </a:lnTo>
                <a:lnTo>
                  <a:pt x="76288" y="81316"/>
                </a:lnTo>
                <a:lnTo>
                  <a:pt x="77600" y="79567"/>
                </a:lnTo>
                <a:lnTo>
                  <a:pt x="78037" y="77818"/>
                </a:lnTo>
                <a:lnTo>
                  <a:pt x="77600" y="77818"/>
                </a:lnTo>
                <a:close/>
                <a:moveTo>
                  <a:pt x="4482023" y="76944"/>
                </a:moveTo>
                <a:lnTo>
                  <a:pt x="4481587" y="77381"/>
                </a:lnTo>
                <a:lnTo>
                  <a:pt x="4482023" y="78255"/>
                </a:lnTo>
                <a:lnTo>
                  <a:pt x="4482461" y="78692"/>
                </a:lnTo>
                <a:lnTo>
                  <a:pt x="4482898" y="78692"/>
                </a:lnTo>
                <a:lnTo>
                  <a:pt x="4483335" y="78255"/>
                </a:lnTo>
                <a:lnTo>
                  <a:pt x="4483335" y="77381"/>
                </a:lnTo>
                <a:lnTo>
                  <a:pt x="4482898" y="76944"/>
                </a:lnTo>
                <a:close/>
                <a:moveTo>
                  <a:pt x="2797717" y="76507"/>
                </a:moveTo>
                <a:lnTo>
                  <a:pt x="2797281" y="76944"/>
                </a:lnTo>
                <a:lnTo>
                  <a:pt x="2796406" y="77381"/>
                </a:lnTo>
                <a:lnTo>
                  <a:pt x="2795969" y="78255"/>
                </a:lnTo>
                <a:lnTo>
                  <a:pt x="2796843" y="79130"/>
                </a:lnTo>
                <a:lnTo>
                  <a:pt x="2797717" y="78692"/>
                </a:lnTo>
                <a:lnTo>
                  <a:pt x="2798373" y="78255"/>
                </a:lnTo>
                <a:lnTo>
                  <a:pt x="2798373" y="77381"/>
                </a:lnTo>
                <a:close/>
                <a:moveTo>
                  <a:pt x="1517433" y="75632"/>
                </a:moveTo>
                <a:lnTo>
                  <a:pt x="1517870" y="77381"/>
                </a:lnTo>
                <a:lnTo>
                  <a:pt x="1519182" y="78255"/>
                </a:lnTo>
                <a:lnTo>
                  <a:pt x="1519182" y="76507"/>
                </a:lnTo>
                <a:lnTo>
                  <a:pt x="1518307" y="75632"/>
                </a:lnTo>
                <a:close/>
                <a:moveTo>
                  <a:pt x="1986553" y="74758"/>
                </a:moveTo>
                <a:lnTo>
                  <a:pt x="1985679" y="75195"/>
                </a:lnTo>
                <a:lnTo>
                  <a:pt x="1985023" y="76507"/>
                </a:lnTo>
                <a:lnTo>
                  <a:pt x="1986116" y="77818"/>
                </a:lnTo>
                <a:lnTo>
                  <a:pt x="1986990" y="78255"/>
                </a:lnTo>
                <a:lnTo>
                  <a:pt x="1987865" y="77381"/>
                </a:lnTo>
                <a:lnTo>
                  <a:pt x="1988302" y="76507"/>
                </a:lnTo>
                <a:lnTo>
                  <a:pt x="1987865" y="75632"/>
                </a:lnTo>
                <a:close/>
                <a:moveTo>
                  <a:pt x="1468250" y="74758"/>
                </a:moveTo>
                <a:lnTo>
                  <a:pt x="1466938" y="76507"/>
                </a:lnTo>
                <a:lnTo>
                  <a:pt x="1467376" y="77818"/>
                </a:lnTo>
                <a:lnTo>
                  <a:pt x="1477212" y="77818"/>
                </a:lnTo>
                <a:lnTo>
                  <a:pt x="1478086" y="76944"/>
                </a:lnTo>
                <a:lnTo>
                  <a:pt x="1479398" y="76507"/>
                </a:lnTo>
                <a:lnTo>
                  <a:pt x="1480272" y="78255"/>
                </a:lnTo>
                <a:lnTo>
                  <a:pt x="1482458" y="79130"/>
                </a:lnTo>
                <a:lnTo>
                  <a:pt x="1482458" y="76069"/>
                </a:lnTo>
                <a:lnTo>
                  <a:pt x="1480272" y="74758"/>
                </a:lnTo>
                <a:lnTo>
                  <a:pt x="1475026" y="75632"/>
                </a:lnTo>
                <a:lnTo>
                  <a:pt x="1473059" y="75195"/>
                </a:lnTo>
                <a:lnTo>
                  <a:pt x="1470873" y="74758"/>
                </a:lnTo>
                <a:close/>
                <a:moveTo>
                  <a:pt x="1490983" y="74102"/>
                </a:moveTo>
                <a:lnTo>
                  <a:pt x="1489672" y="75195"/>
                </a:lnTo>
                <a:lnTo>
                  <a:pt x="1489235" y="76944"/>
                </a:lnTo>
                <a:lnTo>
                  <a:pt x="1489672" y="78692"/>
                </a:lnTo>
                <a:lnTo>
                  <a:pt x="1490983" y="79130"/>
                </a:lnTo>
                <a:lnTo>
                  <a:pt x="1492295" y="78255"/>
                </a:lnTo>
                <a:lnTo>
                  <a:pt x="1492732" y="76944"/>
                </a:lnTo>
                <a:lnTo>
                  <a:pt x="1492295" y="75195"/>
                </a:lnTo>
                <a:close/>
                <a:moveTo>
                  <a:pt x="1499508" y="73665"/>
                </a:moveTo>
                <a:lnTo>
                  <a:pt x="1499946" y="75632"/>
                </a:lnTo>
                <a:lnTo>
                  <a:pt x="1500820" y="78255"/>
                </a:lnTo>
                <a:lnTo>
                  <a:pt x="1504536" y="79130"/>
                </a:lnTo>
                <a:lnTo>
                  <a:pt x="1502132" y="77381"/>
                </a:lnTo>
                <a:lnTo>
                  <a:pt x="1500820" y="75632"/>
                </a:lnTo>
                <a:lnTo>
                  <a:pt x="1501257" y="74758"/>
                </a:lnTo>
                <a:lnTo>
                  <a:pt x="1501694" y="74102"/>
                </a:lnTo>
                <a:close/>
                <a:moveTo>
                  <a:pt x="3692073" y="72790"/>
                </a:moveTo>
                <a:lnTo>
                  <a:pt x="3691198" y="73228"/>
                </a:lnTo>
                <a:lnTo>
                  <a:pt x="3691198" y="74102"/>
                </a:lnTo>
                <a:lnTo>
                  <a:pt x="3691635" y="74758"/>
                </a:lnTo>
                <a:lnTo>
                  <a:pt x="3692509" y="74758"/>
                </a:lnTo>
                <a:lnTo>
                  <a:pt x="3692509" y="74102"/>
                </a:lnTo>
                <a:lnTo>
                  <a:pt x="3692947" y="73228"/>
                </a:lnTo>
                <a:lnTo>
                  <a:pt x="3692509" y="72790"/>
                </a:lnTo>
                <a:close/>
                <a:moveTo>
                  <a:pt x="2875755" y="72790"/>
                </a:moveTo>
                <a:lnTo>
                  <a:pt x="2874006" y="74758"/>
                </a:lnTo>
                <a:lnTo>
                  <a:pt x="2875755" y="74102"/>
                </a:lnTo>
                <a:lnTo>
                  <a:pt x="2877066" y="73665"/>
                </a:lnTo>
                <a:lnTo>
                  <a:pt x="2878377" y="75195"/>
                </a:lnTo>
                <a:lnTo>
                  <a:pt x="2879689" y="75195"/>
                </a:lnTo>
                <a:lnTo>
                  <a:pt x="2879689" y="73665"/>
                </a:lnTo>
                <a:lnTo>
                  <a:pt x="2877941" y="72790"/>
                </a:lnTo>
                <a:close/>
                <a:moveTo>
                  <a:pt x="4547383" y="72353"/>
                </a:moveTo>
                <a:lnTo>
                  <a:pt x="4546508" y="72790"/>
                </a:lnTo>
                <a:lnTo>
                  <a:pt x="4546071" y="73665"/>
                </a:lnTo>
                <a:lnTo>
                  <a:pt x="4547383" y="75195"/>
                </a:lnTo>
                <a:lnTo>
                  <a:pt x="4548694" y="75195"/>
                </a:lnTo>
                <a:lnTo>
                  <a:pt x="4550005" y="74758"/>
                </a:lnTo>
                <a:lnTo>
                  <a:pt x="4550005" y="73228"/>
                </a:lnTo>
                <a:lnTo>
                  <a:pt x="4549131" y="72353"/>
                </a:lnTo>
                <a:close/>
                <a:moveTo>
                  <a:pt x="3859076" y="71042"/>
                </a:moveTo>
                <a:lnTo>
                  <a:pt x="3859076" y="71479"/>
                </a:lnTo>
                <a:lnTo>
                  <a:pt x="3858639" y="71916"/>
                </a:lnTo>
                <a:lnTo>
                  <a:pt x="3858639" y="73228"/>
                </a:lnTo>
                <a:lnTo>
                  <a:pt x="3859513" y="72353"/>
                </a:lnTo>
                <a:lnTo>
                  <a:pt x="3859951" y="71479"/>
                </a:lnTo>
                <a:close/>
                <a:moveTo>
                  <a:pt x="3704313" y="71042"/>
                </a:moveTo>
                <a:lnTo>
                  <a:pt x="3703877" y="71479"/>
                </a:lnTo>
                <a:lnTo>
                  <a:pt x="3703877" y="72353"/>
                </a:lnTo>
                <a:lnTo>
                  <a:pt x="3704313" y="72790"/>
                </a:lnTo>
                <a:lnTo>
                  <a:pt x="3705188" y="72790"/>
                </a:lnTo>
                <a:lnTo>
                  <a:pt x="3705625" y="71916"/>
                </a:lnTo>
                <a:lnTo>
                  <a:pt x="3705188" y="71042"/>
                </a:lnTo>
                <a:close/>
                <a:moveTo>
                  <a:pt x="3433213" y="70605"/>
                </a:moveTo>
                <a:lnTo>
                  <a:pt x="3432776" y="71042"/>
                </a:lnTo>
                <a:lnTo>
                  <a:pt x="3432339" y="71916"/>
                </a:lnTo>
                <a:lnTo>
                  <a:pt x="3432776" y="71916"/>
                </a:lnTo>
                <a:lnTo>
                  <a:pt x="3433213" y="72353"/>
                </a:lnTo>
                <a:lnTo>
                  <a:pt x="3433651" y="71916"/>
                </a:lnTo>
                <a:lnTo>
                  <a:pt x="3434087" y="71042"/>
                </a:lnTo>
                <a:lnTo>
                  <a:pt x="3434087" y="70605"/>
                </a:lnTo>
                <a:close/>
                <a:moveTo>
                  <a:pt x="861464" y="70605"/>
                </a:moveTo>
                <a:lnTo>
                  <a:pt x="861026" y="71042"/>
                </a:lnTo>
                <a:lnTo>
                  <a:pt x="860589" y="71916"/>
                </a:lnTo>
                <a:lnTo>
                  <a:pt x="861026" y="71916"/>
                </a:lnTo>
                <a:lnTo>
                  <a:pt x="861464" y="72353"/>
                </a:lnTo>
                <a:lnTo>
                  <a:pt x="861901" y="71916"/>
                </a:lnTo>
                <a:lnTo>
                  <a:pt x="862338" y="71042"/>
                </a:lnTo>
                <a:lnTo>
                  <a:pt x="862338" y="70605"/>
                </a:lnTo>
                <a:close/>
                <a:moveTo>
                  <a:pt x="3892739" y="70167"/>
                </a:moveTo>
                <a:lnTo>
                  <a:pt x="3889897" y="71042"/>
                </a:lnTo>
                <a:lnTo>
                  <a:pt x="3890991" y="73228"/>
                </a:lnTo>
                <a:lnTo>
                  <a:pt x="3891865" y="71916"/>
                </a:lnTo>
                <a:close/>
                <a:moveTo>
                  <a:pt x="1545631" y="70167"/>
                </a:moveTo>
                <a:lnTo>
                  <a:pt x="1545194" y="71042"/>
                </a:lnTo>
                <a:lnTo>
                  <a:pt x="1546506" y="72353"/>
                </a:lnTo>
                <a:lnTo>
                  <a:pt x="1547817" y="70605"/>
                </a:lnTo>
                <a:lnTo>
                  <a:pt x="1546068" y="70167"/>
                </a:lnTo>
                <a:close/>
                <a:moveTo>
                  <a:pt x="3909352" y="69730"/>
                </a:moveTo>
                <a:lnTo>
                  <a:pt x="3907822" y="70605"/>
                </a:lnTo>
                <a:lnTo>
                  <a:pt x="3907385" y="72353"/>
                </a:lnTo>
                <a:lnTo>
                  <a:pt x="3908697" y="75195"/>
                </a:lnTo>
                <a:lnTo>
                  <a:pt x="3911975" y="76069"/>
                </a:lnTo>
                <a:lnTo>
                  <a:pt x="3911975" y="74102"/>
                </a:lnTo>
                <a:lnTo>
                  <a:pt x="3911538" y="71916"/>
                </a:lnTo>
                <a:lnTo>
                  <a:pt x="3911101" y="70167"/>
                </a:lnTo>
                <a:close/>
                <a:moveTo>
                  <a:pt x="3313713" y="69730"/>
                </a:moveTo>
                <a:lnTo>
                  <a:pt x="3313277" y="70167"/>
                </a:lnTo>
                <a:lnTo>
                  <a:pt x="3313713" y="71042"/>
                </a:lnTo>
                <a:lnTo>
                  <a:pt x="3314588" y="71479"/>
                </a:lnTo>
                <a:lnTo>
                  <a:pt x="3315463" y="71479"/>
                </a:lnTo>
                <a:lnTo>
                  <a:pt x="3315899" y="70605"/>
                </a:lnTo>
                <a:lnTo>
                  <a:pt x="3315899" y="69730"/>
                </a:lnTo>
                <a:close/>
                <a:moveTo>
                  <a:pt x="1507159" y="69730"/>
                </a:moveTo>
                <a:lnTo>
                  <a:pt x="1507159" y="71479"/>
                </a:lnTo>
                <a:lnTo>
                  <a:pt x="1508471" y="72353"/>
                </a:lnTo>
                <a:lnTo>
                  <a:pt x="1508908" y="72353"/>
                </a:lnTo>
                <a:lnTo>
                  <a:pt x="1509345" y="71479"/>
                </a:lnTo>
                <a:lnTo>
                  <a:pt x="1508471" y="70167"/>
                </a:lnTo>
                <a:close/>
                <a:moveTo>
                  <a:pt x="1303939" y="69730"/>
                </a:moveTo>
                <a:lnTo>
                  <a:pt x="1303502" y="70167"/>
                </a:lnTo>
                <a:lnTo>
                  <a:pt x="1303939" y="71042"/>
                </a:lnTo>
                <a:lnTo>
                  <a:pt x="1304813" y="71479"/>
                </a:lnTo>
                <a:lnTo>
                  <a:pt x="1305688" y="71479"/>
                </a:lnTo>
                <a:lnTo>
                  <a:pt x="1306125" y="70605"/>
                </a:lnTo>
                <a:lnTo>
                  <a:pt x="1306125" y="69730"/>
                </a:lnTo>
                <a:close/>
                <a:moveTo>
                  <a:pt x="4655803" y="69293"/>
                </a:moveTo>
                <a:lnTo>
                  <a:pt x="4654055" y="71042"/>
                </a:lnTo>
                <a:lnTo>
                  <a:pt x="4653618" y="71916"/>
                </a:lnTo>
                <a:lnTo>
                  <a:pt x="4652525" y="72353"/>
                </a:lnTo>
                <a:lnTo>
                  <a:pt x="4652087" y="72790"/>
                </a:lnTo>
                <a:lnTo>
                  <a:pt x="4651651" y="76507"/>
                </a:lnTo>
                <a:lnTo>
                  <a:pt x="4652525" y="77381"/>
                </a:lnTo>
                <a:lnTo>
                  <a:pt x="4653618" y="77381"/>
                </a:lnTo>
                <a:lnTo>
                  <a:pt x="4654492" y="74102"/>
                </a:lnTo>
                <a:lnTo>
                  <a:pt x="4655367" y="71916"/>
                </a:lnTo>
                <a:lnTo>
                  <a:pt x="4655367" y="71042"/>
                </a:lnTo>
                <a:lnTo>
                  <a:pt x="4655803" y="70167"/>
                </a:lnTo>
                <a:close/>
                <a:moveTo>
                  <a:pt x="3864541" y="69293"/>
                </a:moveTo>
                <a:lnTo>
                  <a:pt x="3864104" y="70167"/>
                </a:lnTo>
                <a:lnTo>
                  <a:pt x="3864104" y="71479"/>
                </a:lnTo>
                <a:lnTo>
                  <a:pt x="3864978" y="71479"/>
                </a:lnTo>
                <a:lnTo>
                  <a:pt x="3865853" y="69730"/>
                </a:lnTo>
                <a:lnTo>
                  <a:pt x="3865415" y="69293"/>
                </a:lnTo>
                <a:close/>
                <a:moveTo>
                  <a:pt x="1984586" y="68419"/>
                </a:moveTo>
                <a:lnTo>
                  <a:pt x="1984586" y="69730"/>
                </a:lnTo>
                <a:lnTo>
                  <a:pt x="1986116" y="70605"/>
                </a:lnTo>
                <a:lnTo>
                  <a:pt x="1986116" y="71042"/>
                </a:lnTo>
                <a:lnTo>
                  <a:pt x="1987427" y="72353"/>
                </a:lnTo>
                <a:lnTo>
                  <a:pt x="1989613" y="72353"/>
                </a:lnTo>
                <a:lnTo>
                  <a:pt x="1990051" y="71916"/>
                </a:lnTo>
                <a:lnTo>
                  <a:pt x="1989176" y="70605"/>
                </a:lnTo>
                <a:lnTo>
                  <a:pt x="1987865" y="70167"/>
                </a:lnTo>
                <a:lnTo>
                  <a:pt x="1987427" y="69730"/>
                </a:lnTo>
                <a:lnTo>
                  <a:pt x="1986990" y="69730"/>
                </a:lnTo>
                <a:lnTo>
                  <a:pt x="1986116" y="68419"/>
                </a:lnTo>
                <a:close/>
                <a:moveTo>
                  <a:pt x="1467813" y="67981"/>
                </a:moveTo>
                <a:lnTo>
                  <a:pt x="1467813" y="68856"/>
                </a:lnTo>
                <a:lnTo>
                  <a:pt x="1468250" y="70167"/>
                </a:lnTo>
                <a:lnTo>
                  <a:pt x="1469999" y="71042"/>
                </a:lnTo>
                <a:lnTo>
                  <a:pt x="1470436" y="70605"/>
                </a:lnTo>
                <a:lnTo>
                  <a:pt x="1470873" y="69730"/>
                </a:lnTo>
                <a:lnTo>
                  <a:pt x="1470436" y="68419"/>
                </a:lnTo>
                <a:lnTo>
                  <a:pt x="1469124" y="67981"/>
                </a:lnTo>
                <a:close/>
                <a:moveTo>
                  <a:pt x="2832255" y="67544"/>
                </a:moveTo>
                <a:lnTo>
                  <a:pt x="2831817" y="67981"/>
                </a:lnTo>
                <a:lnTo>
                  <a:pt x="2831817" y="68419"/>
                </a:lnTo>
                <a:lnTo>
                  <a:pt x="2833129" y="69293"/>
                </a:lnTo>
                <a:lnTo>
                  <a:pt x="2833129" y="69730"/>
                </a:lnTo>
                <a:lnTo>
                  <a:pt x="2833567" y="69730"/>
                </a:lnTo>
                <a:lnTo>
                  <a:pt x="2834003" y="70167"/>
                </a:lnTo>
                <a:lnTo>
                  <a:pt x="2834441" y="70167"/>
                </a:lnTo>
                <a:lnTo>
                  <a:pt x="2833129" y="68856"/>
                </a:lnTo>
                <a:lnTo>
                  <a:pt x="2833129" y="68419"/>
                </a:lnTo>
                <a:close/>
                <a:moveTo>
                  <a:pt x="3243327" y="67107"/>
                </a:moveTo>
                <a:lnTo>
                  <a:pt x="3242015" y="67981"/>
                </a:lnTo>
                <a:lnTo>
                  <a:pt x="3243327" y="68419"/>
                </a:lnTo>
                <a:lnTo>
                  <a:pt x="3245295" y="67544"/>
                </a:lnTo>
                <a:close/>
                <a:moveTo>
                  <a:pt x="1493169" y="67107"/>
                </a:moveTo>
                <a:lnTo>
                  <a:pt x="1493169" y="68419"/>
                </a:lnTo>
                <a:lnTo>
                  <a:pt x="1494699" y="68856"/>
                </a:lnTo>
                <a:lnTo>
                  <a:pt x="1496885" y="69293"/>
                </a:lnTo>
                <a:lnTo>
                  <a:pt x="1498634" y="67544"/>
                </a:lnTo>
                <a:lnTo>
                  <a:pt x="1496885" y="67981"/>
                </a:lnTo>
                <a:lnTo>
                  <a:pt x="1495574" y="67981"/>
                </a:lnTo>
                <a:lnTo>
                  <a:pt x="1494262" y="67107"/>
                </a:lnTo>
                <a:close/>
                <a:moveTo>
                  <a:pt x="1233553" y="67107"/>
                </a:moveTo>
                <a:lnTo>
                  <a:pt x="1232241" y="67981"/>
                </a:lnTo>
                <a:lnTo>
                  <a:pt x="1233553" y="68419"/>
                </a:lnTo>
                <a:lnTo>
                  <a:pt x="1235520" y="67544"/>
                </a:lnTo>
                <a:close/>
                <a:moveTo>
                  <a:pt x="3883777" y="66670"/>
                </a:moveTo>
                <a:lnTo>
                  <a:pt x="3879624" y="67107"/>
                </a:lnTo>
                <a:lnTo>
                  <a:pt x="3881591" y="68856"/>
                </a:lnTo>
                <a:lnTo>
                  <a:pt x="3882465" y="70167"/>
                </a:lnTo>
                <a:lnTo>
                  <a:pt x="3885526" y="70605"/>
                </a:lnTo>
                <a:lnTo>
                  <a:pt x="3886400" y="67981"/>
                </a:lnTo>
                <a:close/>
                <a:moveTo>
                  <a:pt x="1533609" y="66670"/>
                </a:moveTo>
                <a:lnTo>
                  <a:pt x="1533172" y="68856"/>
                </a:lnTo>
                <a:lnTo>
                  <a:pt x="1533609" y="71042"/>
                </a:lnTo>
                <a:lnTo>
                  <a:pt x="1534046" y="71479"/>
                </a:lnTo>
                <a:lnTo>
                  <a:pt x="1534920" y="71042"/>
                </a:lnTo>
                <a:lnTo>
                  <a:pt x="1535357" y="68856"/>
                </a:lnTo>
                <a:close/>
                <a:moveTo>
                  <a:pt x="1516121" y="66233"/>
                </a:moveTo>
                <a:lnTo>
                  <a:pt x="1515684" y="69730"/>
                </a:lnTo>
                <a:lnTo>
                  <a:pt x="1515684" y="72790"/>
                </a:lnTo>
                <a:lnTo>
                  <a:pt x="1516559" y="72790"/>
                </a:lnTo>
                <a:lnTo>
                  <a:pt x="1516996" y="71916"/>
                </a:lnTo>
                <a:lnTo>
                  <a:pt x="1518744" y="69293"/>
                </a:lnTo>
                <a:close/>
                <a:moveTo>
                  <a:pt x="2803182" y="65358"/>
                </a:moveTo>
                <a:lnTo>
                  <a:pt x="2802745" y="65796"/>
                </a:lnTo>
                <a:lnTo>
                  <a:pt x="2802308" y="68856"/>
                </a:lnTo>
                <a:lnTo>
                  <a:pt x="2804057" y="71916"/>
                </a:lnTo>
                <a:lnTo>
                  <a:pt x="2805368" y="72790"/>
                </a:lnTo>
                <a:lnTo>
                  <a:pt x="2805368" y="74102"/>
                </a:lnTo>
                <a:lnTo>
                  <a:pt x="2804494" y="75632"/>
                </a:lnTo>
                <a:lnTo>
                  <a:pt x="2804931" y="76944"/>
                </a:lnTo>
                <a:lnTo>
                  <a:pt x="2806243" y="76944"/>
                </a:lnTo>
                <a:lnTo>
                  <a:pt x="2807335" y="76507"/>
                </a:lnTo>
                <a:lnTo>
                  <a:pt x="2808210" y="75195"/>
                </a:lnTo>
                <a:lnTo>
                  <a:pt x="2807773" y="73228"/>
                </a:lnTo>
                <a:lnTo>
                  <a:pt x="2806243" y="71916"/>
                </a:lnTo>
                <a:lnTo>
                  <a:pt x="2804931" y="70167"/>
                </a:lnTo>
                <a:lnTo>
                  <a:pt x="2804931" y="67544"/>
                </a:lnTo>
                <a:lnTo>
                  <a:pt x="2803619" y="65358"/>
                </a:lnTo>
                <a:close/>
                <a:moveTo>
                  <a:pt x="3701909" y="64703"/>
                </a:moveTo>
                <a:lnTo>
                  <a:pt x="3701035" y="65358"/>
                </a:lnTo>
                <a:lnTo>
                  <a:pt x="3701472" y="66670"/>
                </a:lnTo>
                <a:lnTo>
                  <a:pt x="3701909" y="67107"/>
                </a:lnTo>
                <a:lnTo>
                  <a:pt x="3702783" y="67107"/>
                </a:lnTo>
                <a:lnTo>
                  <a:pt x="3702783" y="65796"/>
                </a:lnTo>
                <a:lnTo>
                  <a:pt x="3702346" y="64703"/>
                </a:lnTo>
                <a:close/>
                <a:moveTo>
                  <a:pt x="3486549" y="64703"/>
                </a:moveTo>
                <a:lnTo>
                  <a:pt x="3485238" y="65796"/>
                </a:lnTo>
                <a:lnTo>
                  <a:pt x="3485675" y="67107"/>
                </a:lnTo>
                <a:lnTo>
                  <a:pt x="3485238" y="67544"/>
                </a:lnTo>
                <a:lnTo>
                  <a:pt x="3485238" y="69730"/>
                </a:lnTo>
                <a:lnTo>
                  <a:pt x="3486113" y="71042"/>
                </a:lnTo>
                <a:lnTo>
                  <a:pt x="3487424" y="71042"/>
                </a:lnTo>
                <a:lnTo>
                  <a:pt x="3487861" y="69730"/>
                </a:lnTo>
                <a:lnTo>
                  <a:pt x="3486987" y="68419"/>
                </a:lnTo>
                <a:lnTo>
                  <a:pt x="3486987" y="67544"/>
                </a:lnTo>
                <a:lnTo>
                  <a:pt x="3486549" y="67107"/>
                </a:lnTo>
                <a:lnTo>
                  <a:pt x="3487424" y="65796"/>
                </a:lnTo>
                <a:close/>
                <a:moveTo>
                  <a:pt x="2853677" y="64703"/>
                </a:moveTo>
                <a:lnTo>
                  <a:pt x="2855207" y="67107"/>
                </a:lnTo>
                <a:lnTo>
                  <a:pt x="2855207" y="71916"/>
                </a:lnTo>
                <a:lnTo>
                  <a:pt x="2857393" y="72353"/>
                </a:lnTo>
                <a:lnTo>
                  <a:pt x="2858705" y="70605"/>
                </a:lnTo>
                <a:lnTo>
                  <a:pt x="2859141" y="70167"/>
                </a:lnTo>
                <a:lnTo>
                  <a:pt x="2859141" y="69730"/>
                </a:lnTo>
                <a:lnTo>
                  <a:pt x="2857830" y="65796"/>
                </a:lnTo>
                <a:close/>
                <a:moveTo>
                  <a:pt x="914800" y="64703"/>
                </a:moveTo>
                <a:lnTo>
                  <a:pt x="913488" y="65796"/>
                </a:lnTo>
                <a:lnTo>
                  <a:pt x="913926" y="67107"/>
                </a:lnTo>
                <a:lnTo>
                  <a:pt x="913488" y="67544"/>
                </a:lnTo>
                <a:lnTo>
                  <a:pt x="913488" y="69730"/>
                </a:lnTo>
                <a:lnTo>
                  <a:pt x="914363" y="71042"/>
                </a:lnTo>
                <a:lnTo>
                  <a:pt x="915674" y="71042"/>
                </a:lnTo>
                <a:lnTo>
                  <a:pt x="916111" y="69730"/>
                </a:lnTo>
                <a:lnTo>
                  <a:pt x="915237" y="68419"/>
                </a:lnTo>
                <a:lnTo>
                  <a:pt x="915237" y="67544"/>
                </a:lnTo>
                <a:lnTo>
                  <a:pt x="914800" y="67107"/>
                </a:lnTo>
                <a:lnTo>
                  <a:pt x="915674" y="65796"/>
                </a:lnTo>
                <a:close/>
                <a:moveTo>
                  <a:pt x="4628480" y="63828"/>
                </a:moveTo>
                <a:lnTo>
                  <a:pt x="4627605" y="64265"/>
                </a:lnTo>
                <a:lnTo>
                  <a:pt x="4627169" y="65358"/>
                </a:lnTo>
                <a:lnTo>
                  <a:pt x="4626294" y="66233"/>
                </a:lnTo>
                <a:lnTo>
                  <a:pt x="4626294" y="66670"/>
                </a:lnTo>
                <a:lnTo>
                  <a:pt x="4628043" y="66670"/>
                </a:lnTo>
                <a:lnTo>
                  <a:pt x="4628917" y="66233"/>
                </a:lnTo>
                <a:lnTo>
                  <a:pt x="4628917" y="65358"/>
                </a:lnTo>
                <a:lnTo>
                  <a:pt x="4629354" y="64703"/>
                </a:lnTo>
                <a:lnTo>
                  <a:pt x="4629354" y="64265"/>
                </a:lnTo>
                <a:close/>
                <a:moveTo>
                  <a:pt x="3442175" y="63828"/>
                </a:moveTo>
                <a:lnTo>
                  <a:pt x="3441739" y="64265"/>
                </a:lnTo>
                <a:lnTo>
                  <a:pt x="3441739" y="64703"/>
                </a:lnTo>
                <a:lnTo>
                  <a:pt x="3443050" y="65358"/>
                </a:lnTo>
                <a:lnTo>
                  <a:pt x="3444799" y="64703"/>
                </a:lnTo>
                <a:lnTo>
                  <a:pt x="3443487" y="63828"/>
                </a:lnTo>
                <a:close/>
                <a:moveTo>
                  <a:pt x="870426" y="63828"/>
                </a:moveTo>
                <a:lnTo>
                  <a:pt x="869989" y="64265"/>
                </a:lnTo>
                <a:lnTo>
                  <a:pt x="869989" y="64703"/>
                </a:lnTo>
                <a:lnTo>
                  <a:pt x="871300" y="65358"/>
                </a:lnTo>
                <a:lnTo>
                  <a:pt x="873049" y="64703"/>
                </a:lnTo>
                <a:lnTo>
                  <a:pt x="871737" y="63828"/>
                </a:lnTo>
                <a:close/>
                <a:moveTo>
                  <a:pt x="1507596" y="63391"/>
                </a:moveTo>
                <a:lnTo>
                  <a:pt x="1506285" y="63828"/>
                </a:lnTo>
                <a:lnTo>
                  <a:pt x="1506285" y="65796"/>
                </a:lnTo>
                <a:lnTo>
                  <a:pt x="1508471" y="65796"/>
                </a:lnTo>
                <a:lnTo>
                  <a:pt x="1510219" y="66233"/>
                </a:lnTo>
                <a:lnTo>
                  <a:pt x="1511531" y="67981"/>
                </a:lnTo>
                <a:lnTo>
                  <a:pt x="1511968" y="64703"/>
                </a:lnTo>
                <a:lnTo>
                  <a:pt x="1509345" y="63828"/>
                </a:lnTo>
                <a:close/>
                <a:moveTo>
                  <a:pt x="1464534" y="62080"/>
                </a:moveTo>
                <a:lnTo>
                  <a:pt x="1463659" y="62517"/>
                </a:lnTo>
                <a:lnTo>
                  <a:pt x="1463222" y="62517"/>
                </a:lnTo>
                <a:lnTo>
                  <a:pt x="1463222" y="63391"/>
                </a:lnTo>
                <a:lnTo>
                  <a:pt x="1462785" y="63828"/>
                </a:lnTo>
                <a:lnTo>
                  <a:pt x="1462348" y="64703"/>
                </a:lnTo>
                <a:lnTo>
                  <a:pt x="1461474" y="64703"/>
                </a:lnTo>
                <a:lnTo>
                  <a:pt x="1460599" y="65358"/>
                </a:lnTo>
                <a:lnTo>
                  <a:pt x="1460162" y="65796"/>
                </a:lnTo>
                <a:lnTo>
                  <a:pt x="1459725" y="65796"/>
                </a:lnTo>
                <a:lnTo>
                  <a:pt x="1460599" y="66233"/>
                </a:lnTo>
                <a:lnTo>
                  <a:pt x="1461911" y="67981"/>
                </a:lnTo>
                <a:lnTo>
                  <a:pt x="1463659" y="67107"/>
                </a:lnTo>
                <a:lnTo>
                  <a:pt x="1463659" y="65796"/>
                </a:lnTo>
                <a:lnTo>
                  <a:pt x="1464534" y="65796"/>
                </a:lnTo>
                <a:lnTo>
                  <a:pt x="1465408" y="65358"/>
                </a:lnTo>
                <a:lnTo>
                  <a:pt x="1466938" y="65358"/>
                </a:lnTo>
                <a:lnTo>
                  <a:pt x="1468250" y="64703"/>
                </a:lnTo>
                <a:lnTo>
                  <a:pt x="1469124" y="64703"/>
                </a:lnTo>
                <a:lnTo>
                  <a:pt x="1470873" y="63828"/>
                </a:lnTo>
                <a:lnTo>
                  <a:pt x="1469124" y="63391"/>
                </a:lnTo>
                <a:lnTo>
                  <a:pt x="1467376" y="63391"/>
                </a:lnTo>
                <a:lnTo>
                  <a:pt x="1466501" y="62954"/>
                </a:lnTo>
                <a:lnTo>
                  <a:pt x="1464971" y="62517"/>
                </a:lnTo>
                <a:lnTo>
                  <a:pt x="1464971" y="62080"/>
                </a:lnTo>
                <a:close/>
                <a:moveTo>
                  <a:pt x="3511032" y="60768"/>
                </a:moveTo>
                <a:lnTo>
                  <a:pt x="3509720" y="61205"/>
                </a:lnTo>
                <a:lnTo>
                  <a:pt x="3508846" y="62517"/>
                </a:lnTo>
                <a:lnTo>
                  <a:pt x="3508846" y="64703"/>
                </a:lnTo>
                <a:lnTo>
                  <a:pt x="3510595" y="66670"/>
                </a:lnTo>
                <a:lnTo>
                  <a:pt x="3510157" y="65358"/>
                </a:lnTo>
                <a:lnTo>
                  <a:pt x="3509720" y="63391"/>
                </a:lnTo>
                <a:lnTo>
                  <a:pt x="3511032" y="62080"/>
                </a:lnTo>
                <a:close/>
                <a:moveTo>
                  <a:pt x="3308249" y="60768"/>
                </a:moveTo>
                <a:lnTo>
                  <a:pt x="3306937" y="61642"/>
                </a:lnTo>
                <a:lnTo>
                  <a:pt x="3305625" y="63391"/>
                </a:lnTo>
                <a:lnTo>
                  <a:pt x="3304751" y="65796"/>
                </a:lnTo>
                <a:lnTo>
                  <a:pt x="3302128" y="66670"/>
                </a:lnTo>
                <a:lnTo>
                  <a:pt x="3300161" y="68419"/>
                </a:lnTo>
                <a:lnTo>
                  <a:pt x="3300161" y="68856"/>
                </a:lnTo>
                <a:lnTo>
                  <a:pt x="3300817" y="69293"/>
                </a:lnTo>
                <a:lnTo>
                  <a:pt x="3304314" y="68419"/>
                </a:lnTo>
                <a:lnTo>
                  <a:pt x="3306500" y="65796"/>
                </a:lnTo>
                <a:lnTo>
                  <a:pt x="3306937" y="64265"/>
                </a:lnTo>
                <a:lnTo>
                  <a:pt x="3308686" y="63391"/>
                </a:lnTo>
                <a:lnTo>
                  <a:pt x="3310216" y="63828"/>
                </a:lnTo>
                <a:lnTo>
                  <a:pt x="3311091" y="62954"/>
                </a:lnTo>
                <a:lnTo>
                  <a:pt x="3311091" y="61642"/>
                </a:lnTo>
                <a:lnTo>
                  <a:pt x="3310216" y="60768"/>
                </a:lnTo>
                <a:close/>
                <a:moveTo>
                  <a:pt x="1298474" y="60768"/>
                </a:moveTo>
                <a:lnTo>
                  <a:pt x="1297163" y="61642"/>
                </a:lnTo>
                <a:lnTo>
                  <a:pt x="1295851" y="63391"/>
                </a:lnTo>
                <a:lnTo>
                  <a:pt x="1294977" y="65796"/>
                </a:lnTo>
                <a:lnTo>
                  <a:pt x="1292354" y="66670"/>
                </a:lnTo>
                <a:lnTo>
                  <a:pt x="1290386" y="68419"/>
                </a:lnTo>
                <a:lnTo>
                  <a:pt x="1290386" y="68856"/>
                </a:lnTo>
                <a:lnTo>
                  <a:pt x="1291042" y="69293"/>
                </a:lnTo>
                <a:lnTo>
                  <a:pt x="1294540" y="68419"/>
                </a:lnTo>
                <a:lnTo>
                  <a:pt x="1296725" y="65796"/>
                </a:lnTo>
                <a:lnTo>
                  <a:pt x="1297163" y="64265"/>
                </a:lnTo>
                <a:lnTo>
                  <a:pt x="1298911" y="63391"/>
                </a:lnTo>
                <a:lnTo>
                  <a:pt x="1300442" y="63828"/>
                </a:lnTo>
                <a:lnTo>
                  <a:pt x="1301316" y="62954"/>
                </a:lnTo>
                <a:lnTo>
                  <a:pt x="1301316" y="61642"/>
                </a:lnTo>
                <a:lnTo>
                  <a:pt x="1300442" y="60768"/>
                </a:lnTo>
                <a:close/>
                <a:moveTo>
                  <a:pt x="939282" y="60768"/>
                </a:moveTo>
                <a:lnTo>
                  <a:pt x="937971" y="61205"/>
                </a:lnTo>
                <a:lnTo>
                  <a:pt x="937096" y="62517"/>
                </a:lnTo>
                <a:lnTo>
                  <a:pt x="937096" y="64703"/>
                </a:lnTo>
                <a:lnTo>
                  <a:pt x="938845" y="66670"/>
                </a:lnTo>
                <a:lnTo>
                  <a:pt x="938408" y="65358"/>
                </a:lnTo>
                <a:lnTo>
                  <a:pt x="937971" y="63391"/>
                </a:lnTo>
                <a:lnTo>
                  <a:pt x="939282" y="62080"/>
                </a:lnTo>
                <a:close/>
                <a:moveTo>
                  <a:pt x="4314085" y="60331"/>
                </a:moveTo>
                <a:lnTo>
                  <a:pt x="4313211" y="60768"/>
                </a:lnTo>
                <a:lnTo>
                  <a:pt x="4313648" y="62517"/>
                </a:lnTo>
                <a:lnTo>
                  <a:pt x="4314085" y="64703"/>
                </a:lnTo>
                <a:lnTo>
                  <a:pt x="4316271" y="65796"/>
                </a:lnTo>
                <a:lnTo>
                  <a:pt x="4314523" y="62954"/>
                </a:lnTo>
                <a:lnTo>
                  <a:pt x="4314959" y="61642"/>
                </a:lnTo>
                <a:close/>
                <a:moveTo>
                  <a:pt x="2884279" y="60331"/>
                </a:moveTo>
                <a:lnTo>
                  <a:pt x="2885154" y="62080"/>
                </a:lnTo>
                <a:lnTo>
                  <a:pt x="2886029" y="62954"/>
                </a:lnTo>
                <a:lnTo>
                  <a:pt x="2888215" y="63391"/>
                </a:lnTo>
                <a:lnTo>
                  <a:pt x="2889089" y="62080"/>
                </a:lnTo>
                <a:lnTo>
                  <a:pt x="2888215" y="60331"/>
                </a:lnTo>
                <a:close/>
                <a:moveTo>
                  <a:pt x="2551961" y="60331"/>
                </a:moveTo>
                <a:lnTo>
                  <a:pt x="2551086" y="60768"/>
                </a:lnTo>
                <a:lnTo>
                  <a:pt x="2551523" y="62517"/>
                </a:lnTo>
                <a:lnTo>
                  <a:pt x="2551961" y="64703"/>
                </a:lnTo>
                <a:lnTo>
                  <a:pt x="2554147" y="65796"/>
                </a:lnTo>
                <a:lnTo>
                  <a:pt x="2552397" y="62954"/>
                </a:lnTo>
                <a:lnTo>
                  <a:pt x="2552835" y="61642"/>
                </a:lnTo>
                <a:close/>
                <a:moveTo>
                  <a:pt x="713635" y="60331"/>
                </a:moveTo>
                <a:lnTo>
                  <a:pt x="712761" y="60768"/>
                </a:lnTo>
                <a:lnTo>
                  <a:pt x="713198" y="62517"/>
                </a:lnTo>
                <a:lnTo>
                  <a:pt x="713635" y="64703"/>
                </a:lnTo>
                <a:lnTo>
                  <a:pt x="715821" y="65796"/>
                </a:lnTo>
                <a:lnTo>
                  <a:pt x="714073" y="62954"/>
                </a:lnTo>
                <a:lnTo>
                  <a:pt x="714510" y="61642"/>
                </a:lnTo>
                <a:close/>
                <a:moveTo>
                  <a:pt x="4641814" y="59894"/>
                </a:moveTo>
                <a:lnTo>
                  <a:pt x="4641377" y="60768"/>
                </a:lnTo>
                <a:lnTo>
                  <a:pt x="4640939" y="61205"/>
                </a:lnTo>
                <a:lnTo>
                  <a:pt x="4642689" y="62080"/>
                </a:lnTo>
                <a:lnTo>
                  <a:pt x="4644219" y="60768"/>
                </a:lnTo>
                <a:lnTo>
                  <a:pt x="4643125" y="60331"/>
                </a:lnTo>
                <a:lnTo>
                  <a:pt x="4642689" y="60331"/>
                </a:lnTo>
                <a:close/>
                <a:moveTo>
                  <a:pt x="4519184" y="59894"/>
                </a:moveTo>
                <a:lnTo>
                  <a:pt x="4517435" y="61205"/>
                </a:lnTo>
                <a:lnTo>
                  <a:pt x="4516999" y="62517"/>
                </a:lnTo>
                <a:lnTo>
                  <a:pt x="4517435" y="62954"/>
                </a:lnTo>
                <a:lnTo>
                  <a:pt x="4519621" y="62517"/>
                </a:lnTo>
                <a:lnTo>
                  <a:pt x="4522245" y="59894"/>
                </a:lnTo>
                <a:close/>
                <a:moveTo>
                  <a:pt x="3498572" y="59019"/>
                </a:moveTo>
                <a:lnTo>
                  <a:pt x="3497697" y="60768"/>
                </a:lnTo>
                <a:lnTo>
                  <a:pt x="3498572" y="63828"/>
                </a:lnTo>
                <a:lnTo>
                  <a:pt x="3502069" y="64265"/>
                </a:lnTo>
                <a:lnTo>
                  <a:pt x="3504037" y="63391"/>
                </a:lnTo>
                <a:lnTo>
                  <a:pt x="3502944" y="61642"/>
                </a:lnTo>
                <a:lnTo>
                  <a:pt x="3501633" y="60768"/>
                </a:lnTo>
                <a:lnTo>
                  <a:pt x="3500758" y="59894"/>
                </a:lnTo>
                <a:close/>
                <a:moveTo>
                  <a:pt x="1469999" y="59019"/>
                </a:moveTo>
                <a:lnTo>
                  <a:pt x="1469124" y="59894"/>
                </a:lnTo>
                <a:lnTo>
                  <a:pt x="1468250" y="60331"/>
                </a:lnTo>
                <a:lnTo>
                  <a:pt x="1467813" y="61205"/>
                </a:lnTo>
                <a:lnTo>
                  <a:pt x="1469561" y="61205"/>
                </a:lnTo>
                <a:lnTo>
                  <a:pt x="1470873" y="60768"/>
                </a:lnTo>
                <a:lnTo>
                  <a:pt x="1471310" y="60331"/>
                </a:lnTo>
                <a:lnTo>
                  <a:pt x="1471310" y="59456"/>
                </a:lnTo>
                <a:lnTo>
                  <a:pt x="1470873" y="59019"/>
                </a:lnTo>
                <a:close/>
                <a:moveTo>
                  <a:pt x="926822" y="59019"/>
                </a:moveTo>
                <a:lnTo>
                  <a:pt x="925948" y="60768"/>
                </a:lnTo>
                <a:lnTo>
                  <a:pt x="926822" y="63828"/>
                </a:lnTo>
                <a:lnTo>
                  <a:pt x="930320" y="64265"/>
                </a:lnTo>
                <a:lnTo>
                  <a:pt x="932287" y="63391"/>
                </a:lnTo>
                <a:lnTo>
                  <a:pt x="931194" y="61642"/>
                </a:lnTo>
                <a:lnTo>
                  <a:pt x="929883" y="60768"/>
                </a:lnTo>
                <a:lnTo>
                  <a:pt x="929008" y="59894"/>
                </a:lnTo>
                <a:close/>
                <a:moveTo>
                  <a:pt x="1559184" y="58582"/>
                </a:moveTo>
                <a:lnTo>
                  <a:pt x="1557654" y="59894"/>
                </a:lnTo>
                <a:lnTo>
                  <a:pt x="1556779" y="61205"/>
                </a:lnTo>
                <a:lnTo>
                  <a:pt x="1554593" y="62517"/>
                </a:lnTo>
                <a:lnTo>
                  <a:pt x="1552845" y="62080"/>
                </a:lnTo>
                <a:lnTo>
                  <a:pt x="1550659" y="59894"/>
                </a:lnTo>
                <a:lnTo>
                  <a:pt x="1547380" y="59456"/>
                </a:lnTo>
                <a:lnTo>
                  <a:pt x="1549129" y="62080"/>
                </a:lnTo>
                <a:lnTo>
                  <a:pt x="1547817" y="65358"/>
                </a:lnTo>
                <a:lnTo>
                  <a:pt x="1547380" y="66233"/>
                </a:lnTo>
                <a:lnTo>
                  <a:pt x="1547817" y="67107"/>
                </a:lnTo>
                <a:lnTo>
                  <a:pt x="1548691" y="67544"/>
                </a:lnTo>
                <a:lnTo>
                  <a:pt x="1549784" y="67544"/>
                </a:lnTo>
                <a:lnTo>
                  <a:pt x="1551096" y="63828"/>
                </a:lnTo>
                <a:lnTo>
                  <a:pt x="1554156" y="65796"/>
                </a:lnTo>
                <a:lnTo>
                  <a:pt x="1555468" y="65796"/>
                </a:lnTo>
                <a:lnTo>
                  <a:pt x="1556779" y="64265"/>
                </a:lnTo>
                <a:lnTo>
                  <a:pt x="1558528" y="61642"/>
                </a:lnTo>
                <a:close/>
                <a:moveTo>
                  <a:pt x="3794592" y="58145"/>
                </a:moveTo>
                <a:lnTo>
                  <a:pt x="3794592" y="59894"/>
                </a:lnTo>
                <a:lnTo>
                  <a:pt x="3795466" y="61205"/>
                </a:lnTo>
                <a:lnTo>
                  <a:pt x="3795466" y="62080"/>
                </a:lnTo>
                <a:lnTo>
                  <a:pt x="3795903" y="62517"/>
                </a:lnTo>
                <a:lnTo>
                  <a:pt x="3797433" y="62954"/>
                </a:lnTo>
                <a:lnTo>
                  <a:pt x="3797871" y="63391"/>
                </a:lnTo>
                <a:lnTo>
                  <a:pt x="3797433" y="62517"/>
                </a:lnTo>
                <a:lnTo>
                  <a:pt x="3796777" y="61205"/>
                </a:lnTo>
                <a:lnTo>
                  <a:pt x="3795466" y="59894"/>
                </a:lnTo>
                <a:lnTo>
                  <a:pt x="3795903" y="59456"/>
                </a:lnTo>
                <a:lnTo>
                  <a:pt x="3795903" y="59019"/>
                </a:lnTo>
                <a:lnTo>
                  <a:pt x="3796341" y="58582"/>
                </a:lnTo>
                <a:lnTo>
                  <a:pt x="3795903" y="58582"/>
                </a:lnTo>
                <a:lnTo>
                  <a:pt x="3795466" y="58145"/>
                </a:lnTo>
                <a:close/>
                <a:moveTo>
                  <a:pt x="3262563" y="58145"/>
                </a:moveTo>
                <a:lnTo>
                  <a:pt x="3261251" y="59456"/>
                </a:lnTo>
                <a:lnTo>
                  <a:pt x="3260815" y="61642"/>
                </a:lnTo>
                <a:lnTo>
                  <a:pt x="3262126" y="62954"/>
                </a:lnTo>
                <a:lnTo>
                  <a:pt x="3262563" y="64703"/>
                </a:lnTo>
                <a:lnTo>
                  <a:pt x="3264531" y="64703"/>
                </a:lnTo>
                <a:lnTo>
                  <a:pt x="3267153" y="62954"/>
                </a:lnTo>
                <a:lnTo>
                  <a:pt x="3268903" y="60768"/>
                </a:lnTo>
                <a:lnTo>
                  <a:pt x="3270214" y="59894"/>
                </a:lnTo>
                <a:lnTo>
                  <a:pt x="3270214" y="59019"/>
                </a:lnTo>
                <a:lnTo>
                  <a:pt x="3268903" y="58582"/>
                </a:lnTo>
                <a:lnTo>
                  <a:pt x="3267591" y="59019"/>
                </a:lnTo>
                <a:lnTo>
                  <a:pt x="3264531" y="59019"/>
                </a:lnTo>
                <a:close/>
                <a:moveTo>
                  <a:pt x="1252789" y="58145"/>
                </a:moveTo>
                <a:lnTo>
                  <a:pt x="1251477" y="59456"/>
                </a:lnTo>
                <a:lnTo>
                  <a:pt x="1251040" y="61642"/>
                </a:lnTo>
                <a:lnTo>
                  <a:pt x="1252351" y="62954"/>
                </a:lnTo>
                <a:lnTo>
                  <a:pt x="1252789" y="64703"/>
                </a:lnTo>
                <a:lnTo>
                  <a:pt x="1254756" y="64703"/>
                </a:lnTo>
                <a:lnTo>
                  <a:pt x="1257379" y="62954"/>
                </a:lnTo>
                <a:lnTo>
                  <a:pt x="1259128" y="60768"/>
                </a:lnTo>
                <a:lnTo>
                  <a:pt x="1260439" y="59894"/>
                </a:lnTo>
                <a:lnTo>
                  <a:pt x="1260439" y="59019"/>
                </a:lnTo>
                <a:lnTo>
                  <a:pt x="1259128" y="58582"/>
                </a:lnTo>
                <a:lnTo>
                  <a:pt x="1257816" y="59019"/>
                </a:lnTo>
                <a:lnTo>
                  <a:pt x="1254756" y="59019"/>
                </a:lnTo>
                <a:close/>
                <a:moveTo>
                  <a:pt x="4546071" y="57708"/>
                </a:moveTo>
                <a:lnTo>
                  <a:pt x="4545197" y="59019"/>
                </a:lnTo>
                <a:lnTo>
                  <a:pt x="4545633" y="59456"/>
                </a:lnTo>
                <a:lnTo>
                  <a:pt x="4545633" y="59894"/>
                </a:lnTo>
                <a:lnTo>
                  <a:pt x="4546071" y="59894"/>
                </a:lnTo>
                <a:lnTo>
                  <a:pt x="4546071" y="60331"/>
                </a:lnTo>
                <a:lnTo>
                  <a:pt x="4546945" y="59894"/>
                </a:lnTo>
                <a:lnTo>
                  <a:pt x="4546945" y="58145"/>
                </a:lnTo>
                <a:lnTo>
                  <a:pt x="4546508" y="57708"/>
                </a:lnTo>
                <a:close/>
                <a:moveTo>
                  <a:pt x="3897549" y="57708"/>
                </a:moveTo>
                <a:lnTo>
                  <a:pt x="3896237" y="59456"/>
                </a:lnTo>
                <a:lnTo>
                  <a:pt x="3896237" y="61205"/>
                </a:lnTo>
                <a:lnTo>
                  <a:pt x="3897549" y="62080"/>
                </a:lnTo>
                <a:lnTo>
                  <a:pt x="3898423" y="61205"/>
                </a:lnTo>
                <a:lnTo>
                  <a:pt x="3898423" y="60768"/>
                </a:lnTo>
                <a:lnTo>
                  <a:pt x="3898860" y="59894"/>
                </a:lnTo>
                <a:lnTo>
                  <a:pt x="3899953" y="59019"/>
                </a:lnTo>
                <a:lnTo>
                  <a:pt x="3899297" y="58582"/>
                </a:lnTo>
                <a:close/>
                <a:moveTo>
                  <a:pt x="1933654" y="57708"/>
                </a:moveTo>
                <a:lnTo>
                  <a:pt x="1933217" y="59456"/>
                </a:lnTo>
                <a:lnTo>
                  <a:pt x="1933217" y="62080"/>
                </a:lnTo>
                <a:lnTo>
                  <a:pt x="1935403" y="63391"/>
                </a:lnTo>
                <a:lnTo>
                  <a:pt x="1934528" y="61205"/>
                </a:lnTo>
                <a:lnTo>
                  <a:pt x="1934091" y="59456"/>
                </a:lnTo>
                <a:lnTo>
                  <a:pt x="1934965" y="58582"/>
                </a:lnTo>
                <a:close/>
                <a:moveTo>
                  <a:pt x="4651651" y="57271"/>
                </a:moveTo>
                <a:lnTo>
                  <a:pt x="4650339" y="57708"/>
                </a:lnTo>
                <a:lnTo>
                  <a:pt x="4650339" y="59456"/>
                </a:lnTo>
                <a:lnTo>
                  <a:pt x="4651213" y="60331"/>
                </a:lnTo>
                <a:lnTo>
                  <a:pt x="4652087" y="60768"/>
                </a:lnTo>
                <a:lnTo>
                  <a:pt x="4653618" y="60768"/>
                </a:lnTo>
                <a:lnTo>
                  <a:pt x="4653618" y="59894"/>
                </a:lnTo>
                <a:lnTo>
                  <a:pt x="4652962" y="59019"/>
                </a:lnTo>
                <a:close/>
                <a:moveTo>
                  <a:pt x="3710434" y="57271"/>
                </a:moveTo>
                <a:lnTo>
                  <a:pt x="3709997" y="59019"/>
                </a:lnTo>
                <a:lnTo>
                  <a:pt x="3712620" y="61642"/>
                </a:lnTo>
                <a:lnTo>
                  <a:pt x="3713713" y="60768"/>
                </a:lnTo>
                <a:lnTo>
                  <a:pt x="3714150" y="59456"/>
                </a:lnTo>
                <a:lnTo>
                  <a:pt x="3712620" y="58582"/>
                </a:lnTo>
                <a:lnTo>
                  <a:pt x="3711309" y="57271"/>
                </a:lnTo>
                <a:close/>
                <a:moveTo>
                  <a:pt x="1457976" y="57271"/>
                </a:moveTo>
                <a:lnTo>
                  <a:pt x="1454697" y="59019"/>
                </a:lnTo>
                <a:lnTo>
                  <a:pt x="1451637" y="61205"/>
                </a:lnTo>
                <a:lnTo>
                  <a:pt x="1452511" y="62517"/>
                </a:lnTo>
                <a:lnTo>
                  <a:pt x="1453823" y="63391"/>
                </a:lnTo>
                <a:lnTo>
                  <a:pt x="1455134" y="64703"/>
                </a:lnTo>
                <a:lnTo>
                  <a:pt x="1455134" y="65358"/>
                </a:lnTo>
                <a:lnTo>
                  <a:pt x="1455134" y="65796"/>
                </a:lnTo>
                <a:lnTo>
                  <a:pt x="1456009" y="64703"/>
                </a:lnTo>
                <a:lnTo>
                  <a:pt x="1457102" y="64265"/>
                </a:lnTo>
                <a:lnTo>
                  <a:pt x="1457976" y="63391"/>
                </a:lnTo>
                <a:lnTo>
                  <a:pt x="1459288" y="62517"/>
                </a:lnTo>
                <a:lnTo>
                  <a:pt x="1460162" y="61642"/>
                </a:lnTo>
                <a:lnTo>
                  <a:pt x="1461036" y="61205"/>
                </a:lnTo>
                <a:lnTo>
                  <a:pt x="1461036" y="60331"/>
                </a:lnTo>
                <a:lnTo>
                  <a:pt x="1461474" y="59894"/>
                </a:lnTo>
                <a:lnTo>
                  <a:pt x="1461474" y="59019"/>
                </a:lnTo>
                <a:lnTo>
                  <a:pt x="1460599" y="59019"/>
                </a:lnTo>
                <a:lnTo>
                  <a:pt x="1459725" y="59456"/>
                </a:lnTo>
                <a:lnTo>
                  <a:pt x="1459288" y="59894"/>
                </a:lnTo>
                <a:lnTo>
                  <a:pt x="1458413" y="61642"/>
                </a:lnTo>
                <a:lnTo>
                  <a:pt x="1457539" y="62954"/>
                </a:lnTo>
                <a:lnTo>
                  <a:pt x="1455134" y="65358"/>
                </a:lnTo>
                <a:lnTo>
                  <a:pt x="1455572" y="64265"/>
                </a:lnTo>
                <a:lnTo>
                  <a:pt x="1456009" y="63828"/>
                </a:lnTo>
                <a:lnTo>
                  <a:pt x="1457102" y="62080"/>
                </a:lnTo>
                <a:lnTo>
                  <a:pt x="1457102" y="61642"/>
                </a:lnTo>
                <a:lnTo>
                  <a:pt x="1457539" y="61205"/>
                </a:lnTo>
                <a:lnTo>
                  <a:pt x="1457539" y="58582"/>
                </a:lnTo>
                <a:close/>
                <a:moveTo>
                  <a:pt x="4631540" y="56833"/>
                </a:moveTo>
                <a:lnTo>
                  <a:pt x="4630665" y="57271"/>
                </a:lnTo>
                <a:lnTo>
                  <a:pt x="4630229" y="57708"/>
                </a:lnTo>
                <a:lnTo>
                  <a:pt x="4629354" y="59456"/>
                </a:lnTo>
                <a:lnTo>
                  <a:pt x="4630229" y="59894"/>
                </a:lnTo>
                <a:lnTo>
                  <a:pt x="4630665" y="60768"/>
                </a:lnTo>
                <a:lnTo>
                  <a:pt x="4632415" y="60768"/>
                </a:lnTo>
                <a:lnTo>
                  <a:pt x="4633289" y="61205"/>
                </a:lnTo>
                <a:lnTo>
                  <a:pt x="4633726" y="59894"/>
                </a:lnTo>
                <a:lnTo>
                  <a:pt x="4634163" y="59019"/>
                </a:lnTo>
                <a:lnTo>
                  <a:pt x="4633726" y="58582"/>
                </a:lnTo>
                <a:lnTo>
                  <a:pt x="4633289" y="56833"/>
                </a:lnTo>
                <a:close/>
                <a:moveTo>
                  <a:pt x="1587382" y="56833"/>
                </a:moveTo>
                <a:lnTo>
                  <a:pt x="1585415" y="57271"/>
                </a:lnTo>
                <a:lnTo>
                  <a:pt x="1584540" y="59456"/>
                </a:lnTo>
                <a:lnTo>
                  <a:pt x="1584978" y="60768"/>
                </a:lnTo>
                <a:lnTo>
                  <a:pt x="1587382" y="60331"/>
                </a:lnTo>
                <a:lnTo>
                  <a:pt x="1589131" y="58145"/>
                </a:lnTo>
                <a:close/>
                <a:moveTo>
                  <a:pt x="1509782" y="56396"/>
                </a:moveTo>
                <a:lnTo>
                  <a:pt x="1509345" y="57271"/>
                </a:lnTo>
                <a:lnTo>
                  <a:pt x="1510219" y="58582"/>
                </a:lnTo>
                <a:lnTo>
                  <a:pt x="1510657" y="58145"/>
                </a:lnTo>
                <a:lnTo>
                  <a:pt x="1510657" y="57708"/>
                </a:lnTo>
                <a:lnTo>
                  <a:pt x="1511094" y="56396"/>
                </a:lnTo>
                <a:close/>
                <a:moveTo>
                  <a:pt x="4701489" y="55959"/>
                </a:moveTo>
                <a:lnTo>
                  <a:pt x="4704987" y="58582"/>
                </a:lnTo>
                <a:lnTo>
                  <a:pt x="4710015" y="63391"/>
                </a:lnTo>
                <a:lnTo>
                  <a:pt x="4713075" y="65358"/>
                </a:lnTo>
                <a:lnTo>
                  <a:pt x="4713512" y="76069"/>
                </a:lnTo>
                <a:lnTo>
                  <a:pt x="4714386" y="90278"/>
                </a:lnTo>
                <a:lnTo>
                  <a:pt x="4714823" y="100989"/>
                </a:lnTo>
                <a:lnTo>
                  <a:pt x="4714823" y="111263"/>
                </a:lnTo>
                <a:lnTo>
                  <a:pt x="4714386" y="118913"/>
                </a:lnTo>
                <a:lnTo>
                  <a:pt x="4713512" y="126127"/>
                </a:lnTo>
                <a:lnTo>
                  <a:pt x="4710889" y="135089"/>
                </a:lnTo>
                <a:lnTo>
                  <a:pt x="4710451" y="137275"/>
                </a:lnTo>
                <a:lnTo>
                  <a:pt x="4697773" y="138586"/>
                </a:lnTo>
                <a:lnTo>
                  <a:pt x="4674603" y="138586"/>
                </a:lnTo>
                <a:lnTo>
                  <a:pt x="4664766" y="139024"/>
                </a:lnTo>
                <a:lnTo>
                  <a:pt x="4662361" y="139024"/>
                </a:lnTo>
                <a:lnTo>
                  <a:pt x="4657553" y="136838"/>
                </a:lnTo>
                <a:lnTo>
                  <a:pt x="4650339" y="135089"/>
                </a:lnTo>
                <a:lnTo>
                  <a:pt x="4635693" y="130061"/>
                </a:lnTo>
                <a:lnTo>
                  <a:pt x="4634819" y="127001"/>
                </a:lnTo>
                <a:lnTo>
                  <a:pt x="4641377" y="126564"/>
                </a:lnTo>
                <a:lnTo>
                  <a:pt x="4660175" y="126127"/>
                </a:lnTo>
                <a:lnTo>
                  <a:pt x="4667389" y="126564"/>
                </a:lnTo>
                <a:lnTo>
                  <a:pt x="4675040" y="126127"/>
                </a:lnTo>
                <a:lnTo>
                  <a:pt x="4684439" y="125690"/>
                </a:lnTo>
                <a:lnTo>
                  <a:pt x="4687499" y="125252"/>
                </a:lnTo>
                <a:lnTo>
                  <a:pt x="4688811" y="125252"/>
                </a:lnTo>
                <a:lnTo>
                  <a:pt x="4692527" y="124815"/>
                </a:lnTo>
                <a:lnTo>
                  <a:pt x="4695150" y="123941"/>
                </a:lnTo>
                <a:lnTo>
                  <a:pt x="4697773" y="122192"/>
                </a:lnTo>
                <a:lnTo>
                  <a:pt x="4699522" y="115853"/>
                </a:lnTo>
                <a:lnTo>
                  <a:pt x="4700178" y="112356"/>
                </a:lnTo>
                <a:lnTo>
                  <a:pt x="4701927" y="95305"/>
                </a:lnTo>
                <a:lnTo>
                  <a:pt x="4702363" y="87218"/>
                </a:lnTo>
                <a:lnTo>
                  <a:pt x="4702363" y="76069"/>
                </a:lnTo>
                <a:lnTo>
                  <a:pt x="4701927" y="65358"/>
                </a:lnTo>
                <a:lnTo>
                  <a:pt x="4701489" y="57271"/>
                </a:lnTo>
                <a:close/>
                <a:moveTo>
                  <a:pt x="4587603" y="54866"/>
                </a:moveTo>
                <a:lnTo>
                  <a:pt x="4586291" y="55303"/>
                </a:lnTo>
                <a:lnTo>
                  <a:pt x="4589133" y="57271"/>
                </a:lnTo>
                <a:lnTo>
                  <a:pt x="4589571" y="57271"/>
                </a:lnTo>
                <a:lnTo>
                  <a:pt x="4590445" y="56833"/>
                </a:lnTo>
                <a:lnTo>
                  <a:pt x="4590008" y="55303"/>
                </a:lnTo>
                <a:lnTo>
                  <a:pt x="4588696" y="54866"/>
                </a:lnTo>
                <a:close/>
                <a:moveTo>
                  <a:pt x="4562684" y="54866"/>
                </a:moveTo>
                <a:lnTo>
                  <a:pt x="4562247" y="55303"/>
                </a:lnTo>
                <a:lnTo>
                  <a:pt x="4561809" y="55303"/>
                </a:lnTo>
                <a:lnTo>
                  <a:pt x="4559842" y="56833"/>
                </a:lnTo>
                <a:lnTo>
                  <a:pt x="4559842" y="58582"/>
                </a:lnTo>
                <a:lnTo>
                  <a:pt x="4561373" y="59456"/>
                </a:lnTo>
                <a:lnTo>
                  <a:pt x="4563558" y="59019"/>
                </a:lnTo>
                <a:lnTo>
                  <a:pt x="4563995" y="58582"/>
                </a:lnTo>
                <a:lnTo>
                  <a:pt x="4564433" y="58582"/>
                </a:lnTo>
                <a:lnTo>
                  <a:pt x="4564870" y="58145"/>
                </a:lnTo>
                <a:lnTo>
                  <a:pt x="4564870" y="56833"/>
                </a:lnTo>
                <a:lnTo>
                  <a:pt x="4563995" y="55959"/>
                </a:lnTo>
                <a:lnTo>
                  <a:pt x="4563558" y="54866"/>
                </a:lnTo>
                <a:close/>
                <a:moveTo>
                  <a:pt x="4301625" y="54866"/>
                </a:moveTo>
                <a:lnTo>
                  <a:pt x="4300751" y="56396"/>
                </a:lnTo>
                <a:lnTo>
                  <a:pt x="4301188" y="58582"/>
                </a:lnTo>
                <a:lnTo>
                  <a:pt x="4302063" y="59894"/>
                </a:lnTo>
                <a:lnTo>
                  <a:pt x="4302937" y="59019"/>
                </a:lnTo>
                <a:lnTo>
                  <a:pt x="4303374" y="58145"/>
                </a:lnTo>
                <a:lnTo>
                  <a:pt x="4303374" y="57708"/>
                </a:lnTo>
                <a:lnTo>
                  <a:pt x="4302937" y="55303"/>
                </a:lnTo>
                <a:close/>
                <a:moveTo>
                  <a:pt x="3742785" y="54866"/>
                </a:moveTo>
                <a:lnTo>
                  <a:pt x="3743223" y="56396"/>
                </a:lnTo>
                <a:lnTo>
                  <a:pt x="3744535" y="56833"/>
                </a:lnTo>
                <a:lnTo>
                  <a:pt x="3745409" y="56396"/>
                </a:lnTo>
                <a:lnTo>
                  <a:pt x="3744097" y="54866"/>
                </a:lnTo>
                <a:close/>
                <a:moveTo>
                  <a:pt x="3734261" y="54866"/>
                </a:moveTo>
                <a:lnTo>
                  <a:pt x="3732949" y="55959"/>
                </a:lnTo>
                <a:lnTo>
                  <a:pt x="3731419" y="56396"/>
                </a:lnTo>
                <a:lnTo>
                  <a:pt x="3730545" y="55959"/>
                </a:lnTo>
                <a:lnTo>
                  <a:pt x="3730107" y="55959"/>
                </a:lnTo>
                <a:lnTo>
                  <a:pt x="3728796" y="56396"/>
                </a:lnTo>
                <a:lnTo>
                  <a:pt x="3729233" y="57271"/>
                </a:lnTo>
                <a:lnTo>
                  <a:pt x="3732949" y="57271"/>
                </a:lnTo>
                <a:close/>
                <a:moveTo>
                  <a:pt x="2539501" y="54866"/>
                </a:moveTo>
                <a:lnTo>
                  <a:pt x="2538627" y="56396"/>
                </a:lnTo>
                <a:lnTo>
                  <a:pt x="2539063" y="58582"/>
                </a:lnTo>
                <a:lnTo>
                  <a:pt x="2539938" y="59894"/>
                </a:lnTo>
                <a:lnTo>
                  <a:pt x="2540812" y="59019"/>
                </a:lnTo>
                <a:lnTo>
                  <a:pt x="2541249" y="58145"/>
                </a:lnTo>
                <a:lnTo>
                  <a:pt x="2541249" y="57708"/>
                </a:lnTo>
                <a:lnTo>
                  <a:pt x="2540812" y="55303"/>
                </a:lnTo>
                <a:close/>
                <a:moveTo>
                  <a:pt x="1468687" y="54866"/>
                </a:moveTo>
                <a:lnTo>
                  <a:pt x="1467813" y="55959"/>
                </a:lnTo>
                <a:lnTo>
                  <a:pt x="1466938" y="56396"/>
                </a:lnTo>
                <a:lnTo>
                  <a:pt x="1466501" y="57271"/>
                </a:lnTo>
                <a:lnTo>
                  <a:pt x="1464534" y="59019"/>
                </a:lnTo>
                <a:lnTo>
                  <a:pt x="1462785" y="59894"/>
                </a:lnTo>
                <a:lnTo>
                  <a:pt x="1462348" y="60331"/>
                </a:lnTo>
                <a:lnTo>
                  <a:pt x="1461911" y="61205"/>
                </a:lnTo>
                <a:lnTo>
                  <a:pt x="1462785" y="60768"/>
                </a:lnTo>
                <a:lnTo>
                  <a:pt x="1463659" y="60768"/>
                </a:lnTo>
                <a:lnTo>
                  <a:pt x="1464097" y="59894"/>
                </a:lnTo>
                <a:lnTo>
                  <a:pt x="1466064" y="59019"/>
                </a:lnTo>
                <a:lnTo>
                  <a:pt x="1466501" y="58582"/>
                </a:lnTo>
                <a:lnTo>
                  <a:pt x="1468687" y="57271"/>
                </a:lnTo>
                <a:lnTo>
                  <a:pt x="1469561" y="55303"/>
                </a:lnTo>
                <a:lnTo>
                  <a:pt x="1469561" y="54866"/>
                </a:lnTo>
                <a:close/>
                <a:moveTo>
                  <a:pt x="1450325" y="54866"/>
                </a:moveTo>
                <a:lnTo>
                  <a:pt x="1449014" y="55303"/>
                </a:lnTo>
                <a:lnTo>
                  <a:pt x="1449014" y="56396"/>
                </a:lnTo>
                <a:lnTo>
                  <a:pt x="1450763" y="57271"/>
                </a:lnTo>
                <a:lnTo>
                  <a:pt x="1453386" y="57708"/>
                </a:lnTo>
                <a:lnTo>
                  <a:pt x="1452074" y="55303"/>
                </a:lnTo>
                <a:close/>
                <a:moveTo>
                  <a:pt x="701176" y="54866"/>
                </a:moveTo>
                <a:lnTo>
                  <a:pt x="700301" y="56396"/>
                </a:lnTo>
                <a:lnTo>
                  <a:pt x="700739" y="58582"/>
                </a:lnTo>
                <a:lnTo>
                  <a:pt x="701613" y="59894"/>
                </a:lnTo>
                <a:lnTo>
                  <a:pt x="702487" y="59019"/>
                </a:lnTo>
                <a:lnTo>
                  <a:pt x="702925" y="58145"/>
                </a:lnTo>
                <a:lnTo>
                  <a:pt x="702925" y="57708"/>
                </a:lnTo>
                <a:lnTo>
                  <a:pt x="702487" y="55303"/>
                </a:lnTo>
                <a:close/>
                <a:moveTo>
                  <a:pt x="3484801" y="54429"/>
                </a:moveTo>
                <a:lnTo>
                  <a:pt x="3485675" y="58145"/>
                </a:lnTo>
                <a:lnTo>
                  <a:pt x="3489173" y="59019"/>
                </a:lnTo>
                <a:lnTo>
                  <a:pt x="3489610" y="59019"/>
                </a:lnTo>
                <a:lnTo>
                  <a:pt x="3489610" y="58582"/>
                </a:lnTo>
                <a:lnTo>
                  <a:pt x="3491359" y="57708"/>
                </a:lnTo>
                <a:lnTo>
                  <a:pt x="3490921" y="55303"/>
                </a:lnTo>
                <a:lnTo>
                  <a:pt x="3490047" y="55959"/>
                </a:lnTo>
                <a:lnTo>
                  <a:pt x="3489173" y="55959"/>
                </a:lnTo>
                <a:lnTo>
                  <a:pt x="3486987" y="55303"/>
                </a:lnTo>
                <a:close/>
                <a:moveTo>
                  <a:pt x="913051" y="54429"/>
                </a:moveTo>
                <a:lnTo>
                  <a:pt x="913926" y="58145"/>
                </a:lnTo>
                <a:lnTo>
                  <a:pt x="917423" y="59019"/>
                </a:lnTo>
                <a:lnTo>
                  <a:pt x="917860" y="59019"/>
                </a:lnTo>
                <a:lnTo>
                  <a:pt x="917860" y="58582"/>
                </a:lnTo>
                <a:lnTo>
                  <a:pt x="919609" y="57708"/>
                </a:lnTo>
                <a:lnTo>
                  <a:pt x="919172" y="55303"/>
                </a:lnTo>
                <a:lnTo>
                  <a:pt x="918297" y="55959"/>
                </a:lnTo>
                <a:lnTo>
                  <a:pt x="917423" y="55959"/>
                </a:lnTo>
                <a:lnTo>
                  <a:pt x="915237" y="55303"/>
                </a:lnTo>
                <a:close/>
                <a:moveTo>
                  <a:pt x="3856453" y="53992"/>
                </a:moveTo>
                <a:lnTo>
                  <a:pt x="3855141" y="54866"/>
                </a:lnTo>
                <a:lnTo>
                  <a:pt x="3855579" y="56396"/>
                </a:lnTo>
                <a:lnTo>
                  <a:pt x="3856891" y="57271"/>
                </a:lnTo>
                <a:lnTo>
                  <a:pt x="3858202" y="57271"/>
                </a:lnTo>
                <a:lnTo>
                  <a:pt x="3859076" y="56396"/>
                </a:lnTo>
                <a:lnTo>
                  <a:pt x="3859076" y="54866"/>
                </a:lnTo>
                <a:lnTo>
                  <a:pt x="3857765" y="53992"/>
                </a:lnTo>
                <a:close/>
                <a:moveTo>
                  <a:pt x="2845807" y="53992"/>
                </a:moveTo>
                <a:lnTo>
                  <a:pt x="2844933" y="54866"/>
                </a:lnTo>
                <a:lnTo>
                  <a:pt x="2844277" y="55959"/>
                </a:lnTo>
                <a:lnTo>
                  <a:pt x="2845371" y="57708"/>
                </a:lnTo>
                <a:lnTo>
                  <a:pt x="2846682" y="58582"/>
                </a:lnTo>
                <a:lnTo>
                  <a:pt x="2847557" y="57708"/>
                </a:lnTo>
                <a:lnTo>
                  <a:pt x="2847993" y="56396"/>
                </a:lnTo>
                <a:lnTo>
                  <a:pt x="2847557" y="54866"/>
                </a:lnTo>
                <a:close/>
                <a:moveTo>
                  <a:pt x="4623015" y="53554"/>
                </a:moveTo>
                <a:lnTo>
                  <a:pt x="4622578" y="53992"/>
                </a:lnTo>
                <a:lnTo>
                  <a:pt x="4620829" y="54866"/>
                </a:lnTo>
                <a:lnTo>
                  <a:pt x="4619517" y="55959"/>
                </a:lnTo>
                <a:lnTo>
                  <a:pt x="4616457" y="57271"/>
                </a:lnTo>
                <a:lnTo>
                  <a:pt x="4616895" y="57708"/>
                </a:lnTo>
                <a:lnTo>
                  <a:pt x="4616895" y="58145"/>
                </a:lnTo>
                <a:lnTo>
                  <a:pt x="4621267" y="58145"/>
                </a:lnTo>
                <a:lnTo>
                  <a:pt x="4622141" y="57708"/>
                </a:lnTo>
                <a:lnTo>
                  <a:pt x="4623015" y="57708"/>
                </a:lnTo>
                <a:lnTo>
                  <a:pt x="4623889" y="56833"/>
                </a:lnTo>
                <a:lnTo>
                  <a:pt x="4623889" y="53992"/>
                </a:lnTo>
                <a:close/>
                <a:moveTo>
                  <a:pt x="288322" y="53117"/>
                </a:moveTo>
                <a:lnTo>
                  <a:pt x="287010" y="54866"/>
                </a:lnTo>
                <a:lnTo>
                  <a:pt x="287010" y="57708"/>
                </a:lnTo>
                <a:lnTo>
                  <a:pt x="288759" y="55303"/>
                </a:lnTo>
                <a:lnTo>
                  <a:pt x="289852" y="53117"/>
                </a:lnTo>
                <a:close/>
                <a:moveTo>
                  <a:pt x="1456665" y="52680"/>
                </a:moveTo>
                <a:lnTo>
                  <a:pt x="1455572" y="53117"/>
                </a:lnTo>
                <a:lnTo>
                  <a:pt x="1455572" y="53992"/>
                </a:lnTo>
                <a:lnTo>
                  <a:pt x="1456665" y="54429"/>
                </a:lnTo>
                <a:lnTo>
                  <a:pt x="1457976" y="54866"/>
                </a:lnTo>
                <a:lnTo>
                  <a:pt x="1458850" y="54429"/>
                </a:lnTo>
                <a:lnTo>
                  <a:pt x="1458850" y="53554"/>
                </a:lnTo>
                <a:lnTo>
                  <a:pt x="1457976" y="52680"/>
                </a:lnTo>
                <a:close/>
                <a:moveTo>
                  <a:pt x="1516121" y="52243"/>
                </a:moveTo>
                <a:lnTo>
                  <a:pt x="1515247" y="52680"/>
                </a:lnTo>
                <a:lnTo>
                  <a:pt x="1514810" y="53554"/>
                </a:lnTo>
                <a:lnTo>
                  <a:pt x="1515247" y="53992"/>
                </a:lnTo>
                <a:lnTo>
                  <a:pt x="1515684" y="54866"/>
                </a:lnTo>
                <a:lnTo>
                  <a:pt x="1516996" y="53992"/>
                </a:lnTo>
                <a:lnTo>
                  <a:pt x="1516996" y="52680"/>
                </a:lnTo>
                <a:close/>
                <a:moveTo>
                  <a:pt x="3415726" y="51806"/>
                </a:moveTo>
                <a:lnTo>
                  <a:pt x="3415726" y="53117"/>
                </a:lnTo>
                <a:lnTo>
                  <a:pt x="3416163" y="53992"/>
                </a:lnTo>
                <a:lnTo>
                  <a:pt x="3417037" y="53992"/>
                </a:lnTo>
                <a:lnTo>
                  <a:pt x="3417475" y="53117"/>
                </a:lnTo>
                <a:lnTo>
                  <a:pt x="3417475" y="52243"/>
                </a:lnTo>
                <a:lnTo>
                  <a:pt x="3416601" y="51806"/>
                </a:lnTo>
                <a:close/>
                <a:moveTo>
                  <a:pt x="1490546" y="51806"/>
                </a:moveTo>
                <a:lnTo>
                  <a:pt x="1490546" y="52680"/>
                </a:lnTo>
                <a:lnTo>
                  <a:pt x="1490546" y="53117"/>
                </a:lnTo>
                <a:lnTo>
                  <a:pt x="1490109" y="53117"/>
                </a:lnTo>
                <a:lnTo>
                  <a:pt x="1487923" y="53992"/>
                </a:lnTo>
                <a:lnTo>
                  <a:pt x="1487486" y="53992"/>
                </a:lnTo>
                <a:lnTo>
                  <a:pt x="1487049" y="53117"/>
                </a:lnTo>
                <a:lnTo>
                  <a:pt x="1487486" y="52243"/>
                </a:lnTo>
                <a:close/>
                <a:moveTo>
                  <a:pt x="843976" y="51806"/>
                </a:moveTo>
                <a:lnTo>
                  <a:pt x="843976" y="53117"/>
                </a:lnTo>
                <a:lnTo>
                  <a:pt x="844414" y="53992"/>
                </a:lnTo>
                <a:lnTo>
                  <a:pt x="845288" y="53992"/>
                </a:lnTo>
                <a:lnTo>
                  <a:pt x="845725" y="53117"/>
                </a:lnTo>
                <a:lnTo>
                  <a:pt x="845725" y="52243"/>
                </a:lnTo>
                <a:lnTo>
                  <a:pt x="844851" y="51806"/>
                </a:lnTo>
                <a:close/>
                <a:moveTo>
                  <a:pt x="4605965" y="51369"/>
                </a:moveTo>
                <a:lnTo>
                  <a:pt x="4605091" y="52243"/>
                </a:lnTo>
                <a:lnTo>
                  <a:pt x="4604216" y="53992"/>
                </a:lnTo>
                <a:lnTo>
                  <a:pt x="4604653" y="54866"/>
                </a:lnTo>
                <a:lnTo>
                  <a:pt x="4604653" y="59019"/>
                </a:lnTo>
                <a:lnTo>
                  <a:pt x="4605091" y="59456"/>
                </a:lnTo>
                <a:lnTo>
                  <a:pt x="4607495" y="60331"/>
                </a:lnTo>
                <a:lnTo>
                  <a:pt x="4610555" y="61642"/>
                </a:lnTo>
                <a:lnTo>
                  <a:pt x="4614053" y="60331"/>
                </a:lnTo>
                <a:lnTo>
                  <a:pt x="4612741" y="57271"/>
                </a:lnTo>
                <a:lnTo>
                  <a:pt x="4609244" y="53554"/>
                </a:lnTo>
                <a:lnTo>
                  <a:pt x="4607495" y="52243"/>
                </a:lnTo>
                <a:lnTo>
                  <a:pt x="4607058" y="51806"/>
                </a:lnTo>
                <a:lnTo>
                  <a:pt x="4606402" y="51806"/>
                </a:lnTo>
                <a:close/>
                <a:moveTo>
                  <a:pt x="3497697" y="51369"/>
                </a:moveTo>
                <a:lnTo>
                  <a:pt x="3496386" y="52243"/>
                </a:lnTo>
                <a:lnTo>
                  <a:pt x="3495949" y="54429"/>
                </a:lnTo>
                <a:lnTo>
                  <a:pt x="3496386" y="56396"/>
                </a:lnTo>
                <a:lnTo>
                  <a:pt x="3498135" y="55303"/>
                </a:lnTo>
                <a:lnTo>
                  <a:pt x="3499009" y="54429"/>
                </a:lnTo>
                <a:lnTo>
                  <a:pt x="3499447" y="52680"/>
                </a:lnTo>
                <a:close/>
                <a:moveTo>
                  <a:pt x="1955076" y="51369"/>
                </a:moveTo>
                <a:lnTo>
                  <a:pt x="1953764" y="52243"/>
                </a:lnTo>
                <a:lnTo>
                  <a:pt x="1952890" y="53117"/>
                </a:lnTo>
                <a:lnTo>
                  <a:pt x="1953327" y="53117"/>
                </a:lnTo>
                <a:lnTo>
                  <a:pt x="1953764" y="53992"/>
                </a:lnTo>
                <a:lnTo>
                  <a:pt x="1954201" y="55303"/>
                </a:lnTo>
                <a:lnTo>
                  <a:pt x="1955076" y="56396"/>
                </a:lnTo>
                <a:lnTo>
                  <a:pt x="1955076" y="56833"/>
                </a:lnTo>
                <a:lnTo>
                  <a:pt x="1955950" y="56396"/>
                </a:lnTo>
                <a:lnTo>
                  <a:pt x="1956825" y="56396"/>
                </a:lnTo>
                <a:lnTo>
                  <a:pt x="1958355" y="57708"/>
                </a:lnTo>
                <a:lnTo>
                  <a:pt x="1958355" y="58145"/>
                </a:lnTo>
                <a:lnTo>
                  <a:pt x="1957262" y="59456"/>
                </a:lnTo>
                <a:lnTo>
                  <a:pt x="1955950" y="60768"/>
                </a:lnTo>
                <a:lnTo>
                  <a:pt x="1956825" y="64265"/>
                </a:lnTo>
                <a:lnTo>
                  <a:pt x="1958792" y="64703"/>
                </a:lnTo>
                <a:lnTo>
                  <a:pt x="1959229" y="63828"/>
                </a:lnTo>
                <a:lnTo>
                  <a:pt x="1958792" y="62517"/>
                </a:lnTo>
                <a:lnTo>
                  <a:pt x="1959229" y="61642"/>
                </a:lnTo>
                <a:lnTo>
                  <a:pt x="1960541" y="61642"/>
                </a:lnTo>
                <a:lnTo>
                  <a:pt x="1962289" y="62517"/>
                </a:lnTo>
                <a:lnTo>
                  <a:pt x="1964038" y="62954"/>
                </a:lnTo>
                <a:lnTo>
                  <a:pt x="1965350" y="63828"/>
                </a:lnTo>
                <a:lnTo>
                  <a:pt x="1966661" y="62954"/>
                </a:lnTo>
                <a:lnTo>
                  <a:pt x="1968629" y="63828"/>
                </a:lnTo>
                <a:lnTo>
                  <a:pt x="1969940" y="64265"/>
                </a:lnTo>
                <a:lnTo>
                  <a:pt x="1971689" y="61205"/>
                </a:lnTo>
                <a:lnTo>
                  <a:pt x="1972126" y="58145"/>
                </a:lnTo>
                <a:lnTo>
                  <a:pt x="1969940" y="59019"/>
                </a:lnTo>
                <a:lnTo>
                  <a:pt x="1968629" y="60331"/>
                </a:lnTo>
                <a:lnTo>
                  <a:pt x="1967317" y="61205"/>
                </a:lnTo>
                <a:lnTo>
                  <a:pt x="1962727" y="61205"/>
                </a:lnTo>
                <a:lnTo>
                  <a:pt x="1961415" y="60331"/>
                </a:lnTo>
                <a:lnTo>
                  <a:pt x="1960103" y="57271"/>
                </a:lnTo>
                <a:lnTo>
                  <a:pt x="1957917" y="54866"/>
                </a:lnTo>
                <a:lnTo>
                  <a:pt x="1956825" y="52680"/>
                </a:lnTo>
                <a:lnTo>
                  <a:pt x="1957262" y="51369"/>
                </a:lnTo>
                <a:close/>
                <a:moveTo>
                  <a:pt x="925948" y="51369"/>
                </a:moveTo>
                <a:lnTo>
                  <a:pt x="924637" y="52243"/>
                </a:lnTo>
                <a:lnTo>
                  <a:pt x="924199" y="54429"/>
                </a:lnTo>
                <a:lnTo>
                  <a:pt x="924637" y="56396"/>
                </a:lnTo>
                <a:lnTo>
                  <a:pt x="926385" y="55303"/>
                </a:lnTo>
                <a:lnTo>
                  <a:pt x="927260" y="54429"/>
                </a:lnTo>
                <a:lnTo>
                  <a:pt x="927697" y="52680"/>
                </a:lnTo>
                <a:close/>
                <a:moveTo>
                  <a:pt x="1473496" y="50931"/>
                </a:moveTo>
                <a:lnTo>
                  <a:pt x="1472185" y="51369"/>
                </a:lnTo>
                <a:lnTo>
                  <a:pt x="1470436" y="51369"/>
                </a:lnTo>
                <a:lnTo>
                  <a:pt x="1467813" y="53117"/>
                </a:lnTo>
                <a:lnTo>
                  <a:pt x="1464534" y="53117"/>
                </a:lnTo>
                <a:lnTo>
                  <a:pt x="1463659" y="53554"/>
                </a:lnTo>
                <a:lnTo>
                  <a:pt x="1462785" y="53554"/>
                </a:lnTo>
                <a:lnTo>
                  <a:pt x="1462348" y="53992"/>
                </a:lnTo>
                <a:lnTo>
                  <a:pt x="1461474" y="55959"/>
                </a:lnTo>
                <a:lnTo>
                  <a:pt x="1461474" y="56396"/>
                </a:lnTo>
                <a:lnTo>
                  <a:pt x="1461036" y="56833"/>
                </a:lnTo>
                <a:lnTo>
                  <a:pt x="1461474" y="57271"/>
                </a:lnTo>
                <a:lnTo>
                  <a:pt x="1461911" y="57271"/>
                </a:lnTo>
                <a:lnTo>
                  <a:pt x="1462785" y="56833"/>
                </a:lnTo>
                <a:lnTo>
                  <a:pt x="1463659" y="55303"/>
                </a:lnTo>
                <a:lnTo>
                  <a:pt x="1464097" y="54866"/>
                </a:lnTo>
                <a:lnTo>
                  <a:pt x="1464971" y="54429"/>
                </a:lnTo>
                <a:lnTo>
                  <a:pt x="1466501" y="54429"/>
                </a:lnTo>
                <a:lnTo>
                  <a:pt x="1468250" y="53992"/>
                </a:lnTo>
                <a:lnTo>
                  <a:pt x="1469999" y="53992"/>
                </a:lnTo>
                <a:lnTo>
                  <a:pt x="1471747" y="53117"/>
                </a:lnTo>
                <a:lnTo>
                  <a:pt x="1473933" y="51806"/>
                </a:lnTo>
                <a:lnTo>
                  <a:pt x="1473933" y="51369"/>
                </a:lnTo>
                <a:close/>
                <a:moveTo>
                  <a:pt x="1441363" y="50931"/>
                </a:moveTo>
                <a:lnTo>
                  <a:pt x="1440052" y="52680"/>
                </a:lnTo>
                <a:lnTo>
                  <a:pt x="1440489" y="54866"/>
                </a:lnTo>
                <a:lnTo>
                  <a:pt x="1441800" y="54866"/>
                </a:lnTo>
                <a:lnTo>
                  <a:pt x="1442675" y="53554"/>
                </a:lnTo>
                <a:lnTo>
                  <a:pt x="1443549" y="51806"/>
                </a:lnTo>
                <a:close/>
                <a:moveTo>
                  <a:pt x="3460975" y="50494"/>
                </a:moveTo>
                <a:lnTo>
                  <a:pt x="3460537" y="50931"/>
                </a:lnTo>
                <a:lnTo>
                  <a:pt x="3460975" y="51369"/>
                </a:lnTo>
                <a:lnTo>
                  <a:pt x="3461849" y="51806"/>
                </a:lnTo>
                <a:lnTo>
                  <a:pt x="3462286" y="51369"/>
                </a:lnTo>
                <a:lnTo>
                  <a:pt x="3462286" y="50931"/>
                </a:lnTo>
                <a:lnTo>
                  <a:pt x="3461411" y="50494"/>
                </a:lnTo>
                <a:close/>
                <a:moveTo>
                  <a:pt x="3323113" y="50494"/>
                </a:moveTo>
                <a:lnTo>
                  <a:pt x="3321365" y="50931"/>
                </a:lnTo>
                <a:lnTo>
                  <a:pt x="3320053" y="52680"/>
                </a:lnTo>
                <a:lnTo>
                  <a:pt x="3318523" y="53117"/>
                </a:lnTo>
                <a:lnTo>
                  <a:pt x="3317211" y="53992"/>
                </a:lnTo>
                <a:lnTo>
                  <a:pt x="3319179" y="55303"/>
                </a:lnTo>
                <a:lnTo>
                  <a:pt x="3321801" y="54866"/>
                </a:lnTo>
                <a:lnTo>
                  <a:pt x="3322239" y="54866"/>
                </a:lnTo>
                <a:lnTo>
                  <a:pt x="3323550" y="55959"/>
                </a:lnTo>
                <a:lnTo>
                  <a:pt x="3324425" y="54866"/>
                </a:lnTo>
                <a:lnTo>
                  <a:pt x="3324425" y="52680"/>
                </a:lnTo>
                <a:close/>
                <a:moveTo>
                  <a:pt x="1313338" y="50494"/>
                </a:moveTo>
                <a:lnTo>
                  <a:pt x="1311590" y="50931"/>
                </a:lnTo>
                <a:lnTo>
                  <a:pt x="1310278" y="52680"/>
                </a:lnTo>
                <a:lnTo>
                  <a:pt x="1308748" y="53117"/>
                </a:lnTo>
                <a:lnTo>
                  <a:pt x="1307436" y="53992"/>
                </a:lnTo>
                <a:lnTo>
                  <a:pt x="1309404" y="55303"/>
                </a:lnTo>
                <a:lnTo>
                  <a:pt x="1312027" y="54866"/>
                </a:lnTo>
                <a:lnTo>
                  <a:pt x="1312464" y="54866"/>
                </a:lnTo>
                <a:lnTo>
                  <a:pt x="1313776" y="55959"/>
                </a:lnTo>
                <a:lnTo>
                  <a:pt x="1314650" y="54866"/>
                </a:lnTo>
                <a:lnTo>
                  <a:pt x="1314650" y="52680"/>
                </a:lnTo>
                <a:close/>
                <a:moveTo>
                  <a:pt x="889225" y="50494"/>
                </a:moveTo>
                <a:lnTo>
                  <a:pt x="888788" y="50931"/>
                </a:lnTo>
                <a:lnTo>
                  <a:pt x="889225" y="51369"/>
                </a:lnTo>
                <a:lnTo>
                  <a:pt x="890099" y="51806"/>
                </a:lnTo>
                <a:lnTo>
                  <a:pt x="890536" y="51369"/>
                </a:lnTo>
                <a:lnTo>
                  <a:pt x="890536" y="50931"/>
                </a:lnTo>
                <a:lnTo>
                  <a:pt x="889662" y="50494"/>
                </a:lnTo>
                <a:close/>
                <a:moveTo>
                  <a:pt x="4583231" y="50057"/>
                </a:moveTo>
                <a:lnTo>
                  <a:pt x="4582794" y="50494"/>
                </a:lnTo>
                <a:lnTo>
                  <a:pt x="4582794" y="51806"/>
                </a:lnTo>
                <a:lnTo>
                  <a:pt x="4582357" y="52680"/>
                </a:lnTo>
                <a:lnTo>
                  <a:pt x="4582794" y="53117"/>
                </a:lnTo>
                <a:lnTo>
                  <a:pt x="4582794" y="53992"/>
                </a:lnTo>
                <a:lnTo>
                  <a:pt x="4584106" y="53992"/>
                </a:lnTo>
                <a:lnTo>
                  <a:pt x="4584980" y="53117"/>
                </a:lnTo>
                <a:lnTo>
                  <a:pt x="4585417" y="52243"/>
                </a:lnTo>
                <a:lnTo>
                  <a:pt x="4584980" y="50494"/>
                </a:lnTo>
                <a:lnTo>
                  <a:pt x="4584543" y="50057"/>
                </a:lnTo>
                <a:close/>
                <a:moveTo>
                  <a:pt x="3490484" y="50057"/>
                </a:moveTo>
                <a:lnTo>
                  <a:pt x="3489610" y="50494"/>
                </a:lnTo>
                <a:lnTo>
                  <a:pt x="3489173" y="51369"/>
                </a:lnTo>
                <a:lnTo>
                  <a:pt x="3489173" y="52243"/>
                </a:lnTo>
                <a:lnTo>
                  <a:pt x="3490047" y="52243"/>
                </a:lnTo>
                <a:lnTo>
                  <a:pt x="3490921" y="51806"/>
                </a:lnTo>
                <a:lnTo>
                  <a:pt x="3491795" y="50931"/>
                </a:lnTo>
                <a:lnTo>
                  <a:pt x="3491359" y="50494"/>
                </a:lnTo>
                <a:close/>
                <a:moveTo>
                  <a:pt x="918735" y="50057"/>
                </a:moveTo>
                <a:lnTo>
                  <a:pt x="917860" y="50494"/>
                </a:lnTo>
                <a:lnTo>
                  <a:pt x="917423" y="51369"/>
                </a:lnTo>
                <a:lnTo>
                  <a:pt x="917423" y="52243"/>
                </a:lnTo>
                <a:lnTo>
                  <a:pt x="918297" y="52243"/>
                </a:lnTo>
                <a:lnTo>
                  <a:pt x="919172" y="51806"/>
                </a:lnTo>
                <a:lnTo>
                  <a:pt x="920046" y="50931"/>
                </a:lnTo>
                <a:lnTo>
                  <a:pt x="919609" y="50494"/>
                </a:lnTo>
                <a:close/>
                <a:moveTo>
                  <a:pt x="3888149" y="48745"/>
                </a:moveTo>
                <a:lnTo>
                  <a:pt x="3885526" y="49620"/>
                </a:lnTo>
                <a:lnTo>
                  <a:pt x="3883777" y="51806"/>
                </a:lnTo>
                <a:lnTo>
                  <a:pt x="3885089" y="53117"/>
                </a:lnTo>
                <a:lnTo>
                  <a:pt x="3886837" y="53117"/>
                </a:lnTo>
                <a:lnTo>
                  <a:pt x="3888586" y="53554"/>
                </a:lnTo>
                <a:lnTo>
                  <a:pt x="3890553" y="54866"/>
                </a:lnTo>
                <a:lnTo>
                  <a:pt x="3890553" y="51369"/>
                </a:lnTo>
                <a:lnTo>
                  <a:pt x="3889897" y="49620"/>
                </a:lnTo>
                <a:close/>
                <a:moveTo>
                  <a:pt x="3741474" y="48745"/>
                </a:moveTo>
                <a:lnTo>
                  <a:pt x="3739944" y="49620"/>
                </a:lnTo>
                <a:lnTo>
                  <a:pt x="3740819" y="50931"/>
                </a:lnTo>
                <a:lnTo>
                  <a:pt x="3742785" y="50494"/>
                </a:lnTo>
                <a:lnTo>
                  <a:pt x="3744971" y="50931"/>
                </a:lnTo>
                <a:lnTo>
                  <a:pt x="3746283" y="51806"/>
                </a:lnTo>
                <a:lnTo>
                  <a:pt x="3745846" y="48745"/>
                </a:lnTo>
                <a:lnTo>
                  <a:pt x="3743223" y="49183"/>
                </a:lnTo>
                <a:close/>
                <a:moveTo>
                  <a:pt x="4528147" y="48308"/>
                </a:moveTo>
                <a:lnTo>
                  <a:pt x="4527709" y="49620"/>
                </a:lnTo>
                <a:lnTo>
                  <a:pt x="4528583" y="50494"/>
                </a:lnTo>
                <a:lnTo>
                  <a:pt x="4529895" y="50931"/>
                </a:lnTo>
                <a:lnTo>
                  <a:pt x="4530769" y="50931"/>
                </a:lnTo>
                <a:lnTo>
                  <a:pt x="4531207" y="50057"/>
                </a:lnTo>
                <a:lnTo>
                  <a:pt x="4530333" y="48745"/>
                </a:lnTo>
                <a:lnTo>
                  <a:pt x="4529458" y="48308"/>
                </a:lnTo>
                <a:close/>
                <a:moveTo>
                  <a:pt x="1574267" y="48308"/>
                </a:moveTo>
                <a:lnTo>
                  <a:pt x="1572518" y="48745"/>
                </a:lnTo>
                <a:lnTo>
                  <a:pt x="1572518" y="50057"/>
                </a:lnTo>
                <a:lnTo>
                  <a:pt x="1574267" y="50057"/>
                </a:lnTo>
                <a:lnTo>
                  <a:pt x="1575578" y="49183"/>
                </a:lnTo>
                <a:close/>
                <a:moveTo>
                  <a:pt x="3852300" y="47871"/>
                </a:moveTo>
                <a:lnTo>
                  <a:pt x="3850989" y="48745"/>
                </a:lnTo>
                <a:lnTo>
                  <a:pt x="3851425" y="50057"/>
                </a:lnTo>
                <a:lnTo>
                  <a:pt x="3853393" y="50057"/>
                </a:lnTo>
                <a:lnTo>
                  <a:pt x="3853830" y="50494"/>
                </a:lnTo>
                <a:lnTo>
                  <a:pt x="3854267" y="50494"/>
                </a:lnTo>
                <a:lnTo>
                  <a:pt x="3856016" y="51369"/>
                </a:lnTo>
                <a:lnTo>
                  <a:pt x="3857765" y="50494"/>
                </a:lnTo>
                <a:lnTo>
                  <a:pt x="3858202" y="50057"/>
                </a:lnTo>
                <a:lnTo>
                  <a:pt x="3858202" y="49620"/>
                </a:lnTo>
                <a:lnTo>
                  <a:pt x="3856891" y="48745"/>
                </a:lnTo>
                <a:lnTo>
                  <a:pt x="3855141" y="49183"/>
                </a:lnTo>
                <a:lnTo>
                  <a:pt x="3853830" y="49183"/>
                </a:lnTo>
                <a:close/>
                <a:moveTo>
                  <a:pt x="3345847" y="47871"/>
                </a:moveTo>
                <a:lnTo>
                  <a:pt x="3347814" y="50057"/>
                </a:lnTo>
                <a:lnTo>
                  <a:pt x="3349563" y="50931"/>
                </a:lnTo>
                <a:lnTo>
                  <a:pt x="3349999" y="50057"/>
                </a:lnTo>
                <a:lnTo>
                  <a:pt x="3349999" y="49183"/>
                </a:lnTo>
                <a:lnTo>
                  <a:pt x="3348251" y="47871"/>
                </a:lnTo>
                <a:close/>
                <a:moveTo>
                  <a:pt x="1336072" y="47871"/>
                </a:moveTo>
                <a:lnTo>
                  <a:pt x="1338039" y="50057"/>
                </a:lnTo>
                <a:lnTo>
                  <a:pt x="1339788" y="50931"/>
                </a:lnTo>
                <a:lnTo>
                  <a:pt x="1340225" y="50057"/>
                </a:lnTo>
                <a:lnTo>
                  <a:pt x="1340225" y="49183"/>
                </a:lnTo>
                <a:lnTo>
                  <a:pt x="1338476" y="47871"/>
                </a:lnTo>
                <a:close/>
                <a:moveTo>
                  <a:pt x="4644655" y="47434"/>
                </a:moveTo>
                <a:lnTo>
                  <a:pt x="4641377" y="48745"/>
                </a:lnTo>
                <a:lnTo>
                  <a:pt x="4638753" y="49620"/>
                </a:lnTo>
                <a:lnTo>
                  <a:pt x="4636131" y="50931"/>
                </a:lnTo>
                <a:lnTo>
                  <a:pt x="4632851" y="52680"/>
                </a:lnTo>
                <a:lnTo>
                  <a:pt x="4630229" y="53992"/>
                </a:lnTo>
                <a:lnTo>
                  <a:pt x="4636567" y="55303"/>
                </a:lnTo>
                <a:lnTo>
                  <a:pt x="4637879" y="54866"/>
                </a:lnTo>
                <a:lnTo>
                  <a:pt x="4643125" y="56833"/>
                </a:lnTo>
                <a:lnTo>
                  <a:pt x="4645093" y="56396"/>
                </a:lnTo>
                <a:lnTo>
                  <a:pt x="4646405" y="55303"/>
                </a:lnTo>
                <a:lnTo>
                  <a:pt x="4646841" y="53117"/>
                </a:lnTo>
                <a:lnTo>
                  <a:pt x="4646841" y="50494"/>
                </a:lnTo>
                <a:lnTo>
                  <a:pt x="4645093" y="47434"/>
                </a:lnTo>
                <a:close/>
                <a:moveTo>
                  <a:pt x="1463659" y="46997"/>
                </a:moveTo>
                <a:lnTo>
                  <a:pt x="1462785" y="47434"/>
                </a:lnTo>
                <a:lnTo>
                  <a:pt x="1462785" y="49183"/>
                </a:lnTo>
                <a:lnTo>
                  <a:pt x="1463222" y="49620"/>
                </a:lnTo>
                <a:lnTo>
                  <a:pt x="1463659" y="49620"/>
                </a:lnTo>
                <a:lnTo>
                  <a:pt x="1464097" y="50494"/>
                </a:lnTo>
                <a:lnTo>
                  <a:pt x="1464534" y="49183"/>
                </a:lnTo>
                <a:lnTo>
                  <a:pt x="1464971" y="48308"/>
                </a:lnTo>
                <a:lnTo>
                  <a:pt x="1464534" y="47871"/>
                </a:lnTo>
                <a:lnTo>
                  <a:pt x="1464097" y="46997"/>
                </a:lnTo>
                <a:close/>
                <a:moveTo>
                  <a:pt x="3892739" y="46560"/>
                </a:moveTo>
                <a:lnTo>
                  <a:pt x="3891865" y="47871"/>
                </a:lnTo>
                <a:lnTo>
                  <a:pt x="3892302" y="49183"/>
                </a:lnTo>
                <a:lnTo>
                  <a:pt x="3894051" y="50057"/>
                </a:lnTo>
                <a:lnTo>
                  <a:pt x="3896674" y="49620"/>
                </a:lnTo>
                <a:lnTo>
                  <a:pt x="3895363" y="47434"/>
                </a:lnTo>
                <a:close/>
                <a:moveTo>
                  <a:pt x="3427749" y="46560"/>
                </a:moveTo>
                <a:lnTo>
                  <a:pt x="3427311" y="47871"/>
                </a:lnTo>
                <a:lnTo>
                  <a:pt x="3427749" y="48745"/>
                </a:lnTo>
                <a:lnTo>
                  <a:pt x="3430153" y="48745"/>
                </a:lnTo>
                <a:lnTo>
                  <a:pt x="3431027" y="47871"/>
                </a:lnTo>
                <a:lnTo>
                  <a:pt x="3430153" y="46560"/>
                </a:lnTo>
                <a:close/>
                <a:moveTo>
                  <a:pt x="1436336" y="46560"/>
                </a:moveTo>
                <a:lnTo>
                  <a:pt x="1435024" y="48745"/>
                </a:lnTo>
                <a:lnTo>
                  <a:pt x="1435461" y="50931"/>
                </a:lnTo>
                <a:lnTo>
                  <a:pt x="1438303" y="49183"/>
                </a:lnTo>
                <a:lnTo>
                  <a:pt x="1438303" y="46560"/>
                </a:lnTo>
                <a:close/>
                <a:moveTo>
                  <a:pt x="855999" y="46560"/>
                </a:moveTo>
                <a:lnTo>
                  <a:pt x="855562" y="47871"/>
                </a:lnTo>
                <a:lnTo>
                  <a:pt x="855999" y="48745"/>
                </a:lnTo>
                <a:lnTo>
                  <a:pt x="858403" y="48745"/>
                </a:lnTo>
                <a:lnTo>
                  <a:pt x="859278" y="47871"/>
                </a:lnTo>
                <a:lnTo>
                  <a:pt x="858403" y="46560"/>
                </a:lnTo>
                <a:close/>
                <a:moveTo>
                  <a:pt x="3481085" y="45904"/>
                </a:moveTo>
                <a:lnTo>
                  <a:pt x="3480647" y="46997"/>
                </a:lnTo>
                <a:lnTo>
                  <a:pt x="3479336" y="48308"/>
                </a:lnTo>
                <a:lnTo>
                  <a:pt x="3477587" y="49620"/>
                </a:lnTo>
                <a:lnTo>
                  <a:pt x="3478025" y="49620"/>
                </a:lnTo>
                <a:lnTo>
                  <a:pt x="3478025" y="50057"/>
                </a:lnTo>
                <a:lnTo>
                  <a:pt x="3479773" y="49620"/>
                </a:lnTo>
                <a:lnTo>
                  <a:pt x="3481959" y="49183"/>
                </a:lnTo>
                <a:lnTo>
                  <a:pt x="3482833" y="48745"/>
                </a:lnTo>
                <a:lnTo>
                  <a:pt x="3482833" y="46997"/>
                </a:lnTo>
                <a:close/>
                <a:moveTo>
                  <a:pt x="3473871" y="45904"/>
                </a:moveTo>
                <a:lnTo>
                  <a:pt x="3472123" y="48308"/>
                </a:lnTo>
                <a:lnTo>
                  <a:pt x="3471248" y="49620"/>
                </a:lnTo>
                <a:lnTo>
                  <a:pt x="3472559" y="50494"/>
                </a:lnTo>
                <a:lnTo>
                  <a:pt x="3472123" y="52680"/>
                </a:lnTo>
                <a:lnTo>
                  <a:pt x="3469937" y="52680"/>
                </a:lnTo>
                <a:lnTo>
                  <a:pt x="3468188" y="52243"/>
                </a:lnTo>
                <a:lnTo>
                  <a:pt x="3466877" y="53554"/>
                </a:lnTo>
                <a:lnTo>
                  <a:pt x="3465783" y="54866"/>
                </a:lnTo>
                <a:lnTo>
                  <a:pt x="3466439" y="56833"/>
                </a:lnTo>
                <a:lnTo>
                  <a:pt x="3467751" y="56833"/>
                </a:lnTo>
                <a:lnTo>
                  <a:pt x="3468188" y="55959"/>
                </a:lnTo>
                <a:lnTo>
                  <a:pt x="3469499" y="55303"/>
                </a:lnTo>
                <a:lnTo>
                  <a:pt x="3469937" y="56396"/>
                </a:lnTo>
                <a:lnTo>
                  <a:pt x="3470374" y="58582"/>
                </a:lnTo>
                <a:lnTo>
                  <a:pt x="3470811" y="60331"/>
                </a:lnTo>
                <a:lnTo>
                  <a:pt x="3470811" y="62080"/>
                </a:lnTo>
                <a:lnTo>
                  <a:pt x="3472559" y="62954"/>
                </a:lnTo>
                <a:lnTo>
                  <a:pt x="3472997" y="64265"/>
                </a:lnTo>
                <a:lnTo>
                  <a:pt x="3473434" y="66233"/>
                </a:lnTo>
                <a:lnTo>
                  <a:pt x="3476713" y="65796"/>
                </a:lnTo>
                <a:lnTo>
                  <a:pt x="3480211" y="64265"/>
                </a:lnTo>
                <a:lnTo>
                  <a:pt x="3478025" y="62954"/>
                </a:lnTo>
                <a:lnTo>
                  <a:pt x="3475839" y="62954"/>
                </a:lnTo>
                <a:lnTo>
                  <a:pt x="3474309" y="62080"/>
                </a:lnTo>
                <a:lnTo>
                  <a:pt x="3472559" y="61205"/>
                </a:lnTo>
                <a:lnTo>
                  <a:pt x="3471685" y="60331"/>
                </a:lnTo>
                <a:lnTo>
                  <a:pt x="3471685" y="56396"/>
                </a:lnTo>
                <a:lnTo>
                  <a:pt x="3473434" y="53554"/>
                </a:lnTo>
                <a:lnTo>
                  <a:pt x="3474309" y="50494"/>
                </a:lnTo>
                <a:lnTo>
                  <a:pt x="3477150" y="48745"/>
                </a:lnTo>
                <a:lnTo>
                  <a:pt x="3476275" y="47434"/>
                </a:lnTo>
                <a:close/>
                <a:moveTo>
                  <a:pt x="909335" y="45904"/>
                </a:moveTo>
                <a:lnTo>
                  <a:pt x="908898" y="46997"/>
                </a:lnTo>
                <a:lnTo>
                  <a:pt x="907586" y="48308"/>
                </a:lnTo>
                <a:lnTo>
                  <a:pt x="905838" y="49620"/>
                </a:lnTo>
                <a:lnTo>
                  <a:pt x="906275" y="49620"/>
                </a:lnTo>
                <a:lnTo>
                  <a:pt x="906275" y="50057"/>
                </a:lnTo>
                <a:lnTo>
                  <a:pt x="908024" y="49620"/>
                </a:lnTo>
                <a:lnTo>
                  <a:pt x="910210" y="49183"/>
                </a:lnTo>
                <a:lnTo>
                  <a:pt x="911084" y="48745"/>
                </a:lnTo>
                <a:lnTo>
                  <a:pt x="911084" y="46997"/>
                </a:lnTo>
                <a:close/>
                <a:moveTo>
                  <a:pt x="902122" y="45904"/>
                </a:moveTo>
                <a:lnTo>
                  <a:pt x="900373" y="48308"/>
                </a:lnTo>
                <a:lnTo>
                  <a:pt x="899499" y="49620"/>
                </a:lnTo>
                <a:lnTo>
                  <a:pt x="900810" y="50494"/>
                </a:lnTo>
                <a:lnTo>
                  <a:pt x="900373" y="52680"/>
                </a:lnTo>
                <a:lnTo>
                  <a:pt x="898187" y="52680"/>
                </a:lnTo>
                <a:lnTo>
                  <a:pt x="896438" y="52243"/>
                </a:lnTo>
                <a:lnTo>
                  <a:pt x="895127" y="53554"/>
                </a:lnTo>
                <a:lnTo>
                  <a:pt x="894034" y="54866"/>
                </a:lnTo>
                <a:lnTo>
                  <a:pt x="894690" y="56833"/>
                </a:lnTo>
                <a:lnTo>
                  <a:pt x="896001" y="56833"/>
                </a:lnTo>
                <a:lnTo>
                  <a:pt x="896438" y="55959"/>
                </a:lnTo>
                <a:lnTo>
                  <a:pt x="897750" y="55303"/>
                </a:lnTo>
                <a:lnTo>
                  <a:pt x="898187" y="56396"/>
                </a:lnTo>
                <a:lnTo>
                  <a:pt x="898624" y="58582"/>
                </a:lnTo>
                <a:lnTo>
                  <a:pt x="899061" y="60331"/>
                </a:lnTo>
                <a:lnTo>
                  <a:pt x="899061" y="62080"/>
                </a:lnTo>
                <a:lnTo>
                  <a:pt x="900810" y="62954"/>
                </a:lnTo>
                <a:lnTo>
                  <a:pt x="901247" y="64265"/>
                </a:lnTo>
                <a:lnTo>
                  <a:pt x="901684" y="66233"/>
                </a:lnTo>
                <a:lnTo>
                  <a:pt x="904963" y="65796"/>
                </a:lnTo>
                <a:lnTo>
                  <a:pt x="908461" y="64265"/>
                </a:lnTo>
                <a:lnTo>
                  <a:pt x="906275" y="62954"/>
                </a:lnTo>
                <a:lnTo>
                  <a:pt x="904089" y="62954"/>
                </a:lnTo>
                <a:lnTo>
                  <a:pt x="902559" y="62080"/>
                </a:lnTo>
                <a:lnTo>
                  <a:pt x="900810" y="61205"/>
                </a:lnTo>
                <a:lnTo>
                  <a:pt x="899936" y="60331"/>
                </a:lnTo>
                <a:lnTo>
                  <a:pt x="899936" y="56396"/>
                </a:lnTo>
                <a:lnTo>
                  <a:pt x="901684" y="53554"/>
                </a:lnTo>
                <a:lnTo>
                  <a:pt x="902559" y="50494"/>
                </a:lnTo>
                <a:lnTo>
                  <a:pt x="905401" y="48745"/>
                </a:lnTo>
                <a:lnTo>
                  <a:pt x="904526" y="47434"/>
                </a:lnTo>
                <a:close/>
                <a:moveTo>
                  <a:pt x="3444799" y="45029"/>
                </a:moveTo>
                <a:lnTo>
                  <a:pt x="3443487" y="45467"/>
                </a:lnTo>
                <a:lnTo>
                  <a:pt x="3442613" y="46997"/>
                </a:lnTo>
                <a:lnTo>
                  <a:pt x="3443050" y="47871"/>
                </a:lnTo>
                <a:lnTo>
                  <a:pt x="3443924" y="47871"/>
                </a:lnTo>
                <a:lnTo>
                  <a:pt x="3445236" y="47434"/>
                </a:lnTo>
                <a:lnTo>
                  <a:pt x="3445236" y="45467"/>
                </a:lnTo>
                <a:close/>
                <a:moveTo>
                  <a:pt x="873049" y="45029"/>
                </a:moveTo>
                <a:lnTo>
                  <a:pt x="871737" y="45467"/>
                </a:lnTo>
                <a:lnTo>
                  <a:pt x="870863" y="46997"/>
                </a:lnTo>
                <a:lnTo>
                  <a:pt x="871300" y="47871"/>
                </a:lnTo>
                <a:lnTo>
                  <a:pt x="872175" y="47871"/>
                </a:lnTo>
                <a:lnTo>
                  <a:pt x="873486" y="47434"/>
                </a:lnTo>
                <a:lnTo>
                  <a:pt x="873486" y="45467"/>
                </a:lnTo>
                <a:close/>
                <a:moveTo>
                  <a:pt x="4614053" y="44592"/>
                </a:moveTo>
                <a:lnTo>
                  <a:pt x="4614490" y="50494"/>
                </a:lnTo>
                <a:lnTo>
                  <a:pt x="4620392" y="53117"/>
                </a:lnTo>
                <a:lnTo>
                  <a:pt x="4621267" y="53117"/>
                </a:lnTo>
                <a:lnTo>
                  <a:pt x="4622141" y="52680"/>
                </a:lnTo>
                <a:lnTo>
                  <a:pt x="4623452" y="51806"/>
                </a:lnTo>
                <a:lnTo>
                  <a:pt x="4623889" y="50494"/>
                </a:lnTo>
                <a:lnTo>
                  <a:pt x="4623889" y="49183"/>
                </a:lnTo>
                <a:lnTo>
                  <a:pt x="4621267" y="48308"/>
                </a:lnTo>
                <a:lnTo>
                  <a:pt x="4617331" y="47434"/>
                </a:lnTo>
                <a:close/>
                <a:moveTo>
                  <a:pt x="1890591" y="44155"/>
                </a:moveTo>
                <a:lnTo>
                  <a:pt x="1890591" y="45467"/>
                </a:lnTo>
                <a:lnTo>
                  <a:pt x="1891903" y="45904"/>
                </a:lnTo>
                <a:lnTo>
                  <a:pt x="1892559" y="45904"/>
                </a:lnTo>
                <a:lnTo>
                  <a:pt x="1892559" y="45467"/>
                </a:lnTo>
                <a:lnTo>
                  <a:pt x="1891903" y="44155"/>
                </a:lnTo>
                <a:close/>
                <a:moveTo>
                  <a:pt x="1441363" y="44155"/>
                </a:moveTo>
                <a:lnTo>
                  <a:pt x="1443112" y="46560"/>
                </a:lnTo>
                <a:lnTo>
                  <a:pt x="1443986" y="47871"/>
                </a:lnTo>
                <a:lnTo>
                  <a:pt x="1445298" y="47871"/>
                </a:lnTo>
                <a:lnTo>
                  <a:pt x="1448139" y="51369"/>
                </a:lnTo>
                <a:lnTo>
                  <a:pt x="1452511" y="50494"/>
                </a:lnTo>
                <a:lnTo>
                  <a:pt x="1449451" y="48308"/>
                </a:lnTo>
                <a:lnTo>
                  <a:pt x="1446172" y="46997"/>
                </a:lnTo>
                <a:lnTo>
                  <a:pt x="1444423" y="45029"/>
                </a:lnTo>
                <a:close/>
                <a:moveTo>
                  <a:pt x="3771421" y="43718"/>
                </a:moveTo>
                <a:lnTo>
                  <a:pt x="3770547" y="46997"/>
                </a:lnTo>
                <a:lnTo>
                  <a:pt x="3770984" y="50057"/>
                </a:lnTo>
                <a:lnTo>
                  <a:pt x="3771859" y="50494"/>
                </a:lnTo>
                <a:lnTo>
                  <a:pt x="3773607" y="46997"/>
                </a:lnTo>
                <a:close/>
                <a:moveTo>
                  <a:pt x="1584103" y="43718"/>
                </a:moveTo>
                <a:lnTo>
                  <a:pt x="1583229" y="44155"/>
                </a:lnTo>
                <a:lnTo>
                  <a:pt x="1583666" y="45029"/>
                </a:lnTo>
                <a:lnTo>
                  <a:pt x="1584978" y="46560"/>
                </a:lnTo>
                <a:lnTo>
                  <a:pt x="1586945" y="45904"/>
                </a:lnTo>
                <a:lnTo>
                  <a:pt x="1585852" y="44155"/>
                </a:lnTo>
                <a:close/>
                <a:moveTo>
                  <a:pt x="3502507" y="43281"/>
                </a:moveTo>
                <a:lnTo>
                  <a:pt x="3500758" y="46560"/>
                </a:lnTo>
                <a:lnTo>
                  <a:pt x="3499009" y="48308"/>
                </a:lnTo>
                <a:lnTo>
                  <a:pt x="3502069" y="47434"/>
                </a:lnTo>
                <a:close/>
                <a:moveTo>
                  <a:pt x="930757" y="43281"/>
                </a:moveTo>
                <a:lnTo>
                  <a:pt x="929008" y="46560"/>
                </a:lnTo>
                <a:lnTo>
                  <a:pt x="927260" y="48308"/>
                </a:lnTo>
                <a:lnTo>
                  <a:pt x="930320" y="47434"/>
                </a:lnTo>
                <a:close/>
                <a:moveTo>
                  <a:pt x="3833501" y="42843"/>
                </a:moveTo>
                <a:lnTo>
                  <a:pt x="3831753" y="45029"/>
                </a:lnTo>
                <a:lnTo>
                  <a:pt x="3831315" y="47434"/>
                </a:lnTo>
                <a:lnTo>
                  <a:pt x="3830441" y="48745"/>
                </a:lnTo>
                <a:lnTo>
                  <a:pt x="3829129" y="50494"/>
                </a:lnTo>
                <a:lnTo>
                  <a:pt x="3828255" y="51369"/>
                </a:lnTo>
                <a:lnTo>
                  <a:pt x="3823665" y="50494"/>
                </a:lnTo>
                <a:lnTo>
                  <a:pt x="3821479" y="48308"/>
                </a:lnTo>
                <a:lnTo>
                  <a:pt x="3818418" y="46997"/>
                </a:lnTo>
                <a:lnTo>
                  <a:pt x="3816669" y="43718"/>
                </a:lnTo>
                <a:lnTo>
                  <a:pt x="3814702" y="44592"/>
                </a:lnTo>
                <a:lnTo>
                  <a:pt x="3812953" y="46997"/>
                </a:lnTo>
                <a:lnTo>
                  <a:pt x="3814702" y="48745"/>
                </a:lnTo>
                <a:lnTo>
                  <a:pt x="3816669" y="50057"/>
                </a:lnTo>
                <a:lnTo>
                  <a:pt x="3817981" y="48745"/>
                </a:lnTo>
                <a:lnTo>
                  <a:pt x="3819730" y="49620"/>
                </a:lnTo>
                <a:lnTo>
                  <a:pt x="3819730" y="51806"/>
                </a:lnTo>
                <a:lnTo>
                  <a:pt x="3818855" y="53554"/>
                </a:lnTo>
                <a:lnTo>
                  <a:pt x="3820167" y="55303"/>
                </a:lnTo>
                <a:lnTo>
                  <a:pt x="3821479" y="56833"/>
                </a:lnTo>
                <a:lnTo>
                  <a:pt x="3823227" y="56396"/>
                </a:lnTo>
                <a:lnTo>
                  <a:pt x="3823665" y="55303"/>
                </a:lnTo>
                <a:lnTo>
                  <a:pt x="3822353" y="53992"/>
                </a:lnTo>
                <a:lnTo>
                  <a:pt x="3822353" y="53117"/>
                </a:lnTo>
                <a:lnTo>
                  <a:pt x="3823665" y="52243"/>
                </a:lnTo>
                <a:lnTo>
                  <a:pt x="3826069" y="52680"/>
                </a:lnTo>
                <a:lnTo>
                  <a:pt x="3828255" y="52243"/>
                </a:lnTo>
                <a:lnTo>
                  <a:pt x="3830003" y="52243"/>
                </a:lnTo>
                <a:lnTo>
                  <a:pt x="3830878" y="50931"/>
                </a:lnTo>
                <a:lnTo>
                  <a:pt x="3832627" y="50494"/>
                </a:lnTo>
                <a:lnTo>
                  <a:pt x="3835031" y="50494"/>
                </a:lnTo>
                <a:lnTo>
                  <a:pt x="3835031" y="46997"/>
                </a:lnTo>
                <a:lnTo>
                  <a:pt x="3834594" y="45029"/>
                </a:lnTo>
                <a:lnTo>
                  <a:pt x="3833938" y="43718"/>
                </a:lnTo>
                <a:close/>
                <a:moveTo>
                  <a:pt x="1491858" y="42843"/>
                </a:moveTo>
                <a:lnTo>
                  <a:pt x="1490546" y="44155"/>
                </a:lnTo>
                <a:lnTo>
                  <a:pt x="1490546" y="46997"/>
                </a:lnTo>
                <a:lnTo>
                  <a:pt x="1490983" y="47871"/>
                </a:lnTo>
                <a:lnTo>
                  <a:pt x="1491858" y="45904"/>
                </a:lnTo>
                <a:lnTo>
                  <a:pt x="1492295" y="44155"/>
                </a:lnTo>
                <a:lnTo>
                  <a:pt x="1492295" y="43281"/>
                </a:lnTo>
                <a:close/>
                <a:moveTo>
                  <a:pt x="4546508" y="42406"/>
                </a:moveTo>
                <a:lnTo>
                  <a:pt x="4541043" y="44592"/>
                </a:lnTo>
                <a:lnTo>
                  <a:pt x="4539295" y="45467"/>
                </a:lnTo>
                <a:lnTo>
                  <a:pt x="4538857" y="45904"/>
                </a:lnTo>
                <a:lnTo>
                  <a:pt x="4538857" y="47434"/>
                </a:lnTo>
                <a:lnTo>
                  <a:pt x="4540169" y="46997"/>
                </a:lnTo>
                <a:lnTo>
                  <a:pt x="4542573" y="47434"/>
                </a:lnTo>
                <a:lnTo>
                  <a:pt x="4545197" y="45904"/>
                </a:lnTo>
                <a:lnTo>
                  <a:pt x="4547383" y="47434"/>
                </a:lnTo>
                <a:lnTo>
                  <a:pt x="4550005" y="47871"/>
                </a:lnTo>
                <a:close/>
                <a:moveTo>
                  <a:pt x="3723549" y="42406"/>
                </a:moveTo>
                <a:lnTo>
                  <a:pt x="3718959" y="43718"/>
                </a:lnTo>
                <a:lnTo>
                  <a:pt x="3718085" y="43718"/>
                </a:lnTo>
                <a:lnTo>
                  <a:pt x="3715899" y="46560"/>
                </a:lnTo>
                <a:lnTo>
                  <a:pt x="3712620" y="50057"/>
                </a:lnTo>
                <a:lnTo>
                  <a:pt x="3710434" y="51369"/>
                </a:lnTo>
                <a:lnTo>
                  <a:pt x="3709560" y="52243"/>
                </a:lnTo>
                <a:lnTo>
                  <a:pt x="3709123" y="52243"/>
                </a:lnTo>
                <a:lnTo>
                  <a:pt x="3707374" y="51806"/>
                </a:lnTo>
                <a:lnTo>
                  <a:pt x="3706063" y="50494"/>
                </a:lnTo>
                <a:lnTo>
                  <a:pt x="3706937" y="48745"/>
                </a:lnTo>
                <a:lnTo>
                  <a:pt x="3705625" y="47434"/>
                </a:lnTo>
                <a:lnTo>
                  <a:pt x="3704313" y="46560"/>
                </a:lnTo>
                <a:lnTo>
                  <a:pt x="3703221" y="48308"/>
                </a:lnTo>
                <a:lnTo>
                  <a:pt x="3701472" y="49620"/>
                </a:lnTo>
                <a:lnTo>
                  <a:pt x="3698849" y="50494"/>
                </a:lnTo>
                <a:lnTo>
                  <a:pt x="3697975" y="51369"/>
                </a:lnTo>
                <a:lnTo>
                  <a:pt x="3699723" y="53992"/>
                </a:lnTo>
                <a:lnTo>
                  <a:pt x="3701472" y="53992"/>
                </a:lnTo>
                <a:lnTo>
                  <a:pt x="3703877" y="57271"/>
                </a:lnTo>
                <a:lnTo>
                  <a:pt x="3707374" y="54866"/>
                </a:lnTo>
                <a:lnTo>
                  <a:pt x="3709560" y="52680"/>
                </a:lnTo>
                <a:lnTo>
                  <a:pt x="3709997" y="52680"/>
                </a:lnTo>
                <a:lnTo>
                  <a:pt x="3710434" y="52243"/>
                </a:lnTo>
                <a:lnTo>
                  <a:pt x="3711309" y="52243"/>
                </a:lnTo>
                <a:lnTo>
                  <a:pt x="3716773" y="48308"/>
                </a:lnTo>
                <a:lnTo>
                  <a:pt x="3718959" y="45904"/>
                </a:lnTo>
                <a:lnTo>
                  <a:pt x="3720271" y="45467"/>
                </a:lnTo>
                <a:lnTo>
                  <a:pt x="3722019" y="44155"/>
                </a:lnTo>
                <a:close/>
                <a:moveTo>
                  <a:pt x="3506223" y="42406"/>
                </a:moveTo>
                <a:lnTo>
                  <a:pt x="3504037" y="42843"/>
                </a:lnTo>
                <a:lnTo>
                  <a:pt x="3505785" y="43281"/>
                </a:lnTo>
                <a:lnTo>
                  <a:pt x="3507535" y="42843"/>
                </a:lnTo>
                <a:close/>
                <a:moveTo>
                  <a:pt x="3251852" y="42406"/>
                </a:moveTo>
                <a:lnTo>
                  <a:pt x="3250541" y="43718"/>
                </a:lnTo>
                <a:lnTo>
                  <a:pt x="3250103" y="44592"/>
                </a:lnTo>
                <a:lnTo>
                  <a:pt x="3250541" y="46560"/>
                </a:lnTo>
                <a:lnTo>
                  <a:pt x="3251852" y="47434"/>
                </a:lnTo>
                <a:lnTo>
                  <a:pt x="3253164" y="46560"/>
                </a:lnTo>
                <a:lnTo>
                  <a:pt x="3253819" y="45467"/>
                </a:lnTo>
                <a:lnTo>
                  <a:pt x="3253164" y="43718"/>
                </a:lnTo>
                <a:close/>
                <a:moveTo>
                  <a:pt x="1242078" y="42406"/>
                </a:moveTo>
                <a:lnTo>
                  <a:pt x="1240766" y="43718"/>
                </a:lnTo>
                <a:lnTo>
                  <a:pt x="1240329" y="44592"/>
                </a:lnTo>
                <a:lnTo>
                  <a:pt x="1240766" y="46560"/>
                </a:lnTo>
                <a:lnTo>
                  <a:pt x="1242078" y="47434"/>
                </a:lnTo>
                <a:lnTo>
                  <a:pt x="1243389" y="46560"/>
                </a:lnTo>
                <a:lnTo>
                  <a:pt x="1244045" y="45467"/>
                </a:lnTo>
                <a:lnTo>
                  <a:pt x="1243389" y="43718"/>
                </a:lnTo>
                <a:close/>
                <a:moveTo>
                  <a:pt x="934473" y="42406"/>
                </a:moveTo>
                <a:lnTo>
                  <a:pt x="932287" y="42843"/>
                </a:lnTo>
                <a:lnTo>
                  <a:pt x="934036" y="43281"/>
                </a:lnTo>
                <a:lnTo>
                  <a:pt x="935785" y="42843"/>
                </a:lnTo>
                <a:close/>
                <a:moveTo>
                  <a:pt x="4654492" y="41969"/>
                </a:moveTo>
                <a:lnTo>
                  <a:pt x="4653618" y="43718"/>
                </a:lnTo>
                <a:lnTo>
                  <a:pt x="4652962" y="45904"/>
                </a:lnTo>
                <a:lnTo>
                  <a:pt x="4654055" y="47434"/>
                </a:lnTo>
                <a:lnTo>
                  <a:pt x="4655803" y="49183"/>
                </a:lnTo>
                <a:lnTo>
                  <a:pt x="4658427" y="47434"/>
                </a:lnTo>
                <a:lnTo>
                  <a:pt x="4658427" y="45029"/>
                </a:lnTo>
                <a:lnTo>
                  <a:pt x="4657989" y="42406"/>
                </a:lnTo>
                <a:lnTo>
                  <a:pt x="4656241" y="41969"/>
                </a:lnTo>
                <a:close/>
                <a:moveTo>
                  <a:pt x="1878569" y="41969"/>
                </a:moveTo>
                <a:lnTo>
                  <a:pt x="1878569" y="42843"/>
                </a:lnTo>
                <a:lnTo>
                  <a:pt x="1881629" y="43718"/>
                </a:lnTo>
                <a:lnTo>
                  <a:pt x="1883159" y="41969"/>
                </a:lnTo>
                <a:lnTo>
                  <a:pt x="1882066" y="42406"/>
                </a:lnTo>
                <a:lnTo>
                  <a:pt x="1880755" y="42843"/>
                </a:lnTo>
                <a:lnTo>
                  <a:pt x="1879881" y="41969"/>
                </a:lnTo>
                <a:close/>
                <a:moveTo>
                  <a:pt x="3469937" y="41532"/>
                </a:moveTo>
                <a:lnTo>
                  <a:pt x="3469499" y="42406"/>
                </a:lnTo>
                <a:lnTo>
                  <a:pt x="3469499" y="43281"/>
                </a:lnTo>
                <a:lnTo>
                  <a:pt x="3469062" y="44592"/>
                </a:lnTo>
                <a:lnTo>
                  <a:pt x="3467751" y="45029"/>
                </a:lnTo>
                <a:lnTo>
                  <a:pt x="3465346" y="46560"/>
                </a:lnTo>
                <a:lnTo>
                  <a:pt x="3464472" y="49183"/>
                </a:lnTo>
                <a:lnTo>
                  <a:pt x="3464472" y="49620"/>
                </a:lnTo>
                <a:lnTo>
                  <a:pt x="3464909" y="49620"/>
                </a:lnTo>
                <a:lnTo>
                  <a:pt x="3466877" y="48308"/>
                </a:lnTo>
                <a:lnTo>
                  <a:pt x="3467751" y="46560"/>
                </a:lnTo>
                <a:lnTo>
                  <a:pt x="3469062" y="45467"/>
                </a:lnTo>
                <a:lnTo>
                  <a:pt x="3470811" y="44592"/>
                </a:lnTo>
                <a:lnTo>
                  <a:pt x="3471685" y="43718"/>
                </a:lnTo>
                <a:lnTo>
                  <a:pt x="3471685" y="42406"/>
                </a:lnTo>
                <a:lnTo>
                  <a:pt x="3470811" y="41532"/>
                </a:lnTo>
                <a:close/>
                <a:moveTo>
                  <a:pt x="1575141" y="41532"/>
                </a:moveTo>
                <a:lnTo>
                  <a:pt x="1572955" y="42406"/>
                </a:lnTo>
                <a:lnTo>
                  <a:pt x="1571644" y="42843"/>
                </a:lnTo>
                <a:lnTo>
                  <a:pt x="1572081" y="44155"/>
                </a:lnTo>
                <a:lnTo>
                  <a:pt x="1573392" y="45029"/>
                </a:lnTo>
                <a:lnTo>
                  <a:pt x="1574704" y="44155"/>
                </a:lnTo>
                <a:lnTo>
                  <a:pt x="1576453" y="43718"/>
                </a:lnTo>
                <a:lnTo>
                  <a:pt x="1576890" y="42843"/>
                </a:lnTo>
                <a:close/>
                <a:moveTo>
                  <a:pt x="898187" y="41532"/>
                </a:moveTo>
                <a:lnTo>
                  <a:pt x="897750" y="42406"/>
                </a:lnTo>
                <a:lnTo>
                  <a:pt x="897750" y="43281"/>
                </a:lnTo>
                <a:lnTo>
                  <a:pt x="897313" y="44592"/>
                </a:lnTo>
                <a:lnTo>
                  <a:pt x="896001" y="45029"/>
                </a:lnTo>
                <a:lnTo>
                  <a:pt x="893597" y="46560"/>
                </a:lnTo>
                <a:lnTo>
                  <a:pt x="892722" y="49183"/>
                </a:lnTo>
                <a:lnTo>
                  <a:pt x="892722" y="49620"/>
                </a:lnTo>
                <a:lnTo>
                  <a:pt x="893159" y="49620"/>
                </a:lnTo>
                <a:lnTo>
                  <a:pt x="895127" y="48308"/>
                </a:lnTo>
                <a:lnTo>
                  <a:pt x="896001" y="46560"/>
                </a:lnTo>
                <a:lnTo>
                  <a:pt x="897313" y="45467"/>
                </a:lnTo>
                <a:lnTo>
                  <a:pt x="899061" y="44592"/>
                </a:lnTo>
                <a:lnTo>
                  <a:pt x="899936" y="43718"/>
                </a:lnTo>
                <a:lnTo>
                  <a:pt x="899936" y="42406"/>
                </a:lnTo>
                <a:lnTo>
                  <a:pt x="899061" y="41532"/>
                </a:lnTo>
                <a:close/>
                <a:moveTo>
                  <a:pt x="1562681" y="41095"/>
                </a:moveTo>
                <a:lnTo>
                  <a:pt x="1559621" y="41532"/>
                </a:lnTo>
                <a:lnTo>
                  <a:pt x="1561370" y="44592"/>
                </a:lnTo>
                <a:close/>
                <a:moveTo>
                  <a:pt x="4623889" y="40658"/>
                </a:moveTo>
                <a:lnTo>
                  <a:pt x="4623889" y="45029"/>
                </a:lnTo>
                <a:lnTo>
                  <a:pt x="4626294" y="45467"/>
                </a:lnTo>
                <a:lnTo>
                  <a:pt x="4632851" y="47871"/>
                </a:lnTo>
                <a:lnTo>
                  <a:pt x="4631103" y="44155"/>
                </a:lnTo>
                <a:lnTo>
                  <a:pt x="4626731" y="45029"/>
                </a:lnTo>
                <a:lnTo>
                  <a:pt x="4626731" y="44592"/>
                </a:lnTo>
                <a:lnTo>
                  <a:pt x="4625419" y="42843"/>
                </a:lnTo>
                <a:lnTo>
                  <a:pt x="4624764" y="41532"/>
                </a:lnTo>
                <a:close/>
                <a:moveTo>
                  <a:pt x="3494637" y="40658"/>
                </a:moveTo>
                <a:lnTo>
                  <a:pt x="3493545" y="41532"/>
                </a:lnTo>
                <a:lnTo>
                  <a:pt x="3493545" y="42406"/>
                </a:lnTo>
                <a:lnTo>
                  <a:pt x="3494200" y="42843"/>
                </a:lnTo>
                <a:lnTo>
                  <a:pt x="3494637" y="42406"/>
                </a:lnTo>
                <a:close/>
                <a:moveTo>
                  <a:pt x="922888" y="40658"/>
                </a:moveTo>
                <a:lnTo>
                  <a:pt x="921795" y="41532"/>
                </a:lnTo>
                <a:lnTo>
                  <a:pt x="921795" y="42406"/>
                </a:lnTo>
                <a:lnTo>
                  <a:pt x="922451" y="42843"/>
                </a:lnTo>
                <a:lnTo>
                  <a:pt x="922888" y="42406"/>
                </a:lnTo>
                <a:close/>
                <a:moveTo>
                  <a:pt x="1917478" y="40220"/>
                </a:moveTo>
                <a:lnTo>
                  <a:pt x="1916604" y="43281"/>
                </a:lnTo>
                <a:lnTo>
                  <a:pt x="1916167" y="45904"/>
                </a:lnTo>
                <a:lnTo>
                  <a:pt x="1916604" y="46560"/>
                </a:lnTo>
                <a:lnTo>
                  <a:pt x="1919227" y="43718"/>
                </a:lnTo>
                <a:close/>
                <a:moveTo>
                  <a:pt x="1531860" y="40220"/>
                </a:moveTo>
                <a:lnTo>
                  <a:pt x="1527707" y="42843"/>
                </a:lnTo>
                <a:lnTo>
                  <a:pt x="1530330" y="43718"/>
                </a:lnTo>
                <a:lnTo>
                  <a:pt x="1532297" y="44155"/>
                </a:lnTo>
                <a:lnTo>
                  <a:pt x="1534920" y="43281"/>
                </a:lnTo>
                <a:lnTo>
                  <a:pt x="1534483" y="40658"/>
                </a:lnTo>
                <a:close/>
                <a:moveTo>
                  <a:pt x="1503662" y="39783"/>
                </a:moveTo>
                <a:lnTo>
                  <a:pt x="1502132" y="40220"/>
                </a:lnTo>
                <a:lnTo>
                  <a:pt x="1501257" y="41532"/>
                </a:lnTo>
                <a:lnTo>
                  <a:pt x="1502132" y="42843"/>
                </a:lnTo>
                <a:lnTo>
                  <a:pt x="1503662" y="43281"/>
                </a:lnTo>
                <a:lnTo>
                  <a:pt x="1504973" y="42843"/>
                </a:lnTo>
                <a:lnTo>
                  <a:pt x="1505410" y="41532"/>
                </a:lnTo>
                <a:lnTo>
                  <a:pt x="1504973" y="40220"/>
                </a:lnTo>
                <a:close/>
                <a:moveTo>
                  <a:pt x="1520493" y="39346"/>
                </a:moveTo>
                <a:lnTo>
                  <a:pt x="1519182" y="40220"/>
                </a:lnTo>
                <a:lnTo>
                  <a:pt x="1517433" y="40658"/>
                </a:lnTo>
                <a:lnTo>
                  <a:pt x="1516121" y="41095"/>
                </a:lnTo>
                <a:lnTo>
                  <a:pt x="1516996" y="42843"/>
                </a:lnTo>
                <a:lnTo>
                  <a:pt x="1518744" y="42843"/>
                </a:lnTo>
                <a:lnTo>
                  <a:pt x="1520056" y="45467"/>
                </a:lnTo>
                <a:lnTo>
                  <a:pt x="1519619" y="48745"/>
                </a:lnTo>
                <a:lnTo>
                  <a:pt x="1520493" y="49620"/>
                </a:lnTo>
                <a:lnTo>
                  <a:pt x="1520493" y="52243"/>
                </a:lnTo>
                <a:lnTo>
                  <a:pt x="1520056" y="54866"/>
                </a:lnTo>
                <a:lnTo>
                  <a:pt x="1519619" y="56396"/>
                </a:lnTo>
                <a:lnTo>
                  <a:pt x="1520056" y="57271"/>
                </a:lnTo>
                <a:lnTo>
                  <a:pt x="1520930" y="57708"/>
                </a:lnTo>
                <a:lnTo>
                  <a:pt x="1521368" y="56833"/>
                </a:lnTo>
                <a:lnTo>
                  <a:pt x="1523772" y="53117"/>
                </a:lnTo>
                <a:lnTo>
                  <a:pt x="1525521" y="49620"/>
                </a:lnTo>
                <a:lnTo>
                  <a:pt x="1525521" y="47871"/>
                </a:lnTo>
                <a:lnTo>
                  <a:pt x="1526832" y="47434"/>
                </a:lnTo>
                <a:lnTo>
                  <a:pt x="1527270" y="46997"/>
                </a:lnTo>
                <a:lnTo>
                  <a:pt x="1527270" y="44155"/>
                </a:lnTo>
                <a:lnTo>
                  <a:pt x="1523772" y="43718"/>
                </a:lnTo>
                <a:lnTo>
                  <a:pt x="1524209" y="45029"/>
                </a:lnTo>
                <a:lnTo>
                  <a:pt x="1525521" y="45904"/>
                </a:lnTo>
                <a:lnTo>
                  <a:pt x="1525521" y="46560"/>
                </a:lnTo>
                <a:lnTo>
                  <a:pt x="1524209" y="45467"/>
                </a:lnTo>
                <a:lnTo>
                  <a:pt x="1522898" y="45467"/>
                </a:lnTo>
                <a:lnTo>
                  <a:pt x="1522898" y="45029"/>
                </a:lnTo>
                <a:lnTo>
                  <a:pt x="1522023" y="44592"/>
                </a:lnTo>
                <a:lnTo>
                  <a:pt x="1522023" y="43718"/>
                </a:lnTo>
                <a:lnTo>
                  <a:pt x="1520930" y="42406"/>
                </a:lnTo>
                <a:lnTo>
                  <a:pt x="1520930" y="41095"/>
                </a:lnTo>
                <a:lnTo>
                  <a:pt x="1522023" y="40220"/>
                </a:lnTo>
                <a:lnTo>
                  <a:pt x="1521368" y="39783"/>
                </a:lnTo>
                <a:close/>
                <a:moveTo>
                  <a:pt x="1450763" y="39346"/>
                </a:moveTo>
                <a:lnTo>
                  <a:pt x="1452074" y="41969"/>
                </a:lnTo>
                <a:lnTo>
                  <a:pt x="1455134" y="41095"/>
                </a:lnTo>
                <a:lnTo>
                  <a:pt x="1455572" y="43281"/>
                </a:lnTo>
                <a:lnTo>
                  <a:pt x="1456009" y="45029"/>
                </a:lnTo>
                <a:lnTo>
                  <a:pt x="1457539" y="41095"/>
                </a:lnTo>
                <a:close/>
                <a:moveTo>
                  <a:pt x="1852994" y="38909"/>
                </a:moveTo>
                <a:lnTo>
                  <a:pt x="1852557" y="39783"/>
                </a:lnTo>
                <a:lnTo>
                  <a:pt x="1852557" y="40220"/>
                </a:lnTo>
                <a:lnTo>
                  <a:pt x="1852994" y="40658"/>
                </a:lnTo>
                <a:lnTo>
                  <a:pt x="1853868" y="40658"/>
                </a:lnTo>
                <a:lnTo>
                  <a:pt x="1854305" y="39783"/>
                </a:lnTo>
                <a:lnTo>
                  <a:pt x="1853868" y="39346"/>
                </a:lnTo>
                <a:lnTo>
                  <a:pt x="1853868" y="38909"/>
                </a:lnTo>
                <a:close/>
                <a:moveTo>
                  <a:pt x="1541259" y="38909"/>
                </a:moveTo>
                <a:lnTo>
                  <a:pt x="1539292" y="41095"/>
                </a:lnTo>
                <a:lnTo>
                  <a:pt x="1541259" y="42843"/>
                </a:lnTo>
                <a:lnTo>
                  <a:pt x="1541697" y="41095"/>
                </a:lnTo>
                <a:close/>
                <a:moveTo>
                  <a:pt x="2832692" y="38472"/>
                </a:moveTo>
                <a:lnTo>
                  <a:pt x="2830506" y="38909"/>
                </a:lnTo>
                <a:lnTo>
                  <a:pt x="2829195" y="39783"/>
                </a:lnTo>
                <a:lnTo>
                  <a:pt x="2827446" y="41532"/>
                </a:lnTo>
                <a:lnTo>
                  <a:pt x="2827009" y="42843"/>
                </a:lnTo>
                <a:lnTo>
                  <a:pt x="2826135" y="43718"/>
                </a:lnTo>
                <a:lnTo>
                  <a:pt x="2826571" y="44592"/>
                </a:lnTo>
                <a:lnTo>
                  <a:pt x="2827883" y="45029"/>
                </a:lnTo>
                <a:lnTo>
                  <a:pt x="2828757" y="44592"/>
                </a:lnTo>
                <a:lnTo>
                  <a:pt x="2829195" y="44155"/>
                </a:lnTo>
                <a:lnTo>
                  <a:pt x="2832255" y="44155"/>
                </a:lnTo>
                <a:lnTo>
                  <a:pt x="2834441" y="45029"/>
                </a:lnTo>
                <a:lnTo>
                  <a:pt x="2834878" y="44155"/>
                </a:lnTo>
                <a:lnTo>
                  <a:pt x="2835971" y="43718"/>
                </a:lnTo>
                <a:lnTo>
                  <a:pt x="2835971" y="41532"/>
                </a:lnTo>
                <a:lnTo>
                  <a:pt x="2834878" y="40658"/>
                </a:lnTo>
                <a:lnTo>
                  <a:pt x="2834003" y="40220"/>
                </a:lnTo>
                <a:lnTo>
                  <a:pt x="2833567" y="39346"/>
                </a:lnTo>
                <a:close/>
                <a:moveTo>
                  <a:pt x="1891029" y="38472"/>
                </a:moveTo>
                <a:lnTo>
                  <a:pt x="1889717" y="38909"/>
                </a:lnTo>
                <a:lnTo>
                  <a:pt x="1889717" y="40220"/>
                </a:lnTo>
                <a:lnTo>
                  <a:pt x="1891466" y="40220"/>
                </a:lnTo>
                <a:lnTo>
                  <a:pt x="1893433" y="41095"/>
                </a:lnTo>
                <a:lnTo>
                  <a:pt x="1894745" y="42406"/>
                </a:lnTo>
                <a:lnTo>
                  <a:pt x="1895182" y="39346"/>
                </a:lnTo>
                <a:lnTo>
                  <a:pt x="1892559" y="38909"/>
                </a:lnTo>
                <a:close/>
                <a:moveTo>
                  <a:pt x="3479773" y="38034"/>
                </a:moveTo>
                <a:lnTo>
                  <a:pt x="3480211" y="41095"/>
                </a:lnTo>
                <a:lnTo>
                  <a:pt x="3485238" y="40220"/>
                </a:lnTo>
                <a:lnTo>
                  <a:pt x="3483271" y="38909"/>
                </a:lnTo>
                <a:lnTo>
                  <a:pt x="3481522" y="40220"/>
                </a:lnTo>
                <a:lnTo>
                  <a:pt x="3480647" y="39346"/>
                </a:lnTo>
                <a:close/>
                <a:moveTo>
                  <a:pt x="908024" y="38034"/>
                </a:moveTo>
                <a:lnTo>
                  <a:pt x="908461" y="41095"/>
                </a:lnTo>
                <a:lnTo>
                  <a:pt x="913488" y="40220"/>
                </a:lnTo>
                <a:lnTo>
                  <a:pt x="911521" y="38909"/>
                </a:lnTo>
                <a:lnTo>
                  <a:pt x="909772" y="40220"/>
                </a:lnTo>
                <a:lnTo>
                  <a:pt x="908898" y="39346"/>
                </a:lnTo>
                <a:close/>
                <a:moveTo>
                  <a:pt x="1607493" y="37597"/>
                </a:moveTo>
                <a:lnTo>
                  <a:pt x="1607055" y="38472"/>
                </a:lnTo>
                <a:lnTo>
                  <a:pt x="1607493" y="39346"/>
                </a:lnTo>
                <a:lnTo>
                  <a:pt x="1609241" y="39346"/>
                </a:lnTo>
                <a:lnTo>
                  <a:pt x="1609678" y="38909"/>
                </a:lnTo>
                <a:lnTo>
                  <a:pt x="1609241" y="38034"/>
                </a:lnTo>
                <a:lnTo>
                  <a:pt x="1607930" y="37597"/>
                </a:lnTo>
                <a:close/>
                <a:moveTo>
                  <a:pt x="3519119" y="37160"/>
                </a:moveTo>
                <a:lnTo>
                  <a:pt x="3518245" y="37597"/>
                </a:lnTo>
                <a:lnTo>
                  <a:pt x="3517371" y="38472"/>
                </a:lnTo>
                <a:lnTo>
                  <a:pt x="3517808" y="39346"/>
                </a:lnTo>
                <a:lnTo>
                  <a:pt x="3519119" y="39783"/>
                </a:lnTo>
                <a:lnTo>
                  <a:pt x="3519994" y="39346"/>
                </a:lnTo>
                <a:lnTo>
                  <a:pt x="3521305" y="38909"/>
                </a:lnTo>
                <a:lnTo>
                  <a:pt x="3520431" y="37597"/>
                </a:lnTo>
                <a:close/>
                <a:moveTo>
                  <a:pt x="3472123" y="37160"/>
                </a:moveTo>
                <a:lnTo>
                  <a:pt x="3472559" y="38909"/>
                </a:lnTo>
                <a:lnTo>
                  <a:pt x="3473434" y="39783"/>
                </a:lnTo>
                <a:lnTo>
                  <a:pt x="3474309" y="38909"/>
                </a:lnTo>
                <a:lnTo>
                  <a:pt x="3473434" y="37597"/>
                </a:lnTo>
                <a:close/>
                <a:moveTo>
                  <a:pt x="1959666" y="37160"/>
                </a:moveTo>
                <a:lnTo>
                  <a:pt x="1959666" y="38909"/>
                </a:lnTo>
                <a:lnTo>
                  <a:pt x="1960541" y="40220"/>
                </a:lnTo>
                <a:lnTo>
                  <a:pt x="1959229" y="41095"/>
                </a:lnTo>
                <a:lnTo>
                  <a:pt x="1958355" y="41969"/>
                </a:lnTo>
                <a:lnTo>
                  <a:pt x="1957917" y="41969"/>
                </a:lnTo>
                <a:lnTo>
                  <a:pt x="1957262" y="42843"/>
                </a:lnTo>
                <a:lnTo>
                  <a:pt x="1957262" y="43718"/>
                </a:lnTo>
                <a:lnTo>
                  <a:pt x="1957917" y="43718"/>
                </a:lnTo>
                <a:lnTo>
                  <a:pt x="1958355" y="44155"/>
                </a:lnTo>
                <a:lnTo>
                  <a:pt x="1959229" y="44592"/>
                </a:lnTo>
                <a:lnTo>
                  <a:pt x="1960541" y="43718"/>
                </a:lnTo>
                <a:lnTo>
                  <a:pt x="1962289" y="42843"/>
                </a:lnTo>
                <a:lnTo>
                  <a:pt x="1965350" y="46560"/>
                </a:lnTo>
                <a:lnTo>
                  <a:pt x="1966224" y="46997"/>
                </a:lnTo>
                <a:lnTo>
                  <a:pt x="1967754" y="46560"/>
                </a:lnTo>
                <a:lnTo>
                  <a:pt x="1970377" y="45904"/>
                </a:lnTo>
                <a:lnTo>
                  <a:pt x="1972126" y="43718"/>
                </a:lnTo>
                <a:lnTo>
                  <a:pt x="1970377" y="43718"/>
                </a:lnTo>
                <a:lnTo>
                  <a:pt x="1969066" y="44592"/>
                </a:lnTo>
                <a:lnTo>
                  <a:pt x="1967317" y="44155"/>
                </a:lnTo>
                <a:lnTo>
                  <a:pt x="1966661" y="44155"/>
                </a:lnTo>
                <a:lnTo>
                  <a:pt x="1966224" y="43281"/>
                </a:lnTo>
                <a:lnTo>
                  <a:pt x="1963601" y="40658"/>
                </a:lnTo>
                <a:lnTo>
                  <a:pt x="1962727" y="39346"/>
                </a:lnTo>
                <a:lnTo>
                  <a:pt x="1960978" y="38034"/>
                </a:lnTo>
                <a:lnTo>
                  <a:pt x="1960541" y="38034"/>
                </a:lnTo>
                <a:close/>
                <a:moveTo>
                  <a:pt x="1601591" y="37160"/>
                </a:moveTo>
                <a:lnTo>
                  <a:pt x="1600716" y="37597"/>
                </a:lnTo>
                <a:lnTo>
                  <a:pt x="1600716" y="38472"/>
                </a:lnTo>
                <a:lnTo>
                  <a:pt x="1601153" y="38909"/>
                </a:lnTo>
                <a:lnTo>
                  <a:pt x="1602028" y="39346"/>
                </a:lnTo>
                <a:lnTo>
                  <a:pt x="1602465" y="38909"/>
                </a:lnTo>
                <a:lnTo>
                  <a:pt x="1602465" y="37597"/>
                </a:lnTo>
                <a:close/>
                <a:moveTo>
                  <a:pt x="1436773" y="37160"/>
                </a:moveTo>
                <a:lnTo>
                  <a:pt x="1435461" y="37597"/>
                </a:lnTo>
                <a:lnTo>
                  <a:pt x="1435024" y="38472"/>
                </a:lnTo>
                <a:lnTo>
                  <a:pt x="1435024" y="38909"/>
                </a:lnTo>
                <a:lnTo>
                  <a:pt x="1435461" y="39346"/>
                </a:lnTo>
                <a:lnTo>
                  <a:pt x="1436773" y="39346"/>
                </a:lnTo>
                <a:lnTo>
                  <a:pt x="1437210" y="38472"/>
                </a:lnTo>
                <a:lnTo>
                  <a:pt x="1437210" y="38034"/>
                </a:lnTo>
                <a:close/>
                <a:moveTo>
                  <a:pt x="947370" y="37160"/>
                </a:moveTo>
                <a:lnTo>
                  <a:pt x="946496" y="37597"/>
                </a:lnTo>
                <a:lnTo>
                  <a:pt x="945621" y="38472"/>
                </a:lnTo>
                <a:lnTo>
                  <a:pt x="946059" y="39346"/>
                </a:lnTo>
                <a:lnTo>
                  <a:pt x="947370" y="39783"/>
                </a:lnTo>
                <a:lnTo>
                  <a:pt x="948244" y="39346"/>
                </a:lnTo>
                <a:lnTo>
                  <a:pt x="949556" y="38909"/>
                </a:lnTo>
                <a:lnTo>
                  <a:pt x="948682" y="37597"/>
                </a:lnTo>
                <a:close/>
                <a:moveTo>
                  <a:pt x="900373" y="37160"/>
                </a:moveTo>
                <a:lnTo>
                  <a:pt x="900810" y="38909"/>
                </a:lnTo>
                <a:lnTo>
                  <a:pt x="901684" y="39783"/>
                </a:lnTo>
                <a:lnTo>
                  <a:pt x="902559" y="38909"/>
                </a:lnTo>
                <a:lnTo>
                  <a:pt x="901684" y="37597"/>
                </a:lnTo>
                <a:close/>
                <a:moveTo>
                  <a:pt x="1584978" y="36504"/>
                </a:moveTo>
                <a:lnTo>
                  <a:pt x="1583666" y="38034"/>
                </a:lnTo>
                <a:lnTo>
                  <a:pt x="1582792" y="39346"/>
                </a:lnTo>
                <a:lnTo>
                  <a:pt x="1584540" y="38909"/>
                </a:lnTo>
                <a:lnTo>
                  <a:pt x="1585415" y="37597"/>
                </a:lnTo>
                <a:lnTo>
                  <a:pt x="1585415" y="37160"/>
                </a:lnTo>
                <a:close/>
                <a:moveTo>
                  <a:pt x="4610555" y="36067"/>
                </a:moveTo>
                <a:lnTo>
                  <a:pt x="4610555" y="38909"/>
                </a:lnTo>
                <a:lnTo>
                  <a:pt x="4612741" y="40658"/>
                </a:lnTo>
                <a:lnTo>
                  <a:pt x="4613179" y="40220"/>
                </a:lnTo>
                <a:lnTo>
                  <a:pt x="4614053" y="39783"/>
                </a:lnTo>
                <a:lnTo>
                  <a:pt x="4613179" y="37160"/>
                </a:lnTo>
                <a:close/>
                <a:moveTo>
                  <a:pt x="4603779" y="36067"/>
                </a:moveTo>
                <a:lnTo>
                  <a:pt x="4598970" y="41095"/>
                </a:lnTo>
                <a:lnTo>
                  <a:pt x="4601156" y="43281"/>
                </a:lnTo>
                <a:lnTo>
                  <a:pt x="4599845" y="45904"/>
                </a:lnTo>
                <a:lnTo>
                  <a:pt x="4595691" y="45904"/>
                </a:lnTo>
                <a:lnTo>
                  <a:pt x="4592631" y="44592"/>
                </a:lnTo>
                <a:lnTo>
                  <a:pt x="4590008" y="46997"/>
                </a:lnTo>
                <a:lnTo>
                  <a:pt x="4588259" y="49183"/>
                </a:lnTo>
                <a:lnTo>
                  <a:pt x="4588696" y="51369"/>
                </a:lnTo>
                <a:lnTo>
                  <a:pt x="4590882" y="51806"/>
                </a:lnTo>
                <a:lnTo>
                  <a:pt x="4592631" y="50494"/>
                </a:lnTo>
                <a:lnTo>
                  <a:pt x="4594379" y="50057"/>
                </a:lnTo>
                <a:lnTo>
                  <a:pt x="4595691" y="51806"/>
                </a:lnTo>
                <a:lnTo>
                  <a:pt x="4595691" y="54866"/>
                </a:lnTo>
                <a:lnTo>
                  <a:pt x="4596565" y="58145"/>
                </a:lnTo>
                <a:lnTo>
                  <a:pt x="4596565" y="60768"/>
                </a:lnTo>
                <a:lnTo>
                  <a:pt x="4599407" y="62080"/>
                </a:lnTo>
                <a:lnTo>
                  <a:pt x="4600281" y="67544"/>
                </a:lnTo>
                <a:lnTo>
                  <a:pt x="4603342" y="67544"/>
                </a:lnTo>
                <a:lnTo>
                  <a:pt x="4609681" y="66233"/>
                </a:lnTo>
                <a:lnTo>
                  <a:pt x="4605965" y="63391"/>
                </a:lnTo>
                <a:lnTo>
                  <a:pt x="4604216" y="62954"/>
                </a:lnTo>
                <a:lnTo>
                  <a:pt x="4603779" y="62954"/>
                </a:lnTo>
                <a:lnTo>
                  <a:pt x="4603779" y="62517"/>
                </a:lnTo>
                <a:lnTo>
                  <a:pt x="4603342" y="62517"/>
                </a:lnTo>
                <a:lnTo>
                  <a:pt x="4603342" y="61642"/>
                </a:lnTo>
                <a:lnTo>
                  <a:pt x="4602905" y="61642"/>
                </a:lnTo>
                <a:lnTo>
                  <a:pt x="4602905" y="61205"/>
                </a:lnTo>
                <a:lnTo>
                  <a:pt x="4602467" y="61205"/>
                </a:lnTo>
                <a:lnTo>
                  <a:pt x="4599845" y="59456"/>
                </a:lnTo>
                <a:lnTo>
                  <a:pt x="4598970" y="59019"/>
                </a:lnTo>
                <a:lnTo>
                  <a:pt x="4598095" y="58145"/>
                </a:lnTo>
                <a:lnTo>
                  <a:pt x="4598970" y="51806"/>
                </a:lnTo>
                <a:lnTo>
                  <a:pt x="4602467" y="48308"/>
                </a:lnTo>
                <a:lnTo>
                  <a:pt x="4604216" y="43281"/>
                </a:lnTo>
                <a:lnTo>
                  <a:pt x="4604653" y="43281"/>
                </a:lnTo>
                <a:lnTo>
                  <a:pt x="4605527" y="42843"/>
                </a:lnTo>
                <a:lnTo>
                  <a:pt x="4606402" y="42843"/>
                </a:lnTo>
                <a:lnTo>
                  <a:pt x="4609681" y="41095"/>
                </a:lnTo>
                <a:lnTo>
                  <a:pt x="4609681" y="40658"/>
                </a:lnTo>
                <a:lnTo>
                  <a:pt x="4608807" y="39783"/>
                </a:lnTo>
                <a:lnTo>
                  <a:pt x="4608369" y="38472"/>
                </a:lnTo>
                <a:close/>
                <a:moveTo>
                  <a:pt x="3507097" y="36067"/>
                </a:moveTo>
                <a:lnTo>
                  <a:pt x="3506660" y="37160"/>
                </a:lnTo>
                <a:lnTo>
                  <a:pt x="3507097" y="37597"/>
                </a:lnTo>
                <a:lnTo>
                  <a:pt x="3507097" y="38034"/>
                </a:lnTo>
                <a:lnTo>
                  <a:pt x="3507971" y="37597"/>
                </a:lnTo>
                <a:lnTo>
                  <a:pt x="3508409" y="37160"/>
                </a:lnTo>
                <a:lnTo>
                  <a:pt x="3508409" y="36504"/>
                </a:lnTo>
                <a:lnTo>
                  <a:pt x="3507971" y="36067"/>
                </a:lnTo>
                <a:close/>
                <a:moveTo>
                  <a:pt x="3489610" y="36067"/>
                </a:moveTo>
                <a:lnTo>
                  <a:pt x="3488735" y="38034"/>
                </a:lnTo>
                <a:lnTo>
                  <a:pt x="3487424" y="41095"/>
                </a:lnTo>
                <a:lnTo>
                  <a:pt x="3485675" y="44592"/>
                </a:lnTo>
                <a:lnTo>
                  <a:pt x="3489610" y="42406"/>
                </a:lnTo>
                <a:lnTo>
                  <a:pt x="3492233" y="39783"/>
                </a:lnTo>
                <a:lnTo>
                  <a:pt x="3492670" y="38034"/>
                </a:lnTo>
                <a:lnTo>
                  <a:pt x="3491359" y="36067"/>
                </a:lnTo>
                <a:close/>
                <a:moveTo>
                  <a:pt x="935348" y="36067"/>
                </a:moveTo>
                <a:lnTo>
                  <a:pt x="934910" y="37160"/>
                </a:lnTo>
                <a:lnTo>
                  <a:pt x="935348" y="37597"/>
                </a:lnTo>
                <a:lnTo>
                  <a:pt x="935348" y="38034"/>
                </a:lnTo>
                <a:lnTo>
                  <a:pt x="936222" y="37597"/>
                </a:lnTo>
                <a:lnTo>
                  <a:pt x="936659" y="37160"/>
                </a:lnTo>
                <a:lnTo>
                  <a:pt x="936659" y="36504"/>
                </a:lnTo>
                <a:lnTo>
                  <a:pt x="936222" y="36067"/>
                </a:lnTo>
                <a:close/>
                <a:moveTo>
                  <a:pt x="917860" y="36067"/>
                </a:moveTo>
                <a:lnTo>
                  <a:pt x="916986" y="38034"/>
                </a:lnTo>
                <a:lnTo>
                  <a:pt x="915674" y="41095"/>
                </a:lnTo>
                <a:lnTo>
                  <a:pt x="913926" y="44592"/>
                </a:lnTo>
                <a:lnTo>
                  <a:pt x="917860" y="42406"/>
                </a:lnTo>
                <a:lnTo>
                  <a:pt x="920483" y="39783"/>
                </a:lnTo>
                <a:lnTo>
                  <a:pt x="920921" y="38034"/>
                </a:lnTo>
                <a:lnTo>
                  <a:pt x="919609" y="36067"/>
                </a:lnTo>
                <a:close/>
                <a:moveTo>
                  <a:pt x="3499883" y="35193"/>
                </a:moveTo>
                <a:lnTo>
                  <a:pt x="3501633" y="37597"/>
                </a:lnTo>
                <a:lnTo>
                  <a:pt x="3502944" y="38034"/>
                </a:lnTo>
                <a:lnTo>
                  <a:pt x="3504037" y="37597"/>
                </a:lnTo>
                <a:lnTo>
                  <a:pt x="3504037" y="37160"/>
                </a:lnTo>
                <a:lnTo>
                  <a:pt x="3502069" y="36067"/>
                </a:lnTo>
                <a:close/>
                <a:moveTo>
                  <a:pt x="3494637" y="35193"/>
                </a:moveTo>
                <a:lnTo>
                  <a:pt x="3494637" y="36067"/>
                </a:lnTo>
                <a:lnTo>
                  <a:pt x="3495512" y="37160"/>
                </a:lnTo>
                <a:lnTo>
                  <a:pt x="3495949" y="36504"/>
                </a:lnTo>
                <a:lnTo>
                  <a:pt x="3496386" y="35630"/>
                </a:lnTo>
                <a:lnTo>
                  <a:pt x="3495949" y="35193"/>
                </a:lnTo>
                <a:close/>
                <a:moveTo>
                  <a:pt x="3287264" y="35193"/>
                </a:moveTo>
                <a:lnTo>
                  <a:pt x="3285515" y="37160"/>
                </a:lnTo>
                <a:lnTo>
                  <a:pt x="3285515" y="38472"/>
                </a:lnTo>
                <a:lnTo>
                  <a:pt x="3287701" y="38472"/>
                </a:lnTo>
                <a:lnTo>
                  <a:pt x="3288139" y="37160"/>
                </a:lnTo>
                <a:close/>
                <a:moveTo>
                  <a:pt x="1460599" y="35193"/>
                </a:moveTo>
                <a:lnTo>
                  <a:pt x="1458413" y="35630"/>
                </a:lnTo>
                <a:lnTo>
                  <a:pt x="1457976" y="38034"/>
                </a:lnTo>
                <a:lnTo>
                  <a:pt x="1459725" y="38909"/>
                </a:lnTo>
                <a:lnTo>
                  <a:pt x="1462348" y="40658"/>
                </a:lnTo>
                <a:lnTo>
                  <a:pt x="1464097" y="43281"/>
                </a:lnTo>
                <a:lnTo>
                  <a:pt x="1464971" y="38472"/>
                </a:lnTo>
                <a:lnTo>
                  <a:pt x="1461474" y="35193"/>
                </a:lnTo>
                <a:close/>
                <a:moveTo>
                  <a:pt x="1277489" y="35193"/>
                </a:moveTo>
                <a:lnTo>
                  <a:pt x="1275741" y="37160"/>
                </a:lnTo>
                <a:lnTo>
                  <a:pt x="1275741" y="38472"/>
                </a:lnTo>
                <a:lnTo>
                  <a:pt x="1277927" y="38472"/>
                </a:lnTo>
                <a:lnTo>
                  <a:pt x="1278364" y="37160"/>
                </a:lnTo>
                <a:close/>
                <a:moveTo>
                  <a:pt x="928134" y="35193"/>
                </a:moveTo>
                <a:lnTo>
                  <a:pt x="929883" y="37597"/>
                </a:lnTo>
                <a:lnTo>
                  <a:pt x="931194" y="38034"/>
                </a:lnTo>
                <a:lnTo>
                  <a:pt x="932287" y="37597"/>
                </a:lnTo>
                <a:lnTo>
                  <a:pt x="932287" y="37160"/>
                </a:lnTo>
                <a:lnTo>
                  <a:pt x="930320" y="36067"/>
                </a:lnTo>
                <a:close/>
                <a:moveTo>
                  <a:pt x="922888" y="35193"/>
                </a:moveTo>
                <a:lnTo>
                  <a:pt x="922888" y="36067"/>
                </a:lnTo>
                <a:lnTo>
                  <a:pt x="923762" y="37160"/>
                </a:lnTo>
                <a:lnTo>
                  <a:pt x="924199" y="36504"/>
                </a:lnTo>
                <a:lnTo>
                  <a:pt x="924637" y="35630"/>
                </a:lnTo>
                <a:lnTo>
                  <a:pt x="924199" y="35193"/>
                </a:lnTo>
                <a:close/>
                <a:moveTo>
                  <a:pt x="3420317" y="34756"/>
                </a:moveTo>
                <a:lnTo>
                  <a:pt x="3419879" y="35630"/>
                </a:lnTo>
                <a:lnTo>
                  <a:pt x="3421191" y="36504"/>
                </a:lnTo>
                <a:lnTo>
                  <a:pt x="3422939" y="36504"/>
                </a:lnTo>
                <a:lnTo>
                  <a:pt x="3423814" y="38034"/>
                </a:lnTo>
                <a:lnTo>
                  <a:pt x="3425125" y="38909"/>
                </a:lnTo>
                <a:lnTo>
                  <a:pt x="3424251" y="34756"/>
                </a:lnTo>
                <a:close/>
                <a:moveTo>
                  <a:pt x="1929719" y="34756"/>
                </a:moveTo>
                <a:lnTo>
                  <a:pt x="1928626" y="35193"/>
                </a:lnTo>
                <a:lnTo>
                  <a:pt x="1928626" y="36067"/>
                </a:lnTo>
                <a:lnTo>
                  <a:pt x="1927752" y="37597"/>
                </a:lnTo>
                <a:lnTo>
                  <a:pt x="1927315" y="38909"/>
                </a:lnTo>
                <a:lnTo>
                  <a:pt x="1928626" y="39346"/>
                </a:lnTo>
                <a:lnTo>
                  <a:pt x="1930594" y="38472"/>
                </a:lnTo>
                <a:lnTo>
                  <a:pt x="1933217" y="39346"/>
                </a:lnTo>
                <a:lnTo>
                  <a:pt x="1934091" y="39783"/>
                </a:lnTo>
                <a:lnTo>
                  <a:pt x="1935403" y="41969"/>
                </a:lnTo>
                <a:lnTo>
                  <a:pt x="1936277" y="41969"/>
                </a:lnTo>
                <a:lnTo>
                  <a:pt x="1936714" y="42406"/>
                </a:lnTo>
                <a:lnTo>
                  <a:pt x="1936714" y="42843"/>
                </a:lnTo>
                <a:lnTo>
                  <a:pt x="1937151" y="43281"/>
                </a:lnTo>
                <a:lnTo>
                  <a:pt x="1937589" y="44155"/>
                </a:lnTo>
                <a:lnTo>
                  <a:pt x="1938463" y="46560"/>
                </a:lnTo>
                <a:lnTo>
                  <a:pt x="1939119" y="47434"/>
                </a:lnTo>
                <a:lnTo>
                  <a:pt x="1939993" y="48308"/>
                </a:lnTo>
                <a:lnTo>
                  <a:pt x="1940867" y="47871"/>
                </a:lnTo>
                <a:lnTo>
                  <a:pt x="1940867" y="46997"/>
                </a:lnTo>
                <a:lnTo>
                  <a:pt x="1939993" y="39783"/>
                </a:lnTo>
                <a:lnTo>
                  <a:pt x="1939556" y="39346"/>
                </a:lnTo>
                <a:lnTo>
                  <a:pt x="1939556" y="38909"/>
                </a:lnTo>
                <a:lnTo>
                  <a:pt x="1940430" y="37160"/>
                </a:lnTo>
                <a:lnTo>
                  <a:pt x="1938026" y="34756"/>
                </a:lnTo>
                <a:lnTo>
                  <a:pt x="1935403" y="35193"/>
                </a:lnTo>
                <a:lnTo>
                  <a:pt x="1934965" y="36067"/>
                </a:lnTo>
                <a:lnTo>
                  <a:pt x="1936277" y="37160"/>
                </a:lnTo>
                <a:lnTo>
                  <a:pt x="1938026" y="37597"/>
                </a:lnTo>
                <a:lnTo>
                  <a:pt x="1935840" y="37597"/>
                </a:lnTo>
                <a:lnTo>
                  <a:pt x="1935403" y="38034"/>
                </a:lnTo>
                <a:lnTo>
                  <a:pt x="1934965" y="37597"/>
                </a:lnTo>
                <a:lnTo>
                  <a:pt x="1933217" y="37597"/>
                </a:lnTo>
                <a:lnTo>
                  <a:pt x="1931468" y="37160"/>
                </a:lnTo>
                <a:lnTo>
                  <a:pt x="1930157" y="35630"/>
                </a:lnTo>
                <a:lnTo>
                  <a:pt x="1930157" y="34756"/>
                </a:lnTo>
                <a:close/>
                <a:moveTo>
                  <a:pt x="1500820" y="34756"/>
                </a:moveTo>
                <a:lnTo>
                  <a:pt x="1499508" y="35630"/>
                </a:lnTo>
                <a:lnTo>
                  <a:pt x="1498197" y="35630"/>
                </a:lnTo>
                <a:lnTo>
                  <a:pt x="1496448" y="35193"/>
                </a:lnTo>
                <a:lnTo>
                  <a:pt x="1495574" y="36067"/>
                </a:lnTo>
                <a:lnTo>
                  <a:pt x="1496448" y="37597"/>
                </a:lnTo>
                <a:lnTo>
                  <a:pt x="1497760" y="37160"/>
                </a:lnTo>
                <a:lnTo>
                  <a:pt x="1498197" y="37597"/>
                </a:lnTo>
                <a:lnTo>
                  <a:pt x="1500820" y="37597"/>
                </a:lnTo>
                <a:lnTo>
                  <a:pt x="1502569" y="35630"/>
                </a:lnTo>
                <a:lnTo>
                  <a:pt x="1502569" y="35193"/>
                </a:lnTo>
                <a:close/>
                <a:moveTo>
                  <a:pt x="848567" y="34756"/>
                </a:moveTo>
                <a:lnTo>
                  <a:pt x="848130" y="35630"/>
                </a:lnTo>
                <a:lnTo>
                  <a:pt x="849441" y="36504"/>
                </a:lnTo>
                <a:lnTo>
                  <a:pt x="851190" y="36504"/>
                </a:lnTo>
                <a:lnTo>
                  <a:pt x="852064" y="38034"/>
                </a:lnTo>
                <a:lnTo>
                  <a:pt x="853376" y="38909"/>
                </a:lnTo>
                <a:lnTo>
                  <a:pt x="852501" y="34756"/>
                </a:lnTo>
                <a:close/>
                <a:moveTo>
                  <a:pt x="3742349" y="34318"/>
                </a:moveTo>
                <a:lnTo>
                  <a:pt x="3741911" y="34756"/>
                </a:lnTo>
                <a:lnTo>
                  <a:pt x="3741474" y="34756"/>
                </a:lnTo>
                <a:lnTo>
                  <a:pt x="3742349" y="36067"/>
                </a:lnTo>
                <a:lnTo>
                  <a:pt x="3743660" y="37160"/>
                </a:lnTo>
                <a:lnTo>
                  <a:pt x="3743660" y="35193"/>
                </a:lnTo>
                <a:close/>
                <a:moveTo>
                  <a:pt x="3208134" y="33881"/>
                </a:moveTo>
                <a:lnTo>
                  <a:pt x="3206604" y="35193"/>
                </a:lnTo>
                <a:lnTo>
                  <a:pt x="3207697" y="37160"/>
                </a:lnTo>
                <a:lnTo>
                  <a:pt x="3209883" y="37597"/>
                </a:lnTo>
                <a:lnTo>
                  <a:pt x="3212069" y="37597"/>
                </a:lnTo>
                <a:lnTo>
                  <a:pt x="3211194" y="35630"/>
                </a:lnTo>
                <a:lnTo>
                  <a:pt x="3210320" y="34756"/>
                </a:lnTo>
                <a:close/>
                <a:moveTo>
                  <a:pt x="2852365" y="33881"/>
                </a:moveTo>
                <a:lnTo>
                  <a:pt x="2851053" y="34756"/>
                </a:lnTo>
                <a:lnTo>
                  <a:pt x="2852365" y="35193"/>
                </a:lnTo>
                <a:lnTo>
                  <a:pt x="2853677" y="33881"/>
                </a:lnTo>
                <a:close/>
                <a:moveTo>
                  <a:pt x="1446609" y="33881"/>
                </a:moveTo>
                <a:lnTo>
                  <a:pt x="1441800" y="35193"/>
                </a:lnTo>
                <a:lnTo>
                  <a:pt x="1440489" y="38034"/>
                </a:lnTo>
                <a:lnTo>
                  <a:pt x="1441363" y="40658"/>
                </a:lnTo>
                <a:lnTo>
                  <a:pt x="1443112" y="41532"/>
                </a:lnTo>
                <a:lnTo>
                  <a:pt x="1444861" y="40220"/>
                </a:lnTo>
                <a:lnTo>
                  <a:pt x="1448577" y="37160"/>
                </a:lnTo>
                <a:lnTo>
                  <a:pt x="1452511" y="33881"/>
                </a:lnTo>
                <a:close/>
                <a:moveTo>
                  <a:pt x="1198359" y="33881"/>
                </a:moveTo>
                <a:lnTo>
                  <a:pt x="1196829" y="35193"/>
                </a:lnTo>
                <a:lnTo>
                  <a:pt x="1197922" y="37160"/>
                </a:lnTo>
                <a:lnTo>
                  <a:pt x="1200108" y="37597"/>
                </a:lnTo>
                <a:lnTo>
                  <a:pt x="1202294" y="37597"/>
                </a:lnTo>
                <a:lnTo>
                  <a:pt x="1201420" y="35630"/>
                </a:lnTo>
                <a:lnTo>
                  <a:pt x="1200545" y="34756"/>
                </a:lnTo>
                <a:close/>
                <a:moveTo>
                  <a:pt x="392371" y="33881"/>
                </a:moveTo>
                <a:lnTo>
                  <a:pt x="395432" y="34318"/>
                </a:lnTo>
                <a:lnTo>
                  <a:pt x="400678" y="36067"/>
                </a:lnTo>
                <a:lnTo>
                  <a:pt x="403520" y="41095"/>
                </a:lnTo>
                <a:lnTo>
                  <a:pt x="404394" y="55303"/>
                </a:lnTo>
                <a:lnTo>
                  <a:pt x="403520" y="70167"/>
                </a:lnTo>
                <a:lnTo>
                  <a:pt x="404394" y="85032"/>
                </a:lnTo>
                <a:lnTo>
                  <a:pt x="403520" y="99240"/>
                </a:lnTo>
                <a:lnTo>
                  <a:pt x="401115" y="102956"/>
                </a:lnTo>
                <a:lnTo>
                  <a:pt x="395869" y="106016"/>
                </a:lnTo>
                <a:lnTo>
                  <a:pt x="386032" y="106454"/>
                </a:lnTo>
                <a:lnTo>
                  <a:pt x="374010" y="105579"/>
                </a:lnTo>
                <a:lnTo>
                  <a:pt x="368982" y="105142"/>
                </a:lnTo>
                <a:lnTo>
                  <a:pt x="366359" y="106016"/>
                </a:lnTo>
                <a:lnTo>
                  <a:pt x="365485" y="123504"/>
                </a:lnTo>
                <a:lnTo>
                  <a:pt x="367233" y="141428"/>
                </a:lnTo>
                <a:lnTo>
                  <a:pt x="367233" y="159353"/>
                </a:lnTo>
                <a:lnTo>
                  <a:pt x="366796" y="176621"/>
                </a:lnTo>
                <a:lnTo>
                  <a:pt x="365922" y="212470"/>
                </a:lnTo>
                <a:lnTo>
                  <a:pt x="365922" y="229958"/>
                </a:lnTo>
                <a:lnTo>
                  <a:pt x="362206" y="248756"/>
                </a:lnTo>
                <a:lnTo>
                  <a:pt x="356522" y="266681"/>
                </a:lnTo>
                <a:lnTo>
                  <a:pt x="347997" y="283294"/>
                </a:lnTo>
                <a:lnTo>
                  <a:pt x="336849" y="299470"/>
                </a:lnTo>
                <a:lnTo>
                  <a:pt x="324171" y="312367"/>
                </a:lnTo>
                <a:lnTo>
                  <a:pt x="308651" y="324389"/>
                </a:lnTo>
                <a:lnTo>
                  <a:pt x="294661" y="334226"/>
                </a:lnTo>
                <a:lnTo>
                  <a:pt x="275862" y="344062"/>
                </a:lnTo>
                <a:lnTo>
                  <a:pt x="259249" y="349964"/>
                </a:lnTo>
                <a:lnTo>
                  <a:pt x="240450" y="354555"/>
                </a:lnTo>
                <a:lnTo>
                  <a:pt x="221652" y="356303"/>
                </a:lnTo>
                <a:lnTo>
                  <a:pt x="202853" y="356741"/>
                </a:lnTo>
                <a:lnTo>
                  <a:pt x="184491" y="355866"/>
                </a:lnTo>
                <a:lnTo>
                  <a:pt x="166567" y="353462"/>
                </a:lnTo>
                <a:lnTo>
                  <a:pt x="148205" y="349090"/>
                </a:lnTo>
                <a:lnTo>
                  <a:pt x="135745" y="344499"/>
                </a:lnTo>
                <a:lnTo>
                  <a:pt x="130718" y="342314"/>
                </a:lnTo>
                <a:lnTo>
                  <a:pt x="120007" y="335756"/>
                </a:lnTo>
                <a:lnTo>
                  <a:pt x="135745" y="341439"/>
                </a:lnTo>
                <a:lnTo>
                  <a:pt x="154544" y="345592"/>
                </a:lnTo>
                <a:lnTo>
                  <a:pt x="171594" y="347778"/>
                </a:lnTo>
                <a:lnTo>
                  <a:pt x="189956" y="348653"/>
                </a:lnTo>
                <a:lnTo>
                  <a:pt x="208755" y="348216"/>
                </a:lnTo>
                <a:lnTo>
                  <a:pt x="227116" y="346467"/>
                </a:lnTo>
                <a:lnTo>
                  <a:pt x="245478" y="342314"/>
                </a:lnTo>
                <a:lnTo>
                  <a:pt x="262091" y="336630"/>
                </a:lnTo>
                <a:lnTo>
                  <a:pt x="280453" y="327231"/>
                </a:lnTo>
                <a:lnTo>
                  <a:pt x="294224" y="316957"/>
                </a:lnTo>
                <a:lnTo>
                  <a:pt x="309525" y="305153"/>
                </a:lnTo>
                <a:lnTo>
                  <a:pt x="321985" y="292693"/>
                </a:lnTo>
                <a:lnTo>
                  <a:pt x="333133" y="276518"/>
                </a:lnTo>
                <a:lnTo>
                  <a:pt x="341658" y="259905"/>
                </a:lnTo>
                <a:lnTo>
                  <a:pt x="347123" y="242636"/>
                </a:lnTo>
                <a:lnTo>
                  <a:pt x="351058" y="223181"/>
                </a:lnTo>
                <a:lnTo>
                  <a:pt x="351932" y="205475"/>
                </a:lnTo>
                <a:lnTo>
                  <a:pt x="351932" y="187988"/>
                </a:lnTo>
                <a:lnTo>
                  <a:pt x="352369" y="170501"/>
                </a:lnTo>
                <a:lnTo>
                  <a:pt x="352806" y="152139"/>
                </a:lnTo>
                <a:lnTo>
                  <a:pt x="353244" y="134652"/>
                </a:lnTo>
                <a:lnTo>
                  <a:pt x="353244" y="116727"/>
                </a:lnTo>
                <a:lnTo>
                  <a:pt x="351495" y="98803"/>
                </a:lnTo>
                <a:lnTo>
                  <a:pt x="351932" y="93557"/>
                </a:lnTo>
                <a:lnTo>
                  <a:pt x="361769" y="94431"/>
                </a:lnTo>
                <a:lnTo>
                  <a:pt x="374010" y="93557"/>
                </a:lnTo>
                <a:lnTo>
                  <a:pt x="376196" y="93557"/>
                </a:lnTo>
                <a:lnTo>
                  <a:pt x="380568" y="93119"/>
                </a:lnTo>
                <a:lnTo>
                  <a:pt x="385158" y="91589"/>
                </a:lnTo>
                <a:lnTo>
                  <a:pt x="388218" y="88529"/>
                </a:lnTo>
                <a:lnTo>
                  <a:pt x="389967" y="85032"/>
                </a:lnTo>
                <a:lnTo>
                  <a:pt x="390404" y="78692"/>
                </a:lnTo>
                <a:lnTo>
                  <a:pt x="391278" y="75195"/>
                </a:lnTo>
                <a:lnTo>
                  <a:pt x="392371" y="59456"/>
                </a:lnTo>
                <a:lnTo>
                  <a:pt x="391278" y="45467"/>
                </a:lnTo>
                <a:close/>
                <a:moveTo>
                  <a:pt x="180119" y="33881"/>
                </a:moveTo>
                <a:lnTo>
                  <a:pt x="183617" y="34318"/>
                </a:lnTo>
                <a:lnTo>
                  <a:pt x="189519" y="36067"/>
                </a:lnTo>
                <a:lnTo>
                  <a:pt x="191705" y="41095"/>
                </a:lnTo>
                <a:lnTo>
                  <a:pt x="193016" y="54429"/>
                </a:lnTo>
                <a:lnTo>
                  <a:pt x="192142" y="68419"/>
                </a:lnTo>
                <a:lnTo>
                  <a:pt x="191705" y="82190"/>
                </a:lnTo>
                <a:lnTo>
                  <a:pt x="191705" y="95743"/>
                </a:lnTo>
                <a:lnTo>
                  <a:pt x="191267" y="98366"/>
                </a:lnTo>
                <a:lnTo>
                  <a:pt x="189519" y="101426"/>
                </a:lnTo>
                <a:lnTo>
                  <a:pt x="186677" y="103393"/>
                </a:lnTo>
                <a:lnTo>
                  <a:pt x="184054" y="104268"/>
                </a:lnTo>
                <a:lnTo>
                  <a:pt x="181868" y="103393"/>
                </a:lnTo>
                <a:lnTo>
                  <a:pt x="159135" y="103393"/>
                </a:lnTo>
                <a:lnTo>
                  <a:pt x="154981" y="102956"/>
                </a:lnTo>
                <a:lnTo>
                  <a:pt x="152795" y="105142"/>
                </a:lnTo>
                <a:lnTo>
                  <a:pt x="151484" y="123504"/>
                </a:lnTo>
                <a:lnTo>
                  <a:pt x="151921" y="140991"/>
                </a:lnTo>
                <a:lnTo>
                  <a:pt x="151484" y="158915"/>
                </a:lnTo>
                <a:lnTo>
                  <a:pt x="151484" y="211596"/>
                </a:lnTo>
                <a:lnTo>
                  <a:pt x="154107" y="230832"/>
                </a:lnTo>
                <a:lnTo>
                  <a:pt x="156293" y="238046"/>
                </a:lnTo>
                <a:lnTo>
                  <a:pt x="151921" y="233674"/>
                </a:lnTo>
                <a:lnTo>
                  <a:pt x="144708" y="218372"/>
                </a:lnTo>
                <a:lnTo>
                  <a:pt x="139680" y="203508"/>
                </a:lnTo>
                <a:lnTo>
                  <a:pt x="137494" y="186021"/>
                </a:lnTo>
                <a:lnTo>
                  <a:pt x="137494" y="134215"/>
                </a:lnTo>
                <a:lnTo>
                  <a:pt x="137931" y="116290"/>
                </a:lnTo>
                <a:lnTo>
                  <a:pt x="137494" y="99240"/>
                </a:lnTo>
                <a:lnTo>
                  <a:pt x="138806" y="90278"/>
                </a:lnTo>
                <a:lnTo>
                  <a:pt x="156293" y="90278"/>
                </a:lnTo>
                <a:lnTo>
                  <a:pt x="162632" y="90715"/>
                </a:lnTo>
                <a:lnTo>
                  <a:pt x="166567" y="90715"/>
                </a:lnTo>
                <a:lnTo>
                  <a:pt x="169845" y="90278"/>
                </a:lnTo>
                <a:lnTo>
                  <a:pt x="172906" y="89403"/>
                </a:lnTo>
                <a:lnTo>
                  <a:pt x="174654" y="87655"/>
                </a:lnTo>
                <a:lnTo>
                  <a:pt x="176840" y="84594"/>
                </a:lnTo>
                <a:lnTo>
                  <a:pt x="178371" y="80878"/>
                </a:lnTo>
                <a:lnTo>
                  <a:pt x="178371" y="76069"/>
                </a:lnTo>
                <a:lnTo>
                  <a:pt x="179245" y="71042"/>
                </a:lnTo>
                <a:lnTo>
                  <a:pt x="179245" y="57708"/>
                </a:lnTo>
                <a:lnTo>
                  <a:pt x="179682" y="44155"/>
                </a:lnTo>
                <a:close/>
                <a:moveTo>
                  <a:pt x="4404582" y="33444"/>
                </a:moveTo>
                <a:lnTo>
                  <a:pt x="4409828" y="33881"/>
                </a:lnTo>
                <a:lnTo>
                  <a:pt x="4414419" y="35193"/>
                </a:lnTo>
                <a:lnTo>
                  <a:pt x="4416167" y="39783"/>
                </a:lnTo>
                <a:lnTo>
                  <a:pt x="4417041" y="53992"/>
                </a:lnTo>
                <a:lnTo>
                  <a:pt x="4416167" y="68856"/>
                </a:lnTo>
                <a:lnTo>
                  <a:pt x="4416605" y="83720"/>
                </a:lnTo>
                <a:lnTo>
                  <a:pt x="4415293" y="96617"/>
                </a:lnTo>
                <a:lnTo>
                  <a:pt x="4413981" y="100552"/>
                </a:lnTo>
                <a:lnTo>
                  <a:pt x="4412233" y="101426"/>
                </a:lnTo>
                <a:lnTo>
                  <a:pt x="4409391" y="102519"/>
                </a:lnTo>
                <a:lnTo>
                  <a:pt x="4399555" y="104268"/>
                </a:lnTo>
                <a:lnTo>
                  <a:pt x="4387969" y="105142"/>
                </a:lnTo>
                <a:lnTo>
                  <a:pt x="4382504" y="104705"/>
                </a:lnTo>
                <a:lnTo>
                  <a:pt x="4379881" y="105142"/>
                </a:lnTo>
                <a:lnTo>
                  <a:pt x="4379444" y="106454"/>
                </a:lnTo>
                <a:lnTo>
                  <a:pt x="4379444" y="123504"/>
                </a:lnTo>
                <a:lnTo>
                  <a:pt x="4381630" y="142303"/>
                </a:lnTo>
                <a:lnTo>
                  <a:pt x="4380318" y="159790"/>
                </a:lnTo>
                <a:lnTo>
                  <a:pt x="4379444" y="176621"/>
                </a:lnTo>
                <a:lnTo>
                  <a:pt x="4380755" y="193671"/>
                </a:lnTo>
                <a:lnTo>
                  <a:pt x="4382067" y="211159"/>
                </a:lnTo>
                <a:lnTo>
                  <a:pt x="4380318" y="245259"/>
                </a:lnTo>
                <a:lnTo>
                  <a:pt x="4380318" y="279796"/>
                </a:lnTo>
                <a:lnTo>
                  <a:pt x="4381193" y="297065"/>
                </a:lnTo>
                <a:lnTo>
                  <a:pt x="4382504" y="314115"/>
                </a:lnTo>
                <a:lnTo>
                  <a:pt x="4378569" y="346030"/>
                </a:lnTo>
                <a:lnTo>
                  <a:pt x="4377258" y="350401"/>
                </a:lnTo>
                <a:lnTo>
                  <a:pt x="4372667" y="351713"/>
                </a:lnTo>
                <a:lnTo>
                  <a:pt x="4356273" y="354555"/>
                </a:lnTo>
                <a:lnTo>
                  <a:pt x="4339223" y="354992"/>
                </a:lnTo>
                <a:lnTo>
                  <a:pt x="4323047" y="356303"/>
                </a:lnTo>
                <a:lnTo>
                  <a:pt x="4306435" y="354555"/>
                </a:lnTo>
                <a:lnTo>
                  <a:pt x="4302499" y="354992"/>
                </a:lnTo>
                <a:lnTo>
                  <a:pt x="4299877" y="353899"/>
                </a:lnTo>
                <a:lnTo>
                  <a:pt x="4289385" y="341439"/>
                </a:lnTo>
                <a:lnTo>
                  <a:pt x="4297909" y="342314"/>
                </a:lnTo>
                <a:lnTo>
                  <a:pt x="4315397" y="343188"/>
                </a:lnTo>
                <a:lnTo>
                  <a:pt x="4333321" y="342751"/>
                </a:lnTo>
                <a:lnTo>
                  <a:pt x="4353431" y="341002"/>
                </a:lnTo>
                <a:lnTo>
                  <a:pt x="4358897" y="340128"/>
                </a:lnTo>
                <a:lnTo>
                  <a:pt x="4363268" y="337067"/>
                </a:lnTo>
                <a:lnTo>
                  <a:pt x="4365235" y="332040"/>
                </a:lnTo>
                <a:lnTo>
                  <a:pt x="4365673" y="324389"/>
                </a:lnTo>
                <a:lnTo>
                  <a:pt x="4368295" y="289196"/>
                </a:lnTo>
                <a:lnTo>
                  <a:pt x="4367421" y="271709"/>
                </a:lnTo>
                <a:lnTo>
                  <a:pt x="4366547" y="255096"/>
                </a:lnTo>
                <a:lnTo>
                  <a:pt x="4366547" y="220995"/>
                </a:lnTo>
                <a:lnTo>
                  <a:pt x="4367421" y="203945"/>
                </a:lnTo>
                <a:lnTo>
                  <a:pt x="4368295" y="185584"/>
                </a:lnTo>
                <a:lnTo>
                  <a:pt x="4366984" y="168315"/>
                </a:lnTo>
                <a:lnTo>
                  <a:pt x="4365673" y="152139"/>
                </a:lnTo>
                <a:lnTo>
                  <a:pt x="4366547" y="135526"/>
                </a:lnTo>
                <a:lnTo>
                  <a:pt x="4367859" y="118476"/>
                </a:lnTo>
                <a:lnTo>
                  <a:pt x="4365673" y="99677"/>
                </a:lnTo>
                <a:lnTo>
                  <a:pt x="4365673" y="92464"/>
                </a:lnTo>
                <a:lnTo>
                  <a:pt x="4375509" y="91589"/>
                </a:lnTo>
                <a:lnTo>
                  <a:pt x="4384909" y="90278"/>
                </a:lnTo>
                <a:lnTo>
                  <a:pt x="4394308" y="90278"/>
                </a:lnTo>
                <a:lnTo>
                  <a:pt x="4398680" y="89403"/>
                </a:lnTo>
                <a:lnTo>
                  <a:pt x="4400866" y="87218"/>
                </a:lnTo>
                <a:lnTo>
                  <a:pt x="4402396" y="82627"/>
                </a:lnTo>
                <a:lnTo>
                  <a:pt x="4402833" y="76507"/>
                </a:lnTo>
                <a:lnTo>
                  <a:pt x="4404145" y="58582"/>
                </a:lnTo>
                <a:lnTo>
                  <a:pt x="4403707" y="44155"/>
                </a:lnTo>
                <a:close/>
                <a:moveTo>
                  <a:pt x="2642457" y="33444"/>
                </a:moveTo>
                <a:lnTo>
                  <a:pt x="2647703" y="33881"/>
                </a:lnTo>
                <a:lnTo>
                  <a:pt x="2652294" y="35193"/>
                </a:lnTo>
                <a:lnTo>
                  <a:pt x="2654043" y="39783"/>
                </a:lnTo>
                <a:lnTo>
                  <a:pt x="2654917" y="53992"/>
                </a:lnTo>
                <a:lnTo>
                  <a:pt x="2654043" y="68856"/>
                </a:lnTo>
                <a:lnTo>
                  <a:pt x="2654479" y="83720"/>
                </a:lnTo>
                <a:lnTo>
                  <a:pt x="2653168" y="96617"/>
                </a:lnTo>
                <a:lnTo>
                  <a:pt x="2651857" y="100552"/>
                </a:lnTo>
                <a:lnTo>
                  <a:pt x="2650108" y="101426"/>
                </a:lnTo>
                <a:lnTo>
                  <a:pt x="2647266" y="102519"/>
                </a:lnTo>
                <a:lnTo>
                  <a:pt x="2637429" y="104268"/>
                </a:lnTo>
                <a:lnTo>
                  <a:pt x="2625844" y="105142"/>
                </a:lnTo>
                <a:lnTo>
                  <a:pt x="2620379" y="104705"/>
                </a:lnTo>
                <a:lnTo>
                  <a:pt x="2617757" y="105142"/>
                </a:lnTo>
                <a:lnTo>
                  <a:pt x="2617319" y="106454"/>
                </a:lnTo>
                <a:lnTo>
                  <a:pt x="2617319" y="123504"/>
                </a:lnTo>
                <a:lnTo>
                  <a:pt x="2619505" y="142303"/>
                </a:lnTo>
                <a:lnTo>
                  <a:pt x="2618193" y="159790"/>
                </a:lnTo>
                <a:lnTo>
                  <a:pt x="2617319" y="176621"/>
                </a:lnTo>
                <a:lnTo>
                  <a:pt x="2618631" y="193671"/>
                </a:lnTo>
                <a:lnTo>
                  <a:pt x="2619943" y="211159"/>
                </a:lnTo>
                <a:lnTo>
                  <a:pt x="2618193" y="245259"/>
                </a:lnTo>
                <a:lnTo>
                  <a:pt x="2618193" y="279796"/>
                </a:lnTo>
                <a:lnTo>
                  <a:pt x="2619068" y="297065"/>
                </a:lnTo>
                <a:lnTo>
                  <a:pt x="2620379" y="314115"/>
                </a:lnTo>
                <a:lnTo>
                  <a:pt x="2616445" y="346030"/>
                </a:lnTo>
                <a:lnTo>
                  <a:pt x="2615133" y="350401"/>
                </a:lnTo>
                <a:lnTo>
                  <a:pt x="2610543" y="351713"/>
                </a:lnTo>
                <a:lnTo>
                  <a:pt x="2594149" y="354555"/>
                </a:lnTo>
                <a:lnTo>
                  <a:pt x="2577099" y="354992"/>
                </a:lnTo>
                <a:lnTo>
                  <a:pt x="2560923" y="356303"/>
                </a:lnTo>
                <a:lnTo>
                  <a:pt x="2544309" y="354555"/>
                </a:lnTo>
                <a:lnTo>
                  <a:pt x="2540375" y="354992"/>
                </a:lnTo>
                <a:lnTo>
                  <a:pt x="2537752" y="353899"/>
                </a:lnTo>
                <a:lnTo>
                  <a:pt x="2527259" y="341439"/>
                </a:lnTo>
                <a:lnTo>
                  <a:pt x="2535785" y="342314"/>
                </a:lnTo>
                <a:lnTo>
                  <a:pt x="2553272" y="343188"/>
                </a:lnTo>
                <a:lnTo>
                  <a:pt x="2571197" y="342751"/>
                </a:lnTo>
                <a:lnTo>
                  <a:pt x="2591307" y="341002"/>
                </a:lnTo>
                <a:lnTo>
                  <a:pt x="2596771" y="340128"/>
                </a:lnTo>
                <a:lnTo>
                  <a:pt x="2601143" y="337067"/>
                </a:lnTo>
                <a:lnTo>
                  <a:pt x="2603111" y="332040"/>
                </a:lnTo>
                <a:lnTo>
                  <a:pt x="2603548" y="324389"/>
                </a:lnTo>
                <a:lnTo>
                  <a:pt x="2606171" y="289196"/>
                </a:lnTo>
                <a:lnTo>
                  <a:pt x="2605297" y="271709"/>
                </a:lnTo>
                <a:lnTo>
                  <a:pt x="2604423" y="255096"/>
                </a:lnTo>
                <a:lnTo>
                  <a:pt x="2604423" y="220995"/>
                </a:lnTo>
                <a:lnTo>
                  <a:pt x="2605297" y="203945"/>
                </a:lnTo>
                <a:lnTo>
                  <a:pt x="2606171" y="185584"/>
                </a:lnTo>
                <a:lnTo>
                  <a:pt x="2604859" y="168315"/>
                </a:lnTo>
                <a:lnTo>
                  <a:pt x="2603548" y="152139"/>
                </a:lnTo>
                <a:lnTo>
                  <a:pt x="2604423" y="135526"/>
                </a:lnTo>
                <a:lnTo>
                  <a:pt x="2605734" y="118476"/>
                </a:lnTo>
                <a:lnTo>
                  <a:pt x="2603548" y="99677"/>
                </a:lnTo>
                <a:lnTo>
                  <a:pt x="2603548" y="92464"/>
                </a:lnTo>
                <a:lnTo>
                  <a:pt x="2613385" y="91589"/>
                </a:lnTo>
                <a:lnTo>
                  <a:pt x="2622784" y="90278"/>
                </a:lnTo>
                <a:lnTo>
                  <a:pt x="2632183" y="90278"/>
                </a:lnTo>
                <a:lnTo>
                  <a:pt x="2636555" y="89403"/>
                </a:lnTo>
                <a:lnTo>
                  <a:pt x="2638741" y="87218"/>
                </a:lnTo>
                <a:lnTo>
                  <a:pt x="2640271" y="82627"/>
                </a:lnTo>
                <a:lnTo>
                  <a:pt x="2640709" y="76507"/>
                </a:lnTo>
                <a:lnTo>
                  <a:pt x="2642020" y="58582"/>
                </a:lnTo>
                <a:lnTo>
                  <a:pt x="2641583" y="44155"/>
                </a:lnTo>
                <a:close/>
                <a:moveTo>
                  <a:pt x="1866109" y="33444"/>
                </a:moveTo>
                <a:lnTo>
                  <a:pt x="1864798" y="34318"/>
                </a:lnTo>
                <a:lnTo>
                  <a:pt x="1864798" y="37597"/>
                </a:lnTo>
                <a:lnTo>
                  <a:pt x="1866109" y="38034"/>
                </a:lnTo>
                <a:lnTo>
                  <a:pt x="1866983" y="37160"/>
                </a:lnTo>
                <a:lnTo>
                  <a:pt x="1866547" y="35193"/>
                </a:lnTo>
                <a:lnTo>
                  <a:pt x="1866547" y="33881"/>
                </a:lnTo>
                <a:close/>
                <a:moveTo>
                  <a:pt x="1854743" y="33444"/>
                </a:moveTo>
                <a:lnTo>
                  <a:pt x="1854305" y="34318"/>
                </a:lnTo>
                <a:lnTo>
                  <a:pt x="1854305" y="35193"/>
                </a:lnTo>
                <a:lnTo>
                  <a:pt x="1854743" y="35630"/>
                </a:lnTo>
                <a:lnTo>
                  <a:pt x="1855835" y="35193"/>
                </a:lnTo>
                <a:lnTo>
                  <a:pt x="1855835" y="34756"/>
                </a:lnTo>
                <a:lnTo>
                  <a:pt x="1856273" y="33881"/>
                </a:lnTo>
                <a:lnTo>
                  <a:pt x="1855835" y="33444"/>
                </a:lnTo>
                <a:close/>
                <a:moveTo>
                  <a:pt x="804132" y="33444"/>
                </a:moveTo>
                <a:lnTo>
                  <a:pt x="809378" y="33881"/>
                </a:lnTo>
                <a:lnTo>
                  <a:pt x="813969" y="35193"/>
                </a:lnTo>
                <a:lnTo>
                  <a:pt x="815718" y="39783"/>
                </a:lnTo>
                <a:lnTo>
                  <a:pt x="816592" y="53992"/>
                </a:lnTo>
                <a:lnTo>
                  <a:pt x="815718" y="68856"/>
                </a:lnTo>
                <a:lnTo>
                  <a:pt x="816155" y="83720"/>
                </a:lnTo>
                <a:lnTo>
                  <a:pt x="814843" y="96617"/>
                </a:lnTo>
                <a:lnTo>
                  <a:pt x="813532" y="100552"/>
                </a:lnTo>
                <a:lnTo>
                  <a:pt x="811783" y="101426"/>
                </a:lnTo>
                <a:lnTo>
                  <a:pt x="808941" y="102519"/>
                </a:lnTo>
                <a:lnTo>
                  <a:pt x="799105" y="104268"/>
                </a:lnTo>
                <a:lnTo>
                  <a:pt x="787519" y="105142"/>
                </a:lnTo>
                <a:lnTo>
                  <a:pt x="782055" y="104705"/>
                </a:lnTo>
                <a:lnTo>
                  <a:pt x="779431" y="105142"/>
                </a:lnTo>
                <a:lnTo>
                  <a:pt x="778994" y="106454"/>
                </a:lnTo>
                <a:lnTo>
                  <a:pt x="778994" y="123504"/>
                </a:lnTo>
                <a:lnTo>
                  <a:pt x="781180" y="142303"/>
                </a:lnTo>
                <a:lnTo>
                  <a:pt x="779869" y="159790"/>
                </a:lnTo>
                <a:lnTo>
                  <a:pt x="778994" y="176621"/>
                </a:lnTo>
                <a:lnTo>
                  <a:pt x="780306" y="193671"/>
                </a:lnTo>
                <a:lnTo>
                  <a:pt x="781617" y="211159"/>
                </a:lnTo>
                <a:lnTo>
                  <a:pt x="779869" y="245259"/>
                </a:lnTo>
                <a:lnTo>
                  <a:pt x="779869" y="279796"/>
                </a:lnTo>
                <a:lnTo>
                  <a:pt x="780743" y="297065"/>
                </a:lnTo>
                <a:lnTo>
                  <a:pt x="782055" y="314115"/>
                </a:lnTo>
                <a:lnTo>
                  <a:pt x="778120" y="346030"/>
                </a:lnTo>
                <a:lnTo>
                  <a:pt x="776808" y="350401"/>
                </a:lnTo>
                <a:lnTo>
                  <a:pt x="772218" y="351713"/>
                </a:lnTo>
                <a:lnTo>
                  <a:pt x="755824" y="354555"/>
                </a:lnTo>
                <a:lnTo>
                  <a:pt x="738773" y="354992"/>
                </a:lnTo>
                <a:lnTo>
                  <a:pt x="722598" y="356303"/>
                </a:lnTo>
                <a:lnTo>
                  <a:pt x="705985" y="354555"/>
                </a:lnTo>
                <a:lnTo>
                  <a:pt x="702050" y="354992"/>
                </a:lnTo>
                <a:lnTo>
                  <a:pt x="699427" y="353899"/>
                </a:lnTo>
                <a:lnTo>
                  <a:pt x="688935" y="341439"/>
                </a:lnTo>
                <a:lnTo>
                  <a:pt x="697460" y="342314"/>
                </a:lnTo>
                <a:lnTo>
                  <a:pt x="714947" y="343188"/>
                </a:lnTo>
                <a:lnTo>
                  <a:pt x="732872" y="342751"/>
                </a:lnTo>
                <a:lnTo>
                  <a:pt x="752982" y="341002"/>
                </a:lnTo>
                <a:lnTo>
                  <a:pt x="758447" y="340128"/>
                </a:lnTo>
                <a:lnTo>
                  <a:pt x="762819" y="337067"/>
                </a:lnTo>
                <a:lnTo>
                  <a:pt x="764786" y="332040"/>
                </a:lnTo>
                <a:lnTo>
                  <a:pt x="765223" y="324389"/>
                </a:lnTo>
                <a:lnTo>
                  <a:pt x="767846" y="289196"/>
                </a:lnTo>
                <a:lnTo>
                  <a:pt x="766972" y="271709"/>
                </a:lnTo>
                <a:lnTo>
                  <a:pt x="766097" y="255096"/>
                </a:lnTo>
                <a:lnTo>
                  <a:pt x="766097" y="220995"/>
                </a:lnTo>
                <a:lnTo>
                  <a:pt x="766972" y="203945"/>
                </a:lnTo>
                <a:lnTo>
                  <a:pt x="767846" y="185584"/>
                </a:lnTo>
                <a:lnTo>
                  <a:pt x="766535" y="168315"/>
                </a:lnTo>
                <a:lnTo>
                  <a:pt x="765223" y="152139"/>
                </a:lnTo>
                <a:lnTo>
                  <a:pt x="766097" y="135526"/>
                </a:lnTo>
                <a:lnTo>
                  <a:pt x="767409" y="118476"/>
                </a:lnTo>
                <a:lnTo>
                  <a:pt x="765223" y="99677"/>
                </a:lnTo>
                <a:lnTo>
                  <a:pt x="765223" y="92464"/>
                </a:lnTo>
                <a:lnTo>
                  <a:pt x="775060" y="91589"/>
                </a:lnTo>
                <a:lnTo>
                  <a:pt x="784459" y="90278"/>
                </a:lnTo>
                <a:lnTo>
                  <a:pt x="793858" y="90278"/>
                </a:lnTo>
                <a:lnTo>
                  <a:pt x="798230" y="89403"/>
                </a:lnTo>
                <a:lnTo>
                  <a:pt x="800416" y="87218"/>
                </a:lnTo>
                <a:lnTo>
                  <a:pt x="801946" y="82627"/>
                </a:lnTo>
                <a:lnTo>
                  <a:pt x="802384" y="76507"/>
                </a:lnTo>
                <a:lnTo>
                  <a:pt x="803695" y="58582"/>
                </a:lnTo>
                <a:lnTo>
                  <a:pt x="803258" y="44155"/>
                </a:lnTo>
                <a:close/>
                <a:moveTo>
                  <a:pt x="3458351" y="33007"/>
                </a:moveTo>
                <a:lnTo>
                  <a:pt x="3457914" y="33444"/>
                </a:lnTo>
                <a:lnTo>
                  <a:pt x="3457914" y="35193"/>
                </a:lnTo>
                <a:lnTo>
                  <a:pt x="3458351" y="36067"/>
                </a:lnTo>
                <a:lnTo>
                  <a:pt x="3459663" y="35630"/>
                </a:lnTo>
                <a:lnTo>
                  <a:pt x="3460100" y="34318"/>
                </a:lnTo>
                <a:lnTo>
                  <a:pt x="3459663" y="33444"/>
                </a:lnTo>
                <a:close/>
                <a:moveTo>
                  <a:pt x="2935649" y="33007"/>
                </a:moveTo>
                <a:lnTo>
                  <a:pt x="2943737" y="33444"/>
                </a:lnTo>
                <a:lnTo>
                  <a:pt x="2946797" y="34318"/>
                </a:lnTo>
                <a:lnTo>
                  <a:pt x="2949639" y="35630"/>
                </a:lnTo>
                <a:lnTo>
                  <a:pt x="2952261" y="39346"/>
                </a:lnTo>
                <a:lnTo>
                  <a:pt x="2963847" y="67981"/>
                </a:lnTo>
                <a:lnTo>
                  <a:pt x="2971497" y="83720"/>
                </a:lnTo>
                <a:lnTo>
                  <a:pt x="2978711" y="98803"/>
                </a:lnTo>
                <a:lnTo>
                  <a:pt x="2994887" y="128313"/>
                </a:lnTo>
                <a:lnTo>
                  <a:pt x="3001881" y="144051"/>
                </a:lnTo>
                <a:lnTo>
                  <a:pt x="3008658" y="159353"/>
                </a:lnTo>
                <a:lnTo>
                  <a:pt x="3015435" y="174873"/>
                </a:lnTo>
                <a:lnTo>
                  <a:pt x="3022211" y="190174"/>
                </a:lnTo>
                <a:lnTo>
                  <a:pt x="3028331" y="206350"/>
                </a:lnTo>
                <a:lnTo>
                  <a:pt x="3034233" y="221870"/>
                </a:lnTo>
                <a:lnTo>
                  <a:pt x="3044070" y="246571"/>
                </a:lnTo>
                <a:lnTo>
                  <a:pt x="3041447" y="247008"/>
                </a:lnTo>
                <a:lnTo>
                  <a:pt x="3033359" y="247008"/>
                </a:lnTo>
                <a:lnTo>
                  <a:pt x="3027457" y="236297"/>
                </a:lnTo>
                <a:lnTo>
                  <a:pt x="3020681" y="224274"/>
                </a:lnTo>
                <a:lnTo>
                  <a:pt x="3014560" y="208973"/>
                </a:lnTo>
                <a:lnTo>
                  <a:pt x="3008658" y="193234"/>
                </a:lnTo>
                <a:lnTo>
                  <a:pt x="3002319" y="177714"/>
                </a:lnTo>
                <a:lnTo>
                  <a:pt x="2996199" y="161539"/>
                </a:lnTo>
                <a:lnTo>
                  <a:pt x="2982645" y="130061"/>
                </a:lnTo>
                <a:lnTo>
                  <a:pt x="2976088" y="114979"/>
                </a:lnTo>
                <a:lnTo>
                  <a:pt x="2960349" y="84157"/>
                </a:lnTo>
                <a:lnTo>
                  <a:pt x="2952699" y="69293"/>
                </a:lnTo>
                <a:lnTo>
                  <a:pt x="2945485" y="54429"/>
                </a:lnTo>
                <a:lnTo>
                  <a:pt x="2938491" y="39346"/>
                </a:lnTo>
                <a:close/>
                <a:moveTo>
                  <a:pt x="1843594" y="33007"/>
                </a:moveTo>
                <a:lnTo>
                  <a:pt x="1843157" y="33444"/>
                </a:lnTo>
                <a:lnTo>
                  <a:pt x="1843157" y="34318"/>
                </a:lnTo>
                <a:lnTo>
                  <a:pt x="1843594" y="34756"/>
                </a:lnTo>
                <a:lnTo>
                  <a:pt x="1844031" y="34318"/>
                </a:lnTo>
                <a:lnTo>
                  <a:pt x="1844469" y="34318"/>
                </a:lnTo>
                <a:lnTo>
                  <a:pt x="1844906" y="33444"/>
                </a:lnTo>
                <a:lnTo>
                  <a:pt x="1844469" y="33007"/>
                </a:lnTo>
                <a:close/>
                <a:moveTo>
                  <a:pt x="886602" y="33007"/>
                </a:moveTo>
                <a:lnTo>
                  <a:pt x="886164" y="33444"/>
                </a:lnTo>
                <a:lnTo>
                  <a:pt x="886164" y="35193"/>
                </a:lnTo>
                <a:lnTo>
                  <a:pt x="886602" y="36067"/>
                </a:lnTo>
                <a:lnTo>
                  <a:pt x="887913" y="35630"/>
                </a:lnTo>
                <a:lnTo>
                  <a:pt x="888350" y="34318"/>
                </a:lnTo>
                <a:lnTo>
                  <a:pt x="887913" y="33444"/>
                </a:lnTo>
                <a:close/>
                <a:moveTo>
                  <a:pt x="4631103" y="32570"/>
                </a:moveTo>
                <a:lnTo>
                  <a:pt x="4627605" y="33444"/>
                </a:lnTo>
                <a:lnTo>
                  <a:pt x="4630229" y="34318"/>
                </a:lnTo>
                <a:lnTo>
                  <a:pt x="4633726" y="37160"/>
                </a:lnTo>
                <a:lnTo>
                  <a:pt x="4635256" y="37597"/>
                </a:lnTo>
                <a:lnTo>
                  <a:pt x="4636567" y="38472"/>
                </a:lnTo>
                <a:lnTo>
                  <a:pt x="4637442" y="38909"/>
                </a:lnTo>
                <a:lnTo>
                  <a:pt x="4637879" y="38909"/>
                </a:lnTo>
                <a:lnTo>
                  <a:pt x="4638317" y="39346"/>
                </a:lnTo>
                <a:lnTo>
                  <a:pt x="4639191" y="39783"/>
                </a:lnTo>
                <a:lnTo>
                  <a:pt x="4640939" y="41095"/>
                </a:lnTo>
                <a:lnTo>
                  <a:pt x="4642689" y="42843"/>
                </a:lnTo>
                <a:lnTo>
                  <a:pt x="4647279" y="44592"/>
                </a:lnTo>
                <a:lnTo>
                  <a:pt x="4647716" y="45029"/>
                </a:lnTo>
                <a:lnTo>
                  <a:pt x="4647716" y="44592"/>
                </a:lnTo>
                <a:lnTo>
                  <a:pt x="4645530" y="41532"/>
                </a:lnTo>
                <a:lnTo>
                  <a:pt x="4642689" y="39346"/>
                </a:lnTo>
                <a:lnTo>
                  <a:pt x="4641814" y="38909"/>
                </a:lnTo>
                <a:lnTo>
                  <a:pt x="4640065" y="38472"/>
                </a:lnTo>
                <a:lnTo>
                  <a:pt x="4639191" y="37597"/>
                </a:lnTo>
                <a:lnTo>
                  <a:pt x="4638753" y="37597"/>
                </a:lnTo>
                <a:lnTo>
                  <a:pt x="4638753" y="37160"/>
                </a:lnTo>
                <a:lnTo>
                  <a:pt x="4637879" y="36067"/>
                </a:lnTo>
                <a:lnTo>
                  <a:pt x="4636567" y="34318"/>
                </a:lnTo>
                <a:lnTo>
                  <a:pt x="4635693" y="33444"/>
                </a:lnTo>
                <a:close/>
                <a:moveTo>
                  <a:pt x="3789783" y="32570"/>
                </a:moveTo>
                <a:lnTo>
                  <a:pt x="3788034" y="35193"/>
                </a:lnTo>
                <a:lnTo>
                  <a:pt x="3789345" y="35193"/>
                </a:lnTo>
                <a:lnTo>
                  <a:pt x="3790657" y="34756"/>
                </a:lnTo>
                <a:lnTo>
                  <a:pt x="3791095" y="35193"/>
                </a:lnTo>
                <a:lnTo>
                  <a:pt x="3789783" y="35630"/>
                </a:lnTo>
                <a:lnTo>
                  <a:pt x="3788909" y="36504"/>
                </a:lnTo>
                <a:lnTo>
                  <a:pt x="3788471" y="36504"/>
                </a:lnTo>
                <a:lnTo>
                  <a:pt x="3787379" y="37160"/>
                </a:lnTo>
                <a:lnTo>
                  <a:pt x="3787379" y="36504"/>
                </a:lnTo>
                <a:lnTo>
                  <a:pt x="3785193" y="36504"/>
                </a:lnTo>
                <a:lnTo>
                  <a:pt x="3784318" y="35630"/>
                </a:lnTo>
                <a:lnTo>
                  <a:pt x="3783881" y="34756"/>
                </a:lnTo>
                <a:lnTo>
                  <a:pt x="3783443" y="34756"/>
                </a:lnTo>
                <a:lnTo>
                  <a:pt x="3782569" y="35630"/>
                </a:lnTo>
                <a:lnTo>
                  <a:pt x="3782569" y="36504"/>
                </a:lnTo>
                <a:lnTo>
                  <a:pt x="3781695" y="40220"/>
                </a:lnTo>
                <a:lnTo>
                  <a:pt x="3783443" y="39783"/>
                </a:lnTo>
                <a:lnTo>
                  <a:pt x="3784755" y="38909"/>
                </a:lnTo>
                <a:lnTo>
                  <a:pt x="3787379" y="39346"/>
                </a:lnTo>
                <a:lnTo>
                  <a:pt x="3789783" y="41095"/>
                </a:lnTo>
                <a:lnTo>
                  <a:pt x="3790220" y="40658"/>
                </a:lnTo>
                <a:lnTo>
                  <a:pt x="3790657" y="40658"/>
                </a:lnTo>
                <a:lnTo>
                  <a:pt x="3792843" y="42406"/>
                </a:lnTo>
                <a:lnTo>
                  <a:pt x="3795466" y="45029"/>
                </a:lnTo>
                <a:lnTo>
                  <a:pt x="3795903" y="45029"/>
                </a:lnTo>
                <a:lnTo>
                  <a:pt x="3796777" y="45467"/>
                </a:lnTo>
                <a:lnTo>
                  <a:pt x="3797871" y="44592"/>
                </a:lnTo>
                <a:lnTo>
                  <a:pt x="3796341" y="41969"/>
                </a:lnTo>
                <a:lnTo>
                  <a:pt x="3795903" y="41532"/>
                </a:lnTo>
                <a:lnTo>
                  <a:pt x="3795466" y="40658"/>
                </a:lnTo>
                <a:lnTo>
                  <a:pt x="3795466" y="40220"/>
                </a:lnTo>
                <a:lnTo>
                  <a:pt x="3793280" y="37160"/>
                </a:lnTo>
                <a:lnTo>
                  <a:pt x="3792843" y="36067"/>
                </a:lnTo>
                <a:lnTo>
                  <a:pt x="3791969" y="35630"/>
                </a:lnTo>
                <a:lnTo>
                  <a:pt x="3792406" y="34756"/>
                </a:lnTo>
                <a:lnTo>
                  <a:pt x="3792406" y="33881"/>
                </a:lnTo>
                <a:close/>
                <a:moveTo>
                  <a:pt x="3480647" y="32570"/>
                </a:moveTo>
                <a:lnTo>
                  <a:pt x="3478461" y="33007"/>
                </a:lnTo>
                <a:lnTo>
                  <a:pt x="3480647" y="33444"/>
                </a:lnTo>
                <a:lnTo>
                  <a:pt x="3483708" y="33881"/>
                </a:lnTo>
                <a:close/>
                <a:moveTo>
                  <a:pt x="3414415" y="32570"/>
                </a:moveTo>
                <a:lnTo>
                  <a:pt x="3413977" y="33007"/>
                </a:lnTo>
                <a:lnTo>
                  <a:pt x="3413977" y="33881"/>
                </a:lnTo>
                <a:lnTo>
                  <a:pt x="3414851" y="34756"/>
                </a:lnTo>
                <a:lnTo>
                  <a:pt x="3415289" y="34318"/>
                </a:lnTo>
                <a:lnTo>
                  <a:pt x="3415289" y="33007"/>
                </a:lnTo>
                <a:close/>
                <a:moveTo>
                  <a:pt x="908898" y="32570"/>
                </a:moveTo>
                <a:lnTo>
                  <a:pt x="906712" y="33007"/>
                </a:lnTo>
                <a:lnTo>
                  <a:pt x="908898" y="33444"/>
                </a:lnTo>
                <a:lnTo>
                  <a:pt x="911958" y="33881"/>
                </a:lnTo>
                <a:close/>
                <a:moveTo>
                  <a:pt x="842665" y="32570"/>
                </a:moveTo>
                <a:lnTo>
                  <a:pt x="842228" y="33007"/>
                </a:lnTo>
                <a:lnTo>
                  <a:pt x="842228" y="33881"/>
                </a:lnTo>
                <a:lnTo>
                  <a:pt x="843102" y="34756"/>
                </a:lnTo>
                <a:lnTo>
                  <a:pt x="843539" y="34318"/>
                </a:lnTo>
                <a:lnTo>
                  <a:pt x="843539" y="33007"/>
                </a:lnTo>
                <a:close/>
                <a:moveTo>
                  <a:pt x="4537983" y="31695"/>
                </a:moveTo>
                <a:lnTo>
                  <a:pt x="4537109" y="32570"/>
                </a:lnTo>
                <a:lnTo>
                  <a:pt x="4537109" y="33881"/>
                </a:lnTo>
                <a:lnTo>
                  <a:pt x="4537983" y="34756"/>
                </a:lnTo>
                <a:lnTo>
                  <a:pt x="4538857" y="34756"/>
                </a:lnTo>
                <a:lnTo>
                  <a:pt x="4539732" y="34318"/>
                </a:lnTo>
                <a:lnTo>
                  <a:pt x="4539732" y="33007"/>
                </a:lnTo>
                <a:lnTo>
                  <a:pt x="4539295" y="32133"/>
                </a:lnTo>
                <a:close/>
                <a:moveTo>
                  <a:pt x="3582731" y="31695"/>
                </a:moveTo>
                <a:lnTo>
                  <a:pt x="3589069" y="32570"/>
                </a:lnTo>
                <a:lnTo>
                  <a:pt x="3593879" y="33881"/>
                </a:lnTo>
                <a:lnTo>
                  <a:pt x="3595190" y="38472"/>
                </a:lnTo>
                <a:lnTo>
                  <a:pt x="3596720" y="52243"/>
                </a:lnTo>
                <a:lnTo>
                  <a:pt x="3595627" y="67107"/>
                </a:lnTo>
                <a:lnTo>
                  <a:pt x="3596720" y="81316"/>
                </a:lnTo>
                <a:lnTo>
                  <a:pt x="3595190" y="93557"/>
                </a:lnTo>
                <a:lnTo>
                  <a:pt x="3593879" y="98803"/>
                </a:lnTo>
                <a:lnTo>
                  <a:pt x="3589507" y="100989"/>
                </a:lnTo>
                <a:lnTo>
                  <a:pt x="3577265" y="102519"/>
                </a:lnTo>
                <a:lnTo>
                  <a:pt x="3564805" y="101863"/>
                </a:lnTo>
                <a:lnTo>
                  <a:pt x="3561308" y="102519"/>
                </a:lnTo>
                <a:lnTo>
                  <a:pt x="3559559" y="103393"/>
                </a:lnTo>
                <a:lnTo>
                  <a:pt x="3557591" y="120225"/>
                </a:lnTo>
                <a:lnTo>
                  <a:pt x="3558903" y="137275"/>
                </a:lnTo>
                <a:lnTo>
                  <a:pt x="3558466" y="154762"/>
                </a:lnTo>
                <a:lnTo>
                  <a:pt x="3558466" y="206350"/>
                </a:lnTo>
                <a:lnTo>
                  <a:pt x="3558903" y="223181"/>
                </a:lnTo>
                <a:lnTo>
                  <a:pt x="3559559" y="240669"/>
                </a:lnTo>
                <a:lnTo>
                  <a:pt x="3558903" y="247882"/>
                </a:lnTo>
                <a:lnTo>
                  <a:pt x="3549067" y="247445"/>
                </a:lnTo>
                <a:lnTo>
                  <a:pt x="3545132" y="247445"/>
                </a:lnTo>
                <a:lnTo>
                  <a:pt x="3545132" y="233674"/>
                </a:lnTo>
                <a:lnTo>
                  <a:pt x="3545569" y="216186"/>
                </a:lnTo>
                <a:lnTo>
                  <a:pt x="3545132" y="198699"/>
                </a:lnTo>
                <a:lnTo>
                  <a:pt x="3544695" y="181649"/>
                </a:lnTo>
                <a:lnTo>
                  <a:pt x="3544695" y="130061"/>
                </a:lnTo>
                <a:lnTo>
                  <a:pt x="3545132" y="112356"/>
                </a:lnTo>
                <a:lnTo>
                  <a:pt x="3543821" y="95743"/>
                </a:lnTo>
                <a:lnTo>
                  <a:pt x="3544257" y="90278"/>
                </a:lnTo>
                <a:lnTo>
                  <a:pt x="3552345" y="90715"/>
                </a:lnTo>
                <a:lnTo>
                  <a:pt x="3565243" y="90278"/>
                </a:lnTo>
                <a:lnTo>
                  <a:pt x="3568303" y="89403"/>
                </a:lnTo>
                <a:lnTo>
                  <a:pt x="3572456" y="88529"/>
                </a:lnTo>
                <a:lnTo>
                  <a:pt x="3576391" y="87218"/>
                </a:lnTo>
                <a:lnTo>
                  <a:pt x="3578795" y="83064"/>
                </a:lnTo>
                <a:lnTo>
                  <a:pt x="3580545" y="79130"/>
                </a:lnTo>
                <a:lnTo>
                  <a:pt x="3580981" y="71916"/>
                </a:lnTo>
                <a:lnTo>
                  <a:pt x="3582731" y="56396"/>
                </a:lnTo>
                <a:lnTo>
                  <a:pt x="3581856" y="42406"/>
                </a:lnTo>
                <a:close/>
                <a:moveTo>
                  <a:pt x="3475183" y="31695"/>
                </a:moveTo>
                <a:lnTo>
                  <a:pt x="3474745" y="32570"/>
                </a:lnTo>
                <a:lnTo>
                  <a:pt x="3475183" y="33007"/>
                </a:lnTo>
                <a:lnTo>
                  <a:pt x="3476275" y="33444"/>
                </a:lnTo>
                <a:lnTo>
                  <a:pt x="3477150" y="32570"/>
                </a:lnTo>
                <a:lnTo>
                  <a:pt x="3477150" y="32133"/>
                </a:lnTo>
                <a:lnTo>
                  <a:pt x="3476275" y="31695"/>
                </a:lnTo>
                <a:close/>
                <a:moveTo>
                  <a:pt x="3379947" y="31695"/>
                </a:moveTo>
                <a:lnTo>
                  <a:pt x="3386286" y="32570"/>
                </a:lnTo>
                <a:lnTo>
                  <a:pt x="3388909" y="33444"/>
                </a:lnTo>
                <a:lnTo>
                  <a:pt x="3390657" y="34756"/>
                </a:lnTo>
                <a:lnTo>
                  <a:pt x="3391969" y="39783"/>
                </a:lnTo>
                <a:lnTo>
                  <a:pt x="3392843" y="58582"/>
                </a:lnTo>
                <a:lnTo>
                  <a:pt x="3393281" y="76944"/>
                </a:lnTo>
                <a:lnTo>
                  <a:pt x="3392407" y="95305"/>
                </a:lnTo>
                <a:lnTo>
                  <a:pt x="3391969" y="114104"/>
                </a:lnTo>
                <a:lnTo>
                  <a:pt x="3393281" y="132466"/>
                </a:lnTo>
                <a:lnTo>
                  <a:pt x="3393937" y="138149"/>
                </a:lnTo>
                <a:lnTo>
                  <a:pt x="3392407" y="149079"/>
                </a:lnTo>
                <a:lnTo>
                  <a:pt x="3391969" y="151702"/>
                </a:lnTo>
                <a:lnTo>
                  <a:pt x="3390657" y="153888"/>
                </a:lnTo>
                <a:lnTo>
                  <a:pt x="3388472" y="155199"/>
                </a:lnTo>
                <a:lnTo>
                  <a:pt x="3386286" y="155637"/>
                </a:lnTo>
                <a:lnTo>
                  <a:pt x="3380384" y="156511"/>
                </a:lnTo>
                <a:lnTo>
                  <a:pt x="3370985" y="156074"/>
                </a:lnTo>
                <a:lnTo>
                  <a:pt x="3355246" y="154325"/>
                </a:lnTo>
                <a:lnTo>
                  <a:pt x="3339289" y="156511"/>
                </a:lnTo>
                <a:lnTo>
                  <a:pt x="3332513" y="156948"/>
                </a:lnTo>
                <a:lnTo>
                  <a:pt x="3323550" y="156074"/>
                </a:lnTo>
                <a:lnTo>
                  <a:pt x="3320927" y="155637"/>
                </a:lnTo>
                <a:lnTo>
                  <a:pt x="3319615" y="154325"/>
                </a:lnTo>
                <a:lnTo>
                  <a:pt x="3318523" y="152139"/>
                </a:lnTo>
                <a:lnTo>
                  <a:pt x="3318085" y="149516"/>
                </a:lnTo>
                <a:lnTo>
                  <a:pt x="3316774" y="144051"/>
                </a:lnTo>
                <a:lnTo>
                  <a:pt x="3330763" y="142740"/>
                </a:lnTo>
                <a:lnTo>
                  <a:pt x="3345409" y="144051"/>
                </a:lnTo>
                <a:lnTo>
                  <a:pt x="3355246" y="144488"/>
                </a:lnTo>
                <a:lnTo>
                  <a:pt x="3363771" y="143614"/>
                </a:lnTo>
                <a:lnTo>
                  <a:pt x="3367050" y="143177"/>
                </a:lnTo>
                <a:lnTo>
                  <a:pt x="3368361" y="142740"/>
                </a:lnTo>
                <a:lnTo>
                  <a:pt x="3369673" y="141865"/>
                </a:lnTo>
                <a:lnTo>
                  <a:pt x="3375137" y="139024"/>
                </a:lnTo>
                <a:lnTo>
                  <a:pt x="3376887" y="135963"/>
                </a:lnTo>
                <a:lnTo>
                  <a:pt x="3377761" y="133777"/>
                </a:lnTo>
                <a:lnTo>
                  <a:pt x="3378635" y="132466"/>
                </a:lnTo>
                <a:lnTo>
                  <a:pt x="3379073" y="131154"/>
                </a:lnTo>
                <a:lnTo>
                  <a:pt x="3379509" y="127001"/>
                </a:lnTo>
                <a:lnTo>
                  <a:pt x="3380821" y="113230"/>
                </a:lnTo>
                <a:lnTo>
                  <a:pt x="3380384" y="107328"/>
                </a:lnTo>
                <a:lnTo>
                  <a:pt x="3379073" y="88966"/>
                </a:lnTo>
                <a:lnTo>
                  <a:pt x="3379509" y="71042"/>
                </a:lnTo>
                <a:lnTo>
                  <a:pt x="3380384" y="52243"/>
                </a:lnTo>
                <a:lnTo>
                  <a:pt x="3379947" y="33444"/>
                </a:lnTo>
                <a:close/>
                <a:moveTo>
                  <a:pt x="1564867" y="31695"/>
                </a:moveTo>
                <a:lnTo>
                  <a:pt x="1560933" y="32570"/>
                </a:lnTo>
                <a:lnTo>
                  <a:pt x="1560058" y="34318"/>
                </a:lnTo>
                <a:lnTo>
                  <a:pt x="1561370" y="36504"/>
                </a:lnTo>
                <a:lnTo>
                  <a:pt x="1560933" y="37160"/>
                </a:lnTo>
                <a:lnTo>
                  <a:pt x="1564430" y="37160"/>
                </a:lnTo>
                <a:lnTo>
                  <a:pt x="1567490" y="35630"/>
                </a:lnTo>
                <a:lnTo>
                  <a:pt x="1569458" y="37597"/>
                </a:lnTo>
                <a:lnTo>
                  <a:pt x="1571644" y="37597"/>
                </a:lnTo>
                <a:lnTo>
                  <a:pt x="1572518" y="36504"/>
                </a:lnTo>
                <a:lnTo>
                  <a:pt x="1570769" y="34756"/>
                </a:lnTo>
                <a:lnTo>
                  <a:pt x="1567490" y="34756"/>
                </a:lnTo>
                <a:close/>
                <a:moveTo>
                  <a:pt x="1370172" y="31695"/>
                </a:moveTo>
                <a:lnTo>
                  <a:pt x="1376511" y="32570"/>
                </a:lnTo>
                <a:lnTo>
                  <a:pt x="1379134" y="33444"/>
                </a:lnTo>
                <a:lnTo>
                  <a:pt x="1380883" y="34756"/>
                </a:lnTo>
                <a:lnTo>
                  <a:pt x="1382195" y="39783"/>
                </a:lnTo>
                <a:lnTo>
                  <a:pt x="1383069" y="58582"/>
                </a:lnTo>
                <a:lnTo>
                  <a:pt x="1383506" y="76944"/>
                </a:lnTo>
                <a:lnTo>
                  <a:pt x="1382632" y="95305"/>
                </a:lnTo>
                <a:lnTo>
                  <a:pt x="1382195" y="114104"/>
                </a:lnTo>
                <a:lnTo>
                  <a:pt x="1383506" y="132466"/>
                </a:lnTo>
                <a:lnTo>
                  <a:pt x="1384162" y="138149"/>
                </a:lnTo>
                <a:lnTo>
                  <a:pt x="1382632" y="149079"/>
                </a:lnTo>
                <a:lnTo>
                  <a:pt x="1382195" y="151702"/>
                </a:lnTo>
                <a:lnTo>
                  <a:pt x="1380883" y="153888"/>
                </a:lnTo>
                <a:lnTo>
                  <a:pt x="1378697" y="155199"/>
                </a:lnTo>
                <a:lnTo>
                  <a:pt x="1376511" y="155637"/>
                </a:lnTo>
                <a:lnTo>
                  <a:pt x="1370609" y="156511"/>
                </a:lnTo>
                <a:lnTo>
                  <a:pt x="1361210" y="156074"/>
                </a:lnTo>
                <a:lnTo>
                  <a:pt x="1345471" y="154325"/>
                </a:lnTo>
                <a:lnTo>
                  <a:pt x="1329514" y="156511"/>
                </a:lnTo>
                <a:lnTo>
                  <a:pt x="1322738" y="156948"/>
                </a:lnTo>
                <a:lnTo>
                  <a:pt x="1313776" y="156074"/>
                </a:lnTo>
                <a:lnTo>
                  <a:pt x="1311153" y="155637"/>
                </a:lnTo>
                <a:lnTo>
                  <a:pt x="1309841" y="154325"/>
                </a:lnTo>
                <a:lnTo>
                  <a:pt x="1308748" y="152139"/>
                </a:lnTo>
                <a:lnTo>
                  <a:pt x="1308311" y="149516"/>
                </a:lnTo>
                <a:lnTo>
                  <a:pt x="1306999" y="144051"/>
                </a:lnTo>
                <a:lnTo>
                  <a:pt x="1320989" y="142740"/>
                </a:lnTo>
                <a:lnTo>
                  <a:pt x="1335635" y="144051"/>
                </a:lnTo>
                <a:lnTo>
                  <a:pt x="1345471" y="144488"/>
                </a:lnTo>
                <a:lnTo>
                  <a:pt x="1353996" y="143614"/>
                </a:lnTo>
                <a:lnTo>
                  <a:pt x="1357275" y="143177"/>
                </a:lnTo>
                <a:lnTo>
                  <a:pt x="1358587" y="142740"/>
                </a:lnTo>
                <a:lnTo>
                  <a:pt x="1359898" y="141865"/>
                </a:lnTo>
                <a:lnTo>
                  <a:pt x="1365363" y="139024"/>
                </a:lnTo>
                <a:lnTo>
                  <a:pt x="1367112" y="135963"/>
                </a:lnTo>
                <a:lnTo>
                  <a:pt x="1367986" y="133777"/>
                </a:lnTo>
                <a:lnTo>
                  <a:pt x="1368861" y="132466"/>
                </a:lnTo>
                <a:lnTo>
                  <a:pt x="1369298" y="131154"/>
                </a:lnTo>
                <a:lnTo>
                  <a:pt x="1369735" y="127001"/>
                </a:lnTo>
                <a:lnTo>
                  <a:pt x="1371047" y="113230"/>
                </a:lnTo>
                <a:lnTo>
                  <a:pt x="1370609" y="107328"/>
                </a:lnTo>
                <a:lnTo>
                  <a:pt x="1369298" y="88966"/>
                </a:lnTo>
                <a:lnTo>
                  <a:pt x="1369735" y="71042"/>
                </a:lnTo>
                <a:lnTo>
                  <a:pt x="1370609" y="52243"/>
                </a:lnTo>
                <a:lnTo>
                  <a:pt x="1370172" y="33444"/>
                </a:lnTo>
                <a:close/>
                <a:moveTo>
                  <a:pt x="1010980" y="31695"/>
                </a:moveTo>
                <a:lnTo>
                  <a:pt x="1017319" y="32570"/>
                </a:lnTo>
                <a:lnTo>
                  <a:pt x="1022128" y="33881"/>
                </a:lnTo>
                <a:lnTo>
                  <a:pt x="1023440" y="38472"/>
                </a:lnTo>
                <a:lnTo>
                  <a:pt x="1024970" y="52243"/>
                </a:lnTo>
                <a:lnTo>
                  <a:pt x="1023877" y="67107"/>
                </a:lnTo>
                <a:lnTo>
                  <a:pt x="1024970" y="81316"/>
                </a:lnTo>
                <a:lnTo>
                  <a:pt x="1023440" y="93557"/>
                </a:lnTo>
                <a:lnTo>
                  <a:pt x="1022128" y="98803"/>
                </a:lnTo>
                <a:lnTo>
                  <a:pt x="1017756" y="100989"/>
                </a:lnTo>
                <a:lnTo>
                  <a:pt x="1005515" y="102519"/>
                </a:lnTo>
                <a:lnTo>
                  <a:pt x="993056" y="101863"/>
                </a:lnTo>
                <a:lnTo>
                  <a:pt x="989558" y="102519"/>
                </a:lnTo>
                <a:lnTo>
                  <a:pt x="987809" y="103393"/>
                </a:lnTo>
                <a:lnTo>
                  <a:pt x="985842" y="120225"/>
                </a:lnTo>
                <a:lnTo>
                  <a:pt x="987154" y="137275"/>
                </a:lnTo>
                <a:lnTo>
                  <a:pt x="986716" y="154762"/>
                </a:lnTo>
                <a:lnTo>
                  <a:pt x="986716" y="206350"/>
                </a:lnTo>
                <a:lnTo>
                  <a:pt x="987154" y="223181"/>
                </a:lnTo>
                <a:lnTo>
                  <a:pt x="987809" y="240669"/>
                </a:lnTo>
                <a:lnTo>
                  <a:pt x="987154" y="247882"/>
                </a:lnTo>
                <a:lnTo>
                  <a:pt x="977317" y="247445"/>
                </a:lnTo>
                <a:lnTo>
                  <a:pt x="973382" y="247445"/>
                </a:lnTo>
                <a:lnTo>
                  <a:pt x="973382" y="233674"/>
                </a:lnTo>
                <a:lnTo>
                  <a:pt x="973820" y="216186"/>
                </a:lnTo>
                <a:lnTo>
                  <a:pt x="973382" y="198699"/>
                </a:lnTo>
                <a:lnTo>
                  <a:pt x="972945" y="181649"/>
                </a:lnTo>
                <a:lnTo>
                  <a:pt x="972945" y="130061"/>
                </a:lnTo>
                <a:lnTo>
                  <a:pt x="973382" y="112356"/>
                </a:lnTo>
                <a:lnTo>
                  <a:pt x="972071" y="95743"/>
                </a:lnTo>
                <a:lnTo>
                  <a:pt x="972508" y="90278"/>
                </a:lnTo>
                <a:lnTo>
                  <a:pt x="980596" y="90715"/>
                </a:lnTo>
                <a:lnTo>
                  <a:pt x="993493" y="90278"/>
                </a:lnTo>
                <a:lnTo>
                  <a:pt x="996553" y="89403"/>
                </a:lnTo>
                <a:lnTo>
                  <a:pt x="1000706" y="88529"/>
                </a:lnTo>
                <a:lnTo>
                  <a:pt x="1004641" y="87218"/>
                </a:lnTo>
                <a:lnTo>
                  <a:pt x="1007045" y="83064"/>
                </a:lnTo>
                <a:lnTo>
                  <a:pt x="1008794" y="79130"/>
                </a:lnTo>
                <a:lnTo>
                  <a:pt x="1009231" y="71916"/>
                </a:lnTo>
                <a:lnTo>
                  <a:pt x="1010980" y="56396"/>
                </a:lnTo>
                <a:lnTo>
                  <a:pt x="1010106" y="42406"/>
                </a:lnTo>
                <a:close/>
                <a:moveTo>
                  <a:pt x="903433" y="31695"/>
                </a:moveTo>
                <a:lnTo>
                  <a:pt x="902996" y="32570"/>
                </a:lnTo>
                <a:lnTo>
                  <a:pt x="903433" y="33007"/>
                </a:lnTo>
                <a:lnTo>
                  <a:pt x="904526" y="33444"/>
                </a:lnTo>
                <a:lnTo>
                  <a:pt x="905401" y="32570"/>
                </a:lnTo>
                <a:lnTo>
                  <a:pt x="905401" y="32133"/>
                </a:lnTo>
                <a:lnTo>
                  <a:pt x="904526" y="31695"/>
                </a:lnTo>
                <a:close/>
                <a:moveTo>
                  <a:pt x="1689901" y="31258"/>
                </a:moveTo>
                <a:lnTo>
                  <a:pt x="1696022" y="31695"/>
                </a:lnTo>
                <a:lnTo>
                  <a:pt x="1698863" y="32570"/>
                </a:lnTo>
                <a:lnTo>
                  <a:pt x="1700175" y="34318"/>
                </a:lnTo>
                <a:lnTo>
                  <a:pt x="1701049" y="36504"/>
                </a:lnTo>
                <a:lnTo>
                  <a:pt x="1703673" y="55303"/>
                </a:lnTo>
                <a:lnTo>
                  <a:pt x="1703673" y="80441"/>
                </a:lnTo>
                <a:lnTo>
                  <a:pt x="1704110" y="102519"/>
                </a:lnTo>
                <a:lnTo>
                  <a:pt x="1704110" y="111918"/>
                </a:lnTo>
                <a:lnTo>
                  <a:pt x="1703235" y="124815"/>
                </a:lnTo>
                <a:lnTo>
                  <a:pt x="1701924" y="132466"/>
                </a:lnTo>
                <a:lnTo>
                  <a:pt x="1701049" y="135526"/>
                </a:lnTo>
                <a:lnTo>
                  <a:pt x="1700612" y="138149"/>
                </a:lnTo>
                <a:lnTo>
                  <a:pt x="1698863" y="140117"/>
                </a:lnTo>
                <a:lnTo>
                  <a:pt x="1696022" y="140991"/>
                </a:lnTo>
                <a:lnTo>
                  <a:pt x="1687934" y="142303"/>
                </a:lnTo>
                <a:lnTo>
                  <a:pt x="1659736" y="142303"/>
                </a:lnTo>
                <a:lnTo>
                  <a:pt x="1648587" y="141865"/>
                </a:lnTo>
                <a:lnTo>
                  <a:pt x="1637439" y="140117"/>
                </a:lnTo>
                <a:lnTo>
                  <a:pt x="1635691" y="138586"/>
                </a:lnTo>
                <a:lnTo>
                  <a:pt x="1634379" y="137275"/>
                </a:lnTo>
                <a:lnTo>
                  <a:pt x="1633286" y="134652"/>
                </a:lnTo>
                <a:lnTo>
                  <a:pt x="1631975" y="128313"/>
                </a:lnTo>
                <a:lnTo>
                  <a:pt x="1643341" y="128313"/>
                </a:lnTo>
                <a:lnTo>
                  <a:pt x="1663015" y="129624"/>
                </a:lnTo>
                <a:lnTo>
                  <a:pt x="1673289" y="128313"/>
                </a:lnTo>
                <a:lnTo>
                  <a:pt x="1677660" y="128313"/>
                </a:lnTo>
                <a:lnTo>
                  <a:pt x="1683125" y="126127"/>
                </a:lnTo>
                <a:lnTo>
                  <a:pt x="1684874" y="124378"/>
                </a:lnTo>
                <a:lnTo>
                  <a:pt x="1685748" y="121755"/>
                </a:lnTo>
                <a:lnTo>
                  <a:pt x="1687060" y="117165"/>
                </a:lnTo>
                <a:lnTo>
                  <a:pt x="1687497" y="113667"/>
                </a:lnTo>
                <a:lnTo>
                  <a:pt x="1687934" y="109514"/>
                </a:lnTo>
                <a:lnTo>
                  <a:pt x="1690339" y="93994"/>
                </a:lnTo>
                <a:lnTo>
                  <a:pt x="1690339" y="77818"/>
                </a:lnTo>
                <a:lnTo>
                  <a:pt x="1689901" y="61642"/>
                </a:lnTo>
                <a:close/>
                <a:moveTo>
                  <a:pt x="1441363" y="31258"/>
                </a:moveTo>
                <a:lnTo>
                  <a:pt x="1440489" y="31695"/>
                </a:lnTo>
                <a:lnTo>
                  <a:pt x="1440489" y="33007"/>
                </a:lnTo>
                <a:lnTo>
                  <a:pt x="1441363" y="33007"/>
                </a:lnTo>
                <a:lnTo>
                  <a:pt x="1441800" y="32570"/>
                </a:lnTo>
                <a:lnTo>
                  <a:pt x="1441800" y="31258"/>
                </a:lnTo>
                <a:close/>
                <a:moveTo>
                  <a:pt x="1426936" y="31258"/>
                </a:moveTo>
                <a:lnTo>
                  <a:pt x="1426499" y="32133"/>
                </a:lnTo>
                <a:lnTo>
                  <a:pt x="1427810" y="33881"/>
                </a:lnTo>
                <a:lnTo>
                  <a:pt x="1430652" y="36504"/>
                </a:lnTo>
                <a:lnTo>
                  <a:pt x="1430215" y="32570"/>
                </a:lnTo>
                <a:lnTo>
                  <a:pt x="1427810" y="31258"/>
                </a:lnTo>
                <a:close/>
                <a:moveTo>
                  <a:pt x="4645967" y="30821"/>
                </a:moveTo>
                <a:lnTo>
                  <a:pt x="4644655" y="32133"/>
                </a:lnTo>
                <a:lnTo>
                  <a:pt x="4643125" y="34318"/>
                </a:lnTo>
                <a:lnTo>
                  <a:pt x="4647279" y="36504"/>
                </a:lnTo>
                <a:lnTo>
                  <a:pt x="4649027" y="35630"/>
                </a:lnTo>
                <a:lnTo>
                  <a:pt x="4650339" y="35193"/>
                </a:lnTo>
                <a:lnTo>
                  <a:pt x="4649465" y="33444"/>
                </a:lnTo>
                <a:lnTo>
                  <a:pt x="4648153" y="31695"/>
                </a:lnTo>
                <a:close/>
                <a:moveTo>
                  <a:pt x="1458850" y="30821"/>
                </a:moveTo>
                <a:lnTo>
                  <a:pt x="1457976" y="31695"/>
                </a:lnTo>
                <a:lnTo>
                  <a:pt x="1457976" y="33881"/>
                </a:lnTo>
                <a:lnTo>
                  <a:pt x="1458850" y="34318"/>
                </a:lnTo>
                <a:lnTo>
                  <a:pt x="1460162" y="33881"/>
                </a:lnTo>
                <a:lnTo>
                  <a:pt x="1462785" y="33444"/>
                </a:lnTo>
                <a:lnTo>
                  <a:pt x="1465408" y="32570"/>
                </a:lnTo>
                <a:lnTo>
                  <a:pt x="1464971" y="32133"/>
                </a:lnTo>
                <a:lnTo>
                  <a:pt x="1464971" y="31695"/>
                </a:lnTo>
                <a:lnTo>
                  <a:pt x="1462348" y="31258"/>
                </a:lnTo>
                <a:lnTo>
                  <a:pt x="1460162" y="30821"/>
                </a:lnTo>
                <a:close/>
                <a:moveTo>
                  <a:pt x="4553285" y="30384"/>
                </a:moveTo>
                <a:lnTo>
                  <a:pt x="4551973" y="30821"/>
                </a:lnTo>
                <a:lnTo>
                  <a:pt x="4551973" y="31258"/>
                </a:lnTo>
                <a:lnTo>
                  <a:pt x="4551535" y="31258"/>
                </a:lnTo>
                <a:lnTo>
                  <a:pt x="4551099" y="31695"/>
                </a:lnTo>
                <a:lnTo>
                  <a:pt x="4551973" y="33444"/>
                </a:lnTo>
                <a:lnTo>
                  <a:pt x="4555471" y="42406"/>
                </a:lnTo>
                <a:lnTo>
                  <a:pt x="4556782" y="43281"/>
                </a:lnTo>
                <a:lnTo>
                  <a:pt x="4557656" y="44155"/>
                </a:lnTo>
                <a:lnTo>
                  <a:pt x="4556345" y="46560"/>
                </a:lnTo>
                <a:lnTo>
                  <a:pt x="4555907" y="49183"/>
                </a:lnTo>
                <a:lnTo>
                  <a:pt x="4558093" y="48308"/>
                </a:lnTo>
                <a:lnTo>
                  <a:pt x="4559405" y="47871"/>
                </a:lnTo>
                <a:lnTo>
                  <a:pt x="4559842" y="47871"/>
                </a:lnTo>
                <a:lnTo>
                  <a:pt x="4560935" y="44155"/>
                </a:lnTo>
                <a:lnTo>
                  <a:pt x="4558968" y="41532"/>
                </a:lnTo>
                <a:lnTo>
                  <a:pt x="4558093" y="40658"/>
                </a:lnTo>
                <a:lnTo>
                  <a:pt x="4557219" y="39346"/>
                </a:lnTo>
                <a:lnTo>
                  <a:pt x="4557219" y="33444"/>
                </a:lnTo>
                <a:lnTo>
                  <a:pt x="4556782" y="30821"/>
                </a:lnTo>
                <a:lnTo>
                  <a:pt x="4555033" y="30384"/>
                </a:lnTo>
                <a:close/>
                <a:moveTo>
                  <a:pt x="3435837" y="30384"/>
                </a:moveTo>
                <a:lnTo>
                  <a:pt x="3434525" y="30821"/>
                </a:lnTo>
                <a:lnTo>
                  <a:pt x="3434087" y="32133"/>
                </a:lnTo>
                <a:lnTo>
                  <a:pt x="3434087" y="32570"/>
                </a:lnTo>
                <a:lnTo>
                  <a:pt x="3434525" y="33007"/>
                </a:lnTo>
                <a:lnTo>
                  <a:pt x="3435837" y="32570"/>
                </a:lnTo>
                <a:lnTo>
                  <a:pt x="3436273" y="31258"/>
                </a:lnTo>
                <a:lnTo>
                  <a:pt x="3436273" y="30821"/>
                </a:lnTo>
                <a:close/>
                <a:moveTo>
                  <a:pt x="864087" y="30384"/>
                </a:moveTo>
                <a:lnTo>
                  <a:pt x="862775" y="30821"/>
                </a:lnTo>
                <a:lnTo>
                  <a:pt x="862338" y="32133"/>
                </a:lnTo>
                <a:lnTo>
                  <a:pt x="862338" y="32570"/>
                </a:lnTo>
                <a:lnTo>
                  <a:pt x="862775" y="33007"/>
                </a:lnTo>
                <a:lnTo>
                  <a:pt x="864087" y="32570"/>
                </a:lnTo>
                <a:lnTo>
                  <a:pt x="864524" y="31258"/>
                </a:lnTo>
                <a:lnTo>
                  <a:pt x="864524" y="30821"/>
                </a:lnTo>
                <a:close/>
                <a:moveTo>
                  <a:pt x="1470436" y="29947"/>
                </a:moveTo>
                <a:lnTo>
                  <a:pt x="1467813" y="30384"/>
                </a:lnTo>
                <a:lnTo>
                  <a:pt x="1467813" y="33007"/>
                </a:lnTo>
                <a:lnTo>
                  <a:pt x="1469561" y="36504"/>
                </a:lnTo>
                <a:lnTo>
                  <a:pt x="1472185" y="39346"/>
                </a:lnTo>
                <a:lnTo>
                  <a:pt x="1473933" y="38909"/>
                </a:lnTo>
                <a:lnTo>
                  <a:pt x="1475463" y="38472"/>
                </a:lnTo>
                <a:lnTo>
                  <a:pt x="1475901" y="36067"/>
                </a:lnTo>
                <a:lnTo>
                  <a:pt x="1475901" y="33444"/>
                </a:lnTo>
                <a:lnTo>
                  <a:pt x="1472622" y="31695"/>
                </a:lnTo>
                <a:lnTo>
                  <a:pt x="1472185" y="31258"/>
                </a:lnTo>
                <a:lnTo>
                  <a:pt x="1471747" y="31258"/>
                </a:lnTo>
                <a:lnTo>
                  <a:pt x="1471747" y="30821"/>
                </a:lnTo>
                <a:lnTo>
                  <a:pt x="1470873" y="30384"/>
                </a:lnTo>
                <a:close/>
                <a:moveTo>
                  <a:pt x="4618206" y="29509"/>
                </a:moveTo>
                <a:lnTo>
                  <a:pt x="4616895" y="30384"/>
                </a:lnTo>
                <a:lnTo>
                  <a:pt x="4617769" y="31258"/>
                </a:lnTo>
                <a:lnTo>
                  <a:pt x="4620392" y="32133"/>
                </a:lnTo>
                <a:lnTo>
                  <a:pt x="4621267" y="31258"/>
                </a:lnTo>
                <a:lnTo>
                  <a:pt x="4621267" y="30384"/>
                </a:lnTo>
                <a:lnTo>
                  <a:pt x="4619955" y="29509"/>
                </a:lnTo>
                <a:close/>
                <a:moveTo>
                  <a:pt x="3430153" y="29509"/>
                </a:moveTo>
                <a:lnTo>
                  <a:pt x="3429279" y="29947"/>
                </a:lnTo>
                <a:lnTo>
                  <a:pt x="3429279" y="30821"/>
                </a:lnTo>
                <a:lnTo>
                  <a:pt x="3428841" y="33881"/>
                </a:lnTo>
                <a:lnTo>
                  <a:pt x="3428841" y="37160"/>
                </a:lnTo>
                <a:lnTo>
                  <a:pt x="3429716" y="38909"/>
                </a:lnTo>
                <a:lnTo>
                  <a:pt x="3428185" y="39783"/>
                </a:lnTo>
                <a:lnTo>
                  <a:pt x="3427311" y="41095"/>
                </a:lnTo>
                <a:lnTo>
                  <a:pt x="3430153" y="41532"/>
                </a:lnTo>
                <a:lnTo>
                  <a:pt x="3431027" y="39783"/>
                </a:lnTo>
                <a:lnTo>
                  <a:pt x="3430590" y="37597"/>
                </a:lnTo>
                <a:lnTo>
                  <a:pt x="3430153" y="35630"/>
                </a:lnTo>
                <a:lnTo>
                  <a:pt x="3430590" y="33881"/>
                </a:lnTo>
                <a:lnTo>
                  <a:pt x="3431027" y="32570"/>
                </a:lnTo>
                <a:lnTo>
                  <a:pt x="3431465" y="30821"/>
                </a:lnTo>
                <a:close/>
                <a:moveTo>
                  <a:pt x="1421253" y="29509"/>
                </a:moveTo>
                <a:lnTo>
                  <a:pt x="1421253" y="29947"/>
                </a:lnTo>
                <a:lnTo>
                  <a:pt x="1421690" y="30821"/>
                </a:lnTo>
                <a:lnTo>
                  <a:pt x="1422564" y="31258"/>
                </a:lnTo>
                <a:lnTo>
                  <a:pt x="1423439" y="30384"/>
                </a:lnTo>
                <a:lnTo>
                  <a:pt x="1423439" y="29947"/>
                </a:lnTo>
                <a:lnTo>
                  <a:pt x="1423001" y="29509"/>
                </a:lnTo>
                <a:close/>
                <a:moveTo>
                  <a:pt x="858403" y="29509"/>
                </a:moveTo>
                <a:lnTo>
                  <a:pt x="857529" y="29947"/>
                </a:lnTo>
                <a:lnTo>
                  <a:pt x="857529" y="30821"/>
                </a:lnTo>
                <a:lnTo>
                  <a:pt x="857092" y="33881"/>
                </a:lnTo>
                <a:lnTo>
                  <a:pt x="857092" y="37160"/>
                </a:lnTo>
                <a:lnTo>
                  <a:pt x="857966" y="38909"/>
                </a:lnTo>
                <a:lnTo>
                  <a:pt x="856436" y="39783"/>
                </a:lnTo>
                <a:lnTo>
                  <a:pt x="855562" y="41095"/>
                </a:lnTo>
                <a:lnTo>
                  <a:pt x="858403" y="41532"/>
                </a:lnTo>
                <a:lnTo>
                  <a:pt x="859278" y="39783"/>
                </a:lnTo>
                <a:lnTo>
                  <a:pt x="858841" y="37597"/>
                </a:lnTo>
                <a:lnTo>
                  <a:pt x="858403" y="35630"/>
                </a:lnTo>
                <a:lnTo>
                  <a:pt x="858841" y="33881"/>
                </a:lnTo>
                <a:lnTo>
                  <a:pt x="859278" y="32570"/>
                </a:lnTo>
                <a:lnTo>
                  <a:pt x="859715" y="30821"/>
                </a:lnTo>
                <a:close/>
                <a:moveTo>
                  <a:pt x="4567055" y="28635"/>
                </a:moveTo>
                <a:lnTo>
                  <a:pt x="4564870" y="29072"/>
                </a:lnTo>
                <a:lnTo>
                  <a:pt x="4564870" y="29947"/>
                </a:lnTo>
                <a:lnTo>
                  <a:pt x="4563558" y="31258"/>
                </a:lnTo>
                <a:lnTo>
                  <a:pt x="4564870" y="32133"/>
                </a:lnTo>
                <a:lnTo>
                  <a:pt x="4565307" y="32133"/>
                </a:lnTo>
                <a:lnTo>
                  <a:pt x="4565744" y="32570"/>
                </a:lnTo>
                <a:lnTo>
                  <a:pt x="4567493" y="31695"/>
                </a:lnTo>
                <a:lnTo>
                  <a:pt x="4567930" y="29947"/>
                </a:lnTo>
                <a:lnTo>
                  <a:pt x="4567930" y="28635"/>
                </a:lnTo>
                <a:close/>
                <a:moveTo>
                  <a:pt x="3815795" y="27761"/>
                </a:moveTo>
                <a:lnTo>
                  <a:pt x="3817107" y="30821"/>
                </a:lnTo>
                <a:lnTo>
                  <a:pt x="3815139" y="33444"/>
                </a:lnTo>
                <a:lnTo>
                  <a:pt x="3814702" y="34318"/>
                </a:lnTo>
                <a:lnTo>
                  <a:pt x="3815139" y="35193"/>
                </a:lnTo>
                <a:lnTo>
                  <a:pt x="3816233" y="35630"/>
                </a:lnTo>
                <a:lnTo>
                  <a:pt x="3816669" y="35630"/>
                </a:lnTo>
                <a:lnTo>
                  <a:pt x="3818418" y="33007"/>
                </a:lnTo>
                <a:lnTo>
                  <a:pt x="3821479" y="34756"/>
                </a:lnTo>
                <a:lnTo>
                  <a:pt x="3822353" y="34756"/>
                </a:lnTo>
                <a:lnTo>
                  <a:pt x="3823665" y="33444"/>
                </a:lnTo>
                <a:lnTo>
                  <a:pt x="3826069" y="31695"/>
                </a:lnTo>
                <a:lnTo>
                  <a:pt x="3826943" y="28635"/>
                </a:lnTo>
                <a:lnTo>
                  <a:pt x="3825195" y="29509"/>
                </a:lnTo>
                <a:lnTo>
                  <a:pt x="3824101" y="30821"/>
                </a:lnTo>
                <a:lnTo>
                  <a:pt x="3821915" y="31695"/>
                </a:lnTo>
                <a:lnTo>
                  <a:pt x="3820604" y="30821"/>
                </a:lnTo>
                <a:lnTo>
                  <a:pt x="3818418" y="28635"/>
                </a:lnTo>
                <a:close/>
                <a:moveTo>
                  <a:pt x="1552845" y="27761"/>
                </a:moveTo>
                <a:lnTo>
                  <a:pt x="1551533" y="28635"/>
                </a:lnTo>
                <a:lnTo>
                  <a:pt x="1551096" y="29947"/>
                </a:lnTo>
                <a:lnTo>
                  <a:pt x="1551970" y="31695"/>
                </a:lnTo>
                <a:lnTo>
                  <a:pt x="1554593" y="33007"/>
                </a:lnTo>
                <a:lnTo>
                  <a:pt x="1557654" y="31258"/>
                </a:lnTo>
                <a:lnTo>
                  <a:pt x="1555905" y="29947"/>
                </a:lnTo>
                <a:lnTo>
                  <a:pt x="1554593" y="28635"/>
                </a:lnTo>
                <a:close/>
                <a:moveTo>
                  <a:pt x="1449888" y="27761"/>
                </a:moveTo>
                <a:lnTo>
                  <a:pt x="1448577" y="28198"/>
                </a:lnTo>
                <a:lnTo>
                  <a:pt x="1448577" y="29947"/>
                </a:lnTo>
                <a:lnTo>
                  <a:pt x="1449888" y="31695"/>
                </a:lnTo>
                <a:lnTo>
                  <a:pt x="1451200" y="31695"/>
                </a:lnTo>
                <a:lnTo>
                  <a:pt x="1452511" y="31258"/>
                </a:lnTo>
                <a:lnTo>
                  <a:pt x="1452511" y="29509"/>
                </a:lnTo>
                <a:lnTo>
                  <a:pt x="1451200" y="28198"/>
                </a:lnTo>
                <a:close/>
                <a:moveTo>
                  <a:pt x="4583231" y="27105"/>
                </a:moveTo>
                <a:lnTo>
                  <a:pt x="4583231" y="27761"/>
                </a:lnTo>
                <a:lnTo>
                  <a:pt x="4582794" y="29072"/>
                </a:lnTo>
                <a:lnTo>
                  <a:pt x="4582794" y="30821"/>
                </a:lnTo>
                <a:lnTo>
                  <a:pt x="4583231" y="30821"/>
                </a:lnTo>
                <a:lnTo>
                  <a:pt x="4584543" y="31695"/>
                </a:lnTo>
                <a:lnTo>
                  <a:pt x="4586729" y="31258"/>
                </a:lnTo>
                <a:lnTo>
                  <a:pt x="4588259" y="29509"/>
                </a:lnTo>
                <a:lnTo>
                  <a:pt x="4587166" y="28198"/>
                </a:lnTo>
                <a:lnTo>
                  <a:pt x="4584543" y="27105"/>
                </a:lnTo>
                <a:close/>
                <a:moveTo>
                  <a:pt x="3491359" y="27105"/>
                </a:moveTo>
                <a:lnTo>
                  <a:pt x="3490484" y="29509"/>
                </a:lnTo>
                <a:lnTo>
                  <a:pt x="3491359" y="31258"/>
                </a:lnTo>
                <a:lnTo>
                  <a:pt x="3491795" y="31258"/>
                </a:lnTo>
                <a:lnTo>
                  <a:pt x="3492670" y="30821"/>
                </a:lnTo>
                <a:lnTo>
                  <a:pt x="3492670" y="28635"/>
                </a:lnTo>
                <a:close/>
                <a:moveTo>
                  <a:pt x="3241579" y="27105"/>
                </a:moveTo>
                <a:lnTo>
                  <a:pt x="3239829" y="28635"/>
                </a:lnTo>
                <a:lnTo>
                  <a:pt x="3239393" y="29072"/>
                </a:lnTo>
                <a:lnTo>
                  <a:pt x="3239393" y="29509"/>
                </a:lnTo>
                <a:lnTo>
                  <a:pt x="3240267" y="33881"/>
                </a:lnTo>
                <a:lnTo>
                  <a:pt x="3244857" y="35630"/>
                </a:lnTo>
                <a:lnTo>
                  <a:pt x="3243327" y="32570"/>
                </a:lnTo>
                <a:lnTo>
                  <a:pt x="3243327" y="29947"/>
                </a:lnTo>
                <a:lnTo>
                  <a:pt x="3243765" y="29072"/>
                </a:lnTo>
                <a:lnTo>
                  <a:pt x="3243765" y="27761"/>
                </a:lnTo>
                <a:close/>
                <a:moveTo>
                  <a:pt x="1231804" y="27105"/>
                </a:moveTo>
                <a:lnTo>
                  <a:pt x="1230055" y="28635"/>
                </a:lnTo>
                <a:lnTo>
                  <a:pt x="1229618" y="29072"/>
                </a:lnTo>
                <a:lnTo>
                  <a:pt x="1229618" y="29509"/>
                </a:lnTo>
                <a:lnTo>
                  <a:pt x="1230492" y="33881"/>
                </a:lnTo>
                <a:lnTo>
                  <a:pt x="1235083" y="35630"/>
                </a:lnTo>
                <a:lnTo>
                  <a:pt x="1233553" y="32570"/>
                </a:lnTo>
                <a:lnTo>
                  <a:pt x="1233553" y="29947"/>
                </a:lnTo>
                <a:lnTo>
                  <a:pt x="1233990" y="29072"/>
                </a:lnTo>
                <a:lnTo>
                  <a:pt x="1233990" y="27761"/>
                </a:lnTo>
                <a:close/>
                <a:moveTo>
                  <a:pt x="919609" y="27105"/>
                </a:moveTo>
                <a:lnTo>
                  <a:pt x="918735" y="29509"/>
                </a:lnTo>
                <a:lnTo>
                  <a:pt x="919609" y="31258"/>
                </a:lnTo>
                <a:lnTo>
                  <a:pt x="920046" y="31258"/>
                </a:lnTo>
                <a:lnTo>
                  <a:pt x="920921" y="30821"/>
                </a:lnTo>
                <a:lnTo>
                  <a:pt x="920921" y="28635"/>
                </a:lnTo>
                <a:close/>
                <a:moveTo>
                  <a:pt x="4607058" y="26668"/>
                </a:moveTo>
                <a:lnTo>
                  <a:pt x="4606402" y="27105"/>
                </a:lnTo>
                <a:lnTo>
                  <a:pt x="4605965" y="27105"/>
                </a:lnTo>
                <a:lnTo>
                  <a:pt x="4605091" y="27761"/>
                </a:lnTo>
                <a:lnTo>
                  <a:pt x="4605527" y="29509"/>
                </a:lnTo>
                <a:lnTo>
                  <a:pt x="4604216" y="31258"/>
                </a:lnTo>
                <a:lnTo>
                  <a:pt x="4602031" y="31695"/>
                </a:lnTo>
                <a:lnTo>
                  <a:pt x="4597659" y="33881"/>
                </a:lnTo>
                <a:lnTo>
                  <a:pt x="4595254" y="37597"/>
                </a:lnTo>
                <a:lnTo>
                  <a:pt x="4596129" y="38472"/>
                </a:lnTo>
                <a:lnTo>
                  <a:pt x="4597003" y="38909"/>
                </a:lnTo>
                <a:lnTo>
                  <a:pt x="4600281" y="37160"/>
                </a:lnTo>
                <a:lnTo>
                  <a:pt x="4602031" y="33881"/>
                </a:lnTo>
                <a:lnTo>
                  <a:pt x="4604653" y="33007"/>
                </a:lnTo>
                <a:lnTo>
                  <a:pt x="4605527" y="32570"/>
                </a:lnTo>
                <a:lnTo>
                  <a:pt x="4608369" y="32570"/>
                </a:lnTo>
                <a:lnTo>
                  <a:pt x="4608807" y="32133"/>
                </a:lnTo>
                <a:lnTo>
                  <a:pt x="4611429" y="31258"/>
                </a:lnTo>
                <a:lnTo>
                  <a:pt x="4611429" y="29072"/>
                </a:lnTo>
                <a:lnTo>
                  <a:pt x="4610555" y="28198"/>
                </a:lnTo>
                <a:lnTo>
                  <a:pt x="4610118" y="27105"/>
                </a:lnTo>
                <a:lnTo>
                  <a:pt x="4609244" y="27105"/>
                </a:lnTo>
                <a:lnTo>
                  <a:pt x="4607495" y="26668"/>
                </a:lnTo>
                <a:close/>
                <a:moveTo>
                  <a:pt x="3486987" y="26231"/>
                </a:moveTo>
                <a:lnTo>
                  <a:pt x="3486113" y="26668"/>
                </a:lnTo>
                <a:lnTo>
                  <a:pt x="3486113" y="29509"/>
                </a:lnTo>
                <a:lnTo>
                  <a:pt x="3487424" y="29509"/>
                </a:lnTo>
                <a:lnTo>
                  <a:pt x="3488299" y="27761"/>
                </a:lnTo>
                <a:close/>
                <a:moveTo>
                  <a:pt x="3422503" y="26231"/>
                </a:moveTo>
                <a:lnTo>
                  <a:pt x="3422065" y="26668"/>
                </a:lnTo>
                <a:lnTo>
                  <a:pt x="3421628" y="27761"/>
                </a:lnTo>
                <a:lnTo>
                  <a:pt x="3422065" y="28198"/>
                </a:lnTo>
                <a:lnTo>
                  <a:pt x="3422065" y="28635"/>
                </a:lnTo>
                <a:lnTo>
                  <a:pt x="3422939" y="28198"/>
                </a:lnTo>
                <a:lnTo>
                  <a:pt x="3422939" y="26668"/>
                </a:lnTo>
                <a:close/>
                <a:moveTo>
                  <a:pt x="1893870" y="26231"/>
                </a:moveTo>
                <a:lnTo>
                  <a:pt x="1895619" y="29072"/>
                </a:lnTo>
                <a:lnTo>
                  <a:pt x="1895619" y="27105"/>
                </a:lnTo>
                <a:lnTo>
                  <a:pt x="1895182" y="26231"/>
                </a:lnTo>
                <a:close/>
                <a:moveTo>
                  <a:pt x="1472185" y="26231"/>
                </a:moveTo>
                <a:lnTo>
                  <a:pt x="1473059" y="27761"/>
                </a:lnTo>
                <a:lnTo>
                  <a:pt x="1473496" y="28198"/>
                </a:lnTo>
                <a:lnTo>
                  <a:pt x="1473496" y="28635"/>
                </a:lnTo>
                <a:lnTo>
                  <a:pt x="1473933" y="28635"/>
                </a:lnTo>
                <a:lnTo>
                  <a:pt x="1474370" y="29509"/>
                </a:lnTo>
                <a:lnTo>
                  <a:pt x="1478524" y="31258"/>
                </a:lnTo>
                <a:lnTo>
                  <a:pt x="1482458" y="35193"/>
                </a:lnTo>
                <a:lnTo>
                  <a:pt x="1483333" y="36504"/>
                </a:lnTo>
                <a:lnTo>
                  <a:pt x="1483770" y="37597"/>
                </a:lnTo>
                <a:lnTo>
                  <a:pt x="1484426" y="38034"/>
                </a:lnTo>
                <a:lnTo>
                  <a:pt x="1482458" y="40220"/>
                </a:lnTo>
                <a:lnTo>
                  <a:pt x="1480272" y="41969"/>
                </a:lnTo>
                <a:lnTo>
                  <a:pt x="1477649" y="42406"/>
                </a:lnTo>
                <a:lnTo>
                  <a:pt x="1475026" y="43281"/>
                </a:lnTo>
                <a:lnTo>
                  <a:pt x="1471310" y="45904"/>
                </a:lnTo>
                <a:lnTo>
                  <a:pt x="1468687" y="46560"/>
                </a:lnTo>
                <a:lnTo>
                  <a:pt x="1466501" y="46560"/>
                </a:lnTo>
                <a:lnTo>
                  <a:pt x="1466501" y="49183"/>
                </a:lnTo>
                <a:lnTo>
                  <a:pt x="1467376" y="50057"/>
                </a:lnTo>
                <a:lnTo>
                  <a:pt x="1467813" y="51369"/>
                </a:lnTo>
                <a:lnTo>
                  <a:pt x="1469561" y="50494"/>
                </a:lnTo>
                <a:lnTo>
                  <a:pt x="1471310" y="50057"/>
                </a:lnTo>
                <a:lnTo>
                  <a:pt x="1473933" y="49183"/>
                </a:lnTo>
                <a:lnTo>
                  <a:pt x="1473496" y="48308"/>
                </a:lnTo>
                <a:lnTo>
                  <a:pt x="1473496" y="47434"/>
                </a:lnTo>
                <a:lnTo>
                  <a:pt x="1476338" y="45467"/>
                </a:lnTo>
                <a:lnTo>
                  <a:pt x="1477212" y="45904"/>
                </a:lnTo>
                <a:lnTo>
                  <a:pt x="1475463" y="47434"/>
                </a:lnTo>
                <a:lnTo>
                  <a:pt x="1473933" y="49620"/>
                </a:lnTo>
                <a:lnTo>
                  <a:pt x="1476338" y="51369"/>
                </a:lnTo>
                <a:lnTo>
                  <a:pt x="1478086" y="52680"/>
                </a:lnTo>
                <a:lnTo>
                  <a:pt x="1479398" y="50931"/>
                </a:lnTo>
                <a:lnTo>
                  <a:pt x="1481584" y="51806"/>
                </a:lnTo>
                <a:lnTo>
                  <a:pt x="1481584" y="53992"/>
                </a:lnTo>
                <a:lnTo>
                  <a:pt x="1480710" y="56396"/>
                </a:lnTo>
                <a:lnTo>
                  <a:pt x="1484426" y="59019"/>
                </a:lnTo>
                <a:lnTo>
                  <a:pt x="1485737" y="58145"/>
                </a:lnTo>
                <a:lnTo>
                  <a:pt x="1486174" y="56833"/>
                </a:lnTo>
                <a:lnTo>
                  <a:pt x="1484863" y="55959"/>
                </a:lnTo>
                <a:lnTo>
                  <a:pt x="1484863" y="54866"/>
                </a:lnTo>
                <a:lnTo>
                  <a:pt x="1485737" y="53992"/>
                </a:lnTo>
                <a:lnTo>
                  <a:pt x="1487486" y="53992"/>
                </a:lnTo>
                <a:lnTo>
                  <a:pt x="1487486" y="54866"/>
                </a:lnTo>
                <a:lnTo>
                  <a:pt x="1489235" y="55959"/>
                </a:lnTo>
                <a:lnTo>
                  <a:pt x="1490546" y="54866"/>
                </a:lnTo>
                <a:lnTo>
                  <a:pt x="1490546" y="53117"/>
                </a:lnTo>
                <a:lnTo>
                  <a:pt x="1492295" y="53117"/>
                </a:lnTo>
                <a:lnTo>
                  <a:pt x="1492732" y="51369"/>
                </a:lnTo>
                <a:lnTo>
                  <a:pt x="1495137" y="50931"/>
                </a:lnTo>
                <a:lnTo>
                  <a:pt x="1496885" y="50494"/>
                </a:lnTo>
                <a:lnTo>
                  <a:pt x="1496448" y="46997"/>
                </a:lnTo>
                <a:lnTo>
                  <a:pt x="1495137" y="42843"/>
                </a:lnTo>
                <a:lnTo>
                  <a:pt x="1493169" y="45467"/>
                </a:lnTo>
                <a:lnTo>
                  <a:pt x="1493169" y="47871"/>
                </a:lnTo>
                <a:lnTo>
                  <a:pt x="1491858" y="49620"/>
                </a:lnTo>
                <a:lnTo>
                  <a:pt x="1490983" y="51369"/>
                </a:lnTo>
                <a:lnTo>
                  <a:pt x="1490546" y="51806"/>
                </a:lnTo>
                <a:lnTo>
                  <a:pt x="1490109" y="50931"/>
                </a:lnTo>
                <a:lnTo>
                  <a:pt x="1489235" y="50494"/>
                </a:lnTo>
                <a:lnTo>
                  <a:pt x="1488797" y="50494"/>
                </a:lnTo>
                <a:lnTo>
                  <a:pt x="1487486" y="51369"/>
                </a:lnTo>
                <a:lnTo>
                  <a:pt x="1487486" y="52243"/>
                </a:lnTo>
                <a:lnTo>
                  <a:pt x="1485737" y="52243"/>
                </a:lnTo>
                <a:lnTo>
                  <a:pt x="1482896" y="50057"/>
                </a:lnTo>
                <a:lnTo>
                  <a:pt x="1479398" y="49183"/>
                </a:lnTo>
                <a:lnTo>
                  <a:pt x="1477212" y="45904"/>
                </a:lnTo>
                <a:lnTo>
                  <a:pt x="1478961" y="46997"/>
                </a:lnTo>
                <a:lnTo>
                  <a:pt x="1481147" y="48745"/>
                </a:lnTo>
                <a:lnTo>
                  <a:pt x="1482021" y="48745"/>
                </a:lnTo>
                <a:lnTo>
                  <a:pt x="1483770" y="49183"/>
                </a:lnTo>
                <a:lnTo>
                  <a:pt x="1484863" y="49620"/>
                </a:lnTo>
                <a:lnTo>
                  <a:pt x="1485737" y="49620"/>
                </a:lnTo>
                <a:lnTo>
                  <a:pt x="1487923" y="47434"/>
                </a:lnTo>
                <a:lnTo>
                  <a:pt x="1487923" y="45029"/>
                </a:lnTo>
                <a:lnTo>
                  <a:pt x="1485300" y="45467"/>
                </a:lnTo>
                <a:lnTo>
                  <a:pt x="1482896" y="44592"/>
                </a:lnTo>
                <a:lnTo>
                  <a:pt x="1483333" y="44155"/>
                </a:lnTo>
                <a:lnTo>
                  <a:pt x="1483333" y="43281"/>
                </a:lnTo>
                <a:lnTo>
                  <a:pt x="1484426" y="42406"/>
                </a:lnTo>
                <a:lnTo>
                  <a:pt x="1485300" y="41095"/>
                </a:lnTo>
                <a:lnTo>
                  <a:pt x="1485737" y="40220"/>
                </a:lnTo>
                <a:lnTo>
                  <a:pt x="1486174" y="38909"/>
                </a:lnTo>
                <a:lnTo>
                  <a:pt x="1487923" y="37160"/>
                </a:lnTo>
                <a:lnTo>
                  <a:pt x="1485300" y="34756"/>
                </a:lnTo>
                <a:lnTo>
                  <a:pt x="1485737" y="33881"/>
                </a:lnTo>
                <a:lnTo>
                  <a:pt x="1486174" y="32570"/>
                </a:lnTo>
                <a:lnTo>
                  <a:pt x="1486612" y="31695"/>
                </a:lnTo>
                <a:lnTo>
                  <a:pt x="1487049" y="30384"/>
                </a:lnTo>
                <a:lnTo>
                  <a:pt x="1478524" y="27105"/>
                </a:lnTo>
                <a:lnTo>
                  <a:pt x="1475901" y="26231"/>
                </a:lnTo>
                <a:close/>
                <a:moveTo>
                  <a:pt x="915237" y="26231"/>
                </a:moveTo>
                <a:lnTo>
                  <a:pt x="914363" y="26668"/>
                </a:lnTo>
                <a:lnTo>
                  <a:pt x="914363" y="29509"/>
                </a:lnTo>
                <a:lnTo>
                  <a:pt x="915674" y="29509"/>
                </a:lnTo>
                <a:lnTo>
                  <a:pt x="916549" y="27761"/>
                </a:lnTo>
                <a:close/>
                <a:moveTo>
                  <a:pt x="850753" y="26231"/>
                </a:moveTo>
                <a:lnTo>
                  <a:pt x="850316" y="26668"/>
                </a:lnTo>
                <a:lnTo>
                  <a:pt x="849878" y="27761"/>
                </a:lnTo>
                <a:lnTo>
                  <a:pt x="850316" y="28198"/>
                </a:lnTo>
                <a:lnTo>
                  <a:pt x="850316" y="28635"/>
                </a:lnTo>
                <a:lnTo>
                  <a:pt x="851190" y="28198"/>
                </a:lnTo>
                <a:lnTo>
                  <a:pt x="851190" y="26668"/>
                </a:lnTo>
                <a:close/>
                <a:moveTo>
                  <a:pt x="4623015" y="25356"/>
                </a:moveTo>
                <a:lnTo>
                  <a:pt x="4625419" y="27761"/>
                </a:lnTo>
                <a:lnTo>
                  <a:pt x="4627605" y="27761"/>
                </a:lnTo>
                <a:lnTo>
                  <a:pt x="4629791" y="28198"/>
                </a:lnTo>
                <a:lnTo>
                  <a:pt x="4631540" y="27105"/>
                </a:lnTo>
                <a:lnTo>
                  <a:pt x="4631103" y="26231"/>
                </a:lnTo>
                <a:lnTo>
                  <a:pt x="4626731" y="25356"/>
                </a:lnTo>
                <a:close/>
                <a:moveTo>
                  <a:pt x="3260815" y="25356"/>
                </a:moveTo>
                <a:lnTo>
                  <a:pt x="3259065" y="25793"/>
                </a:lnTo>
                <a:lnTo>
                  <a:pt x="3259065" y="27105"/>
                </a:lnTo>
                <a:lnTo>
                  <a:pt x="3260815" y="29072"/>
                </a:lnTo>
                <a:lnTo>
                  <a:pt x="3264093" y="29072"/>
                </a:lnTo>
                <a:lnTo>
                  <a:pt x="3265842" y="29509"/>
                </a:lnTo>
                <a:lnTo>
                  <a:pt x="3267153" y="28198"/>
                </a:lnTo>
                <a:lnTo>
                  <a:pt x="3265842" y="26668"/>
                </a:lnTo>
                <a:lnTo>
                  <a:pt x="3264093" y="27105"/>
                </a:lnTo>
                <a:lnTo>
                  <a:pt x="3263656" y="27105"/>
                </a:lnTo>
                <a:lnTo>
                  <a:pt x="3262563" y="26668"/>
                </a:lnTo>
                <a:close/>
                <a:moveTo>
                  <a:pt x="1251040" y="25356"/>
                </a:moveTo>
                <a:lnTo>
                  <a:pt x="1249291" y="25793"/>
                </a:lnTo>
                <a:lnTo>
                  <a:pt x="1249291" y="27105"/>
                </a:lnTo>
                <a:lnTo>
                  <a:pt x="1251040" y="29072"/>
                </a:lnTo>
                <a:lnTo>
                  <a:pt x="1254319" y="29072"/>
                </a:lnTo>
                <a:lnTo>
                  <a:pt x="1256067" y="29509"/>
                </a:lnTo>
                <a:lnTo>
                  <a:pt x="1257379" y="28198"/>
                </a:lnTo>
                <a:lnTo>
                  <a:pt x="1256067" y="26668"/>
                </a:lnTo>
                <a:lnTo>
                  <a:pt x="1254319" y="27105"/>
                </a:lnTo>
                <a:lnTo>
                  <a:pt x="1253882" y="27105"/>
                </a:lnTo>
                <a:lnTo>
                  <a:pt x="1252789" y="26668"/>
                </a:lnTo>
                <a:close/>
                <a:moveTo>
                  <a:pt x="3507097" y="24919"/>
                </a:moveTo>
                <a:lnTo>
                  <a:pt x="3504474" y="26668"/>
                </a:lnTo>
                <a:lnTo>
                  <a:pt x="3507097" y="27105"/>
                </a:lnTo>
                <a:lnTo>
                  <a:pt x="3509720" y="27105"/>
                </a:lnTo>
                <a:lnTo>
                  <a:pt x="3511469" y="27761"/>
                </a:lnTo>
                <a:lnTo>
                  <a:pt x="3513873" y="27105"/>
                </a:lnTo>
                <a:lnTo>
                  <a:pt x="3511032" y="25793"/>
                </a:lnTo>
                <a:lnTo>
                  <a:pt x="3510595" y="25793"/>
                </a:lnTo>
                <a:lnTo>
                  <a:pt x="3509720" y="26231"/>
                </a:lnTo>
                <a:close/>
                <a:moveTo>
                  <a:pt x="1575141" y="24919"/>
                </a:moveTo>
                <a:lnTo>
                  <a:pt x="1574267" y="25793"/>
                </a:lnTo>
                <a:lnTo>
                  <a:pt x="1574267" y="27761"/>
                </a:lnTo>
                <a:lnTo>
                  <a:pt x="1573392" y="30384"/>
                </a:lnTo>
                <a:lnTo>
                  <a:pt x="1573392" y="32570"/>
                </a:lnTo>
                <a:lnTo>
                  <a:pt x="1575578" y="31258"/>
                </a:lnTo>
                <a:lnTo>
                  <a:pt x="1576890" y="27761"/>
                </a:lnTo>
                <a:lnTo>
                  <a:pt x="1576890" y="25356"/>
                </a:lnTo>
                <a:close/>
                <a:moveTo>
                  <a:pt x="1541697" y="24919"/>
                </a:moveTo>
                <a:lnTo>
                  <a:pt x="1539729" y="25356"/>
                </a:lnTo>
                <a:lnTo>
                  <a:pt x="1538855" y="27761"/>
                </a:lnTo>
                <a:lnTo>
                  <a:pt x="1539729" y="29509"/>
                </a:lnTo>
                <a:lnTo>
                  <a:pt x="1541697" y="29947"/>
                </a:lnTo>
                <a:lnTo>
                  <a:pt x="1542134" y="28635"/>
                </a:lnTo>
                <a:lnTo>
                  <a:pt x="1541697" y="26668"/>
                </a:lnTo>
                <a:lnTo>
                  <a:pt x="1542134" y="25793"/>
                </a:lnTo>
                <a:close/>
                <a:moveTo>
                  <a:pt x="1513061" y="24919"/>
                </a:moveTo>
                <a:lnTo>
                  <a:pt x="1513061" y="28635"/>
                </a:lnTo>
                <a:lnTo>
                  <a:pt x="1514373" y="29947"/>
                </a:lnTo>
                <a:lnTo>
                  <a:pt x="1513935" y="33881"/>
                </a:lnTo>
                <a:lnTo>
                  <a:pt x="1517870" y="34318"/>
                </a:lnTo>
                <a:lnTo>
                  <a:pt x="1520930" y="34318"/>
                </a:lnTo>
                <a:lnTo>
                  <a:pt x="1524209" y="35630"/>
                </a:lnTo>
                <a:lnTo>
                  <a:pt x="1530986" y="35630"/>
                </a:lnTo>
                <a:lnTo>
                  <a:pt x="1533609" y="33444"/>
                </a:lnTo>
                <a:lnTo>
                  <a:pt x="1530330" y="33444"/>
                </a:lnTo>
                <a:lnTo>
                  <a:pt x="1527707" y="33881"/>
                </a:lnTo>
                <a:lnTo>
                  <a:pt x="1524646" y="34318"/>
                </a:lnTo>
                <a:lnTo>
                  <a:pt x="1520930" y="33881"/>
                </a:lnTo>
                <a:lnTo>
                  <a:pt x="1520056" y="32133"/>
                </a:lnTo>
                <a:lnTo>
                  <a:pt x="1519619" y="29947"/>
                </a:lnTo>
                <a:lnTo>
                  <a:pt x="1522023" y="29509"/>
                </a:lnTo>
                <a:lnTo>
                  <a:pt x="1522023" y="27105"/>
                </a:lnTo>
                <a:lnTo>
                  <a:pt x="1520930" y="25793"/>
                </a:lnTo>
                <a:lnTo>
                  <a:pt x="1519619" y="26231"/>
                </a:lnTo>
                <a:lnTo>
                  <a:pt x="1516996" y="26231"/>
                </a:lnTo>
                <a:lnTo>
                  <a:pt x="1514810" y="24919"/>
                </a:lnTo>
                <a:close/>
                <a:moveTo>
                  <a:pt x="935348" y="24919"/>
                </a:moveTo>
                <a:lnTo>
                  <a:pt x="932724" y="26668"/>
                </a:lnTo>
                <a:lnTo>
                  <a:pt x="935348" y="27105"/>
                </a:lnTo>
                <a:lnTo>
                  <a:pt x="937971" y="27105"/>
                </a:lnTo>
                <a:lnTo>
                  <a:pt x="939719" y="27761"/>
                </a:lnTo>
                <a:lnTo>
                  <a:pt x="942124" y="27105"/>
                </a:lnTo>
                <a:lnTo>
                  <a:pt x="939282" y="25793"/>
                </a:lnTo>
                <a:lnTo>
                  <a:pt x="938845" y="25793"/>
                </a:lnTo>
                <a:lnTo>
                  <a:pt x="937971" y="26231"/>
                </a:lnTo>
                <a:close/>
                <a:moveTo>
                  <a:pt x="3774044" y="24482"/>
                </a:moveTo>
                <a:lnTo>
                  <a:pt x="3773170" y="24919"/>
                </a:lnTo>
                <a:lnTo>
                  <a:pt x="3773170" y="25356"/>
                </a:lnTo>
                <a:lnTo>
                  <a:pt x="3774044" y="26668"/>
                </a:lnTo>
                <a:lnTo>
                  <a:pt x="3775793" y="26668"/>
                </a:lnTo>
                <a:lnTo>
                  <a:pt x="3775355" y="24919"/>
                </a:lnTo>
                <a:close/>
                <a:moveTo>
                  <a:pt x="3439553" y="24482"/>
                </a:moveTo>
                <a:lnTo>
                  <a:pt x="3437585" y="24919"/>
                </a:lnTo>
                <a:lnTo>
                  <a:pt x="3436711" y="25793"/>
                </a:lnTo>
                <a:lnTo>
                  <a:pt x="3436711" y="27105"/>
                </a:lnTo>
                <a:lnTo>
                  <a:pt x="3438678" y="27761"/>
                </a:lnTo>
                <a:lnTo>
                  <a:pt x="3439115" y="28635"/>
                </a:lnTo>
                <a:lnTo>
                  <a:pt x="3439115" y="29947"/>
                </a:lnTo>
                <a:lnTo>
                  <a:pt x="3439553" y="31258"/>
                </a:lnTo>
                <a:lnTo>
                  <a:pt x="3439989" y="33007"/>
                </a:lnTo>
                <a:lnTo>
                  <a:pt x="3441301" y="30384"/>
                </a:lnTo>
                <a:lnTo>
                  <a:pt x="3443487" y="28635"/>
                </a:lnTo>
                <a:lnTo>
                  <a:pt x="3444799" y="29072"/>
                </a:lnTo>
                <a:lnTo>
                  <a:pt x="3445236" y="28198"/>
                </a:lnTo>
                <a:lnTo>
                  <a:pt x="3444799" y="27105"/>
                </a:lnTo>
                <a:lnTo>
                  <a:pt x="3443924" y="27105"/>
                </a:lnTo>
                <a:lnTo>
                  <a:pt x="3442613" y="26668"/>
                </a:lnTo>
                <a:lnTo>
                  <a:pt x="3441301" y="26668"/>
                </a:lnTo>
                <a:lnTo>
                  <a:pt x="3440864" y="24919"/>
                </a:lnTo>
                <a:close/>
                <a:moveTo>
                  <a:pt x="1604651" y="24482"/>
                </a:moveTo>
                <a:lnTo>
                  <a:pt x="1604651" y="26231"/>
                </a:lnTo>
                <a:lnTo>
                  <a:pt x="1605744" y="26668"/>
                </a:lnTo>
                <a:lnTo>
                  <a:pt x="1606618" y="25793"/>
                </a:lnTo>
                <a:lnTo>
                  <a:pt x="1606181" y="24919"/>
                </a:lnTo>
                <a:lnTo>
                  <a:pt x="1605744" y="24482"/>
                </a:lnTo>
                <a:close/>
                <a:moveTo>
                  <a:pt x="867803" y="24482"/>
                </a:moveTo>
                <a:lnTo>
                  <a:pt x="865835" y="24919"/>
                </a:lnTo>
                <a:lnTo>
                  <a:pt x="864961" y="25793"/>
                </a:lnTo>
                <a:lnTo>
                  <a:pt x="864961" y="27105"/>
                </a:lnTo>
                <a:lnTo>
                  <a:pt x="866928" y="27761"/>
                </a:lnTo>
                <a:lnTo>
                  <a:pt x="867366" y="28635"/>
                </a:lnTo>
                <a:lnTo>
                  <a:pt x="867366" y="29947"/>
                </a:lnTo>
                <a:lnTo>
                  <a:pt x="867803" y="31258"/>
                </a:lnTo>
                <a:lnTo>
                  <a:pt x="868240" y="33007"/>
                </a:lnTo>
                <a:lnTo>
                  <a:pt x="869552" y="30384"/>
                </a:lnTo>
                <a:lnTo>
                  <a:pt x="871737" y="28635"/>
                </a:lnTo>
                <a:lnTo>
                  <a:pt x="873049" y="29072"/>
                </a:lnTo>
                <a:lnTo>
                  <a:pt x="873486" y="28198"/>
                </a:lnTo>
                <a:lnTo>
                  <a:pt x="873049" y="27105"/>
                </a:lnTo>
                <a:lnTo>
                  <a:pt x="872175" y="27105"/>
                </a:lnTo>
                <a:lnTo>
                  <a:pt x="870863" y="26668"/>
                </a:lnTo>
                <a:lnTo>
                  <a:pt x="869552" y="26668"/>
                </a:lnTo>
                <a:lnTo>
                  <a:pt x="869114" y="24919"/>
                </a:lnTo>
                <a:close/>
                <a:moveTo>
                  <a:pt x="1923380" y="24045"/>
                </a:moveTo>
                <a:lnTo>
                  <a:pt x="1922506" y="24482"/>
                </a:lnTo>
                <a:lnTo>
                  <a:pt x="1922069" y="24919"/>
                </a:lnTo>
                <a:lnTo>
                  <a:pt x="1924255" y="26231"/>
                </a:lnTo>
                <a:lnTo>
                  <a:pt x="1924692" y="24919"/>
                </a:lnTo>
                <a:close/>
                <a:moveTo>
                  <a:pt x="3217971" y="22296"/>
                </a:moveTo>
                <a:lnTo>
                  <a:pt x="3217971" y="23607"/>
                </a:lnTo>
                <a:lnTo>
                  <a:pt x="3219719" y="24482"/>
                </a:lnTo>
                <a:lnTo>
                  <a:pt x="3221905" y="25356"/>
                </a:lnTo>
                <a:lnTo>
                  <a:pt x="3224091" y="23170"/>
                </a:lnTo>
                <a:lnTo>
                  <a:pt x="3222343" y="23607"/>
                </a:lnTo>
                <a:lnTo>
                  <a:pt x="3220593" y="23607"/>
                </a:lnTo>
                <a:lnTo>
                  <a:pt x="3219719" y="22296"/>
                </a:lnTo>
                <a:close/>
                <a:moveTo>
                  <a:pt x="1860645" y="22296"/>
                </a:moveTo>
                <a:lnTo>
                  <a:pt x="1860645" y="24919"/>
                </a:lnTo>
                <a:lnTo>
                  <a:pt x="1861956" y="25793"/>
                </a:lnTo>
                <a:lnTo>
                  <a:pt x="1861519" y="29509"/>
                </a:lnTo>
                <a:lnTo>
                  <a:pt x="1865235" y="29947"/>
                </a:lnTo>
                <a:lnTo>
                  <a:pt x="1867858" y="29947"/>
                </a:lnTo>
                <a:lnTo>
                  <a:pt x="1870481" y="30821"/>
                </a:lnTo>
                <a:lnTo>
                  <a:pt x="1876383" y="30821"/>
                </a:lnTo>
                <a:lnTo>
                  <a:pt x="1878569" y="29072"/>
                </a:lnTo>
                <a:lnTo>
                  <a:pt x="1875946" y="29072"/>
                </a:lnTo>
                <a:lnTo>
                  <a:pt x="1873760" y="29509"/>
                </a:lnTo>
                <a:lnTo>
                  <a:pt x="1870918" y="29947"/>
                </a:lnTo>
                <a:lnTo>
                  <a:pt x="1867858" y="29509"/>
                </a:lnTo>
                <a:lnTo>
                  <a:pt x="1866983" y="28198"/>
                </a:lnTo>
                <a:lnTo>
                  <a:pt x="1866547" y="26231"/>
                </a:lnTo>
                <a:lnTo>
                  <a:pt x="1868295" y="25356"/>
                </a:lnTo>
                <a:lnTo>
                  <a:pt x="1868295" y="23607"/>
                </a:lnTo>
                <a:lnTo>
                  <a:pt x="1867858" y="22733"/>
                </a:lnTo>
                <a:lnTo>
                  <a:pt x="1866547" y="23170"/>
                </a:lnTo>
                <a:lnTo>
                  <a:pt x="1864361" y="23170"/>
                </a:lnTo>
                <a:lnTo>
                  <a:pt x="1861956" y="22296"/>
                </a:lnTo>
                <a:close/>
                <a:moveTo>
                  <a:pt x="1208196" y="22296"/>
                </a:moveTo>
                <a:lnTo>
                  <a:pt x="1208196" y="23607"/>
                </a:lnTo>
                <a:lnTo>
                  <a:pt x="1209945" y="24482"/>
                </a:lnTo>
                <a:lnTo>
                  <a:pt x="1212131" y="25356"/>
                </a:lnTo>
                <a:lnTo>
                  <a:pt x="1214317" y="23170"/>
                </a:lnTo>
                <a:lnTo>
                  <a:pt x="1212568" y="23607"/>
                </a:lnTo>
                <a:lnTo>
                  <a:pt x="1210819" y="23607"/>
                </a:lnTo>
                <a:lnTo>
                  <a:pt x="1209945" y="22296"/>
                </a:lnTo>
                <a:close/>
                <a:moveTo>
                  <a:pt x="4596129" y="21859"/>
                </a:moveTo>
                <a:lnTo>
                  <a:pt x="4593943" y="23170"/>
                </a:lnTo>
                <a:lnTo>
                  <a:pt x="4594379" y="25356"/>
                </a:lnTo>
                <a:lnTo>
                  <a:pt x="4593943" y="25793"/>
                </a:lnTo>
                <a:lnTo>
                  <a:pt x="4593505" y="26668"/>
                </a:lnTo>
                <a:lnTo>
                  <a:pt x="4593505" y="29509"/>
                </a:lnTo>
                <a:lnTo>
                  <a:pt x="4595254" y="31695"/>
                </a:lnTo>
                <a:lnTo>
                  <a:pt x="4596565" y="32133"/>
                </a:lnTo>
                <a:lnTo>
                  <a:pt x="4597659" y="32133"/>
                </a:lnTo>
                <a:lnTo>
                  <a:pt x="4598533" y="29947"/>
                </a:lnTo>
                <a:lnTo>
                  <a:pt x="4596565" y="27761"/>
                </a:lnTo>
                <a:lnTo>
                  <a:pt x="4596565" y="25793"/>
                </a:lnTo>
                <a:lnTo>
                  <a:pt x="4598095" y="23607"/>
                </a:lnTo>
                <a:close/>
                <a:moveTo>
                  <a:pt x="1526395" y="21859"/>
                </a:moveTo>
                <a:lnTo>
                  <a:pt x="1528581" y="21859"/>
                </a:lnTo>
                <a:lnTo>
                  <a:pt x="1529018" y="22296"/>
                </a:lnTo>
                <a:lnTo>
                  <a:pt x="1528144" y="23170"/>
                </a:lnTo>
                <a:lnTo>
                  <a:pt x="1525521" y="22733"/>
                </a:lnTo>
                <a:close/>
                <a:moveTo>
                  <a:pt x="1450763" y="21859"/>
                </a:moveTo>
                <a:lnTo>
                  <a:pt x="1449451" y="22296"/>
                </a:lnTo>
                <a:lnTo>
                  <a:pt x="1450325" y="24045"/>
                </a:lnTo>
                <a:lnTo>
                  <a:pt x="1451637" y="24482"/>
                </a:lnTo>
                <a:lnTo>
                  <a:pt x="1452948" y="23170"/>
                </a:lnTo>
                <a:lnTo>
                  <a:pt x="1452948" y="22296"/>
                </a:lnTo>
                <a:lnTo>
                  <a:pt x="1452074" y="21859"/>
                </a:lnTo>
                <a:close/>
                <a:moveTo>
                  <a:pt x="3757869" y="21422"/>
                </a:moveTo>
                <a:lnTo>
                  <a:pt x="3757431" y="22733"/>
                </a:lnTo>
                <a:lnTo>
                  <a:pt x="3757431" y="23607"/>
                </a:lnTo>
                <a:lnTo>
                  <a:pt x="3758305" y="25356"/>
                </a:lnTo>
                <a:lnTo>
                  <a:pt x="3759836" y="25793"/>
                </a:lnTo>
                <a:lnTo>
                  <a:pt x="3761147" y="25356"/>
                </a:lnTo>
                <a:lnTo>
                  <a:pt x="3761585" y="24482"/>
                </a:lnTo>
                <a:lnTo>
                  <a:pt x="3761585" y="23607"/>
                </a:lnTo>
                <a:lnTo>
                  <a:pt x="3759836" y="22296"/>
                </a:lnTo>
                <a:close/>
                <a:moveTo>
                  <a:pt x="2844933" y="21422"/>
                </a:moveTo>
                <a:lnTo>
                  <a:pt x="2843840" y="21859"/>
                </a:lnTo>
                <a:lnTo>
                  <a:pt x="2843403" y="22733"/>
                </a:lnTo>
                <a:lnTo>
                  <a:pt x="2843403" y="23170"/>
                </a:lnTo>
                <a:lnTo>
                  <a:pt x="2843840" y="23607"/>
                </a:lnTo>
                <a:lnTo>
                  <a:pt x="2844933" y="23170"/>
                </a:lnTo>
                <a:lnTo>
                  <a:pt x="2845807" y="22296"/>
                </a:lnTo>
                <a:close/>
                <a:moveTo>
                  <a:pt x="1527270" y="20110"/>
                </a:moveTo>
                <a:lnTo>
                  <a:pt x="1525084" y="20547"/>
                </a:lnTo>
                <a:lnTo>
                  <a:pt x="1524646" y="21859"/>
                </a:lnTo>
                <a:lnTo>
                  <a:pt x="1525521" y="22733"/>
                </a:lnTo>
                <a:lnTo>
                  <a:pt x="1524209" y="24045"/>
                </a:lnTo>
                <a:lnTo>
                  <a:pt x="1524209" y="27105"/>
                </a:lnTo>
                <a:lnTo>
                  <a:pt x="1525958" y="27761"/>
                </a:lnTo>
                <a:lnTo>
                  <a:pt x="1527707" y="26668"/>
                </a:lnTo>
                <a:lnTo>
                  <a:pt x="1529455" y="26231"/>
                </a:lnTo>
                <a:lnTo>
                  <a:pt x="1531423" y="26231"/>
                </a:lnTo>
                <a:lnTo>
                  <a:pt x="1530330" y="24919"/>
                </a:lnTo>
                <a:lnTo>
                  <a:pt x="1529893" y="23170"/>
                </a:lnTo>
                <a:lnTo>
                  <a:pt x="1529018" y="22296"/>
                </a:lnTo>
                <a:lnTo>
                  <a:pt x="1529893" y="20984"/>
                </a:lnTo>
                <a:close/>
                <a:moveTo>
                  <a:pt x="3442613" y="19673"/>
                </a:moveTo>
                <a:lnTo>
                  <a:pt x="3442175" y="21859"/>
                </a:lnTo>
                <a:lnTo>
                  <a:pt x="3443924" y="23170"/>
                </a:lnTo>
                <a:lnTo>
                  <a:pt x="3445673" y="24045"/>
                </a:lnTo>
                <a:lnTo>
                  <a:pt x="3446110" y="25793"/>
                </a:lnTo>
                <a:lnTo>
                  <a:pt x="3448952" y="27761"/>
                </a:lnTo>
                <a:lnTo>
                  <a:pt x="3448952" y="32570"/>
                </a:lnTo>
                <a:lnTo>
                  <a:pt x="3446547" y="34756"/>
                </a:lnTo>
                <a:lnTo>
                  <a:pt x="3446985" y="37597"/>
                </a:lnTo>
                <a:lnTo>
                  <a:pt x="3446110" y="37597"/>
                </a:lnTo>
                <a:lnTo>
                  <a:pt x="3445673" y="41532"/>
                </a:lnTo>
                <a:lnTo>
                  <a:pt x="3446547" y="44155"/>
                </a:lnTo>
                <a:lnTo>
                  <a:pt x="3448515" y="45029"/>
                </a:lnTo>
                <a:lnTo>
                  <a:pt x="3450263" y="44155"/>
                </a:lnTo>
                <a:lnTo>
                  <a:pt x="3450263" y="44592"/>
                </a:lnTo>
                <a:lnTo>
                  <a:pt x="3451137" y="47434"/>
                </a:lnTo>
                <a:lnTo>
                  <a:pt x="3452012" y="49620"/>
                </a:lnTo>
                <a:lnTo>
                  <a:pt x="3450701" y="51806"/>
                </a:lnTo>
                <a:lnTo>
                  <a:pt x="3448077" y="51369"/>
                </a:lnTo>
                <a:lnTo>
                  <a:pt x="3448077" y="50494"/>
                </a:lnTo>
                <a:lnTo>
                  <a:pt x="3447641" y="49620"/>
                </a:lnTo>
                <a:lnTo>
                  <a:pt x="3448515" y="48745"/>
                </a:lnTo>
                <a:lnTo>
                  <a:pt x="3448515" y="47434"/>
                </a:lnTo>
                <a:lnTo>
                  <a:pt x="3447641" y="47871"/>
                </a:lnTo>
                <a:lnTo>
                  <a:pt x="3443487" y="50494"/>
                </a:lnTo>
                <a:lnTo>
                  <a:pt x="3443050" y="51369"/>
                </a:lnTo>
                <a:lnTo>
                  <a:pt x="3442175" y="52243"/>
                </a:lnTo>
                <a:lnTo>
                  <a:pt x="3441301" y="52680"/>
                </a:lnTo>
                <a:lnTo>
                  <a:pt x="3440427" y="53554"/>
                </a:lnTo>
                <a:lnTo>
                  <a:pt x="3440427" y="53992"/>
                </a:lnTo>
                <a:lnTo>
                  <a:pt x="3439553" y="53554"/>
                </a:lnTo>
                <a:lnTo>
                  <a:pt x="3439115" y="53554"/>
                </a:lnTo>
                <a:lnTo>
                  <a:pt x="3439553" y="52243"/>
                </a:lnTo>
                <a:lnTo>
                  <a:pt x="3439115" y="50931"/>
                </a:lnTo>
                <a:lnTo>
                  <a:pt x="3439115" y="50494"/>
                </a:lnTo>
                <a:lnTo>
                  <a:pt x="3438678" y="48745"/>
                </a:lnTo>
                <a:lnTo>
                  <a:pt x="3437585" y="46997"/>
                </a:lnTo>
                <a:lnTo>
                  <a:pt x="3438241" y="46560"/>
                </a:lnTo>
                <a:lnTo>
                  <a:pt x="3438678" y="45467"/>
                </a:lnTo>
                <a:lnTo>
                  <a:pt x="3441301" y="42843"/>
                </a:lnTo>
                <a:lnTo>
                  <a:pt x="3442175" y="39783"/>
                </a:lnTo>
                <a:lnTo>
                  <a:pt x="3439553" y="39346"/>
                </a:lnTo>
                <a:lnTo>
                  <a:pt x="3437585" y="38034"/>
                </a:lnTo>
                <a:lnTo>
                  <a:pt x="3435837" y="38472"/>
                </a:lnTo>
                <a:lnTo>
                  <a:pt x="3434525" y="39783"/>
                </a:lnTo>
                <a:lnTo>
                  <a:pt x="3434962" y="41969"/>
                </a:lnTo>
                <a:lnTo>
                  <a:pt x="3436711" y="42843"/>
                </a:lnTo>
                <a:lnTo>
                  <a:pt x="3437148" y="41969"/>
                </a:lnTo>
                <a:lnTo>
                  <a:pt x="3438678" y="41969"/>
                </a:lnTo>
                <a:lnTo>
                  <a:pt x="3438678" y="43718"/>
                </a:lnTo>
                <a:lnTo>
                  <a:pt x="3437148" y="44592"/>
                </a:lnTo>
                <a:lnTo>
                  <a:pt x="3436273" y="46560"/>
                </a:lnTo>
                <a:lnTo>
                  <a:pt x="3436273" y="48745"/>
                </a:lnTo>
                <a:lnTo>
                  <a:pt x="3437148" y="50494"/>
                </a:lnTo>
                <a:lnTo>
                  <a:pt x="3436273" y="53117"/>
                </a:lnTo>
                <a:lnTo>
                  <a:pt x="3436711" y="55303"/>
                </a:lnTo>
                <a:lnTo>
                  <a:pt x="3438678" y="56396"/>
                </a:lnTo>
                <a:lnTo>
                  <a:pt x="3437585" y="56833"/>
                </a:lnTo>
                <a:lnTo>
                  <a:pt x="3437148" y="58145"/>
                </a:lnTo>
                <a:lnTo>
                  <a:pt x="3437148" y="58582"/>
                </a:lnTo>
                <a:lnTo>
                  <a:pt x="3437585" y="58582"/>
                </a:lnTo>
                <a:lnTo>
                  <a:pt x="3439115" y="57708"/>
                </a:lnTo>
                <a:lnTo>
                  <a:pt x="3439553" y="56396"/>
                </a:lnTo>
                <a:lnTo>
                  <a:pt x="3442175" y="56396"/>
                </a:lnTo>
                <a:lnTo>
                  <a:pt x="3444361" y="57271"/>
                </a:lnTo>
                <a:lnTo>
                  <a:pt x="3447641" y="57271"/>
                </a:lnTo>
                <a:lnTo>
                  <a:pt x="3448077" y="58145"/>
                </a:lnTo>
                <a:lnTo>
                  <a:pt x="3448515" y="59456"/>
                </a:lnTo>
                <a:lnTo>
                  <a:pt x="3450701" y="60768"/>
                </a:lnTo>
                <a:lnTo>
                  <a:pt x="3452449" y="61205"/>
                </a:lnTo>
                <a:lnTo>
                  <a:pt x="3452449" y="62517"/>
                </a:lnTo>
                <a:lnTo>
                  <a:pt x="3452887" y="63391"/>
                </a:lnTo>
                <a:lnTo>
                  <a:pt x="3454635" y="62517"/>
                </a:lnTo>
                <a:lnTo>
                  <a:pt x="3455509" y="60331"/>
                </a:lnTo>
                <a:lnTo>
                  <a:pt x="3457914" y="60331"/>
                </a:lnTo>
                <a:lnTo>
                  <a:pt x="3458789" y="61205"/>
                </a:lnTo>
                <a:lnTo>
                  <a:pt x="3459663" y="61642"/>
                </a:lnTo>
                <a:lnTo>
                  <a:pt x="3459663" y="60768"/>
                </a:lnTo>
                <a:lnTo>
                  <a:pt x="3459225" y="59456"/>
                </a:lnTo>
                <a:lnTo>
                  <a:pt x="3457914" y="58145"/>
                </a:lnTo>
                <a:lnTo>
                  <a:pt x="3455947" y="57271"/>
                </a:lnTo>
                <a:lnTo>
                  <a:pt x="3457914" y="54429"/>
                </a:lnTo>
                <a:lnTo>
                  <a:pt x="3458789" y="51369"/>
                </a:lnTo>
                <a:lnTo>
                  <a:pt x="3455509" y="51806"/>
                </a:lnTo>
                <a:lnTo>
                  <a:pt x="3453761" y="53992"/>
                </a:lnTo>
                <a:lnTo>
                  <a:pt x="3452449" y="55303"/>
                </a:lnTo>
                <a:lnTo>
                  <a:pt x="3450701" y="55303"/>
                </a:lnTo>
                <a:lnTo>
                  <a:pt x="3452012" y="52680"/>
                </a:lnTo>
                <a:lnTo>
                  <a:pt x="3454198" y="49620"/>
                </a:lnTo>
                <a:lnTo>
                  <a:pt x="3456384" y="49183"/>
                </a:lnTo>
                <a:lnTo>
                  <a:pt x="3458789" y="48308"/>
                </a:lnTo>
                <a:lnTo>
                  <a:pt x="3460100" y="46997"/>
                </a:lnTo>
                <a:lnTo>
                  <a:pt x="3459225" y="45029"/>
                </a:lnTo>
                <a:lnTo>
                  <a:pt x="3459225" y="44155"/>
                </a:lnTo>
                <a:lnTo>
                  <a:pt x="3460100" y="40658"/>
                </a:lnTo>
                <a:lnTo>
                  <a:pt x="3457039" y="38472"/>
                </a:lnTo>
                <a:lnTo>
                  <a:pt x="3454635" y="37160"/>
                </a:lnTo>
                <a:lnTo>
                  <a:pt x="3452887" y="39783"/>
                </a:lnTo>
                <a:lnTo>
                  <a:pt x="3450263" y="40658"/>
                </a:lnTo>
                <a:lnTo>
                  <a:pt x="3449389" y="40658"/>
                </a:lnTo>
                <a:lnTo>
                  <a:pt x="3450263" y="38909"/>
                </a:lnTo>
                <a:lnTo>
                  <a:pt x="3451137" y="36504"/>
                </a:lnTo>
                <a:lnTo>
                  <a:pt x="3452012" y="35193"/>
                </a:lnTo>
                <a:lnTo>
                  <a:pt x="3451137" y="33881"/>
                </a:lnTo>
                <a:lnTo>
                  <a:pt x="3451137" y="32133"/>
                </a:lnTo>
                <a:lnTo>
                  <a:pt x="3450263" y="30821"/>
                </a:lnTo>
                <a:lnTo>
                  <a:pt x="3450701" y="27105"/>
                </a:lnTo>
                <a:lnTo>
                  <a:pt x="3452012" y="24482"/>
                </a:lnTo>
                <a:lnTo>
                  <a:pt x="3453761" y="23607"/>
                </a:lnTo>
                <a:lnTo>
                  <a:pt x="3455073" y="23170"/>
                </a:lnTo>
                <a:lnTo>
                  <a:pt x="3457039" y="23607"/>
                </a:lnTo>
                <a:lnTo>
                  <a:pt x="3457477" y="24482"/>
                </a:lnTo>
                <a:lnTo>
                  <a:pt x="3457914" y="24919"/>
                </a:lnTo>
                <a:lnTo>
                  <a:pt x="3457039" y="26231"/>
                </a:lnTo>
                <a:lnTo>
                  <a:pt x="3457039" y="27761"/>
                </a:lnTo>
                <a:lnTo>
                  <a:pt x="3457477" y="28635"/>
                </a:lnTo>
                <a:lnTo>
                  <a:pt x="3457914" y="28635"/>
                </a:lnTo>
                <a:lnTo>
                  <a:pt x="3459225" y="27761"/>
                </a:lnTo>
                <a:lnTo>
                  <a:pt x="3459663" y="25793"/>
                </a:lnTo>
                <a:lnTo>
                  <a:pt x="3460100" y="25356"/>
                </a:lnTo>
                <a:lnTo>
                  <a:pt x="3460537" y="25356"/>
                </a:lnTo>
                <a:lnTo>
                  <a:pt x="3461849" y="25793"/>
                </a:lnTo>
                <a:lnTo>
                  <a:pt x="3462723" y="27105"/>
                </a:lnTo>
                <a:lnTo>
                  <a:pt x="3463161" y="27761"/>
                </a:lnTo>
                <a:lnTo>
                  <a:pt x="3463597" y="26668"/>
                </a:lnTo>
                <a:lnTo>
                  <a:pt x="3464472" y="25793"/>
                </a:lnTo>
                <a:lnTo>
                  <a:pt x="3464472" y="24045"/>
                </a:lnTo>
                <a:lnTo>
                  <a:pt x="3465346" y="23170"/>
                </a:lnTo>
                <a:lnTo>
                  <a:pt x="3464909" y="21859"/>
                </a:lnTo>
                <a:lnTo>
                  <a:pt x="3464035" y="21859"/>
                </a:lnTo>
                <a:lnTo>
                  <a:pt x="3463161" y="22296"/>
                </a:lnTo>
                <a:lnTo>
                  <a:pt x="3462723" y="21859"/>
                </a:lnTo>
                <a:lnTo>
                  <a:pt x="3461849" y="21859"/>
                </a:lnTo>
                <a:lnTo>
                  <a:pt x="3457914" y="20547"/>
                </a:lnTo>
                <a:lnTo>
                  <a:pt x="3453761" y="21859"/>
                </a:lnTo>
                <a:lnTo>
                  <a:pt x="3452012" y="20984"/>
                </a:lnTo>
                <a:lnTo>
                  <a:pt x="3450701" y="20984"/>
                </a:lnTo>
                <a:lnTo>
                  <a:pt x="3450701" y="22296"/>
                </a:lnTo>
                <a:lnTo>
                  <a:pt x="3450263" y="22296"/>
                </a:lnTo>
                <a:lnTo>
                  <a:pt x="3449389" y="23607"/>
                </a:lnTo>
                <a:lnTo>
                  <a:pt x="3448952" y="24482"/>
                </a:lnTo>
                <a:lnTo>
                  <a:pt x="3448515" y="24482"/>
                </a:lnTo>
                <a:lnTo>
                  <a:pt x="3448515" y="23170"/>
                </a:lnTo>
                <a:lnTo>
                  <a:pt x="3446985" y="22296"/>
                </a:lnTo>
                <a:close/>
                <a:moveTo>
                  <a:pt x="870863" y="19673"/>
                </a:moveTo>
                <a:lnTo>
                  <a:pt x="870426" y="21859"/>
                </a:lnTo>
                <a:lnTo>
                  <a:pt x="872175" y="23170"/>
                </a:lnTo>
                <a:lnTo>
                  <a:pt x="873923" y="24045"/>
                </a:lnTo>
                <a:lnTo>
                  <a:pt x="874361" y="25793"/>
                </a:lnTo>
                <a:lnTo>
                  <a:pt x="877202" y="27761"/>
                </a:lnTo>
                <a:lnTo>
                  <a:pt x="877202" y="32570"/>
                </a:lnTo>
                <a:lnTo>
                  <a:pt x="874798" y="34756"/>
                </a:lnTo>
                <a:lnTo>
                  <a:pt x="875235" y="37597"/>
                </a:lnTo>
                <a:lnTo>
                  <a:pt x="874361" y="37597"/>
                </a:lnTo>
                <a:lnTo>
                  <a:pt x="873923" y="41532"/>
                </a:lnTo>
                <a:lnTo>
                  <a:pt x="874798" y="44155"/>
                </a:lnTo>
                <a:lnTo>
                  <a:pt x="876765" y="45029"/>
                </a:lnTo>
                <a:lnTo>
                  <a:pt x="878514" y="44155"/>
                </a:lnTo>
                <a:lnTo>
                  <a:pt x="878514" y="44592"/>
                </a:lnTo>
                <a:lnTo>
                  <a:pt x="879388" y="47434"/>
                </a:lnTo>
                <a:lnTo>
                  <a:pt x="880263" y="49620"/>
                </a:lnTo>
                <a:lnTo>
                  <a:pt x="878951" y="51806"/>
                </a:lnTo>
                <a:lnTo>
                  <a:pt x="876328" y="51369"/>
                </a:lnTo>
                <a:lnTo>
                  <a:pt x="876328" y="50494"/>
                </a:lnTo>
                <a:lnTo>
                  <a:pt x="875891" y="49620"/>
                </a:lnTo>
                <a:lnTo>
                  <a:pt x="876765" y="48745"/>
                </a:lnTo>
                <a:lnTo>
                  <a:pt x="876765" y="47434"/>
                </a:lnTo>
                <a:lnTo>
                  <a:pt x="875891" y="47871"/>
                </a:lnTo>
                <a:lnTo>
                  <a:pt x="871737" y="50494"/>
                </a:lnTo>
                <a:lnTo>
                  <a:pt x="871300" y="51369"/>
                </a:lnTo>
                <a:lnTo>
                  <a:pt x="870426" y="52243"/>
                </a:lnTo>
                <a:lnTo>
                  <a:pt x="869552" y="52680"/>
                </a:lnTo>
                <a:lnTo>
                  <a:pt x="868677" y="53554"/>
                </a:lnTo>
                <a:lnTo>
                  <a:pt x="868677" y="53992"/>
                </a:lnTo>
                <a:lnTo>
                  <a:pt x="867803" y="53554"/>
                </a:lnTo>
                <a:lnTo>
                  <a:pt x="867366" y="53554"/>
                </a:lnTo>
                <a:lnTo>
                  <a:pt x="867803" y="52243"/>
                </a:lnTo>
                <a:lnTo>
                  <a:pt x="867366" y="50931"/>
                </a:lnTo>
                <a:lnTo>
                  <a:pt x="867366" y="50494"/>
                </a:lnTo>
                <a:lnTo>
                  <a:pt x="866928" y="48745"/>
                </a:lnTo>
                <a:lnTo>
                  <a:pt x="865835" y="46997"/>
                </a:lnTo>
                <a:lnTo>
                  <a:pt x="866491" y="46560"/>
                </a:lnTo>
                <a:lnTo>
                  <a:pt x="866928" y="45467"/>
                </a:lnTo>
                <a:lnTo>
                  <a:pt x="869552" y="42843"/>
                </a:lnTo>
                <a:lnTo>
                  <a:pt x="870426" y="39783"/>
                </a:lnTo>
                <a:lnTo>
                  <a:pt x="867803" y="39346"/>
                </a:lnTo>
                <a:lnTo>
                  <a:pt x="865835" y="38034"/>
                </a:lnTo>
                <a:lnTo>
                  <a:pt x="864087" y="38472"/>
                </a:lnTo>
                <a:lnTo>
                  <a:pt x="862775" y="39783"/>
                </a:lnTo>
                <a:lnTo>
                  <a:pt x="863212" y="41969"/>
                </a:lnTo>
                <a:lnTo>
                  <a:pt x="864961" y="42843"/>
                </a:lnTo>
                <a:lnTo>
                  <a:pt x="865398" y="41969"/>
                </a:lnTo>
                <a:lnTo>
                  <a:pt x="866928" y="41969"/>
                </a:lnTo>
                <a:lnTo>
                  <a:pt x="866928" y="43718"/>
                </a:lnTo>
                <a:lnTo>
                  <a:pt x="865398" y="44592"/>
                </a:lnTo>
                <a:lnTo>
                  <a:pt x="864524" y="46560"/>
                </a:lnTo>
                <a:lnTo>
                  <a:pt x="864524" y="48745"/>
                </a:lnTo>
                <a:lnTo>
                  <a:pt x="865398" y="50494"/>
                </a:lnTo>
                <a:lnTo>
                  <a:pt x="864524" y="53117"/>
                </a:lnTo>
                <a:lnTo>
                  <a:pt x="864961" y="55303"/>
                </a:lnTo>
                <a:lnTo>
                  <a:pt x="866928" y="56396"/>
                </a:lnTo>
                <a:lnTo>
                  <a:pt x="865835" y="56833"/>
                </a:lnTo>
                <a:lnTo>
                  <a:pt x="865398" y="58145"/>
                </a:lnTo>
                <a:lnTo>
                  <a:pt x="865398" y="58582"/>
                </a:lnTo>
                <a:lnTo>
                  <a:pt x="865835" y="58582"/>
                </a:lnTo>
                <a:lnTo>
                  <a:pt x="867366" y="57708"/>
                </a:lnTo>
                <a:lnTo>
                  <a:pt x="867803" y="56396"/>
                </a:lnTo>
                <a:lnTo>
                  <a:pt x="870426" y="56396"/>
                </a:lnTo>
                <a:lnTo>
                  <a:pt x="872612" y="57271"/>
                </a:lnTo>
                <a:lnTo>
                  <a:pt x="875891" y="57271"/>
                </a:lnTo>
                <a:lnTo>
                  <a:pt x="876328" y="58145"/>
                </a:lnTo>
                <a:lnTo>
                  <a:pt x="876765" y="59456"/>
                </a:lnTo>
                <a:lnTo>
                  <a:pt x="878951" y="60768"/>
                </a:lnTo>
                <a:lnTo>
                  <a:pt x="880700" y="61205"/>
                </a:lnTo>
                <a:lnTo>
                  <a:pt x="880700" y="62517"/>
                </a:lnTo>
                <a:lnTo>
                  <a:pt x="881137" y="63391"/>
                </a:lnTo>
                <a:lnTo>
                  <a:pt x="882886" y="62517"/>
                </a:lnTo>
                <a:lnTo>
                  <a:pt x="883760" y="60331"/>
                </a:lnTo>
                <a:lnTo>
                  <a:pt x="886164" y="60331"/>
                </a:lnTo>
                <a:lnTo>
                  <a:pt x="887039" y="61205"/>
                </a:lnTo>
                <a:lnTo>
                  <a:pt x="887913" y="61642"/>
                </a:lnTo>
                <a:lnTo>
                  <a:pt x="887913" y="60768"/>
                </a:lnTo>
                <a:lnTo>
                  <a:pt x="887476" y="59456"/>
                </a:lnTo>
                <a:lnTo>
                  <a:pt x="886164" y="58145"/>
                </a:lnTo>
                <a:lnTo>
                  <a:pt x="884197" y="57271"/>
                </a:lnTo>
                <a:lnTo>
                  <a:pt x="886164" y="54429"/>
                </a:lnTo>
                <a:lnTo>
                  <a:pt x="887039" y="51369"/>
                </a:lnTo>
                <a:lnTo>
                  <a:pt x="883760" y="51806"/>
                </a:lnTo>
                <a:lnTo>
                  <a:pt x="882011" y="53992"/>
                </a:lnTo>
                <a:lnTo>
                  <a:pt x="880700" y="55303"/>
                </a:lnTo>
                <a:lnTo>
                  <a:pt x="878951" y="55303"/>
                </a:lnTo>
                <a:lnTo>
                  <a:pt x="880263" y="52680"/>
                </a:lnTo>
                <a:lnTo>
                  <a:pt x="882448" y="49620"/>
                </a:lnTo>
                <a:lnTo>
                  <a:pt x="884634" y="49183"/>
                </a:lnTo>
                <a:lnTo>
                  <a:pt x="887039" y="48308"/>
                </a:lnTo>
                <a:lnTo>
                  <a:pt x="888350" y="46997"/>
                </a:lnTo>
                <a:lnTo>
                  <a:pt x="887476" y="45029"/>
                </a:lnTo>
                <a:lnTo>
                  <a:pt x="887476" y="44155"/>
                </a:lnTo>
                <a:lnTo>
                  <a:pt x="888350" y="40658"/>
                </a:lnTo>
                <a:lnTo>
                  <a:pt x="885290" y="38472"/>
                </a:lnTo>
                <a:lnTo>
                  <a:pt x="882886" y="37160"/>
                </a:lnTo>
                <a:lnTo>
                  <a:pt x="881137" y="39783"/>
                </a:lnTo>
                <a:lnTo>
                  <a:pt x="878514" y="40658"/>
                </a:lnTo>
                <a:lnTo>
                  <a:pt x="877639" y="40658"/>
                </a:lnTo>
                <a:lnTo>
                  <a:pt x="878514" y="38909"/>
                </a:lnTo>
                <a:lnTo>
                  <a:pt x="879388" y="36504"/>
                </a:lnTo>
                <a:lnTo>
                  <a:pt x="880263" y="35193"/>
                </a:lnTo>
                <a:lnTo>
                  <a:pt x="879388" y="33881"/>
                </a:lnTo>
                <a:lnTo>
                  <a:pt x="879388" y="32133"/>
                </a:lnTo>
                <a:lnTo>
                  <a:pt x="878514" y="30821"/>
                </a:lnTo>
                <a:lnTo>
                  <a:pt x="878951" y="27105"/>
                </a:lnTo>
                <a:lnTo>
                  <a:pt x="880263" y="24482"/>
                </a:lnTo>
                <a:lnTo>
                  <a:pt x="882011" y="23607"/>
                </a:lnTo>
                <a:lnTo>
                  <a:pt x="883323" y="23170"/>
                </a:lnTo>
                <a:lnTo>
                  <a:pt x="885290" y="23607"/>
                </a:lnTo>
                <a:lnTo>
                  <a:pt x="885727" y="24482"/>
                </a:lnTo>
                <a:lnTo>
                  <a:pt x="886164" y="24919"/>
                </a:lnTo>
                <a:lnTo>
                  <a:pt x="885290" y="26231"/>
                </a:lnTo>
                <a:lnTo>
                  <a:pt x="885290" y="27761"/>
                </a:lnTo>
                <a:lnTo>
                  <a:pt x="885727" y="28635"/>
                </a:lnTo>
                <a:lnTo>
                  <a:pt x="886164" y="28635"/>
                </a:lnTo>
                <a:lnTo>
                  <a:pt x="887476" y="27761"/>
                </a:lnTo>
                <a:lnTo>
                  <a:pt x="887913" y="25793"/>
                </a:lnTo>
                <a:lnTo>
                  <a:pt x="888350" y="25356"/>
                </a:lnTo>
                <a:lnTo>
                  <a:pt x="888788" y="25356"/>
                </a:lnTo>
                <a:lnTo>
                  <a:pt x="890099" y="25793"/>
                </a:lnTo>
                <a:lnTo>
                  <a:pt x="890973" y="27105"/>
                </a:lnTo>
                <a:lnTo>
                  <a:pt x="891411" y="27761"/>
                </a:lnTo>
                <a:lnTo>
                  <a:pt x="891848" y="26668"/>
                </a:lnTo>
                <a:lnTo>
                  <a:pt x="892722" y="25793"/>
                </a:lnTo>
                <a:lnTo>
                  <a:pt x="892722" y="24045"/>
                </a:lnTo>
                <a:lnTo>
                  <a:pt x="893597" y="23170"/>
                </a:lnTo>
                <a:lnTo>
                  <a:pt x="893159" y="21859"/>
                </a:lnTo>
                <a:lnTo>
                  <a:pt x="892285" y="21859"/>
                </a:lnTo>
                <a:lnTo>
                  <a:pt x="891411" y="22296"/>
                </a:lnTo>
                <a:lnTo>
                  <a:pt x="890973" y="21859"/>
                </a:lnTo>
                <a:lnTo>
                  <a:pt x="890099" y="21859"/>
                </a:lnTo>
                <a:lnTo>
                  <a:pt x="886164" y="20547"/>
                </a:lnTo>
                <a:lnTo>
                  <a:pt x="882011" y="21859"/>
                </a:lnTo>
                <a:lnTo>
                  <a:pt x="880263" y="20984"/>
                </a:lnTo>
                <a:lnTo>
                  <a:pt x="878951" y="20984"/>
                </a:lnTo>
                <a:lnTo>
                  <a:pt x="878951" y="22296"/>
                </a:lnTo>
                <a:lnTo>
                  <a:pt x="878514" y="22296"/>
                </a:lnTo>
                <a:lnTo>
                  <a:pt x="877639" y="23607"/>
                </a:lnTo>
                <a:lnTo>
                  <a:pt x="877202" y="24482"/>
                </a:lnTo>
                <a:lnTo>
                  <a:pt x="876765" y="24482"/>
                </a:lnTo>
                <a:lnTo>
                  <a:pt x="876765" y="23170"/>
                </a:lnTo>
                <a:lnTo>
                  <a:pt x="875235" y="22296"/>
                </a:lnTo>
                <a:close/>
                <a:moveTo>
                  <a:pt x="3472559" y="19236"/>
                </a:moveTo>
                <a:lnTo>
                  <a:pt x="3470811" y="20547"/>
                </a:lnTo>
                <a:lnTo>
                  <a:pt x="3472559" y="20547"/>
                </a:lnTo>
                <a:lnTo>
                  <a:pt x="3472559" y="23607"/>
                </a:lnTo>
                <a:lnTo>
                  <a:pt x="3473434" y="24482"/>
                </a:lnTo>
                <a:lnTo>
                  <a:pt x="3473871" y="25356"/>
                </a:lnTo>
                <a:lnTo>
                  <a:pt x="3476713" y="20984"/>
                </a:lnTo>
                <a:lnTo>
                  <a:pt x="3475839" y="20110"/>
                </a:lnTo>
                <a:lnTo>
                  <a:pt x="3474309" y="20110"/>
                </a:lnTo>
                <a:close/>
                <a:moveTo>
                  <a:pt x="900810" y="19236"/>
                </a:moveTo>
                <a:lnTo>
                  <a:pt x="899061" y="20547"/>
                </a:lnTo>
                <a:lnTo>
                  <a:pt x="900810" y="20547"/>
                </a:lnTo>
                <a:lnTo>
                  <a:pt x="900810" y="23607"/>
                </a:lnTo>
                <a:lnTo>
                  <a:pt x="901684" y="24482"/>
                </a:lnTo>
                <a:lnTo>
                  <a:pt x="902122" y="25356"/>
                </a:lnTo>
                <a:lnTo>
                  <a:pt x="904963" y="20984"/>
                </a:lnTo>
                <a:lnTo>
                  <a:pt x="904089" y="20110"/>
                </a:lnTo>
                <a:lnTo>
                  <a:pt x="902559" y="20110"/>
                </a:lnTo>
                <a:close/>
                <a:moveTo>
                  <a:pt x="4572957" y="18798"/>
                </a:moveTo>
                <a:lnTo>
                  <a:pt x="4569897" y="19673"/>
                </a:lnTo>
                <a:lnTo>
                  <a:pt x="4567930" y="21422"/>
                </a:lnTo>
                <a:lnTo>
                  <a:pt x="4568805" y="23607"/>
                </a:lnTo>
                <a:lnTo>
                  <a:pt x="4571646" y="23607"/>
                </a:lnTo>
                <a:lnTo>
                  <a:pt x="4572521" y="25356"/>
                </a:lnTo>
                <a:lnTo>
                  <a:pt x="4572957" y="27105"/>
                </a:lnTo>
                <a:lnTo>
                  <a:pt x="4573832" y="29509"/>
                </a:lnTo>
                <a:lnTo>
                  <a:pt x="4575143" y="31695"/>
                </a:lnTo>
                <a:lnTo>
                  <a:pt x="4577329" y="27105"/>
                </a:lnTo>
                <a:lnTo>
                  <a:pt x="4578204" y="26668"/>
                </a:lnTo>
                <a:lnTo>
                  <a:pt x="4578859" y="26231"/>
                </a:lnTo>
                <a:lnTo>
                  <a:pt x="4578859" y="25793"/>
                </a:lnTo>
                <a:lnTo>
                  <a:pt x="4579297" y="25793"/>
                </a:lnTo>
                <a:lnTo>
                  <a:pt x="4579734" y="25356"/>
                </a:lnTo>
                <a:lnTo>
                  <a:pt x="4582794" y="23607"/>
                </a:lnTo>
                <a:lnTo>
                  <a:pt x="4583231" y="23607"/>
                </a:lnTo>
                <a:lnTo>
                  <a:pt x="4585417" y="24482"/>
                </a:lnTo>
                <a:lnTo>
                  <a:pt x="4586291" y="24045"/>
                </a:lnTo>
                <a:lnTo>
                  <a:pt x="4587603" y="23607"/>
                </a:lnTo>
                <a:lnTo>
                  <a:pt x="4586729" y="22733"/>
                </a:lnTo>
                <a:lnTo>
                  <a:pt x="4586291" y="21859"/>
                </a:lnTo>
                <a:lnTo>
                  <a:pt x="4582794" y="21859"/>
                </a:lnTo>
                <a:lnTo>
                  <a:pt x="4579297" y="21422"/>
                </a:lnTo>
                <a:lnTo>
                  <a:pt x="4576455" y="21422"/>
                </a:lnTo>
                <a:lnTo>
                  <a:pt x="4575581" y="19236"/>
                </a:lnTo>
                <a:close/>
                <a:moveTo>
                  <a:pt x="1911357" y="18798"/>
                </a:moveTo>
                <a:lnTo>
                  <a:pt x="1910265" y="20547"/>
                </a:lnTo>
                <a:lnTo>
                  <a:pt x="1910265" y="21859"/>
                </a:lnTo>
                <a:lnTo>
                  <a:pt x="1910702" y="22733"/>
                </a:lnTo>
                <a:lnTo>
                  <a:pt x="1912232" y="23170"/>
                </a:lnTo>
                <a:lnTo>
                  <a:pt x="1913106" y="23170"/>
                </a:lnTo>
                <a:lnTo>
                  <a:pt x="1913981" y="21422"/>
                </a:lnTo>
                <a:close/>
                <a:moveTo>
                  <a:pt x="3484145" y="18143"/>
                </a:moveTo>
                <a:lnTo>
                  <a:pt x="3483271" y="19236"/>
                </a:lnTo>
                <a:lnTo>
                  <a:pt x="3481522" y="20547"/>
                </a:lnTo>
                <a:lnTo>
                  <a:pt x="3479773" y="22733"/>
                </a:lnTo>
                <a:lnTo>
                  <a:pt x="3479773" y="24045"/>
                </a:lnTo>
                <a:lnTo>
                  <a:pt x="3481085" y="24482"/>
                </a:lnTo>
                <a:lnTo>
                  <a:pt x="3481959" y="25793"/>
                </a:lnTo>
                <a:lnTo>
                  <a:pt x="3483708" y="25356"/>
                </a:lnTo>
                <a:lnTo>
                  <a:pt x="3485238" y="24045"/>
                </a:lnTo>
                <a:lnTo>
                  <a:pt x="3484801" y="22733"/>
                </a:lnTo>
                <a:lnTo>
                  <a:pt x="3484801" y="20547"/>
                </a:lnTo>
                <a:lnTo>
                  <a:pt x="3485238" y="19673"/>
                </a:lnTo>
                <a:lnTo>
                  <a:pt x="3484801" y="18143"/>
                </a:lnTo>
                <a:close/>
                <a:moveTo>
                  <a:pt x="912395" y="18143"/>
                </a:moveTo>
                <a:lnTo>
                  <a:pt x="911521" y="19236"/>
                </a:lnTo>
                <a:lnTo>
                  <a:pt x="909772" y="20547"/>
                </a:lnTo>
                <a:lnTo>
                  <a:pt x="908024" y="22733"/>
                </a:lnTo>
                <a:lnTo>
                  <a:pt x="908024" y="24045"/>
                </a:lnTo>
                <a:lnTo>
                  <a:pt x="909335" y="24482"/>
                </a:lnTo>
                <a:lnTo>
                  <a:pt x="910210" y="25793"/>
                </a:lnTo>
                <a:lnTo>
                  <a:pt x="911958" y="25356"/>
                </a:lnTo>
                <a:lnTo>
                  <a:pt x="913488" y="24045"/>
                </a:lnTo>
                <a:lnTo>
                  <a:pt x="913051" y="22733"/>
                </a:lnTo>
                <a:lnTo>
                  <a:pt x="913051" y="20547"/>
                </a:lnTo>
                <a:lnTo>
                  <a:pt x="913488" y="19673"/>
                </a:lnTo>
                <a:lnTo>
                  <a:pt x="913051" y="18143"/>
                </a:lnTo>
                <a:close/>
                <a:moveTo>
                  <a:pt x="4617331" y="16831"/>
                </a:moveTo>
                <a:lnTo>
                  <a:pt x="4615365" y="17268"/>
                </a:lnTo>
                <a:lnTo>
                  <a:pt x="4614927" y="17705"/>
                </a:lnTo>
                <a:lnTo>
                  <a:pt x="4613179" y="17705"/>
                </a:lnTo>
                <a:lnTo>
                  <a:pt x="4615365" y="18143"/>
                </a:lnTo>
                <a:lnTo>
                  <a:pt x="4617331" y="18798"/>
                </a:lnTo>
                <a:lnTo>
                  <a:pt x="4616457" y="23170"/>
                </a:lnTo>
                <a:lnTo>
                  <a:pt x="4617331" y="26668"/>
                </a:lnTo>
                <a:lnTo>
                  <a:pt x="4620829" y="23607"/>
                </a:lnTo>
                <a:lnTo>
                  <a:pt x="4623889" y="20984"/>
                </a:lnTo>
                <a:lnTo>
                  <a:pt x="4622578" y="19673"/>
                </a:lnTo>
                <a:lnTo>
                  <a:pt x="4620392" y="18798"/>
                </a:lnTo>
                <a:close/>
                <a:moveTo>
                  <a:pt x="3504911" y="16831"/>
                </a:moveTo>
                <a:lnTo>
                  <a:pt x="3504037" y="17705"/>
                </a:lnTo>
                <a:lnTo>
                  <a:pt x="3504037" y="19236"/>
                </a:lnTo>
                <a:lnTo>
                  <a:pt x="3504911" y="18143"/>
                </a:lnTo>
                <a:close/>
                <a:moveTo>
                  <a:pt x="933162" y="16831"/>
                </a:moveTo>
                <a:lnTo>
                  <a:pt x="932287" y="17705"/>
                </a:lnTo>
                <a:lnTo>
                  <a:pt x="932287" y="19236"/>
                </a:lnTo>
                <a:lnTo>
                  <a:pt x="933162" y="18143"/>
                </a:lnTo>
                <a:close/>
                <a:moveTo>
                  <a:pt x="3474309" y="15082"/>
                </a:moveTo>
                <a:lnTo>
                  <a:pt x="3472559" y="15520"/>
                </a:lnTo>
                <a:lnTo>
                  <a:pt x="3473871" y="16394"/>
                </a:lnTo>
                <a:lnTo>
                  <a:pt x="3475839" y="16394"/>
                </a:lnTo>
                <a:lnTo>
                  <a:pt x="3476275" y="15520"/>
                </a:lnTo>
                <a:lnTo>
                  <a:pt x="3475839" y="15082"/>
                </a:lnTo>
                <a:close/>
                <a:moveTo>
                  <a:pt x="902559" y="15082"/>
                </a:moveTo>
                <a:lnTo>
                  <a:pt x="900810" y="15520"/>
                </a:lnTo>
                <a:lnTo>
                  <a:pt x="902122" y="16394"/>
                </a:lnTo>
                <a:lnTo>
                  <a:pt x="904089" y="16394"/>
                </a:lnTo>
                <a:lnTo>
                  <a:pt x="904526" y="15520"/>
                </a:lnTo>
                <a:lnTo>
                  <a:pt x="904089" y="15082"/>
                </a:lnTo>
                <a:close/>
                <a:moveTo>
                  <a:pt x="4607495" y="13771"/>
                </a:moveTo>
                <a:lnTo>
                  <a:pt x="4606402" y="14645"/>
                </a:lnTo>
                <a:lnTo>
                  <a:pt x="4602467" y="16394"/>
                </a:lnTo>
                <a:lnTo>
                  <a:pt x="4599845" y="19673"/>
                </a:lnTo>
                <a:lnTo>
                  <a:pt x="4599407" y="21422"/>
                </a:lnTo>
                <a:lnTo>
                  <a:pt x="4601593" y="22733"/>
                </a:lnTo>
                <a:lnTo>
                  <a:pt x="4603342" y="24482"/>
                </a:lnTo>
                <a:lnTo>
                  <a:pt x="4607058" y="24482"/>
                </a:lnTo>
                <a:lnTo>
                  <a:pt x="4609681" y="23607"/>
                </a:lnTo>
                <a:lnTo>
                  <a:pt x="4610555" y="23170"/>
                </a:lnTo>
                <a:lnTo>
                  <a:pt x="4609244" y="20547"/>
                </a:lnTo>
                <a:lnTo>
                  <a:pt x="4609244" y="18798"/>
                </a:lnTo>
                <a:lnTo>
                  <a:pt x="4609681" y="16831"/>
                </a:lnTo>
                <a:lnTo>
                  <a:pt x="4610993" y="16394"/>
                </a:lnTo>
                <a:lnTo>
                  <a:pt x="4611867" y="15520"/>
                </a:lnTo>
                <a:lnTo>
                  <a:pt x="4610993" y="14645"/>
                </a:lnTo>
                <a:lnTo>
                  <a:pt x="4610993" y="13771"/>
                </a:lnTo>
                <a:close/>
                <a:moveTo>
                  <a:pt x="235204" y="7432"/>
                </a:moveTo>
                <a:lnTo>
                  <a:pt x="250287" y="8743"/>
                </a:lnTo>
                <a:lnTo>
                  <a:pt x="266026" y="8743"/>
                </a:lnTo>
                <a:lnTo>
                  <a:pt x="281327" y="8306"/>
                </a:lnTo>
                <a:lnTo>
                  <a:pt x="342095" y="10273"/>
                </a:lnTo>
                <a:lnTo>
                  <a:pt x="357397" y="8743"/>
                </a:lnTo>
                <a:lnTo>
                  <a:pt x="372480" y="9836"/>
                </a:lnTo>
                <a:lnTo>
                  <a:pt x="377944" y="11585"/>
                </a:lnTo>
                <a:lnTo>
                  <a:pt x="380568" y="16394"/>
                </a:lnTo>
                <a:lnTo>
                  <a:pt x="381442" y="30821"/>
                </a:lnTo>
                <a:lnTo>
                  <a:pt x="380568" y="45467"/>
                </a:lnTo>
                <a:lnTo>
                  <a:pt x="381442" y="60331"/>
                </a:lnTo>
                <a:lnTo>
                  <a:pt x="380568" y="74758"/>
                </a:lnTo>
                <a:lnTo>
                  <a:pt x="378382" y="80004"/>
                </a:lnTo>
                <a:lnTo>
                  <a:pt x="372917" y="83064"/>
                </a:lnTo>
                <a:lnTo>
                  <a:pt x="361331" y="83720"/>
                </a:lnTo>
                <a:lnTo>
                  <a:pt x="349309" y="82627"/>
                </a:lnTo>
                <a:lnTo>
                  <a:pt x="344281" y="80441"/>
                </a:lnTo>
                <a:lnTo>
                  <a:pt x="341658" y="81316"/>
                </a:lnTo>
                <a:lnTo>
                  <a:pt x="340784" y="98803"/>
                </a:lnTo>
                <a:lnTo>
                  <a:pt x="342533" y="116727"/>
                </a:lnTo>
                <a:lnTo>
                  <a:pt x="342533" y="134652"/>
                </a:lnTo>
                <a:lnTo>
                  <a:pt x="342095" y="152139"/>
                </a:lnTo>
                <a:lnTo>
                  <a:pt x="341221" y="187988"/>
                </a:lnTo>
                <a:lnTo>
                  <a:pt x="341221" y="205475"/>
                </a:lnTo>
                <a:lnTo>
                  <a:pt x="340347" y="222307"/>
                </a:lnTo>
                <a:lnTo>
                  <a:pt x="336849" y="239794"/>
                </a:lnTo>
                <a:lnTo>
                  <a:pt x="331384" y="255970"/>
                </a:lnTo>
                <a:lnTo>
                  <a:pt x="323297" y="271709"/>
                </a:lnTo>
                <a:lnTo>
                  <a:pt x="313460" y="285480"/>
                </a:lnTo>
                <a:lnTo>
                  <a:pt x="301875" y="297502"/>
                </a:lnTo>
                <a:lnTo>
                  <a:pt x="287885" y="308432"/>
                </a:lnTo>
                <a:lnTo>
                  <a:pt x="274114" y="318269"/>
                </a:lnTo>
                <a:lnTo>
                  <a:pt x="258375" y="326356"/>
                </a:lnTo>
                <a:lnTo>
                  <a:pt x="242199" y="332040"/>
                </a:lnTo>
                <a:lnTo>
                  <a:pt x="225368" y="336193"/>
                </a:lnTo>
                <a:lnTo>
                  <a:pt x="208318" y="337505"/>
                </a:lnTo>
                <a:lnTo>
                  <a:pt x="190393" y="337942"/>
                </a:lnTo>
                <a:lnTo>
                  <a:pt x="172469" y="337067"/>
                </a:lnTo>
                <a:lnTo>
                  <a:pt x="155856" y="334663"/>
                </a:lnTo>
                <a:lnTo>
                  <a:pt x="138368" y="330728"/>
                </a:lnTo>
                <a:lnTo>
                  <a:pt x="122411" y="325263"/>
                </a:lnTo>
                <a:lnTo>
                  <a:pt x="106235" y="317831"/>
                </a:lnTo>
                <a:lnTo>
                  <a:pt x="91808" y="308869"/>
                </a:lnTo>
                <a:lnTo>
                  <a:pt x="78037" y="298595"/>
                </a:lnTo>
                <a:lnTo>
                  <a:pt x="65359" y="286354"/>
                </a:lnTo>
                <a:lnTo>
                  <a:pt x="57053" y="271709"/>
                </a:lnTo>
                <a:lnTo>
                  <a:pt x="49839" y="255096"/>
                </a:lnTo>
                <a:lnTo>
                  <a:pt x="45248" y="238920"/>
                </a:lnTo>
                <a:lnTo>
                  <a:pt x="41751" y="221433"/>
                </a:lnTo>
                <a:lnTo>
                  <a:pt x="40002" y="204382"/>
                </a:lnTo>
                <a:lnTo>
                  <a:pt x="39128" y="187114"/>
                </a:lnTo>
                <a:lnTo>
                  <a:pt x="39128" y="153888"/>
                </a:lnTo>
                <a:lnTo>
                  <a:pt x="38691" y="137275"/>
                </a:lnTo>
                <a:lnTo>
                  <a:pt x="38254" y="121318"/>
                </a:lnTo>
                <a:lnTo>
                  <a:pt x="39565" y="104705"/>
                </a:lnTo>
                <a:lnTo>
                  <a:pt x="38691" y="88092"/>
                </a:lnTo>
                <a:lnTo>
                  <a:pt x="35849" y="84157"/>
                </a:lnTo>
                <a:lnTo>
                  <a:pt x="30603" y="83064"/>
                </a:lnTo>
                <a:lnTo>
                  <a:pt x="18799" y="82190"/>
                </a:lnTo>
                <a:lnTo>
                  <a:pt x="7651" y="80878"/>
                </a:lnTo>
                <a:lnTo>
                  <a:pt x="3716" y="78692"/>
                </a:lnTo>
                <a:lnTo>
                  <a:pt x="1093" y="74102"/>
                </a:lnTo>
                <a:lnTo>
                  <a:pt x="1093" y="71479"/>
                </a:lnTo>
                <a:lnTo>
                  <a:pt x="1967" y="68419"/>
                </a:lnTo>
                <a:lnTo>
                  <a:pt x="1093" y="45904"/>
                </a:lnTo>
                <a:lnTo>
                  <a:pt x="0" y="23170"/>
                </a:lnTo>
                <a:lnTo>
                  <a:pt x="0" y="19673"/>
                </a:lnTo>
                <a:lnTo>
                  <a:pt x="1093" y="16394"/>
                </a:lnTo>
                <a:lnTo>
                  <a:pt x="3716" y="12896"/>
                </a:lnTo>
                <a:lnTo>
                  <a:pt x="7651" y="11585"/>
                </a:lnTo>
                <a:lnTo>
                  <a:pt x="22952" y="8306"/>
                </a:lnTo>
                <a:lnTo>
                  <a:pt x="38254" y="7869"/>
                </a:lnTo>
                <a:lnTo>
                  <a:pt x="68638" y="8743"/>
                </a:lnTo>
                <a:lnTo>
                  <a:pt x="83721" y="9836"/>
                </a:lnTo>
                <a:lnTo>
                  <a:pt x="99459" y="11148"/>
                </a:lnTo>
                <a:lnTo>
                  <a:pt x="129843" y="8306"/>
                </a:lnTo>
                <a:lnTo>
                  <a:pt x="145145" y="7869"/>
                </a:lnTo>
                <a:lnTo>
                  <a:pt x="160446" y="9836"/>
                </a:lnTo>
                <a:lnTo>
                  <a:pt x="166129" y="11585"/>
                </a:lnTo>
                <a:lnTo>
                  <a:pt x="168534" y="16394"/>
                </a:lnTo>
                <a:lnTo>
                  <a:pt x="169845" y="29947"/>
                </a:lnTo>
                <a:lnTo>
                  <a:pt x="168971" y="43718"/>
                </a:lnTo>
                <a:lnTo>
                  <a:pt x="168534" y="57708"/>
                </a:lnTo>
                <a:lnTo>
                  <a:pt x="168534" y="71042"/>
                </a:lnTo>
                <a:lnTo>
                  <a:pt x="167878" y="74758"/>
                </a:lnTo>
                <a:lnTo>
                  <a:pt x="166129" y="77818"/>
                </a:lnTo>
                <a:lnTo>
                  <a:pt x="163506" y="79567"/>
                </a:lnTo>
                <a:lnTo>
                  <a:pt x="160883" y="80441"/>
                </a:lnTo>
                <a:lnTo>
                  <a:pt x="157167" y="79567"/>
                </a:lnTo>
                <a:lnTo>
                  <a:pt x="135308" y="79567"/>
                </a:lnTo>
                <a:lnTo>
                  <a:pt x="131373" y="79130"/>
                </a:lnTo>
                <a:lnTo>
                  <a:pt x="128969" y="81316"/>
                </a:lnTo>
                <a:lnTo>
                  <a:pt x="126783" y="98803"/>
                </a:lnTo>
                <a:lnTo>
                  <a:pt x="127220" y="116290"/>
                </a:lnTo>
                <a:lnTo>
                  <a:pt x="126783" y="134215"/>
                </a:lnTo>
                <a:lnTo>
                  <a:pt x="126783" y="187114"/>
                </a:lnTo>
                <a:lnTo>
                  <a:pt x="129406" y="206350"/>
                </a:lnTo>
                <a:lnTo>
                  <a:pt x="134871" y="222307"/>
                </a:lnTo>
                <a:lnTo>
                  <a:pt x="142959" y="239357"/>
                </a:lnTo>
                <a:lnTo>
                  <a:pt x="154981" y="252035"/>
                </a:lnTo>
                <a:lnTo>
                  <a:pt x="171157" y="257719"/>
                </a:lnTo>
                <a:lnTo>
                  <a:pt x="190393" y="259467"/>
                </a:lnTo>
                <a:lnTo>
                  <a:pt x="209192" y="257282"/>
                </a:lnTo>
                <a:lnTo>
                  <a:pt x="225368" y="250942"/>
                </a:lnTo>
                <a:lnTo>
                  <a:pt x="237827" y="239357"/>
                </a:lnTo>
                <a:lnTo>
                  <a:pt x="246790" y="223181"/>
                </a:lnTo>
                <a:lnTo>
                  <a:pt x="249850" y="207224"/>
                </a:lnTo>
                <a:lnTo>
                  <a:pt x="250287" y="187988"/>
                </a:lnTo>
                <a:lnTo>
                  <a:pt x="252254" y="154762"/>
                </a:lnTo>
                <a:lnTo>
                  <a:pt x="251161" y="137712"/>
                </a:lnTo>
                <a:lnTo>
                  <a:pt x="250724" y="121318"/>
                </a:lnTo>
                <a:lnTo>
                  <a:pt x="252692" y="88092"/>
                </a:lnTo>
                <a:lnTo>
                  <a:pt x="253566" y="84594"/>
                </a:lnTo>
                <a:lnTo>
                  <a:pt x="252692" y="81753"/>
                </a:lnTo>
                <a:lnTo>
                  <a:pt x="219903" y="81753"/>
                </a:lnTo>
                <a:lnTo>
                  <a:pt x="215968" y="79567"/>
                </a:lnTo>
                <a:lnTo>
                  <a:pt x="215094" y="74102"/>
                </a:lnTo>
                <a:lnTo>
                  <a:pt x="214001" y="59894"/>
                </a:lnTo>
                <a:lnTo>
                  <a:pt x="213564" y="45467"/>
                </a:lnTo>
                <a:lnTo>
                  <a:pt x="212252" y="30821"/>
                </a:lnTo>
                <a:lnTo>
                  <a:pt x="212689" y="16394"/>
                </a:lnTo>
                <a:lnTo>
                  <a:pt x="215094" y="11148"/>
                </a:lnTo>
                <a:lnTo>
                  <a:pt x="219903" y="8743"/>
                </a:lnTo>
                <a:close/>
                <a:moveTo>
                  <a:pt x="3131846" y="6995"/>
                </a:moveTo>
                <a:lnTo>
                  <a:pt x="3148021" y="8306"/>
                </a:lnTo>
                <a:lnTo>
                  <a:pt x="3164635" y="9399"/>
                </a:lnTo>
                <a:lnTo>
                  <a:pt x="3181247" y="8743"/>
                </a:lnTo>
                <a:lnTo>
                  <a:pt x="3197860" y="7869"/>
                </a:lnTo>
                <a:lnTo>
                  <a:pt x="3247043" y="9399"/>
                </a:lnTo>
                <a:lnTo>
                  <a:pt x="3263656" y="9399"/>
                </a:lnTo>
                <a:lnTo>
                  <a:pt x="3280051" y="9836"/>
                </a:lnTo>
                <a:lnTo>
                  <a:pt x="3296663" y="9836"/>
                </a:lnTo>
                <a:lnTo>
                  <a:pt x="3329452" y="8743"/>
                </a:lnTo>
                <a:lnTo>
                  <a:pt x="3345847" y="7432"/>
                </a:lnTo>
                <a:lnTo>
                  <a:pt x="3354371" y="6995"/>
                </a:lnTo>
                <a:lnTo>
                  <a:pt x="3362459" y="7869"/>
                </a:lnTo>
                <a:lnTo>
                  <a:pt x="3365083" y="8743"/>
                </a:lnTo>
                <a:lnTo>
                  <a:pt x="3367050" y="10273"/>
                </a:lnTo>
                <a:lnTo>
                  <a:pt x="3368361" y="15082"/>
                </a:lnTo>
                <a:lnTo>
                  <a:pt x="3369236" y="33881"/>
                </a:lnTo>
                <a:lnTo>
                  <a:pt x="3369673" y="52243"/>
                </a:lnTo>
                <a:lnTo>
                  <a:pt x="3368799" y="70605"/>
                </a:lnTo>
                <a:lnTo>
                  <a:pt x="3368361" y="89403"/>
                </a:lnTo>
                <a:lnTo>
                  <a:pt x="3369673" y="107765"/>
                </a:lnTo>
                <a:lnTo>
                  <a:pt x="3370110" y="113667"/>
                </a:lnTo>
                <a:lnTo>
                  <a:pt x="3368799" y="126127"/>
                </a:lnTo>
                <a:lnTo>
                  <a:pt x="3368361" y="128750"/>
                </a:lnTo>
                <a:lnTo>
                  <a:pt x="3367050" y="131154"/>
                </a:lnTo>
                <a:lnTo>
                  <a:pt x="3364645" y="132466"/>
                </a:lnTo>
                <a:lnTo>
                  <a:pt x="3362459" y="132903"/>
                </a:lnTo>
                <a:lnTo>
                  <a:pt x="3355683" y="133777"/>
                </a:lnTo>
                <a:lnTo>
                  <a:pt x="3346283" y="133340"/>
                </a:lnTo>
                <a:lnTo>
                  <a:pt x="3330763" y="131592"/>
                </a:lnTo>
                <a:lnTo>
                  <a:pt x="3314588" y="133777"/>
                </a:lnTo>
                <a:lnTo>
                  <a:pt x="3307811" y="134215"/>
                </a:lnTo>
                <a:lnTo>
                  <a:pt x="3298849" y="133340"/>
                </a:lnTo>
                <a:lnTo>
                  <a:pt x="3296227" y="132903"/>
                </a:lnTo>
                <a:lnTo>
                  <a:pt x="3294915" y="131592"/>
                </a:lnTo>
                <a:lnTo>
                  <a:pt x="3294041" y="129187"/>
                </a:lnTo>
                <a:lnTo>
                  <a:pt x="3293603" y="126564"/>
                </a:lnTo>
                <a:lnTo>
                  <a:pt x="3290325" y="110388"/>
                </a:lnTo>
                <a:lnTo>
                  <a:pt x="3289013" y="94431"/>
                </a:lnTo>
                <a:lnTo>
                  <a:pt x="3288139" y="90278"/>
                </a:lnTo>
                <a:lnTo>
                  <a:pt x="3286827" y="87655"/>
                </a:lnTo>
                <a:lnTo>
                  <a:pt x="3284203" y="85469"/>
                </a:lnTo>
                <a:lnTo>
                  <a:pt x="3281362" y="85032"/>
                </a:lnTo>
                <a:lnTo>
                  <a:pt x="3274805" y="85469"/>
                </a:lnTo>
                <a:lnTo>
                  <a:pt x="3268028" y="86343"/>
                </a:lnTo>
                <a:lnTo>
                  <a:pt x="3262126" y="88529"/>
                </a:lnTo>
                <a:lnTo>
                  <a:pt x="3260815" y="89841"/>
                </a:lnTo>
                <a:lnTo>
                  <a:pt x="3259940" y="93557"/>
                </a:lnTo>
                <a:lnTo>
                  <a:pt x="3260377" y="109077"/>
                </a:lnTo>
                <a:lnTo>
                  <a:pt x="3261251" y="125252"/>
                </a:lnTo>
                <a:lnTo>
                  <a:pt x="3261251" y="156948"/>
                </a:lnTo>
                <a:lnTo>
                  <a:pt x="3260815" y="172687"/>
                </a:lnTo>
                <a:lnTo>
                  <a:pt x="3260377" y="188862"/>
                </a:lnTo>
                <a:lnTo>
                  <a:pt x="3259503" y="204382"/>
                </a:lnTo>
                <a:lnTo>
                  <a:pt x="3259065" y="220558"/>
                </a:lnTo>
                <a:lnTo>
                  <a:pt x="3259503" y="236297"/>
                </a:lnTo>
                <a:lnTo>
                  <a:pt x="3260377" y="252473"/>
                </a:lnTo>
                <a:lnTo>
                  <a:pt x="3259065" y="256844"/>
                </a:lnTo>
                <a:lnTo>
                  <a:pt x="3260377" y="259905"/>
                </a:lnTo>
                <a:lnTo>
                  <a:pt x="3275679" y="260342"/>
                </a:lnTo>
                <a:lnTo>
                  <a:pt x="3291417" y="259030"/>
                </a:lnTo>
                <a:lnTo>
                  <a:pt x="3295352" y="259467"/>
                </a:lnTo>
                <a:lnTo>
                  <a:pt x="3297101" y="262309"/>
                </a:lnTo>
                <a:lnTo>
                  <a:pt x="3297975" y="267993"/>
                </a:lnTo>
                <a:lnTo>
                  <a:pt x="3297975" y="277829"/>
                </a:lnTo>
                <a:lnTo>
                  <a:pt x="3296227" y="293131"/>
                </a:lnTo>
                <a:lnTo>
                  <a:pt x="3296227" y="308869"/>
                </a:lnTo>
                <a:lnTo>
                  <a:pt x="3296663" y="324389"/>
                </a:lnTo>
                <a:lnTo>
                  <a:pt x="3296663" y="328542"/>
                </a:lnTo>
                <a:lnTo>
                  <a:pt x="3294477" y="330291"/>
                </a:lnTo>
                <a:lnTo>
                  <a:pt x="3286827" y="331603"/>
                </a:lnTo>
                <a:lnTo>
                  <a:pt x="3278739" y="331165"/>
                </a:lnTo>
                <a:lnTo>
                  <a:pt x="3262126" y="329854"/>
                </a:lnTo>
                <a:lnTo>
                  <a:pt x="3246169" y="330291"/>
                </a:lnTo>
                <a:lnTo>
                  <a:pt x="3229993" y="330291"/>
                </a:lnTo>
                <a:lnTo>
                  <a:pt x="3165509" y="332040"/>
                </a:lnTo>
                <a:lnTo>
                  <a:pt x="3148896" y="333351"/>
                </a:lnTo>
                <a:lnTo>
                  <a:pt x="3141901" y="333351"/>
                </a:lnTo>
                <a:lnTo>
                  <a:pt x="3132939" y="332040"/>
                </a:lnTo>
                <a:lnTo>
                  <a:pt x="3130097" y="329417"/>
                </a:lnTo>
                <a:lnTo>
                  <a:pt x="3130097" y="323952"/>
                </a:lnTo>
                <a:lnTo>
                  <a:pt x="3129660" y="309743"/>
                </a:lnTo>
                <a:lnTo>
                  <a:pt x="3130097" y="294879"/>
                </a:lnTo>
                <a:lnTo>
                  <a:pt x="3128785" y="280671"/>
                </a:lnTo>
                <a:lnTo>
                  <a:pt x="3128349" y="273894"/>
                </a:lnTo>
                <a:lnTo>
                  <a:pt x="3129660" y="265807"/>
                </a:lnTo>
                <a:lnTo>
                  <a:pt x="3130535" y="263184"/>
                </a:lnTo>
                <a:lnTo>
                  <a:pt x="3131846" y="261435"/>
                </a:lnTo>
                <a:lnTo>
                  <a:pt x="3136873" y="259905"/>
                </a:lnTo>
                <a:lnTo>
                  <a:pt x="3145835" y="259030"/>
                </a:lnTo>
                <a:lnTo>
                  <a:pt x="3151737" y="259467"/>
                </a:lnTo>
                <a:lnTo>
                  <a:pt x="3165946" y="259030"/>
                </a:lnTo>
                <a:lnTo>
                  <a:pt x="3167257" y="256844"/>
                </a:lnTo>
                <a:lnTo>
                  <a:pt x="3166821" y="252035"/>
                </a:lnTo>
                <a:lnTo>
                  <a:pt x="3167695" y="236297"/>
                </a:lnTo>
                <a:lnTo>
                  <a:pt x="3167695" y="220121"/>
                </a:lnTo>
                <a:lnTo>
                  <a:pt x="3168569" y="204382"/>
                </a:lnTo>
                <a:lnTo>
                  <a:pt x="3169443" y="188425"/>
                </a:lnTo>
                <a:lnTo>
                  <a:pt x="3169443" y="108639"/>
                </a:lnTo>
                <a:lnTo>
                  <a:pt x="3169007" y="93119"/>
                </a:lnTo>
                <a:lnTo>
                  <a:pt x="3168132" y="89841"/>
                </a:lnTo>
                <a:lnTo>
                  <a:pt x="3166821" y="87655"/>
                </a:lnTo>
                <a:lnTo>
                  <a:pt x="3163760" y="85469"/>
                </a:lnTo>
                <a:lnTo>
                  <a:pt x="3161137" y="85032"/>
                </a:lnTo>
                <a:lnTo>
                  <a:pt x="3153049" y="85906"/>
                </a:lnTo>
                <a:lnTo>
                  <a:pt x="3144524" y="87218"/>
                </a:lnTo>
                <a:lnTo>
                  <a:pt x="3140371" y="88092"/>
                </a:lnTo>
                <a:lnTo>
                  <a:pt x="3138622" y="91589"/>
                </a:lnTo>
                <a:lnTo>
                  <a:pt x="3139059" y="109514"/>
                </a:lnTo>
                <a:lnTo>
                  <a:pt x="3138622" y="119350"/>
                </a:lnTo>
                <a:lnTo>
                  <a:pt x="3137311" y="127001"/>
                </a:lnTo>
                <a:lnTo>
                  <a:pt x="3136437" y="130061"/>
                </a:lnTo>
                <a:lnTo>
                  <a:pt x="3135125" y="132029"/>
                </a:lnTo>
                <a:lnTo>
                  <a:pt x="3132939" y="133777"/>
                </a:lnTo>
                <a:lnTo>
                  <a:pt x="3129660" y="134652"/>
                </a:lnTo>
                <a:lnTo>
                  <a:pt x="3121135" y="135526"/>
                </a:lnTo>
                <a:lnTo>
                  <a:pt x="3113484" y="134652"/>
                </a:lnTo>
                <a:lnTo>
                  <a:pt x="3097527" y="133340"/>
                </a:lnTo>
                <a:lnTo>
                  <a:pt x="3081789" y="134215"/>
                </a:lnTo>
                <a:lnTo>
                  <a:pt x="3066050" y="132903"/>
                </a:lnTo>
                <a:lnTo>
                  <a:pt x="3062989" y="132029"/>
                </a:lnTo>
                <a:lnTo>
                  <a:pt x="3061678" y="131154"/>
                </a:lnTo>
                <a:lnTo>
                  <a:pt x="3060803" y="129187"/>
                </a:lnTo>
                <a:lnTo>
                  <a:pt x="3060367" y="126127"/>
                </a:lnTo>
                <a:lnTo>
                  <a:pt x="3059492" y="107765"/>
                </a:lnTo>
                <a:lnTo>
                  <a:pt x="3060367" y="89403"/>
                </a:lnTo>
                <a:lnTo>
                  <a:pt x="3059055" y="70605"/>
                </a:lnTo>
                <a:lnTo>
                  <a:pt x="3057525" y="52243"/>
                </a:lnTo>
                <a:lnTo>
                  <a:pt x="3057525" y="33444"/>
                </a:lnTo>
                <a:lnTo>
                  <a:pt x="3059929" y="15082"/>
                </a:lnTo>
                <a:lnTo>
                  <a:pt x="3060367" y="12459"/>
                </a:lnTo>
                <a:lnTo>
                  <a:pt x="3061241" y="10711"/>
                </a:lnTo>
                <a:lnTo>
                  <a:pt x="3063427" y="9836"/>
                </a:lnTo>
                <a:lnTo>
                  <a:pt x="3066050" y="9399"/>
                </a:lnTo>
                <a:lnTo>
                  <a:pt x="3082225" y="7432"/>
                </a:lnTo>
                <a:lnTo>
                  <a:pt x="3098839" y="8306"/>
                </a:lnTo>
                <a:lnTo>
                  <a:pt x="3115451" y="7869"/>
                </a:lnTo>
                <a:close/>
                <a:moveTo>
                  <a:pt x="1122071" y="6995"/>
                </a:moveTo>
                <a:lnTo>
                  <a:pt x="1138247" y="8306"/>
                </a:lnTo>
                <a:lnTo>
                  <a:pt x="1154860" y="9399"/>
                </a:lnTo>
                <a:lnTo>
                  <a:pt x="1171473" y="8743"/>
                </a:lnTo>
                <a:lnTo>
                  <a:pt x="1188086" y="7869"/>
                </a:lnTo>
                <a:lnTo>
                  <a:pt x="1237269" y="9399"/>
                </a:lnTo>
                <a:lnTo>
                  <a:pt x="1253882" y="9399"/>
                </a:lnTo>
                <a:lnTo>
                  <a:pt x="1270276" y="9836"/>
                </a:lnTo>
                <a:lnTo>
                  <a:pt x="1286889" y="9836"/>
                </a:lnTo>
                <a:lnTo>
                  <a:pt x="1319678" y="8743"/>
                </a:lnTo>
                <a:lnTo>
                  <a:pt x="1336072" y="7432"/>
                </a:lnTo>
                <a:lnTo>
                  <a:pt x="1344597" y="6995"/>
                </a:lnTo>
                <a:lnTo>
                  <a:pt x="1352685" y="7869"/>
                </a:lnTo>
                <a:lnTo>
                  <a:pt x="1355308" y="8743"/>
                </a:lnTo>
                <a:lnTo>
                  <a:pt x="1357275" y="10273"/>
                </a:lnTo>
                <a:lnTo>
                  <a:pt x="1358587" y="15082"/>
                </a:lnTo>
                <a:lnTo>
                  <a:pt x="1359461" y="33881"/>
                </a:lnTo>
                <a:lnTo>
                  <a:pt x="1359898" y="52243"/>
                </a:lnTo>
                <a:lnTo>
                  <a:pt x="1359024" y="70605"/>
                </a:lnTo>
                <a:lnTo>
                  <a:pt x="1358587" y="89403"/>
                </a:lnTo>
                <a:lnTo>
                  <a:pt x="1359898" y="107765"/>
                </a:lnTo>
                <a:lnTo>
                  <a:pt x="1360336" y="113667"/>
                </a:lnTo>
                <a:lnTo>
                  <a:pt x="1359024" y="126127"/>
                </a:lnTo>
                <a:lnTo>
                  <a:pt x="1358587" y="128750"/>
                </a:lnTo>
                <a:lnTo>
                  <a:pt x="1357275" y="131154"/>
                </a:lnTo>
                <a:lnTo>
                  <a:pt x="1354871" y="132466"/>
                </a:lnTo>
                <a:lnTo>
                  <a:pt x="1352685" y="132903"/>
                </a:lnTo>
                <a:lnTo>
                  <a:pt x="1345909" y="133777"/>
                </a:lnTo>
                <a:lnTo>
                  <a:pt x="1336509" y="133340"/>
                </a:lnTo>
                <a:lnTo>
                  <a:pt x="1320989" y="131592"/>
                </a:lnTo>
                <a:lnTo>
                  <a:pt x="1304813" y="133777"/>
                </a:lnTo>
                <a:lnTo>
                  <a:pt x="1298037" y="134215"/>
                </a:lnTo>
                <a:lnTo>
                  <a:pt x="1289075" y="133340"/>
                </a:lnTo>
                <a:lnTo>
                  <a:pt x="1286452" y="132903"/>
                </a:lnTo>
                <a:lnTo>
                  <a:pt x="1285140" y="131592"/>
                </a:lnTo>
                <a:lnTo>
                  <a:pt x="1284266" y="129187"/>
                </a:lnTo>
                <a:lnTo>
                  <a:pt x="1283829" y="126564"/>
                </a:lnTo>
                <a:lnTo>
                  <a:pt x="1280550" y="110388"/>
                </a:lnTo>
                <a:lnTo>
                  <a:pt x="1279238" y="94431"/>
                </a:lnTo>
                <a:lnTo>
                  <a:pt x="1278364" y="90278"/>
                </a:lnTo>
                <a:lnTo>
                  <a:pt x="1277052" y="87655"/>
                </a:lnTo>
                <a:lnTo>
                  <a:pt x="1274429" y="85469"/>
                </a:lnTo>
                <a:lnTo>
                  <a:pt x="1271587" y="85032"/>
                </a:lnTo>
                <a:lnTo>
                  <a:pt x="1265030" y="85469"/>
                </a:lnTo>
                <a:lnTo>
                  <a:pt x="1258253" y="86343"/>
                </a:lnTo>
                <a:lnTo>
                  <a:pt x="1252351" y="88529"/>
                </a:lnTo>
                <a:lnTo>
                  <a:pt x="1251040" y="89841"/>
                </a:lnTo>
                <a:lnTo>
                  <a:pt x="1250166" y="93557"/>
                </a:lnTo>
                <a:lnTo>
                  <a:pt x="1250603" y="109077"/>
                </a:lnTo>
                <a:lnTo>
                  <a:pt x="1251477" y="125252"/>
                </a:lnTo>
                <a:lnTo>
                  <a:pt x="1251477" y="156948"/>
                </a:lnTo>
                <a:lnTo>
                  <a:pt x="1251040" y="172687"/>
                </a:lnTo>
                <a:lnTo>
                  <a:pt x="1250603" y="188862"/>
                </a:lnTo>
                <a:lnTo>
                  <a:pt x="1249728" y="204382"/>
                </a:lnTo>
                <a:lnTo>
                  <a:pt x="1249291" y="220558"/>
                </a:lnTo>
                <a:lnTo>
                  <a:pt x="1249728" y="236297"/>
                </a:lnTo>
                <a:lnTo>
                  <a:pt x="1250603" y="252473"/>
                </a:lnTo>
                <a:lnTo>
                  <a:pt x="1249291" y="256844"/>
                </a:lnTo>
                <a:lnTo>
                  <a:pt x="1250603" y="259905"/>
                </a:lnTo>
                <a:lnTo>
                  <a:pt x="1265904" y="260342"/>
                </a:lnTo>
                <a:lnTo>
                  <a:pt x="1281643" y="259030"/>
                </a:lnTo>
                <a:lnTo>
                  <a:pt x="1285577" y="259467"/>
                </a:lnTo>
                <a:lnTo>
                  <a:pt x="1287326" y="262309"/>
                </a:lnTo>
                <a:lnTo>
                  <a:pt x="1288200" y="267993"/>
                </a:lnTo>
                <a:lnTo>
                  <a:pt x="1288200" y="277829"/>
                </a:lnTo>
                <a:lnTo>
                  <a:pt x="1286452" y="293131"/>
                </a:lnTo>
                <a:lnTo>
                  <a:pt x="1286452" y="308869"/>
                </a:lnTo>
                <a:lnTo>
                  <a:pt x="1286889" y="324389"/>
                </a:lnTo>
                <a:lnTo>
                  <a:pt x="1286889" y="328542"/>
                </a:lnTo>
                <a:lnTo>
                  <a:pt x="1284703" y="330291"/>
                </a:lnTo>
                <a:lnTo>
                  <a:pt x="1277052" y="331603"/>
                </a:lnTo>
                <a:lnTo>
                  <a:pt x="1268964" y="331165"/>
                </a:lnTo>
                <a:lnTo>
                  <a:pt x="1252351" y="329854"/>
                </a:lnTo>
                <a:lnTo>
                  <a:pt x="1236394" y="330291"/>
                </a:lnTo>
                <a:lnTo>
                  <a:pt x="1220219" y="330291"/>
                </a:lnTo>
                <a:lnTo>
                  <a:pt x="1155734" y="332040"/>
                </a:lnTo>
                <a:lnTo>
                  <a:pt x="1139121" y="333351"/>
                </a:lnTo>
                <a:lnTo>
                  <a:pt x="1132126" y="333351"/>
                </a:lnTo>
                <a:lnTo>
                  <a:pt x="1123164" y="332040"/>
                </a:lnTo>
                <a:lnTo>
                  <a:pt x="1120322" y="329417"/>
                </a:lnTo>
                <a:lnTo>
                  <a:pt x="1120322" y="323952"/>
                </a:lnTo>
                <a:lnTo>
                  <a:pt x="1119885" y="309743"/>
                </a:lnTo>
                <a:lnTo>
                  <a:pt x="1120322" y="294879"/>
                </a:lnTo>
                <a:lnTo>
                  <a:pt x="1119011" y="280671"/>
                </a:lnTo>
                <a:lnTo>
                  <a:pt x="1118574" y="273894"/>
                </a:lnTo>
                <a:lnTo>
                  <a:pt x="1119885" y="265807"/>
                </a:lnTo>
                <a:lnTo>
                  <a:pt x="1120759" y="263184"/>
                </a:lnTo>
                <a:lnTo>
                  <a:pt x="1122071" y="261435"/>
                </a:lnTo>
                <a:lnTo>
                  <a:pt x="1127099" y="259905"/>
                </a:lnTo>
                <a:lnTo>
                  <a:pt x="1136061" y="259030"/>
                </a:lnTo>
                <a:lnTo>
                  <a:pt x="1141963" y="259467"/>
                </a:lnTo>
                <a:lnTo>
                  <a:pt x="1156171" y="259030"/>
                </a:lnTo>
                <a:lnTo>
                  <a:pt x="1157483" y="256844"/>
                </a:lnTo>
                <a:lnTo>
                  <a:pt x="1157046" y="252035"/>
                </a:lnTo>
                <a:lnTo>
                  <a:pt x="1157920" y="236297"/>
                </a:lnTo>
                <a:lnTo>
                  <a:pt x="1157920" y="220121"/>
                </a:lnTo>
                <a:lnTo>
                  <a:pt x="1158794" y="204382"/>
                </a:lnTo>
                <a:lnTo>
                  <a:pt x="1159669" y="188425"/>
                </a:lnTo>
                <a:lnTo>
                  <a:pt x="1159669" y="108639"/>
                </a:lnTo>
                <a:lnTo>
                  <a:pt x="1159232" y="93119"/>
                </a:lnTo>
                <a:lnTo>
                  <a:pt x="1158357" y="89841"/>
                </a:lnTo>
                <a:lnTo>
                  <a:pt x="1157046" y="87655"/>
                </a:lnTo>
                <a:lnTo>
                  <a:pt x="1153985" y="85469"/>
                </a:lnTo>
                <a:lnTo>
                  <a:pt x="1151362" y="85032"/>
                </a:lnTo>
                <a:lnTo>
                  <a:pt x="1143274" y="85906"/>
                </a:lnTo>
                <a:lnTo>
                  <a:pt x="1134749" y="87218"/>
                </a:lnTo>
                <a:lnTo>
                  <a:pt x="1130596" y="88092"/>
                </a:lnTo>
                <a:lnTo>
                  <a:pt x="1128847" y="91589"/>
                </a:lnTo>
                <a:lnTo>
                  <a:pt x="1129285" y="109514"/>
                </a:lnTo>
                <a:lnTo>
                  <a:pt x="1128847" y="119350"/>
                </a:lnTo>
                <a:lnTo>
                  <a:pt x="1127536" y="127001"/>
                </a:lnTo>
                <a:lnTo>
                  <a:pt x="1126661" y="130061"/>
                </a:lnTo>
                <a:lnTo>
                  <a:pt x="1125350" y="132029"/>
                </a:lnTo>
                <a:lnTo>
                  <a:pt x="1123164" y="133777"/>
                </a:lnTo>
                <a:lnTo>
                  <a:pt x="1119885" y="134652"/>
                </a:lnTo>
                <a:lnTo>
                  <a:pt x="1111360" y="135526"/>
                </a:lnTo>
                <a:lnTo>
                  <a:pt x="1103709" y="134652"/>
                </a:lnTo>
                <a:lnTo>
                  <a:pt x="1087752" y="133340"/>
                </a:lnTo>
                <a:lnTo>
                  <a:pt x="1072014" y="134215"/>
                </a:lnTo>
                <a:lnTo>
                  <a:pt x="1056275" y="132903"/>
                </a:lnTo>
                <a:lnTo>
                  <a:pt x="1053215" y="132029"/>
                </a:lnTo>
                <a:lnTo>
                  <a:pt x="1051903" y="131154"/>
                </a:lnTo>
                <a:lnTo>
                  <a:pt x="1051029" y="129187"/>
                </a:lnTo>
                <a:lnTo>
                  <a:pt x="1050592" y="126127"/>
                </a:lnTo>
                <a:lnTo>
                  <a:pt x="1049717" y="107765"/>
                </a:lnTo>
                <a:lnTo>
                  <a:pt x="1050592" y="89403"/>
                </a:lnTo>
                <a:lnTo>
                  <a:pt x="1049280" y="70605"/>
                </a:lnTo>
                <a:lnTo>
                  <a:pt x="1047750" y="52243"/>
                </a:lnTo>
                <a:lnTo>
                  <a:pt x="1047750" y="33444"/>
                </a:lnTo>
                <a:lnTo>
                  <a:pt x="1050154" y="15082"/>
                </a:lnTo>
                <a:lnTo>
                  <a:pt x="1050592" y="12459"/>
                </a:lnTo>
                <a:lnTo>
                  <a:pt x="1051466" y="10711"/>
                </a:lnTo>
                <a:lnTo>
                  <a:pt x="1053652" y="9836"/>
                </a:lnTo>
                <a:lnTo>
                  <a:pt x="1056275" y="9399"/>
                </a:lnTo>
                <a:lnTo>
                  <a:pt x="1072451" y="7432"/>
                </a:lnTo>
                <a:lnTo>
                  <a:pt x="1089064" y="8306"/>
                </a:lnTo>
                <a:lnTo>
                  <a:pt x="1105677" y="7869"/>
                </a:lnTo>
                <a:close/>
                <a:moveTo>
                  <a:pt x="4038879" y="6120"/>
                </a:moveTo>
                <a:lnTo>
                  <a:pt x="4056585" y="6120"/>
                </a:lnTo>
                <a:lnTo>
                  <a:pt x="4109483" y="7432"/>
                </a:lnTo>
                <a:lnTo>
                  <a:pt x="4126971" y="8743"/>
                </a:lnTo>
                <a:lnTo>
                  <a:pt x="4130031" y="8743"/>
                </a:lnTo>
                <a:lnTo>
                  <a:pt x="4132435" y="10711"/>
                </a:lnTo>
                <a:lnTo>
                  <a:pt x="4143147" y="23170"/>
                </a:lnTo>
                <a:lnTo>
                  <a:pt x="4153421" y="36067"/>
                </a:lnTo>
                <a:lnTo>
                  <a:pt x="4171345" y="63828"/>
                </a:lnTo>
                <a:lnTo>
                  <a:pt x="4214189" y="114104"/>
                </a:lnTo>
                <a:lnTo>
                  <a:pt x="4223151" y="128313"/>
                </a:lnTo>
                <a:lnTo>
                  <a:pt x="4232113" y="142303"/>
                </a:lnTo>
                <a:lnTo>
                  <a:pt x="4242825" y="154762"/>
                </a:lnTo>
                <a:lnTo>
                  <a:pt x="4253317" y="167222"/>
                </a:lnTo>
                <a:lnTo>
                  <a:pt x="4255065" y="168752"/>
                </a:lnTo>
                <a:lnTo>
                  <a:pt x="4256377" y="170064"/>
                </a:lnTo>
                <a:lnTo>
                  <a:pt x="4259437" y="172250"/>
                </a:lnTo>
                <a:lnTo>
                  <a:pt x="4263591" y="172250"/>
                </a:lnTo>
                <a:lnTo>
                  <a:pt x="4266651" y="170064"/>
                </a:lnTo>
                <a:lnTo>
                  <a:pt x="4267963" y="166348"/>
                </a:lnTo>
                <a:lnTo>
                  <a:pt x="4266651" y="157385"/>
                </a:lnTo>
                <a:lnTo>
                  <a:pt x="4265339" y="151265"/>
                </a:lnTo>
                <a:lnTo>
                  <a:pt x="4263153" y="135963"/>
                </a:lnTo>
                <a:lnTo>
                  <a:pt x="4262716" y="127001"/>
                </a:lnTo>
                <a:lnTo>
                  <a:pt x="4262716" y="118476"/>
                </a:lnTo>
                <a:lnTo>
                  <a:pt x="4263591" y="87218"/>
                </a:lnTo>
                <a:lnTo>
                  <a:pt x="4264465" y="84594"/>
                </a:lnTo>
                <a:lnTo>
                  <a:pt x="4264465" y="82627"/>
                </a:lnTo>
                <a:lnTo>
                  <a:pt x="4247852" y="83064"/>
                </a:lnTo>
                <a:lnTo>
                  <a:pt x="4238889" y="83720"/>
                </a:lnTo>
                <a:lnTo>
                  <a:pt x="4232113" y="82190"/>
                </a:lnTo>
                <a:lnTo>
                  <a:pt x="4230365" y="78692"/>
                </a:lnTo>
                <a:lnTo>
                  <a:pt x="4231239" y="73228"/>
                </a:lnTo>
                <a:lnTo>
                  <a:pt x="4231676" y="59019"/>
                </a:lnTo>
                <a:lnTo>
                  <a:pt x="4232551" y="44155"/>
                </a:lnTo>
                <a:lnTo>
                  <a:pt x="4232113" y="29509"/>
                </a:lnTo>
                <a:lnTo>
                  <a:pt x="4233862" y="15082"/>
                </a:lnTo>
                <a:lnTo>
                  <a:pt x="4234518" y="12459"/>
                </a:lnTo>
                <a:lnTo>
                  <a:pt x="4235392" y="10711"/>
                </a:lnTo>
                <a:lnTo>
                  <a:pt x="4239764" y="8743"/>
                </a:lnTo>
                <a:lnTo>
                  <a:pt x="4257689" y="6995"/>
                </a:lnTo>
                <a:lnTo>
                  <a:pt x="4276487" y="7869"/>
                </a:lnTo>
                <a:lnTo>
                  <a:pt x="4313211" y="6995"/>
                </a:lnTo>
                <a:lnTo>
                  <a:pt x="4331573" y="7869"/>
                </a:lnTo>
                <a:lnTo>
                  <a:pt x="4349934" y="8306"/>
                </a:lnTo>
                <a:lnTo>
                  <a:pt x="4368295" y="7869"/>
                </a:lnTo>
                <a:lnTo>
                  <a:pt x="4386657" y="9399"/>
                </a:lnTo>
                <a:lnTo>
                  <a:pt x="4391029" y="10711"/>
                </a:lnTo>
                <a:lnTo>
                  <a:pt x="4392997" y="15082"/>
                </a:lnTo>
                <a:lnTo>
                  <a:pt x="4393871" y="29509"/>
                </a:lnTo>
                <a:lnTo>
                  <a:pt x="4392997" y="44155"/>
                </a:lnTo>
                <a:lnTo>
                  <a:pt x="4393433" y="59019"/>
                </a:lnTo>
                <a:lnTo>
                  <a:pt x="4391903" y="73228"/>
                </a:lnTo>
                <a:lnTo>
                  <a:pt x="4390592" y="77381"/>
                </a:lnTo>
                <a:lnTo>
                  <a:pt x="4388843" y="78255"/>
                </a:lnTo>
                <a:lnTo>
                  <a:pt x="4386220" y="79130"/>
                </a:lnTo>
                <a:lnTo>
                  <a:pt x="4375072" y="80878"/>
                </a:lnTo>
                <a:lnTo>
                  <a:pt x="4363268" y="81753"/>
                </a:lnTo>
                <a:lnTo>
                  <a:pt x="4358022" y="81316"/>
                </a:lnTo>
                <a:lnTo>
                  <a:pt x="4355180" y="81753"/>
                </a:lnTo>
                <a:lnTo>
                  <a:pt x="4354743" y="83064"/>
                </a:lnTo>
                <a:lnTo>
                  <a:pt x="4354743" y="100114"/>
                </a:lnTo>
                <a:lnTo>
                  <a:pt x="4357147" y="117602"/>
                </a:lnTo>
                <a:lnTo>
                  <a:pt x="4355836" y="135089"/>
                </a:lnTo>
                <a:lnTo>
                  <a:pt x="4354743" y="152139"/>
                </a:lnTo>
                <a:lnTo>
                  <a:pt x="4356273" y="169189"/>
                </a:lnTo>
                <a:lnTo>
                  <a:pt x="4357585" y="186677"/>
                </a:lnTo>
                <a:lnTo>
                  <a:pt x="4355836" y="220558"/>
                </a:lnTo>
                <a:lnTo>
                  <a:pt x="4355836" y="255096"/>
                </a:lnTo>
                <a:lnTo>
                  <a:pt x="4356711" y="272583"/>
                </a:lnTo>
                <a:lnTo>
                  <a:pt x="4358022" y="289633"/>
                </a:lnTo>
                <a:lnTo>
                  <a:pt x="4354743" y="323515"/>
                </a:lnTo>
                <a:lnTo>
                  <a:pt x="4353431" y="328105"/>
                </a:lnTo>
                <a:lnTo>
                  <a:pt x="4349059" y="329417"/>
                </a:lnTo>
                <a:lnTo>
                  <a:pt x="4332447" y="332040"/>
                </a:lnTo>
                <a:lnTo>
                  <a:pt x="4315397" y="332477"/>
                </a:lnTo>
                <a:lnTo>
                  <a:pt x="4298347" y="331603"/>
                </a:lnTo>
                <a:lnTo>
                  <a:pt x="4281952" y="329854"/>
                </a:lnTo>
                <a:lnTo>
                  <a:pt x="4277799" y="330291"/>
                </a:lnTo>
                <a:lnTo>
                  <a:pt x="4275176" y="329417"/>
                </a:lnTo>
                <a:lnTo>
                  <a:pt x="4264902" y="316301"/>
                </a:lnTo>
                <a:lnTo>
                  <a:pt x="4255065" y="303404"/>
                </a:lnTo>
                <a:lnTo>
                  <a:pt x="4245666" y="290507"/>
                </a:lnTo>
                <a:lnTo>
                  <a:pt x="4235829" y="276955"/>
                </a:lnTo>
                <a:lnTo>
                  <a:pt x="4225993" y="264058"/>
                </a:lnTo>
                <a:lnTo>
                  <a:pt x="4216156" y="251598"/>
                </a:lnTo>
                <a:lnTo>
                  <a:pt x="4205664" y="238483"/>
                </a:lnTo>
                <a:lnTo>
                  <a:pt x="4195827" y="226023"/>
                </a:lnTo>
                <a:lnTo>
                  <a:pt x="4186427" y="212033"/>
                </a:lnTo>
                <a:lnTo>
                  <a:pt x="4177465" y="198699"/>
                </a:lnTo>
                <a:lnTo>
                  <a:pt x="4166755" y="186677"/>
                </a:lnTo>
                <a:lnTo>
                  <a:pt x="4156043" y="173998"/>
                </a:lnTo>
                <a:lnTo>
                  <a:pt x="4153857" y="169626"/>
                </a:lnTo>
                <a:lnTo>
                  <a:pt x="4152109" y="165036"/>
                </a:lnTo>
                <a:lnTo>
                  <a:pt x="4149705" y="163724"/>
                </a:lnTo>
                <a:lnTo>
                  <a:pt x="4146644" y="164162"/>
                </a:lnTo>
                <a:lnTo>
                  <a:pt x="4143147" y="166348"/>
                </a:lnTo>
                <a:lnTo>
                  <a:pt x="4143147" y="167878"/>
                </a:lnTo>
                <a:lnTo>
                  <a:pt x="4144021" y="197388"/>
                </a:lnTo>
                <a:lnTo>
                  <a:pt x="4144895" y="212033"/>
                </a:lnTo>
                <a:lnTo>
                  <a:pt x="4145333" y="226897"/>
                </a:lnTo>
                <a:lnTo>
                  <a:pt x="4143584" y="252035"/>
                </a:lnTo>
                <a:lnTo>
                  <a:pt x="4143584" y="255533"/>
                </a:lnTo>
                <a:lnTo>
                  <a:pt x="4146207" y="257282"/>
                </a:lnTo>
                <a:lnTo>
                  <a:pt x="4173968" y="259030"/>
                </a:lnTo>
                <a:lnTo>
                  <a:pt x="4176591" y="261435"/>
                </a:lnTo>
                <a:lnTo>
                  <a:pt x="4176591" y="265807"/>
                </a:lnTo>
                <a:lnTo>
                  <a:pt x="4177029" y="280234"/>
                </a:lnTo>
                <a:lnTo>
                  <a:pt x="4177029" y="294879"/>
                </a:lnTo>
                <a:lnTo>
                  <a:pt x="4178559" y="309743"/>
                </a:lnTo>
                <a:lnTo>
                  <a:pt x="4177903" y="323952"/>
                </a:lnTo>
                <a:lnTo>
                  <a:pt x="4175279" y="329417"/>
                </a:lnTo>
                <a:lnTo>
                  <a:pt x="4170033" y="331165"/>
                </a:lnTo>
                <a:lnTo>
                  <a:pt x="4151671" y="331603"/>
                </a:lnTo>
                <a:lnTo>
                  <a:pt x="4132873" y="329854"/>
                </a:lnTo>
                <a:lnTo>
                  <a:pt x="4095713" y="331603"/>
                </a:lnTo>
                <a:lnTo>
                  <a:pt x="4058552" y="331603"/>
                </a:lnTo>
                <a:lnTo>
                  <a:pt x="4040190" y="332477"/>
                </a:lnTo>
                <a:lnTo>
                  <a:pt x="4021391" y="331165"/>
                </a:lnTo>
                <a:lnTo>
                  <a:pt x="4015927" y="328979"/>
                </a:lnTo>
                <a:lnTo>
                  <a:pt x="4013303" y="323952"/>
                </a:lnTo>
                <a:lnTo>
                  <a:pt x="4012866" y="309743"/>
                </a:lnTo>
                <a:lnTo>
                  <a:pt x="4014615" y="294879"/>
                </a:lnTo>
                <a:lnTo>
                  <a:pt x="4013741" y="280234"/>
                </a:lnTo>
                <a:lnTo>
                  <a:pt x="4014615" y="265807"/>
                </a:lnTo>
                <a:lnTo>
                  <a:pt x="4016363" y="260998"/>
                </a:lnTo>
                <a:lnTo>
                  <a:pt x="4021391" y="258593"/>
                </a:lnTo>
                <a:lnTo>
                  <a:pt x="4025763" y="258156"/>
                </a:lnTo>
                <a:lnTo>
                  <a:pt x="4033851" y="259467"/>
                </a:lnTo>
                <a:lnTo>
                  <a:pt x="4045873" y="259905"/>
                </a:lnTo>
                <a:lnTo>
                  <a:pt x="4049153" y="259030"/>
                </a:lnTo>
                <a:lnTo>
                  <a:pt x="4051339" y="257282"/>
                </a:lnTo>
                <a:lnTo>
                  <a:pt x="4053961" y="252035"/>
                </a:lnTo>
                <a:lnTo>
                  <a:pt x="4054399" y="235860"/>
                </a:lnTo>
                <a:lnTo>
                  <a:pt x="4053087" y="219247"/>
                </a:lnTo>
                <a:lnTo>
                  <a:pt x="4053087" y="202634"/>
                </a:lnTo>
                <a:lnTo>
                  <a:pt x="4053524" y="186021"/>
                </a:lnTo>
                <a:lnTo>
                  <a:pt x="4053087" y="169626"/>
                </a:lnTo>
                <a:lnTo>
                  <a:pt x="4053087" y="153013"/>
                </a:lnTo>
                <a:lnTo>
                  <a:pt x="4052650" y="136838"/>
                </a:lnTo>
                <a:lnTo>
                  <a:pt x="4051775" y="120225"/>
                </a:lnTo>
                <a:lnTo>
                  <a:pt x="4053087" y="103830"/>
                </a:lnTo>
                <a:lnTo>
                  <a:pt x="4051775" y="87655"/>
                </a:lnTo>
                <a:lnTo>
                  <a:pt x="4050464" y="82190"/>
                </a:lnTo>
                <a:lnTo>
                  <a:pt x="4048715" y="80441"/>
                </a:lnTo>
                <a:lnTo>
                  <a:pt x="4045873" y="80004"/>
                </a:lnTo>
                <a:lnTo>
                  <a:pt x="4033851" y="80004"/>
                </a:lnTo>
                <a:lnTo>
                  <a:pt x="4028386" y="81316"/>
                </a:lnTo>
                <a:lnTo>
                  <a:pt x="4021391" y="80441"/>
                </a:lnTo>
                <a:lnTo>
                  <a:pt x="4017238" y="78255"/>
                </a:lnTo>
                <a:lnTo>
                  <a:pt x="4015927" y="73228"/>
                </a:lnTo>
                <a:lnTo>
                  <a:pt x="4013741" y="59019"/>
                </a:lnTo>
                <a:lnTo>
                  <a:pt x="4013303" y="44155"/>
                </a:lnTo>
                <a:lnTo>
                  <a:pt x="4012429" y="29509"/>
                </a:lnTo>
                <a:lnTo>
                  <a:pt x="4013741" y="14645"/>
                </a:lnTo>
                <a:lnTo>
                  <a:pt x="4015927" y="10273"/>
                </a:lnTo>
                <a:lnTo>
                  <a:pt x="4021391" y="8306"/>
                </a:lnTo>
                <a:close/>
                <a:moveTo>
                  <a:pt x="2782635" y="6120"/>
                </a:moveTo>
                <a:lnTo>
                  <a:pt x="2798811" y="7432"/>
                </a:lnTo>
                <a:lnTo>
                  <a:pt x="2830069" y="9399"/>
                </a:lnTo>
                <a:lnTo>
                  <a:pt x="2845807" y="9836"/>
                </a:lnTo>
                <a:lnTo>
                  <a:pt x="2877503" y="7869"/>
                </a:lnTo>
                <a:lnTo>
                  <a:pt x="2878377" y="7869"/>
                </a:lnTo>
                <a:lnTo>
                  <a:pt x="2907887" y="8743"/>
                </a:lnTo>
                <a:lnTo>
                  <a:pt x="2911167" y="9399"/>
                </a:lnTo>
                <a:lnTo>
                  <a:pt x="2913353" y="10273"/>
                </a:lnTo>
                <a:lnTo>
                  <a:pt x="2915101" y="12022"/>
                </a:lnTo>
                <a:lnTo>
                  <a:pt x="2916413" y="14645"/>
                </a:lnTo>
                <a:lnTo>
                  <a:pt x="2927998" y="43281"/>
                </a:lnTo>
                <a:lnTo>
                  <a:pt x="2935649" y="59019"/>
                </a:lnTo>
                <a:lnTo>
                  <a:pt x="2942862" y="74102"/>
                </a:lnTo>
                <a:lnTo>
                  <a:pt x="2950950" y="88966"/>
                </a:lnTo>
                <a:lnTo>
                  <a:pt x="2959038" y="104268"/>
                </a:lnTo>
                <a:lnTo>
                  <a:pt x="2966251" y="119350"/>
                </a:lnTo>
                <a:lnTo>
                  <a:pt x="2972809" y="134652"/>
                </a:lnTo>
                <a:lnTo>
                  <a:pt x="2979585" y="150390"/>
                </a:lnTo>
                <a:lnTo>
                  <a:pt x="2986362" y="165473"/>
                </a:lnTo>
                <a:lnTo>
                  <a:pt x="2992483" y="181649"/>
                </a:lnTo>
                <a:lnTo>
                  <a:pt x="2998385" y="197388"/>
                </a:lnTo>
                <a:lnTo>
                  <a:pt x="3004723" y="212908"/>
                </a:lnTo>
                <a:lnTo>
                  <a:pt x="3010844" y="228209"/>
                </a:lnTo>
                <a:lnTo>
                  <a:pt x="3018057" y="241543"/>
                </a:lnTo>
                <a:lnTo>
                  <a:pt x="3025271" y="254221"/>
                </a:lnTo>
                <a:lnTo>
                  <a:pt x="3027894" y="256844"/>
                </a:lnTo>
                <a:lnTo>
                  <a:pt x="3031173" y="257719"/>
                </a:lnTo>
                <a:lnTo>
                  <a:pt x="3041447" y="257719"/>
                </a:lnTo>
                <a:lnTo>
                  <a:pt x="3052157" y="257282"/>
                </a:lnTo>
                <a:lnTo>
                  <a:pt x="3054781" y="258156"/>
                </a:lnTo>
                <a:lnTo>
                  <a:pt x="3056967" y="259905"/>
                </a:lnTo>
                <a:lnTo>
                  <a:pt x="3058715" y="261872"/>
                </a:lnTo>
                <a:lnTo>
                  <a:pt x="3060683" y="264058"/>
                </a:lnTo>
                <a:lnTo>
                  <a:pt x="3061995" y="265807"/>
                </a:lnTo>
                <a:lnTo>
                  <a:pt x="3061995" y="267993"/>
                </a:lnTo>
                <a:lnTo>
                  <a:pt x="3062431" y="281545"/>
                </a:lnTo>
                <a:lnTo>
                  <a:pt x="3062869" y="294442"/>
                </a:lnTo>
                <a:lnTo>
                  <a:pt x="3062431" y="308432"/>
                </a:lnTo>
                <a:lnTo>
                  <a:pt x="3061995" y="321329"/>
                </a:lnTo>
                <a:lnTo>
                  <a:pt x="3061557" y="323515"/>
                </a:lnTo>
                <a:lnTo>
                  <a:pt x="3060683" y="326356"/>
                </a:lnTo>
                <a:lnTo>
                  <a:pt x="3058715" y="328105"/>
                </a:lnTo>
                <a:lnTo>
                  <a:pt x="3056967" y="329417"/>
                </a:lnTo>
                <a:lnTo>
                  <a:pt x="3054781" y="330291"/>
                </a:lnTo>
                <a:lnTo>
                  <a:pt x="3052157" y="330728"/>
                </a:lnTo>
                <a:lnTo>
                  <a:pt x="3018057" y="331603"/>
                </a:lnTo>
                <a:lnTo>
                  <a:pt x="3000133" y="330291"/>
                </a:lnTo>
                <a:lnTo>
                  <a:pt x="2981334" y="329417"/>
                </a:lnTo>
                <a:lnTo>
                  <a:pt x="2963409" y="330291"/>
                </a:lnTo>
                <a:lnTo>
                  <a:pt x="2945048" y="330728"/>
                </a:lnTo>
                <a:lnTo>
                  <a:pt x="2944611" y="330728"/>
                </a:lnTo>
                <a:lnTo>
                  <a:pt x="2927561" y="329854"/>
                </a:lnTo>
                <a:lnTo>
                  <a:pt x="2910729" y="329417"/>
                </a:lnTo>
                <a:lnTo>
                  <a:pt x="2908325" y="328979"/>
                </a:lnTo>
                <a:lnTo>
                  <a:pt x="2906139" y="328105"/>
                </a:lnTo>
                <a:lnTo>
                  <a:pt x="2903953" y="325701"/>
                </a:lnTo>
                <a:lnTo>
                  <a:pt x="2902641" y="323515"/>
                </a:lnTo>
                <a:lnTo>
                  <a:pt x="2901767" y="320454"/>
                </a:lnTo>
                <a:lnTo>
                  <a:pt x="2902641" y="297940"/>
                </a:lnTo>
                <a:lnTo>
                  <a:pt x="2902641" y="286354"/>
                </a:lnTo>
                <a:lnTo>
                  <a:pt x="2903079" y="274769"/>
                </a:lnTo>
                <a:lnTo>
                  <a:pt x="2904390" y="270834"/>
                </a:lnTo>
                <a:lnTo>
                  <a:pt x="2906576" y="267993"/>
                </a:lnTo>
                <a:lnTo>
                  <a:pt x="2909199" y="266681"/>
                </a:lnTo>
                <a:lnTo>
                  <a:pt x="2914227" y="265807"/>
                </a:lnTo>
                <a:lnTo>
                  <a:pt x="2917724" y="265807"/>
                </a:lnTo>
                <a:lnTo>
                  <a:pt x="2921440" y="264495"/>
                </a:lnTo>
                <a:lnTo>
                  <a:pt x="2923626" y="261872"/>
                </a:lnTo>
                <a:lnTo>
                  <a:pt x="2924501" y="259467"/>
                </a:lnTo>
                <a:lnTo>
                  <a:pt x="2925375" y="256844"/>
                </a:lnTo>
                <a:lnTo>
                  <a:pt x="2925812" y="254658"/>
                </a:lnTo>
                <a:lnTo>
                  <a:pt x="2925812" y="252473"/>
                </a:lnTo>
                <a:lnTo>
                  <a:pt x="2923626" y="246571"/>
                </a:lnTo>
                <a:lnTo>
                  <a:pt x="2921877" y="241106"/>
                </a:lnTo>
                <a:lnTo>
                  <a:pt x="2920566" y="238483"/>
                </a:lnTo>
                <a:lnTo>
                  <a:pt x="2918599" y="236297"/>
                </a:lnTo>
                <a:lnTo>
                  <a:pt x="2916413" y="234548"/>
                </a:lnTo>
                <a:lnTo>
                  <a:pt x="2912478" y="233674"/>
                </a:lnTo>
                <a:lnTo>
                  <a:pt x="2895428" y="234548"/>
                </a:lnTo>
                <a:lnTo>
                  <a:pt x="2878815" y="235860"/>
                </a:lnTo>
                <a:lnTo>
                  <a:pt x="2842091" y="233237"/>
                </a:lnTo>
                <a:lnTo>
                  <a:pt x="2841655" y="233237"/>
                </a:lnTo>
                <a:lnTo>
                  <a:pt x="2826135" y="233674"/>
                </a:lnTo>
                <a:lnTo>
                  <a:pt x="2810833" y="233674"/>
                </a:lnTo>
                <a:lnTo>
                  <a:pt x="2806243" y="235422"/>
                </a:lnTo>
                <a:lnTo>
                  <a:pt x="2804057" y="239794"/>
                </a:lnTo>
                <a:lnTo>
                  <a:pt x="2801871" y="246133"/>
                </a:lnTo>
                <a:lnTo>
                  <a:pt x="2799685" y="252035"/>
                </a:lnTo>
                <a:lnTo>
                  <a:pt x="2799685" y="255096"/>
                </a:lnTo>
                <a:lnTo>
                  <a:pt x="2800559" y="257719"/>
                </a:lnTo>
                <a:lnTo>
                  <a:pt x="2802745" y="260998"/>
                </a:lnTo>
                <a:lnTo>
                  <a:pt x="2804931" y="263184"/>
                </a:lnTo>
                <a:lnTo>
                  <a:pt x="2808210" y="264058"/>
                </a:lnTo>
                <a:lnTo>
                  <a:pt x="2816735" y="264058"/>
                </a:lnTo>
                <a:lnTo>
                  <a:pt x="2819795" y="264932"/>
                </a:lnTo>
                <a:lnTo>
                  <a:pt x="2822855" y="266681"/>
                </a:lnTo>
                <a:lnTo>
                  <a:pt x="2825041" y="270397"/>
                </a:lnTo>
                <a:lnTo>
                  <a:pt x="2826571" y="274332"/>
                </a:lnTo>
                <a:lnTo>
                  <a:pt x="2826571" y="286354"/>
                </a:lnTo>
                <a:lnTo>
                  <a:pt x="2827009" y="297940"/>
                </a:lnTo>
                <a:lnTo>
                  <a:pt x="2826571" y="309743"/>
                </a:lnTo>
                <a:lnTo>
                  <a:pt x="2826571" y="320892"/>
                </a:lnTo>
                <a:lnTo>
                  <a:pt x="2826135" y="325263"/>
                </a:lnTo>
                <a:lnTo>
                  <a:pt x="2823293" y="328542"/>
                </a:lnTo>
                <a:lnTo>
                  <a:pt x="2820233" y="330291"/>
                </a:lnTo>
                <a:lnTo>
                  <a:pt x="2816735" y="330728"/>
                </a:lnTo>
                <a:lnTo>
                  <a:pt x="2781761" y="331603"/>
                </a:lnTo>
                <a:lnTo>
                  <a:pt x="2745037" y="331603"/>
                </a:lnTo>
                <a:lnTo>
                  <a:pt x="2707877" y="329854"/>
                </a:lnTo>
                <a:lnTo>
                  <a:pt x="2673339" y="330728"/>
                </a:lnTo>
                <a:lnTo>
                  <a:pt x="2670716" y="330291"/>
                </a:lnTo>
                <a:lnTo>
                  <a:pt x="2667655" y="328979"/>
                </a:lnTo>
                <a:lnTo>
                  <a:pt x="2664814" y="326356"/>
                </a:lnTo>
                <a:lnTo>
                  <a:pt x="2663939" y="321329"/>
                </a:lnTo>
                <a:lnTo>
                  <a:pt x="2663939" y="308432"/>
                </a:lnTo>
                <a:lnTo>
                  <a:pt x="2664377" y="295316"/>
                </a:lnTo>
                <a:lnTo>
                  <a:pt x="2663503" y="281982"/>
                </a:lnTo>
                <a:lnTo>
                  <a:pt x="2662628" y="268867"/>
                </a:lnTo>
                <a:lnTo>
                  <a:pt x="2663065" y="264495"/>
                </a:lnTo>
                <a:lnTo>
                  <a:pt x="2665689" y="260998"/>
                </a:lnTo>
                <a:lnTo>
                  <a:pt x="2669405" y="259030"/>
                </a:lnTo>
                <a:lnTo>
                  <a:pt x="2672902" y="258593"/>
                </a:lnTo>
                <a:lnTo>
                  <a:pt x="2695417" y="257719"/>
                </a:lnTo>
                <a:lnTo>
                  <a:pt x="2698477" y="256844"/>
                </a:lnTo>
                <a:lnTo>
                  <a:pt x="2700663" y="254221"/>
                </a:lnTo>
                <a:lnTo>
                  <a:pt x="2711374" y="229958"/>
                </a:lnTo>
                <a:lnTo>
                  <a:pt x="2718587" y="216624"/>
                </a:lnTo>
                <a:lnTo>
                  <a:pt x="2725801" y="202197"/>
                </a:lnTo>
                <a:lnTo>
                  <a:pt x="2731921" y="188425"/>
                </a:lnTo>
                <a:lnTo>
                  <a:pt x="2738698" y="174435"/>
                </a:lnTo>
                <a:lnTo>
                  <a:pt x="2745037" y="160227"/>
                </a:lnTo>
                <a:lnTo>
                  <a:pt x="2751376" y="146237"/>
                </a:lnTo>
                <a:lnTo>
                  <a:pt x="2757934" y="132466"/>
                </a:lnTo>
                <a:lnTo>
                  <a:pt x="2764710" y="118039"/>
                </a:lnTo>
                <a:lnTo>
                  <a:pt x="2770612" y="103830"/>
                </a:lnTo>
                <a:lnTo>
                  <a:pt x="2776295" y="88092"/>
                </a:lnTo>
                <a:lnTo>
                  <a:pt x="2776733" y="85032"/>
                </a:lnTo>
                <a:lnTo>
                  <a:pt x="2774984" y="82190"/>
                </a:lnTo>
                <a:lnTo>
                  <a:pt x="2770612" y="80441"/>
                </a:lnTo>
                <a:lnTo>
                  <a:pt x="2753562" y="80441"/>
                </a:lnTo>
                <a:lnTo>
                  <a:pt x="2748971" y="79130"/>
                </a:lnTo>
                <a:lnTo>
                  <a:pt x="2745911" y="76069"/>
                </a:lnTo>
                <a:lnTo>
                  <a:pt x="2744600" y="72353"/>
                </a:lnTo>
                <a:lnTo>
                  <a:pt x="2744163" y="70167"/>
                </a:lnTo>
                <a:lnTo>
                  <a:pt x="2743725" y="57271"/>
                </a:lnTo>
                <a:lnTo>
                  <a:pt x="2743288" y="43718"/>
                </a:lnTo>
                <a:lnTo>
                  <a:pt x="2743288" y="17705"/>
                </a:lnTo>
                <a:lnTo>
                  <a:pt x="2744163" y="12896"/>
                </a:lnTo>
                <a:lnTo>
                  <a:pt x="2747223" y="8743"/>
                </a:lnTo>
                <a:lnTo>
                  <a:pt x="2751813" y="7432"/>
                </a:lnTo>
                <a:lnTo>
                  <a:pt x="2767333" y="6995"/>
                </a:lnTo>
                <a:close/>
                <a:moveTo>
                  <a:pt x="2276754" y="6120"/>
                </a:moveTo>
                <a:lnTo>
                  <a:pt x="2294460" y="6120"/>
                </a:lnTo>
                <a:lnTo>
                  <a:pt x="2347359" y="7432"/>
                </a:lnTo>
                <a:lnTo>
                  <a:pt x="2364846" y="8743"/>
                </a:lnTo>
                <a:lnTo>
                  <a:pt x="2367907" y="8743"/>
                </a:lnTo>
                <a:lnTo>
                  <a:pt x="2370311" y="10711"/>
                </a:lnTo>
                <a:lnTo>
                  <a:pt x="2381022" y="23170"/>
                </a:lnTo>
                <a:lnTo>
                  <a:pt x="2391296" y="36067"/>
                </a:lnTo>
                <a:lnTo>
                  <a:pt x="2409220" y="63828"/>
                </a:lnTo>
                <a:lnTo>
                  <a:pt x="2452064" y="114104"/>
                </a:lnTo>
                <a:lnTo>
                  <a:pt x="2461027" y="128313"/>
                </a:lnTo>
                <a:lnTo>
                  <a:pt x="2469989" y="142303"/>
                </a:lnTo>
                <a:lnTo>
                  <a:pt x="2480699" y="154762"/>
                </a:lnTo>
                <a:lnTo>
                  <a:pt x="2491192" y="167222"/>
                </a:lnTo>
                <a:lnTo>
                  <a:pt x="2492941" y="168752"/>
                </a:lnTo>
                <a:lnTo>
                  <a:pt x="2494253" y="170064"/>
                </a:lnTo>
                <a:lnTo>
                  <a:pt x="2497313" y="172250"/>
                </a:lnTo>
                <a:lnTo>
                  <a:pt x="2501466" y="172250"/>
                </a:lnTo>
                <a:lnTo>
                  <a:pt x="2504526" y="170064"/>
                </a:lnTo>
                <a:lnTo>
                  <a:pt x="2505837" y="166348"/>
                </a:lnTo>
                <a:lnTo>
                  <a:pt x="2504526" y="157385"/>
                </a:lnTo>
                <a:lnTo>
                  <a:pt x="2503215" y="151265"/>
                </a:lnTo>
                <a:lnTo>
                  <a:pt x="2501029" y="135963"/>
                </a:lnTo>
                <a:lnTo>
                  <a:pt x="2500591" y="127001"/>
                </a:lnTo>
                <a:lnTo>
                  <a:pt x="2500591" y="118476"/>
                </a:lnTo>
                <a:lnTo>
                  <a:pt x="2501466" y="87218"/>
                </a:lnTo>
                <a:lnTo>
                  <a:pt x="2502340" y="84594"/>
                </a:lnTo>
                <a:lnTo>
                  <a:pt x="2502340" y="82627"/>
                </a:lnTo>
                <a:lnTo>
                  <a:pt x="2485727" y="83064"/>
                </a:lnTo>
                <a:lnTo>
                  <a:pt x="2476765" y="83720"/>
                </a:lnTo>
                <a:lnTo>
                  <a:pt x="2469989" y="82190"/>
                </a:lnTo>
                <a:lnTo>
                  <a:pt x="2468240" y="78692"/>
                </a:lnTo>
                <a:lnTo>
                  <a:pt x="2469114" y="73228"/>
                </a:lnTo>
                <a:lnTo>
                  <a:pt x="2469551" y="59019"/>
                </a:lnTo>
                <a:lnTo>
                  <a:pt x="2470426" y="44155"/>
                </a:lnTo>
                <a:lnTo>
                  <a:pt x="2469989" y="29509"/>
                </a:lnTo>
                <a:lnTo>
                  <a:pt x="2471737" y="15082"/>
                </a:lnTo>
                <a:lnTo>
                  <a:pt x="2472393" y="12459"/>
                </a:lnTo>
                <a:lnTo>
                  <a:pt x="2473267" y="10711"/>
                </a:lnTo>
                <a:lnTo>
                  <a:pt x="2477639" y="8743"/>
                </a:lnTo>
                <a:lnTo>
                  <a:pt x="2495564" y="6995"/>
                </a:lnTo>
                <a:lnTo>
                  <a:pt x="2514363" y="7869"/>
                </a:lnTo>
                <a:lnTo>
                  <a:pt x="2551086" y="6995"/>
                </a:lnTo>
                <a:lnTo>
                  <a:pt x="2569447" y="7869"/>
                </a:lnTo>
                <a:lnTo>
                  <a:pt x="2587809" y="8306"/>
                </a:lnTo>
                <a:lnTo>
                  <a:pt x="2606171" y="7869"/>
                </a:lnTo>
                <a:lnTo>
                  <a:pt x="2624533" y="9399"/>
                </a:lnTo>
                <a:lnTo>
                  <a:pt x="2628905" y="10711"/>
                </a:lnTo>
                <a:lnTo>
                  <a:pt x="2630872" y="15082"/>
                </a:lnTo>
                <a:lnTo>
                  <a:pt x="2631746" y="29509"/>
                </a:lnTo>
                <a:lnTo>
                  <a:pt x="2630872" y="44155"/>
                </a:lnTo>
                <a:lnTo>
                  <a:pt x="2631309" y="59019"/>
                </a:lnTo>
                <a:lnTo>
                  <a:pt x="2629779" y="73228"/>
                </a:lnTo>
                <a:lnTo>
                  <a:pt x="2628467" y="77381"/>
                </a:lnTo>
                <a:lnTo>
                  <a:pt x="2626719" y="78255"/>
                </a:lnTo>
                <a:lnTo>
                  <a:pt x="2624095" y="79130"/>
                </a:lnTo>
                <a:lnTo>
                  <a:pt x="2612947" y="80878"/>
                </a:lnTo>
                <a:lnTo>
                  <a:pt x="2601143" y="81753"/>
                </a:lnTo>
                <a:lnTo>
                  <a:pt x="2595897" y="81316"/>
                </a:lnTo>
                <a:lnTo>
                  <a:pt x="2593055" y="81753"/>
                </a:lnTo>
                <a:lnTo>
                  <a:pt x="2592619" y="83064"/>
                </a:lnTo>
                <a:lnTo>
                  <a:pt x="2592619" y="100114"/>
                </a:lnTo>
                <a:lnTo>
                  <a:pt x="2595023" y="117602"/>
                </a:lnTo>
                <a:lnTo>
                  <a:pt x="2593711" y="135089"/>
                </a:lnTo>
                <a:lnTo>
                  <a:pt x="2592619" y="152139"/>
                </a:lnTo>
                <a:lnTo>
                  <a:pt x="2594149" y="169189"/>
                </a:lnTo>
                <a:lnTo>
                  <a:pt x="2595460" y="186677"/>
                </a:lnTo>
                <a:lnTo>
                  <a:pt x="2593711" y="220558"/>
                </a:lnTo>
                <a:lnTo>
                  <a:pt x="2593711" y="255096"/>
                </a:lnTo>
                <a:lnTo>
                  <a:pt x="2594585" y="272583"/>
                </a:lnTo>
                <a:lnTo>
                  <a:pt x="2595897" y="289633"/>
                </a:lnTo>
                <a:lnTo>
                  <a:pt x="2592619" y="323515"/>
                </a:lnTo>
                <a:lnTo>
                  <a:pt x="2591307" y="328105"/>
                </a:lnTo>
                <a:lnTo>
                  <a:pt x="2586935" y="329417"/>
                </a:lnTo>
                <a:lnTo>
                  <a:pt x="2570322" y="332040"/>
                </a:lnTo>
                <a:lnTo>
                  <a:pt x="2553272" y="332477"/>
                </a:lnTo>
                <a:lnTo>
                  <a:pt x="2536222" y="331603"/>
                </a:lnTo>
                <a:lnTo>
                  <a:pt x="2519827" y="329854"/>
                </a:lnTo>
                <a:lnTo>
                  <a:pt x="2515674" y="330291"/>
                </a:lnTo>
                <a:lnTo>
                  <a:pt x="2513051" y="329417"/>
                </a:lnTo>
                <a:lnTo>
                  <a:pt x="2502777" y="316301"/>
                </a:lnTo>
                <a:lnTo>
                  <a:pt x="2492941" y="303404"/>
                </a:lnTo>
                <a:lnTo>
                  <a:pt x="2483541" y="290507"/>
                </a:lnTo>
                <a:lnTo>
                  <a:pt x="2473705" y="276955"/>
                </a:lnTo>
                <a:lnTo>
                  <a:pt x="2463868" y="264058"/>
                </a:lnTo>
                <a:lnTo>
                  <a:pt x="2454031" y="251598"/>
                </a:lnTo>
                <a:lnTo>
                  <a:pt x="2443539" y="238483"/>
                </a:lnTo>
                <a:lnTo>
                  <a:pt x="2433703" y="226023"/>
                </a:lnTo>
                <a:lnTo>
                  <a:pt x="2424303" y="212033"/>
                </a:lnTo>
                <a:lnTo>
                  <a:pt x="2415341" y="198699"/>
                </a:lnTo>
                <a:lnTo>
                  <a:pt x="2404630" y="186677"/>
                </a:lnTo>
                <a:lnTo>
                  <a:pt x="2393919" y="173998"/>
                </a:lnTo>
                <a:lnTo>
                  <a:pt x="2391733" y="169626"/>
                </a:lnTo>
                <a:lnTo>
                  <a:pt x="2389984" y="165036"/>
                </a:lnTo>
                <a:lnTo>
                  <a:pt x="2387580" y="163724"/>
                </a:lnTo>
                <a:lnTo>
                  <a:pt x="2384519" y="164162"/>
                </a:lnTo>
                <a:lnTo>
                  <a:pt x="2381022" y="166348"/>
                </a:lnTo>
                <a:lnTo>
                  <a:pt x="2381022" y="167878"/>
                </a:lnTo>
                <a:lnTo>
                  <a:pt x="2381896" y="197388"/>
                </a:lnTo>
                <a:lnTo>
                  <a:pt x="2382771" y="212033"/>
                </a:lnTo>
                <a:lnTo>
                  <a:pt x="2383208" y="226897"/>
                </a:lnTo>
                <a:lnTo>
                  <a:pt x="2381459" y="252035"/>
                </a:lnTo>
                <a:lnTo>
                  <a:pt x="2381459" y="255533"/>
                </a:lnTo>
                <a:lnTo>
                  <a:pt x="2384082" y="257282"/>
                </a:lnTo>
                <a:lnTo>
                  <a:pt x="2411843" y="259030"/>
                </a:lnTo>
                <a:lnTo>
                  <a:pt x="2414467" y="261435"/>
                </a:lnTo>
                <a:lnTo>
                  <a:pt x="2414467" y="265807"/>
                </a:lnTo>
                <a:lnTo>
                  <a:pt x="2414903" y="280234"/>
                </a:lnTo>
                <a:lnTo>
                  <a:pt x="2414903" y="294879"/>
                </a:lnTo>
                <a:lnTo>
                  <a:pt x="2416434" y="309743"/>
                </a:lnTo>
                <a:lnTo>
                  <a:pt x="2415778" y="323952"/>
                </a:lnTo>
                <a:lnTo>
                  <a:pt x="2413155" y="329417"/>
                </a:lnTo>
                <a:lnTo>
                  <a:pt x="2407909" y="331165"/>
                </a:lnTo>
                <a:lnTo>
                  <a:pt x="2389547" y="331603"/>
                </a:lnTo>
                <a:lnTo>
                  <a:pt x="2370748" y="329854"/>
                </a:lnTo>
                <a:lnTo>
                  <a:pt x="2333588" y="331603"/>
                </a:lnTo>
                <a:lnTo>
                  <a:pt x="2296427" y="331603"/>
                </a:lnTo>
                <a:lnTo>
                  <a:pt x="2278065" y="332477"/>
                </a:lnTo>
                <a:lnTo>
                  <a:pt x="2259267" y="331165"/>
                </a:lnTo>
                <a:lnTo>
                  <a:pt x="2253802" y="328979"/>
                </a:lnTo>
                <a:lnTo>
                  <a:pt x="2251179" y="323952"/>
                </a:lnTo>
                <a:lnTo>
                  <a:pt x="2250741" y="309743"/>
                </a:lnTo>
                <a:lnTo>
                  <a:pt x="2252490" y="294879"/>
                </a:lnTo>
                <a:lnTo>
                  <a:pt x="2251616" y="280234"/>
                </a:lnTo>
                <a:lnTo>
                  <a:pt x="2252490" y="265807"/>
                </a:lnTo>
                <a:lnTo>
                  <a:pt x="2254239" y="260998"/>
                </a:lnTo>
                <a:lnTo>
                  <a:pt x="2259267" y="258593"/>
                </a:lnTo>
                <a:lnTo>
                  <a:pt x="2263639" y="258156"/>
                </a:lnTo>
                <a:lnTo>
                  <a:pt x="2271726" y="259467"/>
                </a:lnTo>
                <a:lnTo>
                  <a:pt x="2283749" y="259905"/>
                </a:lnTo>
                <a:lnTo>
                  <a:pt x="2287028" y="259030"/>
                </a:lnTo>
                <a:lnTo>
                  <a:pt x="2289213" y="257282"/>
                </a:lnTo>
                <a:lnTo>
                  <a:pt x="2291837" y="252035"/>
                </a:lnTo>
                <a:lnTo>
                  <a:pt x="2292274" y="235860"/>
                </a:lnTo>
                <a:lnTo>
                  <a:pt x="2290962" y="219247"/>
                </a:lnTo>
                <a:lnTo>
                  <a:pt x="2290962" y="202634"/>
                </a:lnTo>
                <a:lnTo>
                  <a:pt x="2291399" y="186021"/>
                </a:lnTo>
                <a:lnTo>
                  <a:pt x="2290962" y="169626"/>
                </a:lnTo>
                <a:lnTo>
                  <a:pt x="2290962" y="153013"/>
                </a:lnTo>
                <a:lnTo>
                  <a:pt x="2290525" y="136838"/>
                </a:lnTo>
                <a:lnTo>
                  <a:pt x="2289651" y="120225"/>
                </a:lnTo>
                <a:lnTo>
                  <a:pt x="2290962" y="103830"/>
                </a:lnTo>
                <a:lnTo>
                  <a:pt x="2289651" y="87655"/>
                </a:lnTo>
                <a:lnTo>
                  <a:pt x="2288339" y="82190"/>
                </a:lnTo>
                <a:lnTo>
                  <a:pt x="2286591" y="80441"/>
                </a:lnTo>
                <a:lnTo>
                  <a:pt x="2283749" y="80004"/>
                </a:lnTo>
                <a:lnTo>
                  <a:pt x="2271726" y="80004"/>
                </a:lnTo>
                <a:lnTo>
                  <a:pt x="2266261" y="81316"/>
                </a:lnTo>
                <a:lnTo>
                  <a:pt x="2259267" y="80441"/>
                </a:lnTo>
                <a:lnTo>
                  <a:pt x="2255113" y="78255"/>
                </a:lnTo>
                <a:lnTo>
                  <a:pt x="2253802" y="73228"/>
                </a:lnTo>
                <a:lnTo>
                  <a:pt x="2251616" y="59019"/>
                </a:lnTo>
                <a:lnTo>
                  <a:pt x="2251179" y="44155"/>
                </a:lnTo>
                <a:lnTo>
                  <a:pt x="2250304" y="29509"/>
                </a:lnTo>
                <a:lnTo>
                  <a:pt x="2251616" y="14645"/>
                </a:lnTo>
                <a:lnTo>
                  <a:pt x="2253802" y="10273"/>
                </a:lnTo>
                <a:lnTo>
                  <a:pt x="2259267" y="8306"/>
                </a:lnTo>
                <a:close/>
                <a:moveTo>
                  <a:pt x="1745228" y="6120"/>
                </a:moveTo>
                <a:lnTo>
                  <a:pt x="1758999" y="7869"/>
                </a:lnTo>
                <a:lnTo>
                  <a:pt x="1768836" y="8306"/>
                </a:lnTo>
                <a:lnTo>
                  <a:pt x="1778673" y="8306"/>
                </a:lnTo>
                <a:lnTo>
                  <a:pt x="1785449" y="7432"/>
                </a:lnTo>
                <a:lnTo>
                  <a:pt x="1802499" y="6557"/>
                </a:lnTo>
                <a:lnTo>
                  <a:pt x="1812336" y="6557"/>
                </a:lnTo>
                <a:lnTo>
                  <a:pt x="1825670" y="6995"/>
                </a:lnTo>
                <a:lnTo>
                  <a:pt x="1835507" y="7432"/>
                </a:lnTo>
                <a:lnTo>
                  <a:pt x="1845343" y="6995"/>
                </a:lnTo>
                <a:lnTo>
                  <a:pt x="1878569" y="6995"/>
                </a:lnTo>
                <a:lnTo>
                  <a:pt x="1892559" y="8306"/>
                </a:lnTo>
                <a:lnTo>
                  <a:pt x="1902395" y="8743"/>
                </a:lnTo>
                <a:lnTo>
                  <a:pt x="1918790" y="8306"/>
                </a:lnTo>
                <a:lnTo>
                  <a:pt x="1927315" y="8306"/>
                </a:lnTo>
                <a:lnTo>
                  <a:pt x="1934965" y="9399"/>
                </a:lnTo>
                <a:lnTo>
                  <a:pt x="1951141" y="13334"/>
                </a:lnTo>
                <a:lnTo>
                  <a:pt x="1966224" y="18798"/>
                </a:lnTo>
                <a:lnTo>
                  <a:pt x="1974312" y="20984"/>
                </a:lnTo>
                <a:lnTo>
                  <a:pt x="1982400" y="24045"/>
                </a:lnTo>
                <a:lnTo>
                  <a:pt x="1996827" y="30384"/>
                </a:lnTo>
                <a:lnTo>
                  <a:pt x="2011035" y="38909"/>
                </a:lnTo>
                <a:lnTo>
                  <a:pt x="2023713" y="49183"/>
                </a:lnTo>
                <a:lnTo>
                  <a:pt x="2034425" y="60768"/>
                </a:lnTo>
                <a:lnTo>
                  <a:pt x="2044261" y="74102"/>
                </a:lnTo>
                <a:lnTo>
                  <a:pt x="2048633" y="80878"/>
                </a:lnTo>
                <a:lnTo>
                  <a:pt x="2053661" y="87218"/>
                </a:lnTo>
                <a:lnTo>
                  <a:pt x="2061749" y="101426"/>
                </a:lnTo>
                <a:lnTo>
                  <a:pt x="2064371" y="109077"/>
                </a:lnTo>
                <a:lnTo>
                  <a:pt x="2066557" y="117165"/>
                </a:lnTo>
                <a:lnTo>
                  <a:pt x="2070273" y="133777"/>
                </a:lnTo>
                <a:lnTo>
                  <a:pt x="2071148" y="149953"/>
                </a:lnTo>
                <a:lnTo>
                  <a:pt x="2070711" y="157823"/>
                </a:lnTo>
                <a:lnTo>
                  <a:pt x="2070711" y="174873"/>
                </a:lnTo>
                <a:lnTo>
                  <a:pt x="2070273" y="191486"/>
                </a:lnTo>
                <a:lnTo>
                  <a:pt x="2067432" y="208099"/>
                </a:lnTo>
                <a:lnTo>
                  <a:pt x="2062185" y="223837"/>
                </a:lnTo>
                <a:lnTo>
                  <a:pt x="2059344" y="231269"/>
                </a:lnTo>
                <a:lnTo>
                  <a:pt x="2054098" y="247445"/>
                </a:lnTo>
                <a:lnTo>
                  <a:pt x="2047321" y="262746"/>
                </a:lnTo>
                <a:lnTo>
                  <a:pt x="2042513" y="269304"/>
                </a:lnTo>
                <a:lnTo>
                  <a:pt x="2036611" y="275206"/>
                </a:lnTo>
                <a:lnTo>
                  <a:pt x="2024588" y="286791"/>
                </a:lnTo>
                <a:lnTo>
                  <a:pt x="2011909" y="297502"/>
                </a:lnTo>
                <a:lnTo>
                  <a:pt x="1998138" y="306902"/>
                </a:lnTo>
                <a:lnTo>
                  <a:pt x="1983711" y="314552"/>
                </a:lnTo>
                <a:lnTo>
                  <a:pt x="1960103" y="322640"/>
                </a:lnTo>
                <a:lnTo>
                  <a:pt x="1943928" y="325701"/>
                </a:lnTo>
                <a:lnTo>
                  <a:pt x="1910702" y="331165"/>
                </a:lnTo>
                <a:lnTo>
                  <a:pt x="1902395" y="331603"/>
                </a:lnTo>
                <a:lnTo>
                  <a:pt x="1892559" y="331603"/>
                </a:lnTo>
                <a:lnTo>
                  <a:pt x="1878569" y="332040"/>
                </a:lnTo>
                <a:lnTo>
                  <a:pt x="1858896" y="331603"/>
                </a:lnTo>
                <a:lnTo>
                  <a:pt x="1845343" y="332477"/>
                </a:lnTo>
                <a:lnTo>
                  <a:pt x="1825670" y="332477"/>
                </a:lnTo>
                <a:lnTo>
                  <a:pt x="1819112" y="331603"/>
                </a:lnTo>
                <a:lnTo>
                  <a:pt x="1792663" y="330728"/>
                </a:lnTo>
                <a:lnTo>
                  <a:pt x="1758999" y="330728"/>
                </a:lnTo>
                <a:lnTo>
                  <a:pt x="1752442" y="331603"/>
                </a:lnTo>
                <a:lnTo>
                  <a:pt x="1745665" y="332040"/>
                </a:lnTo>
                <a:lnTo>
                  <a:pt x="1735829" y="331165"/>
                </a:lnTo>
                <a:lnTo>
                  <a:pt x="1732550" y="330291"/>
                </a:lnTo>
                <a:lnTo>
                  <a:pt x="1730364" y="328979"/>
                </a:lnTo>
                <a:lnTo>
                  <a:pt x="1729053" y="327231"/>
                </a:lnTo>
                <a:lnTo>
                  <a:pt x="1728178" y="323952"/>
                </a:lnTo>
                <a:lnTo>
                  <a:pt x="1726867" y="315427"/>
                </a:lnTo>
                <a:lnTo>
                  <a:pt x="1727304" y="309743"/>
                </a:lnTo>
                <a:lnTo>
                  <a:pt x="1728178" y="303841"/>
                </a:lnTo>
                <a:lnTo>
                  <a:pt x="1728615" y="294879"/>
                </a:lnTo>
                <a:lnTo>
                  <a:pt x="1727741" y="286354"/>
                </a:lnTo>
                <a:lnTo>
                  <a:pt x="1726867" y="280234"/>
                </a:lnTo>
                <a:lnTo>
                  <a:pt x="1726429" y="274332"/>
                </a:lnTo>
                <a:lnTo>
                  <a:pt x="1727304" y="265807"/>
                </a:lnTo>
                <a:lnTo>
                  <a:pt x="1728615" y="262746"/>
                </a:lnTo>
                <a:lnTo>
                  <a:pt x="1729927" y="260998"/>
                </a:lnTo>
                <a:lnTo>
                  <a:pt x="1732550" y="259905"/>
                </a:lnTo>
                <a:lnTo>
                  <a:pt x="1735829" y="259030"/>
                </a:lnTo>
                <a:lnTo>
                  <a:pt x="1744354" y="258593"/>
                </a:lnTo>
                <a:lnTo>
                  <a:pt x="1755939" y="261435"/>
                </a:lnTo>
                <a:lnTo>
                  <a:pt x="1764464" y="260342"/>
                </a:lnTo>
                <a:lnTo>
                  <a:pt x="1765776" y="259030"/>
                </a:lnTo>
                <a:lnTo>
                  <a:pt x="1765339" y="257282"/>
                </a:lnTo>
                <a:lnTo>
                  <a:pt x="1764464" y="254658"/>
                </a:lnTo>
                <a:lnTo>
                  <a:pt x="1764027" y="252035"/>
                </a:lnTo>
                <a:lnTo>
                  <a:pt x="1763590" y="241980"/>
                </a:lnTo>
                <a:lnTo>
                  <a:pt x="1762715" y="228646"/>
                </a:lnTo>
                <a:lnTo>
                  <a:pt x="1762278" y="209410"/>
                </a:lnTo>
                <a:lnTo>
                  <a:pt x="1762278" y="176184"/>
                </a:lnTo>
                <a:lnTo>
                  <a:pt x="1762715" y="162850"/>
                </a:lnTo>
                <a:lnTo>
                  <a:pt x="1763153" y="153013"/>
                </a:lnTo>
                <a:lnTo>
                  <a:pt x="1763153" y="143177"/>
                </a:lnTo>
                <a:lnTo>
                  <a:pt x="1764901" y="129624"/>
                </a:lnTo>
                <a:lnTo>
                  <a:pt x="1765339" y="119788"/>
                </a:lnTo>
                <a:lnTo>
                  <a:pt x="1765339" y="109951"/>
                </a:lnTo>
                <a:lnTo>
                  <a:pt x="1764901" y="96617"/>
                </a:lnTo>
                <a:lnTo>
                  <a:pt x="1764901" y="84157"/>
                </a:lnTo>
                <a:lnTo>
                  <a:pt x="1765776" y="81753"/>
                </a:lnTo>
                <a:lnTo>
                  <a:pt x="1765776" y="80004"/>
                </a:lnTo>
                <a:lnTo>
                  <a:pt x="1764027" y="79130"/>
                </a:lnTo>
                <a:lnTo>
                  <a:pt x="1755939" y="78255"/>
                </a:lnTo>
                <a:lnTo>
                  <a:pt x="1750037" y="79130"/>
                </a:lnTo>
                <a:lnTo>
                  <a:pt x="1743917" y="80441"/>
                </a:lnTo>
                <a:lnTo>
                  <a:pt x="1735829" y="80004"/>
                </a:lnTo>
                <a:lnTo>
                  <a:pt x="1732550" y="79130"/>
                </a:lnTo>
                <a:lnTo>
                  <a:pt x="1730364" y="77818"/>
                </a:lnTo>
                <a:lnTo>
                  <a:pt x="1728615" y="76069"/>
                </a:lnTo>
                <a:lnTo>
                  <a:pt x="1728178" y="72790"/>
                </a:lnTo>
                <a:lnTo>
                  <a:pt x="1727741" y="64265"/>
                </a:lnTo>
                <a:lnTo>
                  <a:pt x="1728615" y="52680"/>
                </a:lnTo>
                <a:lnTo>
                  <a:pt x="1728615" y="43718"/>
                </a:lnTo>
                <a:lnTo>
                  <a:pt x="1728178" y="35193"/>
                </a:lnTo>
                <a:lnTo>
                  <a:pt x="1728178" y="23607"/>
                </a:lnTo>
                <a:lnTo>
                  <a:pt x="1729490" y="15082"/>
                </a:lnTo>
                <a:lnTo>
                  <a:pt x="1730364" y="12022"/>
                </a:lnTo>
                <a:lnTo>
                  <a:pt x="1731238" y="9836"/>
                </a:lnTo>
                <a:lnTo>
                  <a:pt x="1732550" y="8306"/>
                </a:lnTo>
                <a:lnTo>
                  <a:pt x="1735829" y="7432"/>
                </a:lnTo>
                <a:close/>
                <a:moveTo>
                  <a:pt x="1412291" y="6120"/>
                </a:moveTo>
                <a:lnTo>
                  <a:pt x="1426062" y="8743"/>
                </a:lnTo>
                <a:lnTo>
                  <a:pt x="1435898" y="9836"/>
                </a:lnTo>
                <a:lnTo>
                  <a:pt x="1459725" y="9836"/>
                </a:lnTo>
                <a:lnTo>
                  <a:pt x="1469999" y="10273"/>
                </a:lnTo>
                <a:lnTo>
                  <a:pt x="1486612" y="9399"/>
                </a:lnTo>
                <a:lnTo>
                  <a:pt x="1493169" y="8306"/>
                </a:lnTo>
                <a:lnTo>
                  <a:pt x="1520056" y="7869"/>
                </a:lnTo>
                <a:lnTo>
                  <a:pt x="1537106" y="7869"/>
                </a:lnTo>
                <a:lnTo>
                  <a:pt x="1554156" y="8306"/>
                </a:lnTo>
                <a:lnTo>
                  <a:pt x="1560933" y="8306"/>
                </a:lnTo>
                <a:lnTo>
                  <a:pt x="1580606" y="8743"/>
                </a:lnTo>
                <a:lnTo>
                  <a:pt x="1587819" y="9399"/>
                </a:lnTo>
                <a:lnTo>
                  <a:pt x="1604214" y="9836"/>
                </a:lnTo>
                <a:lnTo>
                  <a:pt x="1621264" y="9399"/>
                </a:lnTo>
                <a:lnTo>
                  <a:pt x="1638314" y="9399"/>
                </a:lnTo>
                <a:lnTo>
                  <a:pt x="1648151" y="8306"/>
                </a:lnTo>
                <a:lnTo>
                  <a:pt x="1662140" y="6557"/>
                </a:lnTo>
                <a:lnTo>
                  <a:pt x="1671977" y="7432"/>
                </a:lnTo>
                <a:lnTo>
                  <a:pt x="1674600" y="8306"/>
                </a:lnTo>
                <a:lnTo>
                  <a:pt x="1675911" y="10273"/>
                </a:lnTo>
                <a:lnTo>
                  <a:pt x="1676786" y="12459"/>
                </a:lnTo>
                <a:lnTo>
                  <a:pt x="1679409" y="31258"/>
                </a:lnTo>
                <a:lnTo>
                  <a:pt x="1679409" y="56396"/>
                </a:lnTo>
                <a:lnTo>
                  <a:pt x="1679846" y="68856"/>
                </a:lnTo>
                <a:lnTo>
                  <a:pt x="1679846" y="93994"/>
                </a:lnTo>
                <a:lnTo>
                  <a:pt x="1677660" y="109514"/>
                </a:lnTo>
                <a:lnTo>
                  <a:pt x="1676786" y="112793"/>
                </a:lnTo>
                <a:lnTo>
                  <a:pt x="1676349" y="115416"/>
                </a:lnTo>
                <a:lnTo>
                  <a:pt x="1674600" y="117165"/>
                </a:lnTo>
                <a:lnTo>
                  <a:pt x="1671977" y="118039"/>
                </a:lnTo>
                <a:lnTo>
                  <a:pt x="1663889" y="119350"/>
                </a:lnTo>
                <a:lnTo>
                  <a:pt x="1652304" y="118476"/>
                </a:lnTo>
                <a:lnTo>
                  <a:pt x="1643779" y="118039"/>
                </a:lnTo>
                <a:lnTo>
                  <a:pt x="1635691" y="118039"/>
                </a:lnTo>
                <a:lnTo>
                  <a:pt x="1624543" y="117602"/>
                </a:lnTo>
                <a:lnTo>
                  <a:pt x="1613176" y="115853"/>
                </a:lnTo>
                <a:lnTo>
                  <a:pt x="1611427" y="114541"/>
                </a:lnTo>
                <a:lnTo>
                  <a:pt x="1610116" y="113230"/>
                </a:lnTo>
                <a:lnTo>
                  <a:pt x="1609241" y="110388"/>
                </a:lnTo>
                <a:lnTo>
                  <a:pt x="1607930" y="104705"/>
                </a:lnTo>
                <a:lnTo>
                  <a:pt x="1609241" y="96617"/>
                </a:lnTo>
                <a:lnTo>
                  <a:pt x="1609678" y="90715"/>
                </a:lnTo>
                <a:lnTo>
                  <a:pt x="1609678" y="86343"/>
                </a:lnTo>
                <a:lnTo>
                  <a:pt x="1609241" y="84157"/>
                </a:lnTo>
                <a:lnTo>
                  <a:pt x="1607930" y="83064"/>
                </a:lnTo>
                <a:lnTo>
                  <a:pt x="1596344" y="82190"/>
                </a:lnTo>
                <a:lnTo>
                  <a:pt x="1579731" y="84157"/>
                </a:lnTo>
                <a:lnTo>
                  <a:pt x="1567928" y="85032"/>
                </a:lnTo>
                <a:lnTo>
                  <a:pt x="1539729" y="84157"/>
                </a:lnTo>
                <a:lnTo>
                  <a:pt x="1528144" y="84594"/>
                </a:lnTo>
                <a:lnTo>
                  <a:pt x="1525084" y="85032"/>
                </a:lnTo>
                <a:lnTo>
                  <a:pt x="1523335" y="86780"/>
                </a:lnTo>
                <a:lnTo>
                  <a:pt x="1522023" y="88529"/>
                </a:lnTo>
                <a:lnTo>
                  <a:pt x="1521368" y="91152"/>
                </a:lnTo>
                <a:lnTo>
                  <a:pt x="1521368" y="101863"/>
                </a:lnTo>
                <a:lnTo>
                  <a:pt x="1520930" y="116290"/>
                </a:lnTo>
                <a:lnTo>
                  <a:pt x="1522461" y="126564"/>
                </a:lnTo>
                <a:lnTo>
                  <a:pt x="1523335" y="129624"/>
                </a:lnTo>
                <a:lnTo>
                  <a:pt x="1524209" y="132029"/>
                </a:lnTo>
                <a:lnTo>
                  <a:pt x="1525958" y="132903"/>
                </a:lnTo>
                <a:lnTo>
                  <a:pt x="1529018" y="133777"/>
                </a:lnTo>
                <a:lnTo>
                  <a:pt x="1537981" y="135089"/>
                </a:lnTo>
                <a:lnTo>
                  <a:pt x="1544757" y="135089"/>
                </a:lnTo>
                <a:lnTo>
                  <a:pt x="1551096" y="134652"/>
                </a:lnTo>
                <a:lnTo>
                  <a:pt x="1560495" y="134652"/>
                </a:lnTo>
                <a:lnTo>
                  <a:pt x="1569895" y="134215"/>
                </a:lnTo>
                <a:lnTo>
                  <a:pt x="1576015" y="133777"/>
                </a:lnTo>
                <a:lnTo>
                  <a:pt x="1582355" y="134215"/>
                </a:lnTo>
                <a:lnTo>
                  <a:pt x="1594814" y="135963"/>
                </a:lnTo>
                <a:lnTo>
                  <a:pt x="1597656" y="136838"/>
                </a:lnTo>
                <a:lnTo>
                  <a:pt x="1599405" y="138149"/>
                </a:lnTo>
                <a:lnTo>
                  <a:pt x="1600279" y="140991"/>
                </a:lnTo>
                <a:lnTo>
                  <a:pt x="1601591" y="149516"/>
                </a:lnTo>
                <a:lnTo>
                  <a:pt x="1600279" y="161101"/>
                </a:lnTo>
                <a:lnTo>
                  <a:pt x="1599842" y="170064"/>
                </a:lnTo>
                <a:lnTo>
                  <a:pt x="1600279" y="178589"/>
                </a:lnTo>
                <a:lnTo>
                  <a:pt x="1600716" y="190174"/>
                </a:lnTo>
                <a:lnTo>
                  <a:pt x="1599842" y="198699"/>
                </a:lnTo>
                <a:lnTo>
                  <a:pt x="1598967" y="201759"/>
                </a:lnTo>
                <a:lnTo>
                  <a:pt x="1595251" y="205475"/>
                </a:lnTo>
                <a:lnTo>
                  <a:pt x="1592191" y="206350"/>
                </a:lnTo>
                <a:lnTo>
                  <a:pt x="1583666" y="207224"/>
                </a:lnTo>
                <a:lnTo>
                  <a:pt x="1571644" y="205475"/>
                </a:lnTo>
                <a:lnTo>
                  <a:pt x="1562681" y="204382"/>
                </a:lnTo>
                <a:lnTo>
                  <a:pt x="1554156" y="205038"/>
                </a:lnTo>
                <a:lnTo>
                  <a:pt x="1548254" y="205913"/>
                </a:lnTo>
                <a:lnTo>
                  <a:pt x="1533609" y="206787"/>
                </a:lnTo>
                <a:lnTo>
                  <a:pt x="1528581" y="207224"/>
                </a:lnTo>
                <a:lnTo>
                  <a:pt x="1524646" y="209410"/>
                </a:lnTo>
                <a:lnTo>
                  <a:pt x="1521368" y="212908"/>
                </a:lnTo>
                <a:lnTo>
                  <a:pt x="1520493" y="217498"/>
                </a:lnTo>
                <a:lnTo>
                  <a:pt x="1520930" y="226897"/>
                </a:lnTo>
                <a:lnTo>
                  <a:pt x="1521368" y="233674"/>
                </a:lnTo>
                <a:lnTo>
                  <a:pt x="1522461" y="239794"/>
                </a:lnTo>
                <a:lnTo>
                  <a:pt x="1522461" y="249194"/>
                </a:lnTo>
                <a:lnTo>
                  <a:pt x="1522898" y="251598"/>
                </a:lnTo>
                <a:lnTo>
                  <a:pt x="1523335" y="253347"/>
                </a:lnTo>
                <a:lnTo>
                  <a:pt x="1524646" y="254658"/>
                </a:lnTo>
                <a:lnTo>
                  <a:pt x="1526395" y="255096"/>
                </a:lnTo>
                <a:lnTo>
                  <a:pt x="1538418" y="254658"/>
                </a:lnTo>
                <a:lnTo>
                  <a:pt x="1554593" y="253784"/>
                </a:lnTo>
                <a:lnTo>
                  <a:pt x="1586945" y="253784"/>
                </a:lnTo>
                <a:lnTo>
                  <a:pt x="1595251" y="254221"/>
                </a:lnTo>
                <a:lnTo>
                  <a:pt x="1607055" y="254221"/>
                </a:lnTo>
                <a:lnTo>
                  <a:pt x="1609241" y="254658"/>
                </a:lnTo>
                <a:lnTo>
                  <a:pt x="1610990" y="255096"/>
                </a:lnTo>
                <a:lnTo>
                  <a:pt x="1612302" y="255096"/>
                </a:lnTo>
                <a:lnTo>
                  <a:pt x="1613613" y="253784"/>
                </a:lnTo>
                <a:lnTo>
                  <a:pt x="1615143" y="246571"/>
                </a:lnTo>
                <a:lnTo>
                  <a:pt x="1614487" y="241106"/>
                </a:lnTo>
                <a:lnTo>
                  <a:pt x="1613613" y="235860"/>
                </a:lnTo>
                <a:lnTo>
                  <a:pt x="1615143" y="228209"/>
                </a:lnTo>
                <a:lnTo>
                  <a:pt x="1616018" y="225586"/>
                </a:lnTo>
                <a:lnTo>
                  <a:pt x="1616892" y="223837"/>
                </a:lnTo>
                <a:lnTo>
                  <a:pt x="1619078" y="222744"/>
                </a:lnTo>
                <a:lnTo>
                  <a:pt x="1622138" y="222307"/>
                </a:lnTo>
                <a:lnTo>
                  <a:pt x="1630226" y="221870"/>
                </a:lnTo>
                <a:lnTo>
                  <a:pt x="1641374" y="221433"/>
                </a:lnTo>
                <a:lnTo>
                  <a:pt x="1649899" y="221433"/>
                </a:lnTo>
                <a:lnTo>
                  <a:pt x="1663889" y="220121"/>
                </a:lnTo>
                <a:lnTo>
                  <a:pt x="1669572" y="219684"/>
                </a:lnTo>
                <a:lnTo>
                  <a:pt x="1678097" y="220558"/>
                </a:lnTo>
                <a:lnTo>
                  <a:pt x="1681376" y="221433"/>
                </a:lnTo>
                <a:lnTo>
                  <a:pt x="1683562" y="223181"/>
                </a:lnTo>
                <a:lnTo>
                  <a:pt x="1684874" y="225586"/>
                </a:lnTo>
                <a:lnTo>
                  <a:pt x="1685748" y="228646"/>
                </a:lnTo>
                <a:lnTo>
                  <a:pt x="1686623" y="238046"/>
                </a:lnTo>
                <a:lnTo>
                  <a:pt x="1683999" y="250942"/>
                </a:lnTo>
                <a:lnTo>
                  <a:pt x="1683125" y="260998"/>
                </a:lnTo>
                <a:lnTo>
                  <a:pt x="1683562" y="270397"/>
                </a:lnTo>
                <a:lnTo>
                  <a:pt x="1684437" y="282857"/>
                </a:lnTo>
                <a:lnTo>
                  <a:pt x="1684437" y="292693"/>
                </a:lnTo>
                <a:lnTo>
                  <a:pt x="1685311" y="302093"/>
                </a:lnTo>
                <a:lnTo>
                  <a:pt x="1686185" y="314990"/>
                </a:lnTo>
                <a:lnTo>
                  <a:pt x="1685311" y="324389"/>
                </a:lnTo>
                <a:lnTo>
                  <a:pt x="1684437" y="327668"/>
                </a:lnTo>
                <a:lnTo>
                  <a:pt x="1683125" y="329854"/>
                </a:lnTo>
                <a:lnTo>
                  <a:pt x="1680939" y="331165"/>
                </a:lnTo>
                <a:lnTo>
                  <a:pt x="1677660" y="332040"/>
                </a:lnTo>
                <a:lnTo>
                  <a:pt x="1667824" y="333351"/>
                </a:lnTo>
                <a:lnTo>
                  <a:pt x="1660610" y="333351"/>
                </a:lnTo>
                <a:lnTo>
                  <a:pt x="1653615" y="332914"/>
                </a:lnTo>
                <a:lnTo>
                  <a:pt x="1643341" y="332477"/>
                </a:lnTo>
                <a:lnTo>
                  <a:pt x="1564430" y="332477"/>
                </a:lnTo>
                <a:lnTo>
                  <a:pt x="1550222" y="331165"/>
                </a:lnTo>
                <a:lnTo>
                  <a:pt x="1540385" y="330728"/>
                </a:lnTo>
                <a:lnTo>
                  <a:pt x="1529893" y="331165"/>
                </a:lnTo>
                <a:lnTo>
                  <a:pt x="1516121" y="332477"/>
                </a:lnTo>
                <a:lnTo>
                  <a:pt x="1505848" y="332477"/>
                </a:lnTo>
                <a:lnTo>
                  <a:pt x="1481584" y="332040"/>
                </a:lnTo>
                <a:lnTo>
                  <a:pt x="1461036" y="332040"/>
                </a:lnTo>
                <a:lnTo>
                  <a:pt x="1447265" y="331603"/>
                </a:lnTo>
                <a:lnTo>
                  <a:pt x="1426499" y="332040"/>
                </a:lnTo>
                <a:lnTo>
                  <a:pt x="1412728" y="331603"/>
                </a:lnTo>
                <a:lnTo>
                  <a:pt x="1402891" y="329854"/>
                </a:lnTo>
                <a:lnTo>
                  <a:pt x="1399175" y="329417"/>
                </a:lnTo>
                <a:lnTo>
                  <a:pt x="1396989" y="328979"/>
                </a:lnTo>
                <a:lnTo>
                  <a:pt x="1395240" y="327231"/>
                </a:lnTo>
                <a:lnTo>
                  <a:pt x="1394366" y="324389"/>
                </a:lnTo>
                <a:lnTo>
                  <a:pt x="1393054" y="315864"/>
                </a:lnTo>
                <a:lnTo>
                  <a:pt x="1393929" y="303841"/>
                </a:lnTo>
                <a:lnTo>
                  <a:pt x="1394366" y="286354"/>
                </a:lnTo>
                <a:lnTo>
                  <a:pt x="1394803" y="274769"/>
                </a:lnTo>
                <a:lnTo>
                  <a:pt x="1396115" y="266244"/>
                </a:lnTo>
                <a:lnTo>
                  <a:pt x="1396552" y="263184"/>
                </a:lnTo>
                <a:lnTo>
                  <a:pt x="1397863" y="260998"/>
                </a:lnTo>
                <a:lnTo>
                  <a:pt x="1399175" y="259030"/>
                </a:lnTo>
                <a:lnTo>
                  <a:pt x="1402017" y="258156"/>
                </a:lnTo>
                <a:lnTo>
                  <a:pt x="1408574" y="257719"/>
                </a:lnTo>
                <a:lnTo>
                  <a:pt x="1417974" y="260342"/>
                </a:lnTo>
                <a:lnTo>
                  <a:pt x="1424313" y="259905"/>
                </a:lnTo>
                <a:lnTo>
                  <a:pt x="1426936" y="259030"/>
                </a:lnTo>
                <a:lnTo>
                  <a:pt x="1428903" y="257719"/>
                </a:lnTo>
                <a:lnTo>
                  <a:pt x="1429778" y="255533"/>
                </a:lnTo>
                <a:lnTo>
                  <a:pt x="1430652" y="252473"/>
                </a:lnTo>
                <a:lnTo>
                  <a:pt x="1431964" y="242636"/>
                </a:lnTo>
                <a:lnTo>
                  <a:pt x="1432401" y="229083"/>
                </a:lnTo>
                <a:lnTo>
                  <a:pt x="1431964" y="209410"/>
                </a:lnTo>
                <a:lnTo>
                  <a:pt x="1430652" y="196076"/>
                </a:lnTo>
                <a:lnTo>
                  <a:pt x="1430215" y="176184"/>
                </a:lnTo>
                <a:lnTo>
                  <a:pt x="1430215" y="143177"/>
                </a:lnTo>
                <a:lnTo>
                  <a:pt x="1431089" y="129624"/>
                </a:lnTo>
                <a:lnTo>
                  <a:pt x="1431527" y="109951"/>
                </a:lnTo>
                <a:lnTo>
                  <a:pt x="1432401" y="96617"/>
                </a:lnTo>
                <a:lnTo>
                  <a:pt x="1431527" y="86780"/>
                </a:lnTo>
                <a:lnTo>
                  <a:pt x="1430652" y="83720"/>
                </a:lnTo>
                <a:lnTo>
                  <a:pt x="1429341" y="81753"/>
                </a:lnTo>
                <a:lnTo>
                  <a:pt x="1426936" y="80441"/>
                </a:lnTo>
                <a:lnTo>
                  <a:pt x="1424313" y="79567"/>
                </a:lnTo>
                <a:lnTo>
                  <a:pt x="1417974" y="78692"/>
                </a:lnTo>
                <a:lnTo>
                  <a:pt x="1409012" y="79567"/>
                </a:lnTo>
                <a:lnTo>
                  <a:pt x="1402891" y="78692"/>
                </a:lnTo>
                <a:lnTo>
                  <a:pt x="1400049" y="78255"/>
                </a:lnTo>
                <a:lnTo>
                  <a:pt x="1398301" y="76944"/>
                </a:lnTo>
                <a:lnTo>
                  <a:pt x="1397426" y="75632"/>
                </a:lnTo>
                <a:lnTo>
                  <a:pt x="1396989" y="72790"/>
                </a:lnTo>
                <a:lnTo>
                  <a:pt x="1395678" y="64265"/>
                </a:lnTo>
                <a:lnTo>
                  <a:pt x="1394366" y="52680"/>
                </a:lnTo>
                <a:lnTo>
                  <a:pt x="1394366" y="35630"/>
                </a:lnTo>
                <a:lnTo>
                  <a:pt x="1395240" y="24045"/>
                </a:lnTo>
                <a:lnTo>
                  <a:pt x="1396552" y="15520"/>
                </a:lnTo>
                <a:lnTo>
                  <a:pt x="1396989" y="12459"/>
                </a:lnTo>
                <a:lnTo>
                  <a:pt x="1397863" y="9836"/>
                </a:lnTo>
                <a:lnTo>
                  <a:pt x="1399175" y="7869"/>
                </a:lnTo>
                <a:lnTo>
                  <a:pt x="1402454" y="6995"/>
                </a:lnTo>
                <a:close/>
                <a:moveTo>
                  <a:pt x="438429" y="6120"/>
                </a:moveTo>
                <a:lnTo>
                  <a:pt x="456135" y="6120"/>
                </a:lnTo>
                <a:lnTo>
                  <a:pt x="509034" y="7432"/>
                </a:lnTo>
                <a:lnTo>
                  <a:pt x="526521" y="8743"/>
                </a:lnTo>
                <a:lnTo>
                  <a:pt x="529582" y="8743"/>
                </a:lnTo>
                <a:lnTo>
                  <a:pt x="531986" y="10711"/>
                </a:lnTo>
                <a:lnTo>
                  <a:pt x="542697" y="23170"/>
                </a:lnTo>
                <a:lnTo>
                  <a:pt x="552971" y="36067"/>
                </a:lnTo>
                <a:lnTo>
                  <a:pt x="570895" y="63828"/>
                </a:lnTo>
                <a:lnTo>
                  <a:pt x="613739" y="114104"/>
                </a:lnTo>
                <a:lnTo>
                  <a:pt x="622702" y="128313"/>
                </a:lnTo>
                <a:lnTo>
                  <a:pt x="631664" y="142303"/>
                </a:lnTo>
                <a:lnTo>
                  <a:pt x="642375" y="154762"/>
                </a:lnTo>
                <a:lnTo>
                  <a:pt x="652867" y="167222"/>
                </a:lnTo>
                <a:lnTo>
                  <a:pt x="654616" y="168752"/>
                </a:lnTo>
                <a:lnTo>
                  <a:pt x="655927" y="170064"/>
                </a:lnTo>
                <a:lnTo>
                  <a:pt x="658988" y="172250"/>
                </a:lnTo>
                <a:lnTo>
                  <a:pt x="663141" y="172250"/>
                </a:lnTo>
                <a:lnTo>
                  <a:pt x="666201" y="170064"/>
                </a:lnTo>
                <a:lnTo>
                  <a:pt x="667513" y="166348"/>
                </a:lnTo>
                <a:lnTo>
                  <a:pt x="666201" y="157385"/>
                </a:lnTo>
                <a:lnTo>
                  <a:pt x="664890" y="151265"/>
                </a:lnTo>
                <a:lnTo>
                  <a:pt x="662704" y="135963"/>
                </a:lnTo>
                <a:lnTo>
                  <a:pt x="662267" y="127001"/>
                </a:lnTo>
                <a:lnTo>
                  <a:pt x="662267" y="118476"/>
                </a:lnTo>
                <a:lnTo>
                  <a:pt x="663141" y="87218"/>
                </a:lnTo>
                <a:lnTo>
                  <a:pt x="664015" y="84594"/>
                </a:lnTo>
                <a:lnTo>
                  <a:pt x="664015" y="82627"/>
                </a:lnTo>
                <a:lnTo>
                  <a:pt x="647402" y="83064"/>
                </a:lnTo>
                <a:lnTo>
                  <a:pt x="638440" y="83720"/>
                </a:lnTo>
                <a:lnTo>
                  <a:pt x="631664" y="82190"/>
                </a:lnTo>
                <a:lnTo>
                  <a:pt x="629915" y="78692"/>
                </a:lnTo>
                <a:lnTo>
                  <a:pt x="630789" y="73228"/>
                </a:lnTo>
                <a:lnTo>
                  <a:pt x="631227" y="59019"/>
                </a:lnTo>
                <a:lnTo>
                  <a:pt x="632101" y="44155"/>
                </a:lnTo>
                <a:lnTo>
                  <a:pt x="631664" y="29509"/>
                </a:lnTo>
                <a:lnTo>
                  <a:pt x="633412" y="15082"/>
                </a:lnTo>
                <a:lnTo>
                  <a:pt x="634068" y="12459"/>
                </a:lnTo>
                <a:lnTo>
                  <a:pt x="634943" y="10711"/>
                </a:lnTo>
                <a:lnTo>
                  <a:pt x="639314" y="8743"/>
                </a:lnTo>
                <a:lnTo>
                  <a:pt x="657239" y="6995"/>
                </a:lnTo>
                <a:lnTo>
                  <a:pt x="676038" y="7869"/>
                </a:lnTo>
                <a:lnTo>
                  <a:pt x="712761" y="6995"/>
                </a:lnTo>
                <a:lnTo>
                  <a:pt x="731123" y="7869"/>
                </a:lnTo>
                <a:lnTo>
                  <a:pt x="749484" y="8306"/>
                </a:lnTo>
                <a:lnTo>
                  <a:pt x="767846" y="7869"/>
                </a:lnTo>
                <a:lnTo>
                  <a:pt x="786208" y="9399"/>
                </a:lnTo>
                <a:lnTo>
                  <a:pt x="790580" y="10711"/>
                </a:lnTo>
                <a:lnTo>
                  <a:pt x="792547" y="15082"/>
                </a:lnTo>
                <a:lnTo>
                  <a:pt x="793421" y="29509"/>
                </a:lnTo>
                <a:lnTo>
                  <a:pt x="792547" y="44155"/>
                </a:lnTo>
                <a:lnTo>
                  <a:pt x="792984" y="59019"/>
                </a:lnTo>
                <a:lnTo>
                  <a:pt x="791454" y="73228"/>
                </a:lnTo>
                <a:lnTo>
                  <a:pt x="790142" y="77381"/>
                </a:lnTo>
                <a:lnTo>
                  <a:pt x="788394" y="78255"/>
                </a:lnTo>
                <a:lnTo>
                  <a:pt x="785771" y="79130"/>
                </a:lnTo>
                <a:lnTo>
                  <a:pt x="774622" y="80878"/>
                </a:lnTo>
                <a:lnTo>
                  <a:pt x="762819" y="81753"/>
                </a:lnTo>
                <a:lnTo>
                  <a:pt x="757572" y="81316"/>
                </a:lnTo>
                <a:lnTo>
                  <a:pt x="754731" y="81753"/>
                </a:lnTo>
                <a:lnTo>
                  <a:pt x="754293" y="83064"/>
                </a:lnTo>
                <a:lnTo>
                  <a:pt x="754293" y="100114"/>
                </a:lnTo>
                <a:lnTo>
                  <a:pt x="756698" y="117602"/>
                </a:lnTo>
                <a:lnTo>
                  <a:pt x="755386" y="135089"/>
                </a:lnTo>
                <a:lnTo>
                  <a:pt x="754293" y="152139"/>
                </a:lnTo>
                <a:lnTo>
                  <a:pt x="755824" y="169189"/>
                </a:lnTo>
                <a:lnTo>
                  <a:pt x="757135" y="186677"/>
                </a:lnTo>
                <a:lnTo>
                  <a:pt x="755386" y="220558"/>
                </a:lnTo>
                <a:lnTo>
                  <a:pt x="755386" y="255096"/>
                </a:lnTo>
                <a:lnTo>
                  <a:pt x="756261" y="272583"/>
                </a:lnTo>
                <a:lnTo>
                  <a:pt x="757572" y="289633"/>
                </a:lnTo>
                <a:lnTo>
                  <a:pt x="754293" y="323515"/>
                </a:lnTo>
                <a:lnTo>
                  <a:pt x="752982" y="328105"/>
                </a:lnTo>
                <a:lnTo>
                  <a:pt x="748610" y="329417"/>
                </a:lnTo>
                <a:lnTo>
                  <a:pt x="731997" y="332040"/>
                </a:lnTo>
                <a:lnTo>
                  <a:pt x="714947" y="332477"/>
                </a:lnTo>
                <a:lnTo>
                  <a:pt x="697897" y="331603"/>
                </a:lnTo>
                <a:lnTo>
                  <a:pt x="681503" y="329854"/>
                </a:lnTo>
                <a:lnTo>
                  <a:pt x="677349" y="330291"/>
                </a:lnTo>
                <a:lnTo>
                  <a:pt x="674726" y="329417"/>
                </a:lnTo>
                <a:lnTo>
                  <a:pt x="664452" y="316301"/>
                </a:lnTo>
                <a:lnTo>
                  <a:pt x="654616" y="303404"/>
                </a:lnTo>
                <a:lnTo>
                  <a:pt x="645216" y="290507"/>
                </a:lnTo>
                <a:lnTo>
                  <a:pt x="635380" y="276955"/>
                </a:lnTo>
                <a:lnTo>
                  <a:pt x="625543" y="264058"/>
                </a:lnTo>
                <a:lnTo>
                  <a:pt x="615707" y="251598"/>
                </a:lnTo>
                <a:lnTo>
                  <a:pt x="605214" y="238483"/>
                </a:lnTo>
                <a:lnTo>
                  <a:pt x="595378" y="226023"/>
                </a:lnTo>
                <a:lnTo>
                  <a:pt x="585978" y="212033"/>
                </a:lnTo>
                <a:lnTo>
                  <a:pt x="577016" y="198699"/>
                </a:lnTo>
                <a:lnTo>
                  <a:pt x="566305" y="186677"/>
                </a:lnTo>
                <a:lnTo>
                  <a:pt x="555594" y="173998"/>
                </a:lnTo>
                <a:lnTo>
                  <a:pt x="553408" y="169626"/>
                </a:lnTo>
                <a:lnTo>
                  <a:pt x="551659" y="165036"/>
                </a:lnTo>
                <a:lnTo>
                  <a:pt x="549255" y="163724"/>
                </a:lnTo>
                <a:lnTo>
                  <a:pt x="546195" y="164162"/>
                </a:lnTo>
                <a:lnTo>
                  <a:pt x="542697" y="166348"/>
                </a:lnTo>
                <a:lnTo>
                  <a:pt x="542697" y="167878"/>
                </a:lnTo>
                <a:lnTo>
                  <a:pt x="543571" y="197388"/>
                </a:lnTo>
                <a:lnTo>
                  <a:pt x="544446" y="212033"/>
                </a:lnTo>
                <a:lnTo>
                  <a:pt x="544883" y="226897"/>
                </a:lnTo>
                <a:lnTo>
                  <a:pt x="543134" y="252035"/>
                </a:lnTo>
                <a:lnTo>
                  <a:pt x="543134" y="255533"/>
                </a:lnTo>
                <a:lnTo>
                  <a:pt x="545757" y="257282"/>
                </a:lnTo>
                <a:lnTo>
                  <a:pt x="573518" y="259030"/>
                </a:lnTo>
                <a:lnTo>
                  <a:pt x="576142" y="261435"/>
                </a:lnTo>
                <a:lnTo>
                  <a:pt x="576142" y="265807"/>
                </a:lnTo>
                <a:lnTo>
                  <a:pt x="576579" y="280234"/>
                </a:lnTo>
                <a:lnTo>
                  <a:pt x="576579" y="294879"/>
                </a:lnTo>
                <a:lnTo>
                  <a:pt x="578109" y="309743"/>
                </a:lnTo>
                <a:lnTo>
                  <a:pt x="577453" y="323952"/>
                </a:lnTo>
                <a:lnTo>
                  <a:pt x="574830" y="329417"/>
                </a:lnTo>
                <a:lnTo>
                  <a:pt x="569584" y="331165"/>
                </a:lnTo>
                <a:lnTo>
                  <a:pt x="551222" y="331603"/>
                </a:lnTo>
                <a:lnTo>
                  <a:pt x="532423" y="329854"/>
                </a:lnTo>
                <a:lnTo>
                  <a:pt x="495263" y="331603"/>
                </a:lnTo>
                <a:lnTo>
                  <a:pt x="458102" y="331603"/>
                </a:lnTo>
                <a:lnTo>
                  <a:pt x="439741" y="332477"/>
                </a:lnTo>
                <a:lnTo>
                  <a:pt x="420942" y="331165"/>
                </a:lnTo>
                <a:lnTo>
                  <a:pt x="415477" y="328979"/>
                </a:lnTo>
                <a:lnTo>
                  <a:pt x="412854" y="323952"/>
                </a:lnTo>
                <a:lnTo>
                  <a:pt x="412417" y="309743"/>
                </a:lnTo>
                <a:lnTo>
                  <a:pt x="414165" y="294879"/>
                </a:lnTo>
                <a:lnTo>
                  <a:pt x="413291" y="280234"/>
                </a:lnTo>
                <a:lnTo>
                  <a:pt x="414165" y="265807"/>
                </a:lnTo>
                <a:lnTo>
                  <a:pt x="415914" y="260998"/>
                </a:lnTo>
                <a:lnTo>
                  <a:pt x="420942" y="258593"/>
                </a:lnTo>
                <a:lnTo>
                  <a:pt x="425314" y="258156"/>
                </a:lnTo>
                <a:lnTo>
                  <a:pt x="433402" y="259467"/>
                </a:lnTo>
                <a:lnTo>
                  <a:pt x="445424" y="259905"/>
                </a:lnTo>
                <a:lnTo>
                  <a:pt x="448703" y="259030"/>
                </a:lnTo>
                <a:lnTo>
                  <a:pt x="450889" y="257282"/>
                </a:lnTo>
                <a:lnTo>
                  <a:pt x="453512" y="252035"/>
                </a:lnTo>
                <a:lnTo>
                  <a:pt x="453949" y="235860"/>
                </a:lnTo>
                <a:lnTo>
                  <a:pt x="452637" y="219247"/>
                </a:lnTo>
                <a:lnTo>
                  <a:pt x="452637" y="202634"/>
                </a:lnTo>
                <a:lnTo>
                  <a:pt x="453075" y="186021"/>
                </a:lnTo>
                <a:lnTo>
                  <a:pt x="452637" y="169626"/>
                </a:lnTo>
                <a:lnTo>
                  <a:pt x="452637" y="153013"/>
                </a:lnTo>
                <a:lnTo>
                  <a:pt x="452200" y="136838"/>
                </a:lnTo>
                <a:lnTo>
                  <a:pt x="451326" y="120225"/>
                </a:lnTo>
                <a:lnTo>
                  <a:pt x="452637" y="103830"/>
                </a:lnTo>
                <a:lnTo>
                  <a:pt x="451326" y="87655"/>
                </a:lnTo>
                <a:lnTo>
                  <a:pt x="450014" y="82190"/>
                </a:lnTo>
                <a:lnTo>
                  <a:pt x="448266" y="80441"/>
                </a:lnTo>
                <a:lnTo>
                  <a:pt x="445424" y="80004"/>
                </a:lnTo>
                <a:lnTo>
                  <a:pt x="433402" y="80004"/>
                </a:lnTo>
                <a:lnTo>
                  <a:pt x="427937" y="81316"/>
                </a:lnTo>
                <a:lnTo>
                  <a:pt x="420942" y="80441"/>
                </a:lnTo>
                <a:lnTo>
                  <a:pt x="416788" y="78255"/>
                </a:lnTo>
                <a:lnTo>
                  <a:pt x="415477" y="73228"/>
                </a:lnTo>
                <a:lnTo>
                  <a:pt x="413291" y="59019"/>
                </a:lnTo>
                <a:lnTo>
                  <a:pt x="412854" y="44155"/>
                </a:lnTo>
                <a:lnTo>
                  <a:pt x="411980" y="29509"/>
                </a:lnTo>
                <a:lnTo>
                  <a:pt x="413291" y="14645"/>
                </a:lnTo>
                <a:lnTo>
                  <a:pt x="415477" y="10273"/>
                </a:lnTo>
                <a:lnTo>
                  <a:pt x="420942" y="8306"/>
                </a:lnTo>
                <a:close/>
                <a:moveTo>
                  <a:pt x="3426437" y="5683"/>
                </a:moveTo>
                <a:lnTo>
                  <a:pt x="3442175" y="5683"/>
                </a:lnTo>
                <a:lnTo>
                  <a:pt x="3457477" y="6995"/>
                </a:lnTo>
                <a:lnTo>
                  <a:pt x="3472997" y="7869"/>
                </a:lnTo>
                <a:lnTo>
                  <a:pt x="3519119" y="6557"/>
                </a:lnTo>
                <a:lnTo>
                  <a:pt x="3549504" y="6557"/>
                </a:lnTo>
                <a:lnTo>
                  <a:pt x="3564805" y="8306"/>
                </a:lnTo>
                <a:lnTo>
                  <a:pt x="3569833" y="9836"/>
                </a:lnTo>
                <a:lnTo>
                  <a:pt x="3571145" y="14208"/>
                </a:lnTo>
                <a:lnTo>
                  <a:pt x="3572456" y="28198"/>
                </a:lnTo>
                <a:lnTo>
                  <a:pt x="3571581" y="42843"/>
                </a:lnTo>
                <a:lnTo>
                  <a:pt x="3572456" y="57271"/>
                </a:lnTo>
                <a:lnTo>
                  <a:pt x="3571145" y="71479"/>
                </a:lnTo>
                <a:lnTo>
                  <a:pt x="3569833" y="76944"/>
                </a:lnTo>
                <a:lnTo>
                  <a:pt x="3565243" y="79130"/>
                </a:lnTo>
                <a:lnTo>
                  <a:pt x="3553220" y="80441"/>
                </a:lnTo>
                <a:lnTo>
                  <a:pt x="3540760" y="80004"/>
                </a:lnTo>
                <a:lnTo>
                  <a:pt x="3537044" y="78255"/>
                </a:lnTo>
                <a:lnTo>
                  <a:pt x="3535295" y="79130"/>
                </a:lnTo>
                <a:lnTo>
                  <a:pt x="3533547" y="96180"/>
                </a:lnTo>
                <a:lnTo>
                  <a:pt x="3534858" y="113230"/>
                </a:lnTo>
                <a:lnTo>
                  <a:pt x="3534421" y="130717"/>
                </a:lnTo>
                <a:lnTo>
                  <a:pt x="3534421" y="182086"/>
                </a:lnTo>
                <a:lnTo>
                  <a:pt x="3534858" y="199136"/>
                </a:lnTo>
                <a:lnTo>
                  <a:pt x="3535295" y="216624"/>
                </a:lnTo>
                <a:lnTo>
                  <a:pt x="3534858" y="233674"/>
                </a:lnTo>
                <a:lnTo>
                  <a:pt x="3534858" y="250942"/>
                </a:lnTo>
                <a:lnTo>
                  <a:pt x="3533109" y="255533"/>
                </a:lnTo>
                <a:lnTo>
                  <a:pt x="3533984" y="257719"/>
                </a:lnTo>
                <a:lnTo>
                  <a:pt x="3549067" y="258593"/>
                </a:lnTo>
                <a:lnTo>
                  <a:pt x="3564805" y="259030"/>
                </a:lnTo>
                <a:lnTo>
                  <a:pt x="3570707" y="260342"/>
                </a:lnTo>
                <a:lnTo>
                  <a:pt x="3572893" y="264495"/>
                </a:lnTo>
                <a:lnTo>
                  <a:pt x="3574205" y="279141"/>
                </a:lnTo>
                <a:lnTo>
                  <a:pt x="3573767" y="294005"/>
                </a:lnTo>
                <a:lnTo>
                  <a:pt x="3573767" y="308432"/>
                </a:lnTo>
                <a:lnTo>
                  <a:pt x="3572019" y="322640"/>
                </a:lnTo>
                <a:lnTo>
                  <a:pt x="3570270" y="327668"/>
                </a:lnTo>
                <a:lnTo>
                  <a:pt x="3565243" y="329417"/>
                </a:lnTo>
                <a:lnTo>
                  <a:pt x="3550159" y="330291"/>
                </a:lnTo>
                <a:lnTo>
                  <a:pt x="3534421" y="328979"/>
                </a:lnTo>
                <a:lnTo>
                  <a:pt x="3519119" y="329417"/>
                </a:lnTo>
                <a:lnTo>
                  <a:pt x="3503599" y="330291"/>
                </a:lnTo>
                <a:lnTo>
                  <a:pt x="3488299" y="330291"/>
                </a:lnTo>
                <a:lnTo>
                  <a:pt x="3472997" y="330728"/>
                </a:lnTo>
                <a:lnTo>
                  <a:pt x="3442175" y="330728"/>
                </a:lnTo>
                <a:lnTo>
                  <a:pt x="3426437" y="331603"/>
                </a:lnTo>
                <a:lnTo>
                  <a:pt x="3411354" y="330728"/>
                </a:lnTo>
                <a:lnTo>
                  <a:pt x="3405889" y="328105"/>
                </a:lnTo>
                <a:lnTo>
                  <a:pt x="3404141" y="323078"/>
                </a:lnTo>
                <a:lnTo>
                  <a:pt x="3403266" y="308432"/>
                </a:lnTo>
                <a:lnTo>
                  <a:pt x="3404578" y="294005"/>
                </a:lnTo>
                <a:lnTo>
                  <a:pt x="3402829" y="279141"/>
                </a:lnTo>
                <a:lnTo>
                  <a:pt x="3403266" y="264495"/>
                </a:lnTo>
                <a:lnTo>
                  <a:pt x="3405452" y="259467"/>
                </a:lnTo>
                <a:lnTo>
                  <a:pt x="3411354" y="257282"/>
                </a:lnTo>
                <a:lnTo>
                  <a:pt x="3425125" y="257719"/>
                </a:lnTo>
                <a:lnTo>
                  <a:pt x="3439553" y="257719"/>
                </a:lnTo>
                <a:lnTo>
                  <a:pt x="3441301" y="255533"/>
                </a:lnTo>
                <a:lnTo>
                  <a:pt x="3440864" y="250942"/>
                </a:lnTo>
                <a:lnTo>
                  <a:pt x="3441301" y="233674"/>
                </a:lnTo>
                <a:lnTo>
                  <a:pt x="3441301" y="199573"/>
                </a:lnTo>
                <a:lnTo>
                  <a:pt x="3441739" y="182523"/>
                </a:lnTo>
                <a:lnTo>
                  <a:pt x="3443487" y="148423"/>
                </a:lnTo>
                <a:lnTo>
                  <a:pt x="3442175" y="131154"/>
                </a:lnTo>
                <a:lnTo>
                  <a:pt x="3440864" y="114104"/>
                </a:lnTo>
                <a:lnTo>
                  <a:pt x="3443050" y="97054"/>
                </a:lnTo>
                <a:lnTo>
                  <a:pt x="3443050" y="79567"/>
                </a:lnTo>
                <a:lnTo>
                  <a:pt x="3440427" y="78255"/>
                </a:lnTo>
                <a:lnTo>
                  <a:pt x="3434962" y="79567"/>
                </a:lnTo>
                <a:lnTo>
                  <a:pt x="3422939" y="80441"/>
                </a:lnTo>
                <a:lnTo>
                  <a:pt x="3410917" y="79567"/>
                </a:lnTo>
                <a:lnTo>
                  <a:pt x="3405452" y="77381"/>
                </a:lnTo>
                <a:lnTo>
                  <a:pt x="3402829" y="71479"/>
                </a:lnTo>
                <a:lnTo>
                  <a:pt x="3403266" y="57271"/>
                </a:lnTo>
                <a:lnTo>
                  <a:pt x="3404578" y="42843"/>
                </a:lnTo>
                <a:lnTo>
                  <a:pt x="3402829" y="28198"/>
                </a:lnTo>
                <a:lnTo>
                  <a:pt x="3403266" y="13771"/>
                </a:lnTo>
                <a:lnTo>
                  <a:pt x="3405889" y="9399"/>
                </a:lnTo>
                <a:lnTo>
                  <a:pt x="3411354" y="7869"/>
                </a:lnTo>
                <a:close/>
                <a:moveTo>
                  <a:pt x="854687" y="5683"/>
                </a:moveTo>
                <a:lnTo>
                  <a:pt x="870426" y="5683"/>
                </a:lnTo>
                <a:lnTo>
                  <a:pt x="885727" y="6995"/>
                </a:lnTo>
                <a:lnTo>
                  <a:pt x="901247" y="7869"/>
                </a:lnTo>
                <a:lnTo>
                  <a:pt x="947370" y="6557"/>
                </a:lnTo>
                <a:lnTo>
                  <a:pt x="977754" y="6557"/>
                </a:lnTo>
                <a:lnTo>
                  <a:pt x="993056" y="8306"/>
                </a:lnTo>
                <a:lnTo>
                  <a:pt x="998083" y="9836"/>
                </a:lnTo>
                <a:lnTo>
                  <a:pt x="999395" y="14208"/>
                </a:lnTo>
                <a:lnTo>
                  <a:pt x="1000706" y="28198"/>
                </a:lnTo>
                <a:lnTo>
                  <a:pt x="999832" y="42843"/>
                </a:lnTo>
                <a:lnTo>
                  <a:pt x="1000706" y="57271"/>
                </a:lnTo>
                <a:lnTo>
                  <a:pt x="999395" y="71479"/>
                </a:lnTo>
                <a:lnTo>
                  <a:pt x="998083" y="76944"/>
                </a:lnTo>
                <a:lnTo>
                  <a:pt x="993493" y="79130"/>
                </a:lnTo>
                <a:lnTo>
                  <a:pt x="981470" y="80441"/>
                </a:lnTo>
                <a:lnTo>
                  <a:pt x="969011" y="80004"/>
                </a:lnTo>
                <a:lnTo>
                  <a:pt x="965295" y="78255"/>
                </a:lnTo>
                <a:lnTo>
                  <a:pt x="963546" y="79130"/>
                </a:lnTo>
                <a:lnTo>
                  <a:pt x="961797" y="96180"/>
                </a:lnTo>
                <a:lnTo>
                  <a:pt x="963109" y="113230"/>
                </a:lnTo>
                <a:lnTo>
                  <a:pt x="962671" y="130717"/>
                </a:lnTo>
                <a:lnTo>
                  <a:pt x="962671" y="182086"/>
                </a:lnTo>
                <a:lnTo>
                  <a:pt x="963109" y="199136"/>
                </a:lnTo>
                <a:lnTo>
                  <a:pt x="963546" y="216624"/>
                </a:lnTo>
                <a:lnTo>
                  <a:pt x="963109" y="233674"/>
                </a:lnTo>
                <a:lnTo>
                  <a:pt x="963109" y="250942"/>
                </a:lnTo>
                <a:lnTo>
                  <a:pt x="961360" y="255533"/>
                </a:lnTo>
                <a:lnTo>
                  <a:pt x="962234" y="257719"/>
                </a:lnTo>
                <a:lnTo>
                  <a:pt x="977317" y="258593"/>
                </a:lnTo>
                <a:lnTo>
                  <a:pt x="993056" y="259030"/>
                </a:lnTo>
                <a:lnTo>
                  <a:pt x="998958" y="260342"/>
                </a:lnTo>
                <a:lnTo>
                  <a:pt x="1001144" y="264495"/>
                </a:lnTo>
                <a:lnTo>
                  <a:pt x="1002455" y="279141"/>
                </a:lnTo>
                <a:lnTo>
                  <a:pt x="1002018" y="294005"/>
                </a:lnTo>
                <a:lnTo>
                  <a:pt x="1002018" y="308432"/>
                </a:lnTo>
                <a:lnTo>
                  <a:pt x="1000269" y="322640"/>
                </a:lnTo>
                <a:lnTo>
                  <a:pt x="998520" y="327668"/>
                </a:lnTo>
                <a:lnTo>
                  <a:pt x="993493" y="329417"/>
                </a:lnTo>
                <a:lnTo>
                  <a:pt x="978410" y="330291"/>
                </a:lnTo>
                <a:lnTo>
                  <a:pt x="962671" y="328979"/>
                </a:lnTo>
                <a:lnTo>
                  <a:pt x="947370" y="329417"/>
                </a:lnTo>
                <a:lnTo>
                  <a:pt x="931850" y="330291"/>
                </a:lnTo>
                <a:lnTo>
                  <a:pt x="916549" y="330291"/>
                </a:lnTo>
                <a:lnTo>
                  <a:pt x="901247" y="330728"/>
                </a:lnTo>
                <a:lnTo>
                  <a:pt x="870426" y="330728"/>
                </a:lnTo>
                <a:lnTo>
                  <a:pt x="854687" y="331603"/>
                </a:lnTo>
                <a:lnTo>
                  <a:pt x="839605" y="330728"/>
                </a:lnTo>
                <a:lnTo>
                  <a:pt x="834140" y="328105"/>
                </a:lnTo>
                <a:lnTo>
                  <a:pt x="832391" y="323078"/>
                </a:lnTo>
                <a:lnTo>
                  <a:pt x="831517" y="308432"/>
                </a:lnTo>
                <a:lnTo>
                  <a:pt x="832828" y="294005"/>
                </a:lnTo>
                <a:lnTo>
                  <a:pt x="831079" y="279141"/>
                </a:lnTo>
                <a:lnTo>
                  <a:pt x="831517" y="264495"/>
                </a:lnTo>
                <a:lnTo>
                  <a:pt x="833703" y="259467"/>
                </a:lnTo>
                <a:lnTo>
                  <a:pt x="839605" y="257282"/>
                </a:lnTo>
                <a:lnTo>
                  <a:pt x="853376" y="257719"/>
                </a:lnTo>
                <a:lnTo>
                  <a:pt x="867803" y="257719"/>
                </a:lnTo>
                <a:lnTo>
                  <a:pt x="869552" y="255533"/>
                </a:lnTo>
                <a:lnTo>
                  <a:pt x="869114" y="250942"/>
                </a:lnTo>
                <a:lnTo>
                  <a:pt x="869552" y="233674"/>
                </a:lnTo>
                <a:lnTo>
                  <a:pt x="869552" y="199573"/>
                </a:lnTo>
                <a:lnTo>
                  <a:pt x="869989" y="182523"/>
                </a:lnTo>
                <a:lnTo>
                  <a:pt x="871737" y="148423"/>
                </a:lnTo>
                <a:lnTo>
                  <a:pt x="870426" y="131154"/>
                </a:lnTo>
                <a:lnTo>
                  <a:pt x="869114" y="114104"/>
                </a:lnTo>
                <a:lnTo>
                  <a:pt x="871300" y="97054"/>
                </a:lnTo>
                <a:lnTo>
                  <a:pt x="871300" y="79567"/>
                </a:lnTo>
                <a:lnTo>
                  <a:pt x="868677" y="78255"/>
                </a:lnTo>
                <a:lnTo>
                  <a:pt x="863212" y="79567"/>
                </a:lnTo>
                <a:lnTo>
                  <a:pt x="851190" y="80441"/>
                </a:lnTo>
                <a:lnTo>
                  <a:pt x="839167" y="79567"/>
                </a:lnTo>
                <a:lnTo>
                  <a:pt x="833703" y="77381"/>
                </a:lnTo>
                <a:lnTo>
                  <a:pt x="831079" y="71479"/>
                </a:lnTo>
                <a:lnTo>
                  <a:pt x="831517" y="57271"/>
                </a:lnTo>
                <a:lnTo>
                  <a:pt x="832828" y="42843"/>
                </a:lnTo>
                <a:lnTo>
                  <a:pt x="831079" y="28198"/>
                </a:lnTo>
                <a:lnTo>
                  <a:pt x="831517" y="13771"/>
                </a:lnTo>
                <a:lnTo>
                  <a:pt x="834140" y="9399"/>
                </a:lnTo>
                <a:lnTo>
                  <a:pt x="839605" y="7869"/>
                </a:lnTo>
                <a:close/>
                <a:moveTo>
                  <a:pt x="4559405" y="1311"/>
                </a:moveTo>
                <a:lnTo>
                  <a:pt x="4576018" y="1748"/>
                </a:lnTo>
                <a:lnTo>
                  <a:pt x="4584106" y="2623"/>
                </a:lnTo>
                <a:lnTo>
                  <a:pt x="4591757" y="3934"/>
                </a:lnTo>
                <a:lnTo>
                  <a:pt x="4607495" y="5683"/>
                </a:lnTo>
                <a:lnTo>
                  <a:pt x="4614927" y="6995"/>
                </a:lnTo>
                <a:lnTo>
                  <a:pt x="4630665" y="10711"/>
                </a:lnTo>
                <a:lnTo>
                  <a:pt x="4652962" y="17268"/>
                </a:lnTo>
                <a:lnTo>
                  <a:pt x="4660175" y="20984"/>
                </a:lnTo>
                <a:lnTo>
                  <a:pt x="4667389" y="24919"/>
                </a:lnTo>
                <a:lnTo>
                  <a:pt x="4680286" y="33881"/>
                </a:lnTo>
                <a:lnTo>
                  <a:pt x="4686625" y="38909"/>
                </a:lnTo>
                <a:lnTo>
                  <a:pt x="4688811" y="40658"/>
                </a:lnTo>
                <a:lnTo>
                  <a:pt x="4689685" y="43281"/>
                </a:lnTo>
                <a:lnTo>
                  <a:pt x="4690123" y="50931"/>
                </a:lnTo>
                <a:lnTo>
                  <a:pt x="4691215" y="65358"/>
                </a:lnTo>
                <a:lnTo>
                  <a:pt x="4691653" y="76507"/>
                </a:lnTo>
                <a:lnTo>
                  <a:pt x="4691653" y="86780"/>
                </a:lnTo>
                <a:lnTo>
                  <a:pt x="4690123" y="100989"/>
                </a:lnTo>
                <a:lnTo>
                  <a:pt x="4688374" y="111263"/>
                </a:lnTo>
                <a:lnTo>
                  <a:pt x="4687937" y="114104"/>
                </a:lnTo>
                <a:lnTo>
                  <a:pt x="4687499" y="114541"/>
                </a:lnTo>
                <a:lnTo>
                  <a:pt x="4686188" y="114979"/>
                </a:lnTo>
                <a:lnTo>
                  <a:pt x="4684002" y="114979"/>
                </a:lnTo>
                <a:lnTo>
                  <a:pt x="4674165" y="115416"/>
                </a:lnTo>
                <a:lnTo>
                  <a:pt x="4650339" y="115416"/>
                </a:lnTo>
                <a:lnTo>
                  <a:pt x="4640503" y="115853"/>
                </a:lnTo>
                <a:lnTo>
                  <a:pt x="4627169" y="116727"/>
                </a:lnTo>
                <a:lnTo>
                  <a:pt x="4617331" y="115416"/>
                </a:lnTo>
                <a:lnTo>
                  <a:pt x="4614053" y="114541"/>
                </a:lnTo>
                <a:lnTo>
                  <a:pt x="4612741" y="113667"/>
                </a:lnTo>
                <a:lnTo>
                  <a:pt x="4611867" y="111263"/>
                </a:lnTo>
                <a:lnTo>
                  <a:pt x="4610993" y="108202"/>
                </a:lnTo>
                <a:lnTo>
                  <a:pt x="4609681" y="101863"/>
                </a:lnTo>
                <a:lnTo>
                  <a:pt x="4609681" y="86343"/>
                </a:lnTo>
                <a:lnTo>
                  <a:pt x="4609244" y="84157"/>
                </a:lnTo>
                <a:lnTo>
                  <a:pt x="4607932" y="82627"/>
                </a:lnTo>
                <a:lnTo>
                  <a:pt x="4605527" y="81316"/>
                </a:lnTo>
                <a:lnTo>
                  <a:pt x="4603779" y="80441"/>
                </a:lnTo>
                <a:lnTo>
                  <a:pt x="4595254" y="79130"/>
                </a:lnTo>
                <a:lnTo>
                  <a:pt x="4577329" y="77381"/>
                </a:lnTo>
                <a:lnTo>
                  <a:pt x="4567493" y="77381"/>
                </a:lnTo>
                <a:lnTo>
                  <a:pt x="4553721" y="77818"/>
                </a:lnTo>
                <a:lnTo>
                  <a:pt x="4546071" y="79130"/>
                </a:lnTo>
                <a:lnTo>
                  <a:pt x="4539295" y="81753"/>
                </a:lnTo>
                <a:lnTo>
                  <a:pt x="4532737" y="85469"/>
                </a:lnTo>
                <a:lnTo>
                  <a:pt x="4526835" y="89841"/>
                </a:lnTo>
                <a:lnTo>
                  <a:pt x="4522900" y="95743"/>
                </a:lnTo>
                <a:lnTo>
                  <a:pt x="4521370" y="103393"/>
                </a:lnTo>
                <a:lnTo>
                  <a:pt x="4522900" y="111918"/>
                </a:lnTo>
                <a:lnTo>
                  <a:pt x="4527709" y="119350"/>
                </a:lnTo>
                <a:lnTo>
                  <a:pt x="4534485" y="124378"/>
                </a:lnTo>
                <a:lnTo>
                  <a:pt x="4543448" y="127875"/>
                </a:lnTo>
                <a:lnTo>
                  <a:pt x="4550443" y="129187"/>
                </a:lnTo>
                <a:lnTo>
                  <a:pt x="4567493" y="130061"/>
                </a:lnTo>
                <a:lnTo>
                  <a:pt x="4593068" y="132466"/>
                </a:lnTo>
                <a:lnTo>
                  <a:pt x="4615801" y="136401"/>
                </a:lnTo>
                <a:lnTo>
                  <a:pt x="4631540" y="140117"/>
                </a:lnTo>
                <a:lnTo>
                  <a:pt x="4646405" y="144926"/>
                </a:lnTo>
                <a:lnTo>
                  <a:pt x="4660175" y="151265"/>
                </a:lnTo>
                <a:lnTo>
                  <a:pt x="4667389" y="155199"/>
                </a:lnTo>
                <a:lnTo>
                  <a:pt x="4674165" y="159790"/>
                </a:lnTo>
                <a:lnTo>
                  <a:pt x="4685313" y="170064"/>
                </a:lnTo>
                <a:lnTo>
                  <a:pt x="4690123" y="175747"/>
                </a:lnTo>
                <a:lnTo>
                  <a:pt x="4698647" y="187988"/>
                </a:lnTo>
                <a:lnTo>
                  <a:pt x="4704987" y="202197"/>
                </a:lnTo>
                <a:lnTo>
                  <a:pt x="4707610" y="209410"/>
                </a:lnTo>
                <a:lnTo>
                  <a:pt x="4710451" y="224711"/>
                </a:lnTo>
                <a:lnTo>
                  <a:pt x="4710889" y="232581"/>
                </a:lnTo>
                <a:lnTo>
                  <a:pt x="4710451" y="241543"/>
                </a:lnTo>
                <a:lnTo>
                  <a:pt x="4707173" y="257719"/>
                </a:lnTo>
                <a:lnTo>
                  <a:pt x="4704113" y="265369"/>
                </a:lnTo>
                <a:lnTo>
                  <a:pt x="4697773" y="281108"/>
                </a:lnTo>
                <a:lnTo>
                  <a:pt x="4694276" y="288103"/>
                </a:lnTo>
                <a:lnTo>
                  <a:pt x="4689248" y="294879"/>
                </a:lnTo>
                <a:lnTo>
                  <a:pt x="4677225" y="306027"/>
                </a:lnTo>
                <a:lnTo>
                  <a:pt x="4663017" y="314990"/>
                </a:lnTo>
                <a:lnTo>
                  <a:pt x="4648153" y="322640"/>
                </a:lnTo>
                <a:lnTo>
                  <a:pt x="4632415" y="328979"/>
                </a:lnTo>
                <a:lnTo>
                  <a:pt x="4616895" y="333351"/>
                </a:lnTo>
                <a:lnTo>
                  <a:pt x="4599845" y="336630"/>
                </a:lnTo>
                <a:lnTo>
                  <a:pt x="4591757" y="337505"/>
                </a:lnTo>
                <a:lnTo>
                  <a:pt x="4575143" y="337067"/>
                </a:lnTo>
                <a:lnTo>
                  <a:pt x="4566619" y="336630"/>
                </a:lnTo>
                <a:lnTo>
                  <a:pt x="4557219" y="337067"/>
                </a:lnTo>
                <a:lnTo>
                  <a:pt x="4539295" y="337505"/>
                </a:lnTo>
                <a:lnTo>
                  <a:pt x="4530769" y="337067"/>
                </a:lnTo>
                <a:lnTo>
                  <a:pt x="4521370" y="335756"/>
                </a:lnTo>
                <a:lnTo>
                  <a:pt x="4504539" y="330728"/>
                </a:lnTo>
                <a:lnTo>
                  <a:pt x="4496451" y="328105"/>
                </a:lnTo>
                <a:lnTo>
                  <a:pt x="4487925" y="325701"/>
                </a:lnTo>
                <a:lnTo>
                  <a:pt x="4470439" y="320017"/>
                </a:lnTo>
                <a:lnTo>
                  <a:pt x="4462351" y="316301"/>
                </a:lnTo>
                <a:lnTo>
                  <a:pt x="4440929" y="301218"/>
                </a:lnTo>
                <a:lnTo>
                  <a:pt x="4433278" y="295316"/>
                </a:lnTo>
                <a:lnTo>
                  <a:pt x="4432403" y="293131"/>
                </a:lnTo>
                <a:lnTo>
                  <a:pt x="4431966" y="290070"/>
                </a:lnTo>
                <a:lnTo>
                  <a:pt x="4431529" y="280234"/>
                </a:lnTo>
                <a:lnTo>
                  <a:pt x="4431092" y="260998"/>
                </a:lnTo>
                <a:lnTo>
                  <a:pt x="4430217" y="238920"/>
                </a:lnTo>
                <a:lnTo>
                  <a:pt x="4429781" y="225586"/>
                </a:lnTo>
                <a:lnTo>
                  <a:pt x="4431092" y="222307"/>
                </a:lnTo>
                <a:lnTo>
                  <a:pt x="4434589" y="217935"/>
                </a:lnTo>
                <a:lnTo>
                  <a:pt x="4438524" y="214438"/>
                </a:lnTo>
                <a:lnTo>
                  <a:pt x="4441803" y="212908"/>
                </a:lnTo>
                <a:lnTo>
                  <a:pt x="4451203" y="212908"/>
                </a:lnTo>
                <a:lnTo>
                  <a:pt x="4457541" y="213345"/>
                </a:lnTo>
                <a:lnTo>
                  <a:pt x="4464099" y="214438"/>
                </a:lnTo>
                <a:lnTo>
                  <a:pt x="4473499" y="214438"/>
                </a:lnTo>
                <a:lnTo>
                  <a:pt x="4482461" y="213782"/>
                </a:lnTo>
                <a:lnTo>
                  <a:pt x="4488800" y="212908"/>
                </a:lnTo>
                <a:lnTo>
                  <a:pt x="4494483" y="212033"/>
                </a:lnTo>
                <a:lnTo>
                  <a:pt x="4503445" y="212908"/>
                </a:lnTo>
                <a:lnTo>
                  <a:pt x="4506287" y="213782"/>
                </a:lnTo>
                <a:lnTo>
                  <a:pt x="4507599" y="215749"/>
                </a:lnTo>
                <a:lnTo>
                  <a:pt x="4508473" y="217935"/>
                </a:lnTo>
                <a:lnTo>
                  <a:pt x="4509347" y="220558"/>
                </a:lnTo>
                <a:lnTo>
                  <a:pt x="4510659" y="228209"/>
                </a:lnTo>
                <a:lnTo>
                  <a:pt x="4510659" y="233237"/>
                </a:lnTo>
                <a:lnTo>
                  <a:pt x="4509785" y="245696"/>
                </a:lnTo>
                <a:lnTo>
                  <a:pt x="4510222" y="247445"/>
                </a:lnTo>
                <a:lnTo>
                  <a:pt x="4511533" y="249631"/>
                </a:lnTo>
                <a:lnTo>
                  <a:pt x="4513938" y="250942"/>
                </a:lnTo>
                <a:lnTo>
                  <a:pt x="4515687" y="252035"/>
                </a:lnTo>
                <a:lnTo>
                  <a:pt x="4520933" y="253347"/>
                </a:lnTo>
                <a:lnTo>
                  <a:pt x="4533611" y="255970"/>
                </a:lnTo>
                <a:lnTo>
                  <a:pt x="4540169" y="256844"/>
                </a:lnTo>
                <a:lnTo>
                  <a:pt x="4552847" y="257719"/>
                </a:lnTo>
                <a:lnTo>
                  <a:pt x="4574269" y="257719"/>
                </a:lnTo>
                <a:lnTo>
                  <a:pt x="4583231" y="258156"/>
                </a:lnTo>
                <a:lnTo>
                  <a:pt x="4591319" y="257282"/>
                </a:lnTo>
                <a:lnTo>
                  <a:pt x="4598970" y="255970"/>
                </a:lnTo>
                <a:lnTo>
                  <a:pt x="4606402" y="252035"/>
                </a:lnTo>
                <a:lnTo>
                  <a:pt x="4612304" y="246133"/>
                </a:lnTo>
                <a:lnTo>
                  <a:pt x="4615801" y="238920"/>
                </a:lnTo>
                <a:lnTo>
                  <a:pt x="4617769" y="230832"/>
                </a:lnTo>
                <a:lnTo>
                  <a:pt x="4615801" y="224274"/>
                </a:lnTo>
                <a:lnTo>
                  <a:pt x="4612304" y="218809"/>
                </a:lnTo>
                <a:lnTo>
                  <a:pt x="4605527" y="214875"/>
                </a:lnTo>
                <a:lnTo>
                  <a:pt x="4596129" y="211159"/>
                </a:lnTo>
                <a:lnTo>
                  <a:pt x="4589571" y="208973"/>
                </a:lnTo>
                <a:lnTo>
                  <a:pt x="4573832" y="205038"/>
                </a:lnTo>
                <a:lnTo>
                  <a:pt x="4563995" y="202634"/>
                </a:lnTo>
                <a:lnTo>
                  <a:pt x="4540169" y="202634"/>
                </a:lnTo>
                <a:lnTo>
                  <a:pt x="4532737" y="201759"/>
                </a:lnTo>
                <a:lnTo>
                  <a:pt x="4524212" y="200448"/>
                </a:lnTo>
                <a:lnTo>
                  <a:pt x="4508911" y="197388"/>
                </a:lnTo>
                <a:lnTo>
                  <a:pt x="4494046" y="192797"/>
                </a:lnTo>
                <a:lnTo>
                  <a:pt x="4478963" y="186677"/>
                </a:lnTo>
                <a:lnTo>
                  <a:pt x="4465411" y="178589"/>
                </a:lnTo>
                <a:lnTo>
                  <a:pt x="4459727" y="173998"/>
                </a:lnTo>
                <a:lnTo>
                  <a:pt x="4453825" y="168752"/>
                </a:lnTo>
                <a:lnTo>
                  <a:pt x="4448579" y="162850"/>
                </a:lnTo>
                <a:lnTo>
                  <a:pt x="4444426" y="156074"/>
                </a:lnTo>
                <a:lnTo>
                  <a:pt x="4437649" y="142303"/>
                </a:lnTo>
                <a:lnTo>
                  <a:pt x="4432841" y="127438"/>
                </a:lnTo>
                <a:lnTo>
                  <a:pt x="4429781" y="111918"/>
                </a:lnTo>
                <a:lnTo>
                  <a:pt x="4429125" y="103393"/>
                </a:lnTo>
                <a:lnTo>
                  <a:pt x="4430217" y="95305"/>
                </a:lnTo>
                <a:lnTo>
                  <a:pt x="4431529" y="87218"/>
                </a:lnTo>
                <a:lnTo>
                  <a:pt x="4434152" y="80004"/>
                </a:lnTo>
                <a:lnTo>
                  <a:pt x="4440054" y="65358"/>
                </a:lnTo>
                <a:lnTo>
                  <a:pt x="4446612" y="50931"/>
                </a:lnTo>
                <a:lnTo>
                  <a:pt x="4451203" y="44592"/>
                </a:lnTo>
                <a:lnTo>
                  <a:pt x="4456885" y="39346"/>
                </a:lnTo>
                <a:lnTo>
                  <a:pt x="4469564" y="29947"/>
                </a:lnTo>
                <a:lnTo>
                  <a:pt x="4483335" y="21422"/>
                </a:lnTo>
                <a:lnTo>
                  <a:pt x="4497762" y="15082"/>
                </a:lnTo>
                <a:lnTo>
                  <a:pt x="4505413" y="12896"/>
                </a:lnTo>
                <a:lnTo>
                  <a:pt x="4512845" y="10273"/>
                </a:lnTo>
                <a:lnTo>
                  <a:pt x="4520059" y="7432"/>
                </a:lnTo>
                <a:lnTo>
                  <a:pt x="4535797" y="3497"/>
                </a:lnTo>
                <a:lnTo>
                  <a:pt x="4551973" y="1748"/>
                </a:lnTo>
                <a:close/>
                <a:moveTo>
                  <a:pt x="3796777" y="0"/>
                </a:moveTo>
                <a:lnTo>
                  <a:pt x="3809893" y="437"/>
                </a:lnTo>
                <a:lnTo>
                  <a:pt x="3827817" y="1748"/>
                </a:lnTo>
                <a:lnTo>
                  <a:pt x="3843337" y="4371"/>
                </a:lnTo>
                <a:lnTo>
                  <a:pt x="3858202" y="7432"/>
                </a:lnTo>
                <a:lnTo>
                  <a:pt x="3872191" y="11148"/>
                </a:lnTo>
                <a:lnTo>
                  <a:pt x="3887711" y="17268"/>
                </a:lnTo>
                <a:lnTo>
                  <a:pt x="3902576" y="24919"/>
                </a:lnTo>
                <a:lnTo>
                  <a:pt x="3914599" y="33444"/>
                </a:lnTo>
                <a:lnTo>
                  <a:pt x="3927714" y="45029"/>
                </a:lnTo>
                <a:lnTo>
                  <a:pt x="3937113" y="54866"/>
                </a:lnTo>
                <a:lnTo>
                  <a:pt x="3946950" y="68856"/>
                </a:lnTo>
                <a:lnTo>
                  <a:pt x="3953507" y="80878"/>
                </a:lnTo>
                <a:lnTo>
                  <a:pt x="3962033" y="95305"/>
                </a:lnTo>
                <a:lnTo>
                  <a:pt x="3968372" y="108202"/>
                </a:lnTo>
                <a:lnTo>
                  <a:pt x="3972307" y="124815"/>
                </a:lnTo>
                <a:lnTo>
                  <a:pt x="3974711" y="138586"/>
                </a:lnTo>
                <a:lnTo>
                  <a:pt x="3976897" y="154325"/>
                </a:lnTo>
                <a:lnTo>
                  <a:pt x="3977334" y="169626"/>
                </a:lnTo>
                <a:lnTo>
                  <a:pt x="3975585" y="186021"/>
                </a:lnTo>
                <a:lnTo>
                  <a:pt x="3972743" y="200011"/>
                </a:lnTo>
                <a:lnTo>
                  <a:pt x="3970995" y="216624"/>
                </a:lnTo>
                <a:lnTo>
                  <a:pt x="3968809" y="230832"/>
                </a:lnTo>
                <a:lnTo>
                  <a:pt x="3961595" y="246571"/>
                </a:lnTo>
                <a:lnTo>
                  <a:pt x="3945857" y="273020"/>
                </a:lnTo>
                <a:lnTo>
                  <a:pt x="3937113" y="284168"/>
                </a:lnTo>
                <a:lnTo>
                  <a:pt x="3925309" y="296191"/>
                </a:lnTo>
                <a:lnTo>
                  <a:pt x="3914161" y="305153"/>
                </a:lnTo>
                <a:lnTo>
                  <a:pt x="3900827" y="314115"/>
                </a:lnTo>
                <a:lnTo>
                  <a:pt x="3887711" y="321329"/>
                </a:lnTo>
                <a:lnTo>
                  <a:pt x="3872629" y="326794"/>
                </a:lnTo>
                <a:lnTo>
                  <a:pt x="3858202" y="330728"/>
                </a:lnTo>
                <a:lnTo>
                  <a:pt x="3843337" y="335100"/>
                </a:lnTo>
                <a:lnTo>
                  <a:pt x="3828255" y="338816"/>
                </a:lnTo>
                <a:lnTo>
                  <a:pt x="3812953" y="339690"/>
                </a:lnTo>
                <a:lnTo>
                  <a:pt x="3796777" y="339690"/>
                </a:lnTo>
                <a:lnTo>
                  <a:pt x="3781257" y="339253"/>
                </a:lnTo>
                <a:lnTo>
                  <a:pt x="3765957" y="337505"/>
                </a:lnTo>
                <a:lnTo>
                  <a:pt x="3753497" y="334663"/>
                </a:lnTo>
                <a:lnTo>
                  <a:pt x="3722019" y="324826"/>
                </a:lnTo>
                <a:lnTo>
                  <a:pt x="3707374" y="319143"/>
                </a:lnTo>
                <a:lnTo>
                  <a:pt x="3692947" y="312367"/>
                </a:lnTo>
                <a:lnTo>
                  <a:pt x="3680050" y="304716"/>
                </a:lnTo>
                <a:lnTo>
                  <a:pt x="3668902" y="294442"/>
                </a:lnTo>
                <a:lnTo>
                  <a:pt x="3658628" y="282857"/>
                </a:lnTo>
                <a:lnTo>
                  <a:pt x="3646824" y="271271"/>
                </a:lnTo>
                <a:lnTo>
                  <a:pt x="3637862" y="259467"/>
                </a:lnTo>
                <a:lnTo>
                  <a:pt x="3631741" y="244385"/>
                </a:lnTo>
                <a:lnTo>
                  <a:pt x="3627151" y="230395"/>
                </a:lnTo>
                <a:lnTo>
                  <a:pt x="3622779" y="214875"/>
                </a:lnTo>
                <a:lnTo>
                  <a:pt x="3620156" y="200448"/>
                </a:lnTo>
                <a:lnTo>
                  <a:pt x="3617751" y="184272"/>
                </a:lnTo>
                <a:lnTo>
                  <a:pt x="3617314" y="169626"/>
                </a:lnTo>
                <a:lnTo>
                  <a:pt x="3617751" y="153888"/>
                </a:lnTo>
                <a:lnTo>
                  <a:pt x="3619500" y="138586"/>
                </a:lnTo>
                <a:lnTo>
                  <a:pt x="3623216" y="123066"/>
                </a:lnTo>
                <a:lnTo>
                  <a:pt x="3628025" y="109077"/>
                </a:lnTo>
                <a:lnTo>
                  <a:pt x="3633927" y="91589"/>
                </a:lnTo>
                <a:lnTo>
                  <a:pt x="3639392" y="80441"/>
                </a:lnTo>
                <a:lnTo>
                  <a:pt x="3649229" y="64265"/>
                </a:lnTo>
                <a:lnTo>
                  <a:pt x="3656661" y="54429"/>
                </a:lnTo>
                <a:lnTo>
                  <a:pt x="3669776" y="43718"/>
                </a:lnTo>
                <a:lnTo>
                  <a:pt x="3681361" y="35630"/>
                </a:lnTo>
                <a:lnTo>
                  <a:pt x="3694914" y="26668"/>
                </a:lnTo>
                <a:lnTo>
                  <a:pt x="3707374" y="19673"/>
                </a:lnTo>
                <a:lnTo>
                  <a:pt x="3723113" y="12896"/>
                </a:lnTo>
                <a:lnTo>
                  <a:pt x="3736009" y="8743"/>
                </a:lnTo>
                <a:lnTo>
                  <a:pt x="3753059" y="5246"/>
                </a:lnTo>
                <a:lnTo>
                  <a:pt x="3766393" y="3060"/>
                </a:lnTo>
                <a:lnTo>
                  <a:pt x="3782132" y="1311"/>
                </a:lnTo>
                <a:close/>
              </a:path>
            </a:pathLst>
          </a:custGeom>
        </p:spPr>
      </p:pic>
      <p:sp>
        <p:nvSpPr>
          <p:cNvPr id="12" name="AutoShape 8" descr="Tìm hiểu về Liên hợp qu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B791C"/>
              </a:solidFill>
              <a:effectLst/>
              <a:uLnTx/>
              <a:uFillTx/>
              <a:latin typeface="Arial"/>
              <a:ea typeface="+mn-ea"/>
              <a:cs typeface="+mn-cs"/>
            </a:endParaRPr>
          </a:p>
        </p:txBody>
      </p:sp>
      <p:pic>
        <p:nvPicPr>
          <p:cNvPr id="13" name="Picture 12"/>
          <p:cNvPicPr>
            <a:picLocks noChangeAspect="1"/>
          </p:cNvPicPr>
          <p:nvPr/>
        </p:nvPicPr>
        <p:blipFill>
          <a:blip r:embed="rId7"/>
          <a:stretch>
            <a:fillRect/>
          </a:stretch>
        </p:blipFill>
        <p:spPr>
          <a:xfrm>
            <a:off x="150603" y="79385"/>
            <a:ext cx="2369827" cy="2176519"/>
          </a:xfrm>
          <a:prstGeom prst="rect">
            <a:avLst/>
          </a:prstGeom>
        </p:spPr>
      </p:pic>
    </p:spTree>
    <p:extLst>
      <p:ext uri="{BB962C8B-B14F-4D97-AF65-F5344CB8AC3E}">
        <p14:creationId xmlns:p14="http://schemas.microsoft.com/office/powerpoint/2010/main" val="3816738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90989" y="407661"/>
            <a:ext cx="791755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Nhìn</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a:t>
            </a: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hình</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a:t>
            </a: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đoán</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tên</a:t>
            </a:r>
          </a:p>
        </p:txBody>
      </p:sp>
      <p:pic>
        <p:nvPicPr>
          <p:cNvPr id="6" name="Picture 6" descr="Logo-game Orchard Shopping Centre | lacienciadelcafe.com.a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8739" y1="52094" x2="80000" y2="46335"/>
                        <a14:foregroundMark x1="20180" y1="42670" x2="79099" y2="42670"/>
                        <a14:foregroundMark x1="21081" y1="61780" x2="79459" y2="57853"/>
                        <a14:foregroundMark x1="24144" y1="64398" x2="79459" y2="60733"/>
                        <a14:foregroundMark x1="25405" y1="41361" x2="40541" y2="56806"/>
                        <a14:foregroundMark x1="28108" y1="55497" x2="68468" y2="40052"/>
                      </a14:backgroundRemoval>
                    </a14:imgEffect>
                  </a14:imgLayer>
                </a14:imgProps>
              </a:ext>
              <a:ext uri="{28A0092B-C50C-407E-A947-70E740481C1C}">
                <a14:useLocalDpi xmlns:a14="http://schemas.microsoft.com/office/drawing/2010/main" val="0"/>
              </a:ext>
            </a:extLst>
          </a:blip>
          <a:srcRect/>
          <a:stretch>
            <a:fillRect/>
          </a:stretch>
        </p:blipFill>
        <p:spPr bwMode="auto">
          <a:xfrm>
            <a:off x="2020273" y="449297"/>
            <a:ext cx="3634840" cy="250181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descr="Tìm hiểu về Liên hợp qu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B791C"/>
              </a:solidFill>
              <a:effectLst/>
              <a:uLnTx/>
              <a:uFillTx/>
              <a:latin typeface="Arial"/>
              <a:ea typeface="+mn-ea"/>
              <a:cs typeface="+mn-cs"/>
            </a:endParaRPr>
          </a:p>
        </p:txBody>
      </p:sp>
      <p:pic>
        <p:nvPicPr>
          <p:cNvPr id="13" name="Picture 12"/>
          <p:cNvPicPr>
            <a:picLocks noChangeAspect="1"/>
          </p:cNvPicPr>
          <p:nvPr/>
        </p:nvPicPr>
        <p:blipFill>
          <a:blip r:embed="rId4"/>
          <a:stretch>
            <a:fillRect/>
          </a:stretch>
        </p:blipFill>
        <p:spPr>
          <a:xfrm>
            <a:off x="150603" y="79385"/>
            <a:ext cx="2369827" cy="2176519"/>
          </a:xfrm>
          <a:prstGeom prst="rect">
            <a:avLst/>
          </a:prstGeom>
        </p:spPr>
      </p:pic>
      <p:sp>
        <p:nvSpPr>
          <p:cNvPr id="15" name="Oval 14"/>
          <p:cNvSpPr/>
          <p:nvPr/>
        </p:nvSpPr>
        <p:spPr>
          <a:xfrm>
            <a:off x="1712898" y="2088589"/>
            <a:ext cx="3625967" cy="3546056"/>
          </a:xfrm>
          <a:prstGeom prst="ellipse">
            <a:avLst/>
          </a:prstGeom>
          <a:solidFill>
            <a:srgbClr val="FFFFFF"/>
          </a:solidFill>
          <a:ln w="25400" cap="flat" cmpd="sng" algn="ctr">
            <a:solidFill>
              <a:srgbClr val="E6C23E">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5EEE7"/>
              </a:solidFill>
              <a:effectLst/>
              <a:uLnTx/>
              <a:uFillTx/>
              <a:latin typeface="Arial"/>
              <a:ea typeface="+mn-ea"/>
              <a:cs typeface="+mn-cs"/>
            </a:endParaRPr>
          </a:p>
        </p:txBody>
      </p:sp>
      <p:pic>
        <p:nvPicPr>
          <p:cNvPr id="16" name="Picture 2" descr="File:WTO Logo.svg - Wikimedia Commons"/>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39044" y="2402592"/>
            <a:ext cx="3028783" cy="280635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79C507C-79DA-4C92-BEF6-438F556DAF02}"/>
              </a:ext>
            </a:extLst>
          </p:cNvPr>
          <p:cNvSpPr txBox="1"/>
          <p:nvPr/>
        </p:nvSpPr>
        <p:spPr>
          <a:xfrm>
            <a:off x="3929538" y="5237003"/>
            <a:ext cx="8147732" cy="6806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17C0A"/>
                </a:solidFill>
                <a:effectLst/>
                <a:uLnTx/>
                <a:uFillTx/>
                <a:latin typeface="#9Slide07 SVNNexa Rust Slab Bla" panose="020B0606040200020203" pitchFamily="34" charset="0"/>
                <a:ea typeface="+mn-ea"/>
                <a:cs typeface="+mn-cs"/>
              </a:rPr>
              <a:t>WTO</a:t>
            </a:r>
            <a:endParaRPr kumimoji="0" lang="en-US" sz="3500" b="0" i="0" u="none" strike="noStrike" kern="1200" cap="none" spc="0" normalizeH="0" baseline="0" noProof="0" dirty="0">
              <a:ln>
                <a:noFill/>
              </a:ln>
              <a:solidFill>
                <a:srgbClr val="017C0A"/>
              </a:solidFill>
              <a:effectLst/>
              <a:uLnTx/>
              <a:uFillTx/>
              <a:latin typeface="#9Slide07 SVNNexa Rust Slab Bla" panose="020B0606040200020203" pitchFamily="34" charset="0"/>
              <a:ea typeface="+mn-ea"/>
              <a:cs typeface="+mn-cs"/>
            </a:endParaRPr>
          </a:p>
        </p:txBody>
      </p:sp>
      <p:sp>
        <p:nvSpPr>
          <p:cNvPr id="18" name="Rectangle 17"/>
          <p:cNvSpPr/>
          <p:nvPr/>
        </p:nvSpPr>
        <p:spPr>
          <a:xfrm>
            <a:off x="5193973" y="5911527"/>
            <a:ext cx="6096000" cy="465705"/>
          </a:xfrm>
          <a:prstGeom prst="rect">
            <a:avLst/>
          </a:prstGeom>
        </p:spPr>
        <p:txBody>
          <a:bodyP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31484"/>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(Tổ chức </a:t>
            </a:r>
            <a:r>
              <a:rPr kumimoji="0" lang="en-US" sz="2400" b="1" i="0" u="none" strike="noStrike" kern="1200" cap="none" spc="0" normalizeH="0" baseline="0" noProof="0" dirty="0" err="1">
                <a:ln>
                  <a:noFill/>
                </a:ln>
                <a:solidFill>
                  <a:srgbClr val="031484"/>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Thương</a:t>
            </a:r>
            <a:r>
              <a:rPr kumimoji="0" lang="en-US" sz="2400" b="1" i="0" u="none" strike="noStrike" kern="1200" cap="none" spc="0" normalizeH="0" baseline="0" noProof="0" dirty="0">
                <a:ln>
                  <a:noFill/>
                </a:ln>
                <a:solidFill>
                  <a:srgbClr val="031484"/>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rgbClr val="031484"/>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mại</a:t>
            </a:r>
            <a:r>
              <a:rPr kumimoji="0" lang="en-US" sz="2400" b="1" i="0" u="none" strike="noStrike" kern="1200" cap="none" spc="0" normalizeH="0" baseline="0" noProof="0" dirty="0">
                <a:ln>
                  <a:noFill/>
                </a:ln>
                <a:solidFill>
                  <a:srgbClr val="031484"/>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thế </a:t>
            </a:r>
            <a:r>
              <a:rPr kumimoji="0" lang="en-US" sz="2400" b="1" i="0" u="none" strike="noStrike" kern="1200" cap="none" spc="0" normalizeH="0" baseline="0" noProof="0" dirty="0" err="1">
                <a:ln>
                  <a:noFill/>
                </a:ln>
                <a:solidFill>
                  <a:srgbClr val="031484"/>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giới</a:t>
            </a:r>
            <a:r>
              <a:rPr kumimoji="0" lang="en-US" sz="2400" b="1" i="0" u="none" strike="noStrike" kern="1200" cap="none" spc="0" normalizeH="0" baseline="0" noProof="0" dirty="0">
                <a:ln>
                  <a:noFill/>
                </a:ln>
                <a:solidFill>
                  <a:srgbClr val="031484"/>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2327775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90989" y="407661"/>
            <a:ext cx="791755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Nhìn</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a:t>
            </a: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hình</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a:t>
            </a:r>
            <a:r>
              <a:rPr kumimoji="0" lang="en-US" sz="6000" b="1" i="0" u="none" strike="noStrike" kern="1200" cap="none" spc="0" normalizeH="0" baseline="0" noProof="0" dirty="0" err="1">
                <a:ln>
                  <a:noFill/>
                </a:ln>
                <a:solidFill>
                  <a:srgbClr val="4B791C"/>
                </a:solidFill>
                <a:effectLst/>
                <a:uLnTx/>
                <a:uFillTx/>
                <a:latin typeface="Miama Nueva" panose="02000603000000000000" pitchFamily="2" charset="-52"/>
              </a:rPr>
              <a:t>đoán</a:t>
            </a:r>
            <a:r>
              <a:rPr kumimoji="0" lang="en-US" sz="6000" b="1" i="0" u="none" strike="noStrike" kern="1200" cap="none" spc="0" normalizeH="0" baseline="0" noProof="0" dirty="0">
                <a:ln>
                  <a:noFill/>
                </a:ln>
                <a:solidFill>
                  <a:srgbClr val="4B791C"/>
                </a:solidFill>
                <a:effectLst/>
                <a:uLnTx/>
                <a:uFillTx/>
                <a:latin typeface="Miama Nueva" panose="02000603000000000000" pitchFamily="2" charset="-52"/>
              </a:rPr>
              <a:t> tên</a:t>
            </a:r>
          </a:p>
        </p:txBody>
      </p:sp>
      <p:pic>
        <p:nvPicPr>
          <p:cNvPr id="6" name="Picture 6" descr="Logo-game Orchard Shopping Centre | lacienciadelcafe.com.a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8739" y1="52094" x2="80000" y2="46335"/>
                        <a14:foregroundMark x1="20180" y1="42670" x2="79099" y2="42670"/>
                        <a14:foregroundMark x1="21081" y1="61780" x2="79459" y2="57853"/>
                        <a14:foregroundMark x1="24144" y1="64398" x2="79459" y2="60733"/>
                        <a14:foregroundMark x1="25405" y1="41361" x2="40541" y2="56806"/>
                        <a14:foregroundMark x1="28108" y1="55497" x2="68468" y2="40052"/>
                      </a14:backgroundRemoval>
                    </a14:imgEffect>
                  </a14:imgLayer>
                </a14:imgProps>
              </a:ext>
              <a:ext uri="{28A0092B-C50C-407E-A947-70E740481C1C}">
                <a14:useLocalDpi xmlns:a14="http://schemas.microsoft.com/office/drawing/2010/main" val="0"/>
              </a:ext>
            </a:extLst>
          </a:blip>
          <a:srcRect/>
          <a:stretch>
            <a:fillRect/>
          </a:stretch>
        </p:blipFill>
        <p:spPr bwMode="auto">
          <a:xfrm>
            <a:off x="2003581" y="623618"/>
            <a:ext cx="3634840" cy="2094157"/>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descr="Tìm hiểu về Liên hợp qu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B791C"/>
              </a:solidFill>
              <a:effectLst/>
              <a:uLnTx/>
              <a:uFillTx/>
              <a:latin typeface="Arial"/>
              <a:ea typeface="+mn-ea"/>
              <a:cs typeface="+mn-cs"/>
            </a:endParaRPr>
          </a:p>
        </p:txBody>
      </p:sp>
      <p:pic>
        <p:nvPicPr>
          <p:cNvPr id="13" name="Picture 12"/>
          <p:cNvPicPr>
            <a:picLocks noChangeAspect="1"/>
          </p:cNvPicPr>
          <p:nvPr/>
        </p:nvPicPr>
        <p:blipFill>
          <a:blip r:embed="rId4"/>
          <a:stretch>
            <a:fillRect/>
          </a:stretch>
        </p:blipFill>
        <p:spPr>
          <a:xfrm>
            <a:off x="150603" y="79385"/>
            <a:ext cx="2369827" cy="2176519"/>
          </a:xfrm>
          <a:prstGeom prst="rect">
            <a:avLst/>
          </a:prstGeom>
        </p:spPr>
      </p:pic>
      <p:pic>
        <p:nvPicPr>
          <p:cNvPr id="14" name="Picture 4" descr="News Game] Thử khả năng với những thông tin cơ bản về APEC | Game kiến thức  | Vietnam+ (VietnamPlus)"/>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60375" y="1677042"/>
            <a:ext cx="6662320" cy="4996740"/>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2003581" y="3300114"/>
            <a:ext cx="3503018" cy="1707888"/>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5EEE7"/>
              </a:solidFill>
              <a:effectLst/>
              <a:uLnTx/>
              <a:uFillTx/>
              <a:latin typeface="Arial"/>
              <a:ea typeface="+mn-ea"/>
              <a:cs typeface="+mn-cs"/>
            </a:endParaRPr>
          </a:p>
        </p:txBody>
      </p:sp>
      <p:pic>
        <p:nvPicPr>
          <p:cNvPr id="21" name="Picture 6" descr="Transparent Question Mark Clipart - Question Marks Free Clip Art - Png  Download (#5275692) - PinClipart"/>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841" b="98674" l="1023" r="97955">
                        <a14:foregroundMark x1="20682" y1="14773" x2="23182" y2="41477"/>
                        <a14:foregroundMark x1="22614" y1="16288" x2="22614" y2="39205"/>
                        <a14:foregroundMark x1="18977" y1="18182" x2="21136" y2="39962"/>
                        <a14:foregroundMark x1="16136" y1="19886" x2="20682" y2="46212"/>
                        <a14:foregroundMark x1="27386" y1="50758" x2="41250" y2="78598"/>
                        <a14:foregroundMark x1="32955" y1="50379" x2="35795" y2="62879"/>
                        <a14:foregroundMark x1="8636" y1="59091" x2="30114" y2="28788"/>
                        <a14:foregroundMark x1="29773" y1="54545" x2="33409" y2="51326"/>
                        <a14:foregroundMark x1="44659" y1="14015" x2="47159" y2="35417"/>
                        <a14:foregroundMark x1="45455" y1="13068" x2="51364" y2="25947"/>
                        <a14:foregroundMark x1="49773" y1="14394" x2="51136" y2="31061"/>
                        <a14:foregroundMark x1="48523" y1="16667" x2="47386" y2="28977"/>
                        <a14:foregroundMark x1="57273" y1="50758" x2="60909" y2="76515"/>
                        <a14:foregroundMark x1="56364" y1="54545" x2="66818" y2="67045"/>
                        <a14:foregroundMark x1="60568" y1="48485" x2="65341" y2="57765"/>
                        <a14:foregroundMark x1="33523" y1="64205" x2="40114" y2="48864"/>
                        <a14:foregroundMark x1="82500" y1="30682" x2="82500" y2="50758"/>
                        <a14:foregroundMark x1="83295" y1="24053" x2="83864" y2="41098"/>
                        <a14:foregroundMark x1="77727" y1="27462" x2="86364" y2="36174"/>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90227" y="3476127"/>
            <a:ext cx="2330951" cy="13985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9A16A55-1B61-4908-A2B5-BE03478AEB42}"/>
              </a:ext>
            </a:extLst>
          </p:cNvPr>
          <p:cNvSpPr/>
          <p:nvPr/>
        </p:nvSpPr>
        <p:spPr>
          <a:xfrm>
            <a:off x="6128342" y="5780782"/>
            <a:ext cx="5406673" cy="954107"/>
          </a:xfrm>
          <a:prstGeom prst="rect">
            <a:avLst/>
          </a:prstGeom>
        </p:spPr>
        <p:txBody>
          <a:bodyPr wrap="none">
            <a:spAutoFit/>
          </a:bodyPr>
          <a:lstStyle/>
          <a:p>
            <a:pPr algn="ctr"/>
            <a:r>
              <a:rPr lang="en-US" sz="2800" b="1" dirty="0">
                <a:solidFill>
                  <a:schemeClr val="accent1">
                    <a:lumMod val="75000"/>
                  </a:schemeClr>
                </a:solidFill>
                <a:latin typeface="Times New Roman" panose="02020603050405020304" pitchFamily="18" charset="0"/>
                <a:ea typeface="Times New Roman" panose="02020603050405020304" pitchFamily="18" charset="0"/>
              </a:rPr>
              <a:t>A PEC -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Diễn</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đàn</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hợp</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tác</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kinh</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ea typeface="Times New Roman" panose="02020603050405020304" pitchFamily="18" charset="0"/>
              </a:rPr>
              <a:t>tế</a:t>
            </a:r>
            <a:r>
              <a:rPr lang="en-US" sz="2800" b="1" dirty="0">
                <a:solidFill>
                  <a:schemeClr val="accent1">
                    <a:lumMod val="75000"/>
                  </a:schemeClr>
                </a:solidFill>
                <a:latin typeface="Times New Roman" panose="02020603050405020304" pitchFamily="18" charset="0"/>
                <a:ea typeface="Times New Roman" panose="02020603050405020304" pitchFamily="18" charset="0"/>
              </a:rPr>
              <a:t> </a:t>
            </a:r>
          </a:p>
          <a:p>
            <a:pPr algn="ctr"/>
            <a:r>
              <a:rPr lang="en-US" sz="2800" b="1" dirty="0" err="1">
                <a:solidFill>
                  <a:schemeClr val="accent1">
                    <a:lumMod val="75000"/>
                  </a:schemeClr>
                </a:solidFill>
                <a:latin typeface="Times New Roman" panose="02020603050405020304" pitchFamily="18" charset="0"/>
                <a:ea typeface="Times New Roman" panose="02020603050405020304" pitchFamily="18" charset="0"/>
              </a:rPr>
              <a:t>Châu</a:t>
            </a:r>
            <a:r>
              <a:rPr lang="en-US" sz="2800" b="1" dirty="0">
                <a:solidFill>
                  <a:schemeClr val="accent1">
                    <a:lumMod val="75000"/>
                  </a:schemeClr>
                </a:solidFill>
                <a:latin typeface="Times New Roman" panose="02020603050405020304" pitchFamily="18" charset="0"/>
                <a:ea typeface="Times New Roman" panose="02020603050405020304" pitchFamily="18" charset="0"/>
              </a:rPr>
              <a:t> Á – TBD.</a:t>
            </a:r>
            <a:endParaRPr lang="en-US" sz="2800" b="1" dirty="0">
              <a:solidFill>
                <a:schemeClr val="accent1">
                  <a:lumMod val="75000"/>
                </a:schemeClr>
              </a:solidFill>
            </a:endParaRPr>
          </a:p>
        </p:txBody>
      </p:sp>
    </p:spTree>
    <p:extLst>
      <p:ext uri="{BB962C8B-B14F-4D97-AF65-F5344CB8AC3E}">
        <p14:creationId xmlns:p14="http://schemas.microsoft.com/office/powerpoint/2010/main" val="2828512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37" name="Freeform: Shape 10">
            <a:extLst>
              <a:ext uri="{FF2B5EF4-FFF2-40B4-BE49-F238E27FC236}">
                <a16:creationId xmlns:a16="http://schemas.microsoft.com/office/drawing/2014/main" id="{AA9F94FF-62C2-491F-B780-6E9704EC4713}"/>
              </a:ext>
            </a:extLst>
          </p:cNvPr>
          <p:cNvSpPr/>
          <p:nvPr/>
        </p:nvSpPr>
        <p:spPr>
          <a:xfrm>
            <a:off x="7246525" y="1813231"/>
            <a:ext cx="1888761" cy="1214204"/>
          </a:xfrm>
          <a:custGeom>
            <a:avLst/>
            <a:gdLst>
              <a:gd name="connsiteX0" fmla="*/ 0 w 1888761"/>
              <a:gd name="connsiteY0" fmla="*/ 1214204 h 1214204"/>
              <a:gd name="connsiteX1" fmla="*/ 509666 w 1888761"/>
              <a:gd name="connsiteY1" fmla="*/ 599607 h 1214204"/>
              <a:gd name="connsiteX2" fmla="*/ 899410 w 1888761"/>
              <a:gd name="connsiteY2" fmla="*/ 644577 h 1214204"/>
              <a:gd name="connsiteX3" fmla="*/ 1379095 w 1888761"/>
              <a:gd name="connsiteY3" fmla="*/ 524656 h 1214204"/>
              <a:gd name="connsiteX4" fmla="*/ 1888761 w 1888761"/>
              <a:gd name="connsiteY4" fmla="*/ 0 h 12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761" h="1214204">
                <a:moveTo>
                  <a:pt x="0" y="1214204"/>
                </a:moveTo>
                <a:cubicBezTo>
                  <a:pt x="179882" y="954374"/>
                  <a:pt x="359764" y="694545"/>
                  <a:pt x="509666" y="599607"/>
                </a:cubicBezTo>
                <a:cubicBezTo>
                  <a:pt x="659568" y="504669"/>
                  <a:pt x="754505" y="657069"/>
                  <a:pt x="899410" y="644577"/>
                </a:cubicBezTo>
                <a:cubicBezTo>
                  <a:pt x="1044315" y="632085"/>
                  <a:pt x="1214203" y="632086"/>
                  <a:pt x="1379095" y="524656"/>
                </a:cubicBezTo>
                <a:cubicBezTo>
                  <a:pt x="1543987" y="417226"/>
                  <a:pt x="1716374" y="208613"/>
                  <a:pt x="1888761" y="0"/>
                </a:cubicBezTo>
              </a:path>
            </a:pathLst>
          </a:custGeom>
          <a:noFill/>
          <a:ln w="12700" cap="flat" cmpd="sng" algn="ctr">
            <a:solidFill>
              <a:srgbClr val="194E48"/>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14">
            <a:extLst>
              <a:ext uri="{FF2B5EF4-FFF2-40B4-BE49-F238E27FC236}">
                <a16:creationId xmlns:a16="http://schemas.microsoft.com/office/drawing/2014/main" id="{AD7FC647-4DE6-49FF-BE25-8EA4BA2183AF}"/>
              </a:ext>
            </a:extLst>
          </p:cNvPr>
          <p:cNvSpPr/>
          <p:nvPr/>
        </p:nvSpPr>
        <p:spPr>
          <a:xfrm>
            <a:off x="3760469" y="1869590"/>
            <a:ext cx="1294228" cy="1016893"/>
          </a:xfrm>
          <a:custGeom>
            <a:avLst/>
            <a:gdLst>
              <a:gd name="connsiteX0" fmla="*/ 0 w 1259174"/>
              <a:gd name="connsiteY0" fmla="*/ 0 h 989351"/>
              <a:gd name="connsiteX1" fmla="*/ 629587 w 1259174"/>
              <a:gd name="connsiteY1" fmla="*/ 179882 h 989351"/>
              <a:gd name="connsiteX2" fmla="*/ 959370 w 1259174"/>
              <a:gd name="connsiteY2" fmla="*/ 494675 h 989351"/>
              <a:gd name="connsiteX3" fmla="*/ 1259174 w 1259174"/>
              <a:gd name="connsiteY3" fmla="*/ 989351 h 989351"/>
            </a:gdLst>
            <a:ahLst/>
            <a:cxnLst>
              <a:cxn ang="0">
                <a:pos x="connsiteX0" y="connsiteY0"/>
              </a:cxn>
              <a:cxn ang="0">
                <a:pos x="connsiteX1" y="connsiteY1"/>
              </a:cxn>
              <a:cxn ang="0">
                <a:pos x="connsiteX2" y="connsiteY2"/>
              </a:cxn>
              <a:cxn ang="0">
                <a:pos x="connsiteX3" y="connsiteY3"/>
              </a:cxn>
            </a:cxnLst>
            <a:rect l="l" t="t" r="r" b="b"/>
            <a:pathLst>
              <a:path w="1259174" h="989351">
                <a:moveTo>
                  <a:pt x="0" y="0"/>
                </a:moveTo>
                <a:cubicBezTo>
                  <a:pt x="234846" y="48718"/>
                  <a:pt x="469692" y="97436"/>
                  <a:pt x="629587" y="179882"/>
                </a:cubicBezTo>
                <a:cubicBezTo>
                  <a:pt x="789482" y="262328"/>
                  <a:pt x="854439" y="359764"/>
                  <a:pt x="959370" y="494675"/>
                </a:cubicBezTo>
                <a:cubicBezTo>
                  <a:pt x="1064301" y="629586"/>
                  <a:pt x="1161737" y="809468"/>
                  <a:pt x="1259174" y="989351"/>
                </a:cubicBezTo>
              </a:path>
            </a:pathLst>
          </a:custGeom>
          <a:noFill/>
          <a:ln w="12700" cap="flat" cmpd="sng" algn="ctr">
            <a:solidFill>
              <a:srgbClr val="194E48"/>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16">
            <a:extLst>
              <a:ext uri="{FF2B5EF4-FFF2-40B4-BE49-F238E27FC236}">
                <a16:creationId xmlns:a16="http://schemas.microsoft.com/office/drawing/2014/main" id="{F0B80725-1E4C-415D-BBCE-0CAED7DD916C}"/>
              </a:ext>
            </a:extLst>
          </p:cNvPr>
          <p:cNvSpPr/>
          <p:nvPr/>
        </p:nvSpPr>
        <p:spPr>
          <a:xfrm>
            <a:off x="3524945" y="4455252"/>
            <a:ext cx="2014165" cy="1165963"/>
          </a:xfrm>
          <a:custGeom>
            <a:avLst/>
            <a:gdLst>
              <a:gd name="connsiteX0" fmla="*/ 2053653 w 2053653"/>
              <a:gd name="connsiteY0" fmla="*/ 0 h 1034745"/>
              <a:gd name="connsiteX1" fmla="*/ 1229194 w 2053653"/>
              <a:gd name="connsiteY1" fmla="*/ 194872 h 1034745"/>
              <a:gd name="connsiteX2" fmla="*/ 1094282 w 2053653"/>
              <a:gd name="connsiteY2" fmla="*/ 479685 h 1034745"/>
              <a:gd name="connsiteX3" fmla="*/ 1094282 w 2053653"/>
              <a:gd name="connsiteY3" fmla="*/ 764498 h 1034745"/>
              <a:gd name="connsiteX4" fmla="*/ 974361 w 2053653"/>
              <a:gd name="connsiteY4" fmla="*/ 929390 h 1034745"/>
              <a:gd name="connsiteX5" fmla="*/ 674558 w 2053653"/>
              <a:gd name="connsiteY5" fmla="*/ 1034321 h 1034745"/>
              <a:gd name="connsiteX6" fmla="*/ 0 w 2053653"/>
              <a:gd name="connsiteY6" fmla="*/ 959370 h 103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3653" h="1034745">
                <a:moveTo>
                  <a:pt x="2053653" y="0"/>
                </a:moveTo>
                <a:cubicBezTo>
                  <a:pt x="1721371" y="57462"/>
                  <a:pt x="1389089" y="114925"/>
                  <a:pt x="1229194" y="194872"/>
                </a:cubicBezTo>
                <a:cubicBezTo>
                  <a:pt x="1069299" y="274819"/>
                  <a:pt x="1116767" y="384747"/>
                  <a:pt x="1094282" y="479685"/>
                </a:cubicBezTo>
                <a:cubicBezTo>
                  <a:pt x="1071797" y="574623"/>
                  <a:pt x="1114269" y="689547"/>
                  <a:pt x="1094282" y="764498"/>
                </a:cubicBezTo>
                <a:cubicBezTo>
                  <a:pt x="1074295" y="839449"/>
                  <a:pt x="1044315" y="884420"/>
                  <a:pt x="974361" y="929390"/>
                </a:cubicBezTo>
                <a:cubicBezTo>
                  <a:pt x="904407" y="974360"/>
                  <a:pt x="836951" y="1029324"/>
                  <a:pt x="674558" y="1034321"/>
                </a:cubicBezTo>
                <a:cubicBezTo>
                  <a:pt x="512165" y="1039318"/>
                  <a:pt x="256082" y="999344"/>
                  <a:pt x="0" y="959370"/>
                </a:cubicBezTo>
              </a:path>
            </a:pathLst>
          </a:custGeom>
          <a:noFill/>
          <a:ln w="12700" cap="flat" cmpd="sng" algn="ctr">
            <a:solidFill>
              <a:srgbClr val="194E48"/>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0" name="Connector: Curved 18">
            <a:extLst>
              <a:ext uri="{FF2B5EF4-FFF2-40B4-BE49-F238E27FC236}">
                <a16:creationId xmlns:a16="http://schemas.microsoft.com/office/drawing/2014/main" id="{F2EFF426-B85E-41F7-B9BA-BE2154982BDB}"/>
              </a:ext>
            </a:extLst>
          </p:cNvPr>
          <p:cNvCxnSpPr/>
          <p:nvPr/>
        </p:nvCxnSpPr>
        <p:spPr>
          <a:xfrm>
            <a:off x="1417754" y="3414010"/>
            <a:ext cx="914400" cy="914400"/>
          </a:xfrm>
          <a:prstGeom prst="curvedConnector3">
            <a:avLst/>
          </a:prstGeom>
          <a:noFill/>
          <a:ln w="6350" cap="flat" cmpd="sng" algn="ctr">
            <a:solidFill>
              <a:srgbClr val="194E48"/>
            </a:solidFill>
            <a:prstDash val="lgDashDot"/>
            <a:miter lim="800000"/>
          </a:ln>
          <a:effectLst/>
        </p:spPr>
      </p:cxnSp>
      <p:cxnSp>
        <p:nvCxnSpPr>
          <p:cNvPr id="41" name="Connector: Curved 21">
            <a:extLst>
              <a:ext uri="{FF2B5EF4-FFF2-40B4-BE49-F238E27FC236}">
                <a16:creationId xmlns:a16="http://schemas.microsoft.com/office/drawing/2014/main" id="{C0462D1A-BC6F-4782-A1A4-D4EC5F852197}"/>
              </a:ext>
            </a:extLst>
          </p:cNvPr>
          <p:cNvCxnSpPr>
            <a:cxnSpLocks/>
          </p:cNvCxnSpPr>
          <p:nvPr/>
        </p:nvCxnSpPr>
        <p:spPr>
          <a:xfrm flipV="1">
            <a:off x="10057525" y="2900473"/>
            <a:ext cx="787281" cy="661720"/>
          </a:xfrm>
          <a:prstGeom prst="curvedConnector3">
            <a:avLst>
              <a:gd name="adj1" fmla="val 50000"/>
            </a:avLst>
          </a:prstGeom>
          <a:noFill/>
          <a:ln w="6350" cap="flat" cmpd="sng" algn="ctr">
            <a:solidFill>
              <a:srgbClr val="194E48"/>
            </a:solidFill>
            <a:prstDash val="lgDashDot"/>
            <a:miter lim="800000"/>
          </a:ln>
          <a:effectLst/>
        </p:spPr>
      </p:cxnSp>
      <p:sp>
        <p:nvSpPr>
          <p:cNvPr id="42" name="Freeform: Shape 5">
            <a:extLst>
              <a:ext uri="{FF2B5EF4-FFF2-40B4-BE49-F238E27FC236}">
                <a16:creationId xmlns:a16="http://schemas.microsoft.com/office/drawing/2014/main" id="{CD2D466A-4688-4D77-B9EA-AB3F586A0447}"/>
              </a:ext>
            </a:extLst>
          </p:cNvPr>
          <p:cNvSpPr/>
          <p:nvPr/>
        </p:nvSpPr>
        <p:spPr>
          <a:xfrm>
            <a:off x="7161430" y="4611814"/>
            <a:ext cx="2324754" cy="1090868"/>
          </a:xfrm>
          <a:custGeom>
            <a:avLst/>
            <a:gdLst>
              <a:gd name="connsiteX0" fmla="*/ 0 w 2324754"/>
              <a:gd name="connsiteY0" fmla="*/ 0 h 1090868"/>
              <a:gd name="connsiteX1" fmla="*/ 1034322 w 2324754"/>
              <a:gd name="connsiteY1" fmla="*/ 314793 h 1090868"/>
              <a:gd name="connsiteX2" fmla="*/ 1394086 w 2324754"/>
              <a:gd name="connsiteY2" fmla="*/ 1049311 h 1090868"/>
              <a:gd name="connsiteX3" fmla="*/ 2233535 w 2324754"/>
              <a:gd name="connsiteY3" fmla="*/ 1004341 h 1090868"/>
              <a:gd name="connsiteX4" fmla="*/ 2263515 w 2324754"/>
              <a:gd name="connsiteY4" fmla="*/ 989351 h 109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54" h="1090868">
                <a:moveTo>
                  <a:pt x="0" y="0"/>
                </a:moveTo>
                <a:cubicBezTo>
                  <a:pt x="400987" y="69954"/>
                  <a:pt x="801974" y="139908"/>
                  <a:pt x="1034322" y="314793"/>
                </a:cubicBezTo>
                <a:cubicBezTo>
                  <a:pt x="1266670" y="489678"/>
                  <a:pt x="1194217" y="934386"/>
                  <a:pt x="1394086" y="1049311"/>
                </a:cubicBezTo>
                <a:cubicBezTo>
                  <a:pt x="1593955" y="1164236"/>
                  <a:pt x="2233535" y="1004341"/>
                  <a:pt x="2233535" y="1004341"/>
                </a:cubicBezTo>
                <a:cubicBezTo>
                  <a:pt x="2378440" y="994348"/>
                  <a:pt x="2320977" y="991849"/>
                  <a:pt x="2263515" y="989351"/>
                </a:cubicBezTo>
              </a:path>
            </a:pathLst>
          </a:custGeom>
          <a:noFill/>
          <a:ln w="19050" cap="flat" cmpd="sng" algn="ctr">
            <a:solidFill>
              <a:srgbClr val="194E48"/>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3">
            <a:extLst>
              <a:ext uri="{FF2B5EF4-FFF2-40B4-BE49-F238E27FC236}">
                <a16:creationId xmlns:a16="http://schemas.microsoft.com/office/drawing/2014/main" id="{AE8F559E-7D91-4363-93A9-43681CD58398}"/>
              </a:ext>
            </a:extLst>
          </p:cNvPr>
          <p:cNvSpPr/>
          <p:nvPr/>
        </p:nvSpPr>
        <p:spPr>
          <a:xfrm>
            <a:off x="2054487" y="2522028"/>
            <a:ext cx="8271763" cy="2243979"/>
          </a:xfrm>
          <a:prstGeom prst="roundRect">
            <a:avLst>
              <a:gd name="adj" fmla="val 33368"/>
            </a:avLst>
          </a:prstGeom>
          <a:solidFill>
            <a:srgbClr val="FFC91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79C507C-79DA-4C92-BEF6-438F556DAF02}"/>
              </a:ext>
            </a:extLst>
          </p:cNvPr>
          <p:cNvSpPr txBox="1"/>
          <p:nvPr/>
        </p:nvSpPr>
        <p:spPr>
          <a:xfrm>
            <a:off x="2250720" y="2819068"/>
            <a:ext cx="7697021" cy="171739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9Slide07 IcielBC Cubano Normal" panose="00000500000000000000" pitchFamily="2" charset="0"/>
                <a:ea typeface="Calibri" panose="020F0502020204030204" pitchFamily="34" charset="0"/>
                <a:cs typeface="+mn-cs"/>
              </a:rPr>
              <a:t>TOÀN CẦU HÓA,</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9Slide07 IcielBC Cubano Normal" panose="00000500000000000000" pitchFamily="2" charset="0"/>
                <a:ea typeface="Calibri" panose="020F0502020204030204" pitchFamily="34" charset="0"/>
                <a:cs typeface="+mn-cs"/>
              </a:rPr>
              <a:t>KHU VỰC HÓA KINH TẾ</a:t>
            </a:r>
            <a:endParaRPr kumimoji="0" lang="en-US" sz="4800" b="1" i="0" u="none" strike="noStrike" kern="1200" cap="none" spc="0" normalizeH="0" baseline="0" noProof="0" dirty="0">
              <a:ln>
                <a:noFill/>
              </a:ln>
              <a:effectLst/>
              <a:uLnTx/>
              <a:uFillTx/>
              <a:latin typeface="#9Slide07 IcielBC Cubano Normal" panose="00000500000000000000" pitchFamily="2" charset="0"/>
              <a:cs typeface="+mn-cs"/>
            </a:endParaRPr>
          </a:p>
        </p:txBody>
      </p:sp>
      <p:pic>
        <p:nvPicPr>
          <p:cNvPr id="45" name="Picture 44" descr="Shape&#10;&#10;Description automatically generated with medium confidence">
            <a:extLst>
              <a:ext uri="{FF2B5EF4-FFF2-40B4-BE49-F238E27FC236}">
                <a16:creationId xmlns:a16="http://schemas.microsoft.com/office/drawing/2014/main" id="{ECC913AA-C012-4B61-890A-C557B97069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410" t="81710" r="49706" b="7894"/>
          <a:stretch/>
        </p:blipFill>
        <p:spPr>
          <a:xfrm>
            <a:off x="2166184" y="4773502"/>
            <a:ext cx="592007" cy="517881"/>
          </a:xfrm>
          <a:prstGeom prst="rect">
            <a:avLst/>
          </a:prstGeom>
        </p:spPr>
      </p:pic>
      <p:pic>
        <p:nvPicPr>
          <p:cNvPr id="46" name="Picture 45" descr="Shape&#10;&#10;Description automatically generated with medium confidence">
            <a:extLst>
              <a:ext uri="{FF2B5EF4-FFF2-40B4-BE49-F238E27FC236}">
                <a16:creationId xmlns:a16="http://schemas.microsoft.com/office/drawing/2014/main" id="{8FCEED68-23BD-4003-A9C2-FDA6B6CD22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156" t="2383" r="7686" b="79916"/>
          <a:stretch/>
        </p:blipFill>
        <p:spPr>
          <a:xfrm>
            <a:off x="9024627" y="703158"/>
            <a:ext cx="923114" cy="1464472"/>
          </a:xfrm>
          <a:prstGeom prst="rect">
            <a:avLst/>
          </a:prstGeom>
        </p:spPr>
      </p:pic>
      <p:pic>
        <p:nvPicPr>
          <p:cNvPr id="47" name="Picture 46" descr="Shape&#10;&#10;Description automatically generated with medium confidence">
            <a:extLst>
              <a:ext uri="{FF2B5EF4-FFF2-40B4-BE49-F238E27FC236}">
                <a16:creationId xmlns:a16="http://schemas.microsoft.com/office/drawing/2014/main" id="{B0459857-EAC7-4DC5-8022-28BC6C9A00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156" t="2383" r="7686" b="79916"/>
          <a:stretch/>
        </p:blipFill>
        <p:spPr>
          <a:xfrm>
            <a:off x="9516164" y="4780852"/>
            <a:ext cx="674558" cy="1070151"/>
          </a:xfrm>
          <a:prstGeom prst="rect">
            <a:avLst/>
          </a:prstGeom>
        </p:spPr>
      </p:pic>
      <p:pic>
        <p:nvPicPr>
          <p:cNvPr id="48" name="Picture 47" descr="Shape&#10;&#10;Description automatically generated with medium confidence">
            <a:extLst>
              <a:ext uri="{FF2B5EF4-FFF2-40B4-BE49-F238E27FC236}">
                <a16:creationId xmlns:a16="http://schemas.microsoft.com/office/drawing/2014/main" id="{C254BA02-9823-4E9C-8431-A1858593E7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1156" t="2383" r="7686" b="79916"/>
          <a:stretch/>
        </p:blipFill>
        <p:spPr>
          <a:xfrm>
            <a:off x="942639" y="2737620"/>
            <a:ext cx="593292" cy="941227"/>
          </a:xfrm>
          <a:prstGeom prst="rect">
            <a:avLst/>
          </a:prstGeom>
        </p:spPr>
      </p:pic>
      <p:pic>
        <p:nvPicPr>
          <p:cNvPr id="49" name="Picture 48" descr="Shape&#10;&#10;Description automatically generated with medium confidence">
            <a:extLst>
              <a:ext uri="{FF2B5EF4-FFF2-40B4-BE49-F238E27FC236}">
                <a16:creationId xmlns:a16="http://schemas.microsoft.com/office/drawing/2014/main" id="{5FB90026-F50A-44AE-B63F-F63D801F7BF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4585" t="77099" r="25498"/>
          <a:stretch/>
        </p:blipFill>
        <p:spPr>
          <a:xfrm>
            <a:off x="2887212" y="4945098"/>
            <a:ext cx="711161" cy="817690"/>
          </a:xfrm>
          <a:prstGeom prst="rect">
            <a:avLst/>
          </a:prstGeom>
        </p:spPr>
      </p:pic>
      <p:pic>
        <p:nvPicPr>
          <p:cNvPr id="50" name="Picture 49" descr="Shape&#10;&#10;Description automatically generated with medium confidence">
            <a:extLst>
              <a:ext uri="{FF2B5EF4-FFF2-40B4-BE49-F238E27FC236}">
                <a16:creationId xmlns:a16="http://schemas.microsoft.com/office/drawing/2014/main" id="{2682D958-F74E-4952-9617-369370790FE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4585" t="77099" r="25498"/>
          <a:stretch/>
        </p:blipFill>
        <p:spPr>
          <a:xfrm>
            <a:off x="2951862" y="1103421"/>
            <a:ext cx="941866" cy="1082954"/>
          </a:xfrm>
          <a:prstGeom prst="rect">
            <a:avLst/>
          </a:prstGeom>
        </p:spPr>
      </p:pic>
      <p:pic>
        <p:nvPicPr>
          <p:cNvPr id="51" name="Picture 50" descr="Shape&#10;&#10;Description automatically generated with medium confidence">
            <a:extLst>
              <a:ext uri="{FF2B5EF4-FFF2-40B4-BE49-F238E27FC236}">
                <a16:creationId xmlns:a16="http://schemas.microsoft.com/office/drawing/2014/main" id="{1950C88C-05A9-461D-8885-841A0CC9815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4585" t="77099" r="25498"/>
          <a:stretch/>
        </p:blipFill>
        <p:spPr>
          <a:xfrm>
            <a:off x="10773771" y="2441149"/>
            <a:ext cx="515692" cy="592941"/>
          </a:xfrm>
          <a:prstGeom prst="rect">
            <a:avLst/>
          </a:prstGeom>
        </p:spPr>
      </p:pic>
      <p:sp>
        <p:nvSpPr>
          <p:cNvPr id="52" name="Oval 51">
            <a:extLst>
              <a:ext uri="{FF2B5EF4-FFF2-40B4-BE49-F238E27FC236}">
                <a16:creationId xmlns:a16="http://schemas.microsoft.com/office/drawing/2014/main" id="{DC9C85FB-2AC1-4D56-8646-5E63DFBBCC8C}"/>
              </a:ext>
            </a:extLst>
          </p:cNvPr>
          <p:cNvSpPr/>
          <p:nvPr/>
        </p:nvSpPr>
        <p:spPr>
          <a:xfrm>
            <a:off x="10354600" y="4125397"/>
            <a:ext cx="165800" cy="165800"/>
          </a:xfrm>
          <a:prstGeom prst="ellipse">
            <a:avLst/>
          </a:prstGeom>
          <a:solidFill>
            <a:srgbClr val="96BB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E984F06B-3536-4CEA-98E6-D857BCA9190E}"/>
              </a:ext>
            </a:extLst>
          </p:cNvPr>
          <p:cNvSpPr/>
          <p:nvPr/>
        </p:nvSpPr>
        <p:spPr>
          <a:xfrm>
            <a:off x="7354144" y="5051609"/>
            <a:ext cx="290183" cy="290183"/>
          </a:xfrm>
          <a:prstGeom prst="ellipse">
            <a:avLst/>
          </a:prstGeom>
          <a:solidFill>
            <a:srgbClr val="96BB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560B7DCC-3951-4495-9CFD-926B1A3CFD18}"/>
              </a:ext>
            </a:extLst>
          </p:cNvPr>
          <p:cNvSpPr/>
          <p:nvPr/>
        </p:nvSpPr>
        <p:spPr>
          <a:xfrm>
            <a:off x="9024627" y="2269739"/>
            <a:ext cx="165800" cy="165800"/>
          </a:xfrm>
          <a:prstGeom prst="ellipse">
            <a:avLst/>
          </a:prstGeom>
          <a:solidFill>
            <a:srgbClr val="96BB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52D54EEB-7403-45D5-B05D-2023316523F1}"/>
              </a:ext>
            </a:extLst>
          </p:cNvPr>
          <p:cNvSpPr/>
          <p:nvPr/>
        </p:nvSpPr>
        <p:spPr>
          <a:xfrm>
            <a:off x="1816485" y="2868290"/>
            <a:ext cx="165800" cy="165800"/>
          </a:xfrm>
          <a:prstGeom prst="ellipse">
            <a:avLst/>
          </a:prstGeom>
          <a:solidFill>
            <a:srgbClr val="96BB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descr="Shape&#10;&#10;Description automatically generated with medium confidence">
            <a:extLst>
              <a:ext uri="{FF2B5EF4-FFF2-40B4-BE49-F238E27FC236}">
                <a16:creationId xmlns:a16="http://schemas.microsoft.com/office/drawing/2014/main" id="{41EDD051-0439-4067-B79C-DCE7CA2F781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8410" t="81710" r="49706" b="7894"/>
          <a:stretch/>
        </p:blipFill>
        <p:spPr>
          <a:xfrm>
            <a:off x="7894901" y="1585353"/>
            <a:ext cx="744263" cy="651073"/>
          </a:xfrm>
          <a:prstGeom prst="rect">
            <a:avLst/>
          </a:prstGeom>
        </p:spPr>
      </p:pic>
      <p:pic>
        <p:nvPicPr>
          <p:cNvPr id="57" name="Picture 56" descr="Shape&#10;&#10;Description automatically generated with medium confidence">
            <a:extLst>
              <a:ext uri="{FF2B5EF4-FFF2-40B4-BE49-F238E27FC236}">
                <a16:creationId xmlns:a16="http://schemas.microsoft.com/office/drawing/2014/main" id="{45875829-5FA2-4246-B0D4-E9D98F28D65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6627" t="23558" r="11489" b="66046"/>
          <a:stretch/>
        </p:blipFill>
        <p:spPr>
          <a:xfrm>
            <a:off x="5655913" y="4889814"/>
            <a:ext cx="520930" cy="455704"/>
          </a:xfrm>
          <a:prstGeom prst="rect">
            <a:avLst/>
          </a:prstGeom>
        </p:spPr>
      </p:pic>
      <p:sp>
        <p:nvSpPr>
          <p:cNvPr id="58" name="Rectangle: Rounded Corners 38">
            <a:extLst>
              <a:ext uri="{FF2B5EF4-FFF2-40B4-BE49-F238E27FC236}">
                <a16:creationId xmlns:a16="http://schemas.microsoft.com/office/drawing/2014/main" id="{11DB2F8C-CB89-4B58-A750-0CA621A6C1F7}"/>
              </a:ext>
            </a:extLst>
          </p:cNvPr>
          <p:cNvSpPr/>
          <p:nvPr/>
        </p:nvSpPr>
        <p:spPr>
          <a:xfrm>
            <a:off x="5557176" y="1858774"/>
            <a:ext cx="1186870" cy="514791"/>
          </a:xfrm>
          <a:prstGeom prst="roundRect">
            <a:avLst>
              <a:gd name="adj" fmla="val 50000"/>
            </a:avLst>
          </a:prstGeom>
          <a:solidFill>
            <a:srgbClr val="96BB7D"/>
          </a:solidFill>
          <a:ln w="12700" cap="flat" cmpd="sng" algn="ctr">
            <a:solidFill>
              <a:srgbClr val="96BB7D"/>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pitchFamily="2" charset="0"/>
                <a:ea typeface="Roboto" pitchFamily="2" charset="0"/>
                <a:cs typeface="+mn-cs"/>
              </a:rPr>
              <a:t>BÀI 2</a:t>
            </a:r>
          </a:p>
        </p:txBody>
      </p:sp>
    </p:spTree>
    <p:extLst>
      <p:ext uri="{BB962C8B-B14F-4D97-AF65-F5344CB8AC3E}">
        <p14:creationId xmlns:p14="http://schemas.microsoft.com/office/powerpoint/2010/main" val="3684162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outVertical)">
                                      <p:cBhvr>
                                        <p:cTn id="10" dur="500"/>
                                        <p:tgtEl>
                                          <p:spTgt spid="3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outVertical)">
                                      <p:cBhvr>
                                        <p:cTn id="13" dur="500"/>
                                        <p:tgtEl>
                                          <p:spTgt spid="39"/>
                                        </p:tgtEl>
                                      </p:cBhvr>
                                    </p:animEffect>
                                  </p:childTnLst>
                                </p:cTn>
                              </p:par>
                              <p:par>
                                <p:cTn id="14" presetID="16" presetClass="entr" presetSubtype="37"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outVertical)">
                                      <p:cBhvr>
                                        <p:cTn id="16" dur="500"/>
                                        <p:tgtEl>
                                          <p:spTgt spid="40"/>
                                        </p:tgtEl>
                                      </p:cBhvr>
                                    </p:animEffect>
                                  </p:childTnLst>
                                </p:cTn>
                              </p:par>
                              <p:par>
                                <p:cTn id="17" presetID="16" presetClass="entr" presetSubtype="37"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outVertical)">
                                      <p:cBhvr>
                                        <p:cTn id="19" dur="500"/>
                                        <p:tgtEl>
                                          <p:spTgt spid="41"/>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outVertical)">
                                      <p:cBhvr>
                                        <p:cTn id="22" dur="500"/>
                                        <p:tgtEl>
                                          <p:spTgt spid="42"/>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outVertical)">
                                      <p:cBhvr>
                                        <p:cTn id="25" dur="500"/>
                                        <p:tgtEl>
                                          <p:spTgt spid="43"/>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outVertical)">
                                      <p:cBhvr>
                                        <p:cTn id="28" dur="500"/>
                                        <p:tgtEl>
                                          <p:spTgt spid="44"/>
                                        </p:tgtEl>
                                      </p:cBhvr>
                                    </p:animEffect>
                                  </p:childTnLst>
                                </p:cTn>
                              </p:par>
                              <p:par>
                                <p:cTn id="29" presetID="16" presetClass="entr" presetSubtype="37"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outVertical)">
                                      <p:cBhvr>
                                        <p:cTn id="31" dur="500"/>
                                        <p:tgtEl>
                                          <p:spTgt spid="45"/>
                                        </p:tgtEl>
                                      </p:cBhvr>
                                    </p:animEffect>
                                  </p:childTnLst>
                                </p:cTn>
                              </p:par>
                              <p:par>
                                <p:cTn id="32" presetID="16" presetClass="entr" presetSubtype="37"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outVertical)">
                                      <p:cBhvr>
                                        <p:cTn id="34" dur="500"/>
                                        <p:tgtEl>
                                          <p:spTgt spid="46"/>
                                        </p:tgtEl>
                                      </p:cBhvr>
                                    </p:animEffect>
                                  </p:childTnLst>
                                </p:cTn>
                              </p:par>
                              <p:par>
                                <p:cTn id="35" presetID="16" presetClass="entr" presetSubtype="37"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arn(outVertical)">
                                      <p:cBhvr>
                                        <p:cTn id="37" dur="500"/>
                                        <p:tgtEl>
                                          <p:spTgt spid="47"/>
                                        </p:tgtEl>
                                      </p:cBhvr>
                                    </p:animEffect>
                                  </p:childTnLst>
                                </p:cTn>
                              </p:par>
                              <p:par>
                                <p:cTn id="38" presetID="16" presetClass="entr" presetSubtype="37"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arn(outVertical)">
                                      <p:cBhvr>
                                        <p:cTn id="40" dur="500"/>
                                        <p:tgtEl>
                                          <p:spTgt spid="48"/>
                                        </p:tgtEl>
                                      </p:cBhvr>
                                    </p:animEffect>
                                  </p:childTnLst>
                                </p:cTn>
                              </p:par>
                              <p:par>
                                <p:cTn id="41" presetID="16" presetClass="entr" presetSubtype="37"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arn(outVertical)">
                                      <p:cBhvr>
                                        <p:cTn id="43" dur="500"/>
                                        <p:tgtEl>
                                          <p:spTgt spid="49"/>
                                        </p:tgtEl>
                                      </p:cBhvr>
                                    </p:animEffect>
                                  </p:childTnLst>
                                </p:cTn>
                              </p:par>
                              <p:par>
                                <p:cTn id="44" presetID="16" presetClass="entr" presetSubtype="37"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outVertical)">
                                      <p:cBhvr>
                                        <p:cTn id="46" dur="500"/>
                                        <p:tgtEl>
                                          <p:spTgt spid="50"/>
                                        </p:tgtEl>
                                      </p:cBhvr>
                                    </p:animEffect>
                                  </p:childTnLst>
                                </p:cTn>
                              </p:par>
                              <p:par>
                                <p:cTn id="47" presetID="16" presetClass="entr" presetSubtype="37"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outVertical)">
                                      <p:cBhvr>
                                        <p:cTn id="49" dur="500"/>
                                        <p:tgtEl>
                                          <p:spTgt spid="51"/>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outVertical)">
                                      <p:cBhvr>
                                        <p:cTn id="52" dur="500"/>
                                        <p:tgtEl>
                                          <p:spTgt spid="52"/>
                                        </p:tgtEl>
                                      </p:cBhvr>
                                    </p:animEffect>
                                  </p:childTnLst>
                                </p:cTn>
                              </p:par>
                              <p:par>
                                <p:cTn id="53" presetID="16" presetClass="entr" presetSubtype="37"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arn(outVertical)">
                                      <p:cBhvr>
                                        <p:cTn id="55" dur="500"/>
                                        <p:tgtEl>
                                          <p:spTgt spid="53"/>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arn(outVertical)">
                                      <p:cBhvr>
                                        <p:cTn id="58" dur="500"/>
                                        <p:tgtEl>
                                          <p:spTgt spid="54"/>
                                        </p:tgtEl>
                                      </p:cBhvr>
                                    </p:animEffect>
                                  </p:childTnLst>
                                </p:cTn>
                              </p:par>
                              <p:par>
                                <p:cTn id="59" presetID="16" presetClass="entr" presetSubtype="37"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arn(outVertical)">
                                      <p:cBhvr>
                                        <p:cTn id="61" dur="500"/>
                                        <p:tgtEl>
                                          <p:spTgt spid="55"/>
                                        </p:tgtEl>
                                      </p:cBhvr>
                                    </p:animEffect>
                                  </p:childTnLst>
                                </p:cTn>
                              </p:par>
                              <p:par>
                                <p:cTn id="62" presetID="16" presetClass="entr" presetSubtype="37"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barn(outVertical)">
                                      <p:cBhvr>
                                        <p:cTn id="64" dur="500"/>
                                        <p:tgtEl>
                                          <p:spTgt spid="56"/>
                                        </p:tgtEl>
                                      </p:cBhvr>
                                    </p:animEffect>
                                  </p:childTnLst>
                                </p:cTn>
                              </p:par>
                              <p:par>
                                <p:cTn id="65" presetID="16" presetClass="entr" presetSubtype="37"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barn(outVertical)">
                                      <p:cBhvr>
                                        <p:cTn id="67" dur="500"/>
                                        <p:tgtEl>
                                          <p:spTgt spid="57"/>
                                        </p:tgtEl>
                                      </p:cBhvr>
                                    </p:animEffect>
                                  </p:childTnLst>
                                </p:cTn>
                              </p:par>
                              <p:par>
                                <p:cTn id="68" presetID="16" presetClass="entr" presetSubtype="37" fill="hold" grpId="0"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barn(outVertical)">
                                      <p:cBhvr>
                                        <p:cTn id="7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2" grpId="0" animBg="1"/>
      <p:bldP spid="43" grpId="0" animBg="1"/>
      <p:bldP spid="44" grpId="0"/>
      <p:bldP spid="52" grpId="0" animBg="1"/>
      <p:bldP spid="53" grpId="0" animBg="1"/>
      <p:bldP spid="54" grpId="0" animBg="1"/>
      <p:bldP spid="55" grpId="0" animBg="1"/>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35"/>
          <p:cNvSpPr/>
          <p:nvPr/>
        </p:nvSpPr>
        <p:spPr>
          <a:xfrm>
            <a:off x="943766" y="3686722"/>
            <a:ext cx="2143200" cy="22480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Coiny"/>
                <a:sym typeface="Coiny"/>
              </a:rPr>
              <a:t>MỤC</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Coiny"/>
                <a:sym typeface="Coiny"/>
              </a:rPr>
              <a:t>TIÊU</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Coiny"/>
                <a:sym typeface="Coiny"/>
              </a:rPr>
              <a:t>BÀI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Coiny"/>
                <a:sym typeface="Coiny"/>
              </a:rPr>
              <a:t>HỌC</a:t>
            </a:r>
            <a:endParaRPr kumimoji="0" sz="2800" b="1" i="0" u="none" strike="noStrike" kern="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Coiny"/>
              <a:sym typeface="Coiny"/>
            </a:endParaRPr>
          </a:p>
        </p:txBody>
      </p:sp>
      <p:sp>
        <p:nvSpPr>
          <p:cNvPr id="1258" name="Google Shape;1258;p35"/>
          <p:cNvSpPr txBox="1"/>
          <p:nvPr/>
        </p:nvSpPr>
        <p:spPr>
          <a:xfrm flipH="1">
            <a:off x="5127817" y="-4251203"/>
            <a:ext cx="1936400" cy="600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80000"/>
              </a:lnSpc>
              <a:spcBef>
                <a:spcPts val="0"/>
              </a:spcBef>
              <a:spcAft>
                <a:spcPts val="0"/>
              </a:spcAft>
              <a:buClr>
                <a:srgbClr val="000000"/>
              </a:buClr>
              <a:buSzTx/>
              <a:buFontTx/>
              <a:buNone/>
              <a:tabLst/>
              <a:defRPr/>
            </a:pPr>
            <a:r>
              <a:rPr kumimoji="0" lang="en" sz="5200" b="1" i="0" u="none" strike="noStrike" kern="0" cap="none" spc="0" normalizeH="0" baseline="0" noProof="0">
                <a:ln>
                  <a:noFill/>
                </a:ln>
                <a:solidFill>
                  <a:srgbClr val="9CC7D0"/>
                </a:solidFill>
                <a:effectLst/>
                <a:uLnTx/>
                <a:uFillTx/>
                <a:latin typeface="Coiny"/>
                <a:ea typeface="Coiny"/>
                <a:cs typeface="Coiny"/>
                <a:sym typeface="Coiny"/>
              </a:rPr>
              <a:t>02</a:t>
            </a:r>
            <a:endParaRPr kumimoji="0" sz="5200" b="1" i="0" u="none" strike="noStrike" kern="0" cap="none" spc="0" normalizeH="0" baseline="0" noProof="0">
              <a:ln>
                <a:noFill/>
              </a:ln>
              <a:solidFill>
                <a:srgbClr val="9CC7D0"/>
              </a:solidFill>
              <a:effectLst/>
              <a:uLnTx/>
              <a:uFillTx/>
              <a:latin typeface="Coiny"/>
              <a:ea typeface="Coiny"/>
              <a:cs typeface="Coiny"/>
              <a:sym typeface="Coiny"/>
            </a:endParaRPr>
          </a:p>
        </p:txBody>
      </p:sp>
      <p:sp>
        <p:nvSpPr>
          <p:cNvPr id="1259" name="Google Shape;1259;p35"/>
          <p:cNvSpPr txBox="1"/>
          <p:nvPr/>
        </p:nvSpPr>
        <p:spPr>
          <a:xfrm>
            <a:off x="8558433" y="-4251203"/>
            <a:ext cx="1936400" cy="600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80000"/>
              </a:lnSpc>
              <a:spcBef>
                <a:spcPts val="0"/>
              </a:spcBef>
              <a:spcAft>
                <a:spcPts val="0"/>
              </a:spcAft>
              <a:buClr>
                <a:srgbClr val="000000"/>
              </a:buClr>
              <a:buSzTx/>
              <a:buFontTx/>
              <a:buNone/>
              <a:tabLst/>
              <a:defRPr/>
            </a:pPr>
            <a:r>
              <a:rPr kumimoji="0" lang="en" sz="5200" b="1" i="0" u="none" strike="noStrike" kern="0" cap="none" spc="0" normalizeH="0" baseline="0" noProof="0">
                <a:ln>
                  <a:noFill/>
                </a:ln>
                <a:solidFill>
                  <a:srgbClr val="F09D94"/>
                </a:solidFill>
                <a:effectLst/>
                <a:uLnTx/>
                <a:uFillTx/>
                <a:latin typeface="Coiny"/>
                <a:ea typeface="Coiny"/>
                <a:cs typeface="Coiny"/>
                <a:sym typeface="Coiny"/>
              </a:rPr>
              <a:t>03</a:t>
            </a:r>
            <a:endParaRPr kumimoji="0" sz="5200" b="1" i="0" u="none" strike="noStrike" kern="0" cap="none" spc="0" normalizeH="0" baseline="0" noProof="0">
              <a:ln>
                <a:noFill/>
              </a:ln>
              <a:solidFill>
                <a:srgbClr val="F09D94"/>
              </a:solidFill>
              <a:effectLst/>
              <a:uLnTx/>
              <a:uFillTx/>
              <a:latin typeface="Coiny"/>
              <a:ea typeface="Coiny"/>
              <a:cs typeface="Coiny"/>
              <a:sym typeface="Coiny"/>
            </a:endParaRPr>
          </a:p>
        </p:txBody>
      </p:sp>
      <p:grpSp>
        <p:nvGrpSpPr>
          <p:cNvPr id="1260" name="Google Shape;1260;p35"/>
          <p:cNvGrpSpPr/>
          <p:nvPr/>
        </p:nvGrpSpPr>
        <p:grpSpPr>
          <a:xfrm>
            <a:off x="4057099" y="1872890"/>
            <a:ext cx="6014392" cy="953340"/>
            <a:chOff x="3919975" y="1307875"/>
            <a:chExt cx="4510794" cy="715005"/>
          </a:xfrm>
        </p:grpSpPr>
        <p:sp>
          <p:nvSpPr>
            <p:cNvPr id="1261" name="Google Shape;1261;p35"/>
            <p:cNvSpPr txBox="1"/>
            <p:nvPr/>
          </p:nvSpPr>
          <p:spPr>
            <a:xfrm flipH="1">
              <a:off x="3919975" y="1307875"/>
              <a:ext cx="910800" cy="664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80000"/>
                </a:lnSpc>
                <a:spcBef>
                  <a:spcPts val="0"/>
                </a:spcBef>
                <a:spcAft>
                  <a:spcPts val="0"/>
                </a:spcAft>
                <a:buClr>
                  <a:srgbClr val="000000"/>
                </a:buClr>
                <a:buSzTx/>
                <a:buFontTx/>
                <a:buNone/>
                <a:tabLst/>
                <a:defRPr/>
              </a:pPr>
              <a:r>
                <a:rPr kumimoji="0" lang="en" sz="5200" b="1" i="0" u="none" strike="noStrike" kern="0" cap="none" spc="0" normalizeH="0" baseline="0" noProof="0" dirty="0">
                  <a:ln>
                    <a:noFill/>
                  </a:ln>
                  <a:solidFill>
                    <a:srgbClr val="F09D94"/>
                  </a:solidFill>
                  <a:effectLst/>
                  <a:uLnTx/>
                  <a:uFillTx/>
                  <a:latin typeface="#9Slide07 IcielBC Cubano Normal" panose="00000500000000000000" pitchFamily="2" charset="0"/>
                  <a:ea typeface="Coiny"/>
                  <a:cs typeface="Coiny"/>
                  <a:sym typeface="Coiny"/>
                </a:rPr>
                <a:t>01</a:t>
              </a:r>
              <a:endParaRPr kumimoji="0" sz="5200" b="1" i="0" u="none" strike="noStrike" kern="0" cap="none" spc="0" normalizeH="0" baseline="0" noProof="0" dirty="0">
                <a:ln>
                  <a:noFill/>
                </a:ln>
                <a:solidFill>
                  <a:srgbClr val="F09D94"/>
                </a:solidFill>
                <a:effectLst/>
                <a:uLnTx/>
                <a:uFillTx/>
                <a:latin typeface="#9Slide07 IcielBC Cubano Normal" panose="00000500000000000000" pitchFamily="2" charset="0"/>
                <a:ea typeface="Coiny"/>
                <a:cs typeface="Coiny"/>
                <a:sym typeface="Coiny"/>
              </a:endParaRPr>
            </a:p>
          </p:txBody>
        </p:sp>
        <p:sp>
          <p:nvSpPr>
            <p:cNvPr id="1262" name="Google Shape;1262;p35"/>
            <p:cNvSpPr txBox="1"/>
            <p:nvPr/>
          </p:nvSpPr>
          <p:spPr>
            <a:xfrm>
              <a:off x="4858069" y="1622680"/>
              <a:ext cx="3572700" cy="400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2133"/>
                </a:spcAft>
                <a:buClr>
                  <a:srgbClr val="000000"/>
                </a:buClr>
                <a:buSzTx/>
                <a:buFontTx/>
                <a:buNone/>
                <a:tabLst/>
                <a:defRPr/>
              </a:pPr>
              <a:endParaRPr kumimoji="0" sz="1867" b="0" i="0" u="none" strike="noStrike" kern="0" cap="none" spc="0" normalizeH="0" baseline="0" noProof="0" dirty="0">
                <a:ln>
                  <a:noFill/>
                </a:ln>
                <a:solidFill>
                  <a:srgbClr val="191919"/>
                </a:solidFill>
                <a:effectLst/>
                <a:uLnTx/>
                <a:uFillTx/>
                <a:latin typeface="Nunito"/>
                <a:ea typeface="Nunito"/>
                <a:cs typeface="Nunito"/>
                <a:sym typeface="Nunito"/>
              </a:endParaRPr>
            </a:p>
          </p:txBody>
        </p:sp>
      </p:grpSp>
      <p:grpSp>
        <p:nvGrpSpPr>
          <p:cNvPr id="1264" name="Google Shape;1264;p35"/>
          <p:cNvGrpSpPr/>
          <p:nvPr/>
        </p:nvGrpSpPr>
        <p:grpSpPr>
          <a:xfrm>
            <a:off x="4057100" y="5171804"/>
            <a:ext cx="6014233" cy="1076025"/>
            <a:chOff x="3919975" y="3782061"/>
            <a:chExt cx="4510675" cy="807019"/>
          </a:xfrm>
        </p:grpSpPr>
        <p:sp>
          <p:nvSpPr>
            <p:cNvPr id="1265" name="Google Shape;1265;p35"/>
            <p:cNvSpPr txBox="1"/>
            <p:nvPr/>
          </p:nvSpPr>
          <p:spPr>
            <a:xfrm flipH="1">
              <a:off x="3919975" y="3874724"/>
              <a:ext cx="910800" cy="664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80000"/>
                </a:lnSpc>
                <a:spcBef>
                  <a:spcPts val="0"/>
                </a:spcBef>
                <a:spcAft>
                  <a:spcPts val="0"/>
                </a:spcAft>
                <a:buClr>
                  <a:srgbClr val="000000"/>
                </a:buClr>
                <a:buSzTx/>
                <a:buFontTx/>
                <a:buNone/>
                <a:tabLst/>
                <a:defRPr/>
              </a:pPr>
              <a:r>
                <a:rPr kumimoji="0" lang="en" sz="5200" b="1" i="0" u="none" strike="noStrike" kern="0" cap="none" spc="0" normalizeH="0" baseline="0" noProof="0" dirty="0">
                  <a:ln>
                    <a:noFill/>
                  </a:ln>
                  <a:solidFill>
                    <a:srgbClr val="FF7C1E"/>
                  </a:solidFill>
                  <a:effectLst/>
                  <a:uLnTx/>
                  <a:uFillTx/>
                  <a:latin typeface="#9Slide07 IcielBC Cubano Normal" panose="00000500000000000000" pitchFamily="2" charset="0"/>
                  <a:ea typeface="Coiny"/>
                  <a:cs typeface="Coiny"/>
                  <a:sym typeface="Coiny"/>
                </a:rPr>
                <a:t>04</a:t>
              </a:r>
              <a:endParaRPr kumimoji="0" sz="5200" b="1" i="0" u="none" strike="noStrike" kern="0" cap="none" spc="0" normalizeH="0" baseline="0" noProof="0" dirty="0">
                <a:ln>
                  <a:noFill/>
                </a:ln>
                <a:solidFill>
                  <a:srgbClr val="FF7C1E"/>
                </a:solidFill>
                <a:effectLst/>
                <a:uLnTx/>
                <a:uFillTx/>
                <a:latin typeface="#9Slide07 IcielBC Cubano Normal" panose="00000500000000000000" pitchFamily="2" charset="0"/>
                <a:ea typeface="Coiny"/>
                <a:cs typeface="Coiny"/>
                <a:sym typeface="Coiny"/>
              </a:endParaRPr>
            </a:p>
          </p:txBody>
        </p:sp>
        <p:sp>
          <p:nvSpPr>
            <p:cNvPr id="1266" name="Google Shape;1266;p35"/>
            <p:cNvSpPr txBox="1"/>
            <p:nvPr/>
          </p:nvSpPr>
          <p:spPr>
            <a:xfrm>
              <a:off x="4857950" y="4188880"/>
              <a:ext cx="3572700" cy="400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2133"/>
                </a:spcAft>
                <a:buClr>
                  <a:srgbClr val="000000"/>
                </a:buClr>
                <a:buSzTx/>
                <a:buFontTx/>
                <a:buNone/>
                <a:tabLst/>
                <a:defRPr/>
              </a:pPr>
              <a:endParaRPr kumimoji="0" sz="1867" b="0" i="0" u="none" strike="noStrike" kern="0" cap="none" spc="0" normalizeH="0" baseline="0" noProof="0" dirty="0">
                <a:ln>
                  <a:noFill/>
                </a:ln>
                <a:solidFill>
                  <a:srgbClr val="191919"/>
                </a:solidFill>
                <a:effectLst/>
                <a:uLnTx/>
                <a:uFillTx/>
                <a:latin typeface="Nunito"/>
                <a:ea typeface="Nunito"/>
                <a:cs typeface="Nunito"/>
                <a:sym typeface="Nunito"/>
              </a:endParaRPr>
            </a:p>
          </p:txBody>
        </p:sp>
        <p:sp>
          <p:nvSpPr>
            <p:cNvPr id="1267" name="Google Shape;1267;p35"/>
            <p:cNvSpPr txBox="1"/>
            <p:nvPr/>
          </p:nvSpPr>
          <p:spPr>
            <a:xfrm>
              <a:off x="4857950" y="3782061"/>
              <a:ext cx="3572700" cy="554100"/>
            </a:xfrm>
            <a:prstGeom prst="rect">
              <a:avLst/>
            </a:prstGeom>
            <a:noFill/>
            <a:ln>
              <a:noFill/>
            </a:ln>
          </p:spPr>
          <p:txBody>
            <a:bodyPr spcFirstLastPara="1" wrap="square" lIns="121900" tIns="121900" rIns="121900" bIns="121900" anchor="b"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dirty="0">
                <a:ln>
                  <a:noFill/>
                </a:ln>
                <a:solidFill>
                  <a:srgbClr val="191919"/>
                </a:solidFill>
                <a:effectLst/>
                <a:uLnTx/>
                <a:uFillTx/>
                <a:latin typeface="Coiny"/>
                <a:ea typeface="Coiny"/>
                <a:cs typeface="Coiny"/>
                <a:sym typeface="Coiny"/>
              </a:endParaRPr>
            </a:p>
          </p:txBody>
        </p:sp>
      </p:grpSp>
      <p:grpSp>
        <p:nvGrpSpPr>
          <p:cNvPr id="1268" name="Google Shape;1268;p35"/>
          <p:cNvGrpSpPr/>
          <p:nvPr/>
        </p:nvGrpSpPr>
        <p:grpSpPr>
          <a:xfrm>
            <a:off x="4057099" y="2890732"/>
            <a:ext cx="6014392" cy="1076031"/>
            <a:chOff x="3919975" y="2071257"/>
            <a:chExt cx="4510794" cy="807023"/>
          </a:xfrm>
        </p:grpSpPr>
        <p:sp>
          <p:nvSpPr>
            <p:cNvPr id="1269" name="Google Shape;1269;p35"/>
            <p:cNvSpPr txBox="1"/>
            <p:nvPr/>
          </p:nvSpPr>
          <p:spPr>
            <a:xfrm flipH="1">
              <a:off x="3919975" y="2163491"/>
              <a:ext cx="910800" cy="664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80000"/>
                </a:lnSpc>
                <a:spcBef>
                  <a:spcPts val="0"/>
                </a:spcBef>
                <a:spcAft>
                  <a:spcPts val="0"/>
                </a:spcAft>
                <a:buClr>
                  <a:srgbClr val="000000"/>
                </a:buClr>
                <a:buSzTx/>
                <a:buFontTx/>
                <a:buNone/>
                <a:tabLst/>
                <a:defRPr/>
              </a:pPr>
              <a:r>
                <a:rPr kumimoji="0" lang="en" sz="5200" b="1" i="0" u="none" strike="noStrike" kern="0" cap="none" spc="0" normalizeH="0" baseline="0" noProof="0" dirty="0">
                  <a:ln>
                    <a:noFill/>
                  </a:ln>
                  <a:solidFill>
                    <a:srgbClr val="8F5A41"/>
                  </a:solidFill>
                  <a:effectLst/>
                  <a:uLnTx/>
                  <a:uFillTx/>
                  <a:latin typeface="#9Slide07 IcielBC Cubano Normal" panose="00000500000000000000" pitchFamily="2" charset="0"/>
                  <a:ea typeface="Coiny"/>
                  <a:cs typeface="Coiny"/>
                  <a:sym typeface="Coiny"/>
                </a:rPr>
                <a:t>02</a:t>
              </a:r>
              <a:endParaRPr kumimoji="0" sz="5200" b="1" i="0" u="none" strike="noStrike" kern="0" cap="none" spc="0" normalizeH="0" baseline="0" noProof="0" dirty="0">
                <a:ln>
                  <a:noFill/>
                </a:ln>
                <a:solidFill>
                  <a:srgbClr val="8F5A41"/>
                </a:solidFill>
                <a:effectLst/>
                <a:uLnTx/>
                <a:uFillTx/>
                <a:latin typeface="#9Slide07 IcielBC Cubano Normal" panose="00000500000000000000" pitchFamily="2" charset="0"/>
                <a:ea typeface="Coiny"/>
                <a:cs typeface="Coiny"/>
                <a:sym typeface="Coiny"/>
              </a:endParaRPr>
            </a:p>
          </p:txBody>
        </p:sp>
        <p:sp>
          <p:nvSpPr>
            <p:cNvPr id="1270" name="Google Shape;1270;p35"/>
            <p:cNvSpPr txBox="1"/>
            <p:nvPr/>
          </p:nvSpPr>
          <p:spPr>
            <a:xfrm>
              <a:off x="4858069" y="2478080"/>
              <a:ext cx="3572700" cy="400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2133"/>
                </a:spcAft>
                <a:buClr>
                  <a:srgbClr val="000000"/>
                </a:buClr>
                <a:buSzTx/>
                <a:buFontTx/>
                <a:buNone/>
                <a:tabLst/>
                <a:defRPr/>
              </a:pPr>
              <a:endParaRPr kumimoji="0" sz="1867" b="0" i="0" u="none" strike="noStrike" kern="0" cap="none" spc="0" normalizeH="0" baseline="0" noProof="0" dirty="0">
                <a:ln>
                  <a:noFill/>
                </a:ln>
                <a:solidFill>
                  <a:srgbClr val="191919"/>
                </a:solidFill>
                <a:effectLst/>
                <a:uLnTx/>
                <a:uFillTx/>
                <a:latin typeface="Nunito"/>
                <a:ea typeface="Nunito"/>
                <a:cs typeface="Nunito"/>
                <a:sym typeface="Nunito"/>
              </a:endParaRPr>
            </a:p>
          </p:txBody>
        </p:sp>
        <p:sp>
          <p:nvSpPr>
            <p:cNvPr id="1271" name="Google Shape;1271;p35"/>
            <p:cNvSpPr txBox="1"/>
            <p:nvPr/>
          </p:nvSpPr>
          <p:spPr>
            <a:xfrm>
              <a:off x="4858069" y="2071257"/>
              <a:ext cx="3572700" cy="554100"/>
            </a:xfrm>
            <a:prstGeom prst="rect">
              <a:avLst/>
            </a:prstGeom>
            <a:noFill/>
            <a:ln>
              <a:noFill/>
            </a:ln>
          </p:spPr>
          <p:txBody>
            <a:bodyPr spcFirstLastPara="1" wrap="square" lIns="121900" tIns="121900" rIns="121900" bIns="121900" anchor="b"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dirty="0">
                <a:ln>
                  <a:noFill/>
                </a:ln>
                <a:solidFill>
                  <a:srgbClr val="191919"/>
                </a:solidFill>
                <a:effectLst/>
                <a:uLnTx/>
                <a:uFillTx/>
                <a:latin typeface="Coiny"/>
                <a:ea typeface="Coiny"/>
                <a:cs typeface="Coiny"/>
                <a:sym typeface="Coiny"/>
              </a:endParaRPr>
            </a:p>
          </p:txBody>
        </p:sp>
      </p:grpSp>
      <p:grpSp>
        <p:nvGrpSpPr>
          <p:cNvPr id="1272" name="Google Shape;1272;p35"/>
          <p:cNvGrpSpPr/>
          <p:nvPr/>
        </p:nvGrpSpPr>
        <p:grpSpPr>
          <a:xfrm>
            <a:off x="4057100" y="4031268"/>
            <a:ext cx="6014233" cy="1076028"/>
            <a:chOff x="3919975" y="2926659"/>
            <a:chExt cx="4510675" cy="807021"/>
          </a:xfrm>
        </p:grpSpPr>
        <p:sp>
          <p:nvSpPr>
            <p:cNvPr id="1273" name="Google Shape;1273;p35"/>
            <p:cNvSpPr txBox="1"/>
            <p:nvPr/>
          </p:nvSpPr>
          <p:spPr>
            <a:xfrm flipH="1">
              <a:off x="3919975" y="3019108"/>
              <a:ext cx="910800" cy="664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80000"/>
                </a:lnSpc>
                <a:spcBef>
                  <a:spcPts val="0"/>
                </a:spcBef>
                <a:spcAft>
                  <a:spcPts val="0"/>
                </a:spcAft>
                <a:buClr>
                  <a:srgbClr val="000000"/>
                </a:buClr>
                <a:buSzTx/>
                <a:buFontTx/>
                <a:buNone/>
                <a:tabLst/>
                <a:defRPr/>
              </a:pPr>
              <a:r>
                <a:rPr kumimoji="0" lang="en" sz="5200" b="1" i="0" u="none" strike="noStrike" kern="0" cap="none" spc="0" normalizeH="0" baseline="0" noProof="0" dirty="0">
                  <a:ln>
                    <a:noFill/>
                  </a:ln>
                  <a:solidFill>
                    <a:srgbClr val="9CC7D0"/>
                  </a:solidFill>
                  <a:effectLst/>
                  <a:uLnTx/>
                  <a:uFillTx/>
                  <a:latin typeface="#9Slide07 IcielBC Cubano Normal" panose="00000500000000000000" pitchFamily="2" charset="0"/>
                  <a:ea typeface="Coiny"/>
                  <a:cs typeface="Coiny"/>
                  <a:sym typeface="Coiny"/>
                </a:rPr>
                <a:t>03</a:t>
              </a:r>
              <a:endParaRPr kumimoji="0" sz="5200" b="1" i="0" u="none" strike="noStrike" kern="0" cap="none" spc="0" normalizeH="0" baseline="0" noProof="0" dirty="0">
                <a:ln>
                  <a:noFill/>
                </a:ln>
                <a:solidFill>
                  <a:srgbClr val="9CC7D0"/>
                </a:solidFill>
                <a:effectLst/>
                <a:uLnTx/>
                <a:uFillTx/>
                <a:latin typeface="#9Slide07 IcielBC Cubano Normal" panose="00000500000000000000" pitchFamily="2" charset="0"/>
                <a:ea typeface="Coiny"/>
                <a:cs typeface="Coiny"/>
                <a:sym typeface="Coiny"/>
              </a:endParaRPr>
            </a:p>
          </p:txBody>
        </p:sp>
        <p:sp>
          <p:nvSpPr>
            <p:cNvPr id="1274" name="Google Shape;1274;p35"/>
            <p:cNvSpPr txBox="1"/>
            <p:nvPr/>
          </p:nvSpPr>
          <p:spPr>
            <a:xfrm>
              <a:off x="4857950" y="3333480"/>
              <a:ext cx="3572700" cy="400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2133"/>
                </a:spcAft>
                <a:buClr>
                  <a:srgbClr val="000000"/>
                </a:buClr>
                <a:buSzTx/>
                <a:buFontTx/>
                <a:buNone/>
                <a:tabLst/>
                <a:defRPr/>
              </a:pPr>
              <a:endParaRPr kumimoji="0" sz="1867" b="0" i="0" u="none" strike="noStrike" kern="0" cap="none" spc="0" normalizeH="0" baseline="0" noProof="0" dirty="0">
                <a:ln>
                  <a:noFill/>
                </a:ln>
                <a:solidFill>
                  <a:srgbClr val="191919"/>
                </a:solidFill>
                <a:effectLst/>
                <a:uLnTx/>
                <a:uFillTx/>
                <a:latin typeface="Nunito"/>
                <a:ea typeface="Nunito"/>
                <a:cs typeface="Nunito"/>
                <a:sym typeface="Nunito"/>
              </a:endParaRPr>
            </a:p>
          </p:txBody>
        </p:sp>
        <p:sp>
          <p:nvSpPr>
            <p:cNvPr id="1275" name="Google Shape;1275;p35"/>
            <p:cNvSpPr txBox="1"/>
            <p:nvPr/>
          </p:nvSpPr>
          <p:spPr>
            <a:xfrm>
              <a:off x="4857950" y="2926659"/>
              <a:ext cx="3572700" cy="554100"/>
            </a:xfrm>
            <a:prstGeom prst="rect">
              <a:avLst/>
            </a:prstGeom>
            <a:noFill/>
            <a:ln>
              <a:noFill/>
            </a:ln>
          </p:spPr>
          <p:txBody>
            <a:bodyPr spcFirstLastPara="1" wrap="square" lIns="121900" tIns="121900" rIns="121900" bIns="121900" anchor="b"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dirty="0">
                <a:ln>
                  <a:noFill/>
                </a:ln>
                <a:solidFill>
                  <a:srgbClr val="191919"/>
                </a:solidFill>
                <a:effectLst/>
                <a:uLnTx/>
                <a:uFillTx/>
                <a:latin typeface="Coiny"/>
                <a:ea typeface="Coiny"/>
                <a:cs typeface="Coiny"/>
                <a:sym typeface="Coiny"/>
              </a:endParaRPr>
            </a:p>
          </p:txBody>
        </p:sp>
      </p:grpSp>
      <p:cxnSp>
        <p:nvCxnSpPr>
          <p:cNvPr id="1276" name="Google Shape;1276;p35"/>
          <p:cNvCxnSpPr>
            <a:stCxn id="1256" idx="0"/>
            <a:endCxn id="1261" idx="3"/>
          </p:cNvCxnSpPr>
          <p:nvPr/>
        </p:nvCxnSpPr>
        <p:spPr>
          <a:xfrm rot="-5400000">
            <a:off x="2350766" y="1980522"/>
            <a:ext cx="1370800" cy="2041600"/>
          </a:xfrm>
          <a:prstGeom prst="curvedConnector2">
            <a:avLst/>
          </a:prstGeom>
          <a:noFill/>
          <a:ln w="19050" cap="flat" cmpd="sng">
            <a:solidFill>
              <a:schemeClr val="dk2"/>
            </a:solidFill>
            <a:prstDash val="dot"/>
            <a:round/>
            <a:headEnd type="none" w="med" len="med"/>
            <a:tailEnd type="oval" w="med" len="med"/>
          </a:ln>
        </p:spPr>
      </p:cxnSp>
      <p:grpSp>
        <p:nvGrpSpPr>
          <p:cNvPr id="1277" name="Google Shape;1277;p35"/>
          <p:cNvGrpSpPr/>
          <p:nvPr/>
        </p:nvGrpSpPr>
        <p:grpSpPr>
          <a:xfrm flipH="1">
            <a:off x="1300573" y="2441654"/>
            <a:ext cx="1708640" cy="1458456"/>
            <a:chOff x="220250" y="3665950"/>
            <a:chExt cx="1059600" cy="904450"/>
          </a:xfrm>
        </p:grpSpPr>
        <p:sp>
          <p:nvSpPr>
            <p:cNvPr id="1278" name="Google Shape;1278;p35"/>
            <p:cNvSpPr/>
            <p:nvPr/>
          </p:nvSpPr>
          <p:spPr>
            <a:xfrm>
              <a:off x="220250" y="3665950"/>
              <a:ext cx="754175" cy="750300"/>
            </a:xfrm>
            <a:custGeom>
              <a:avLst/>
              <a:gdLst/>
              <a:ahLst/>
              <a:cxnLst/>
              <a:rect l="l" t="t" r="r" b="b"/>
              <a:pathLst>
                <a:path w="30167" h="30012" extrusionOk="0">
                  <a:moveTo>
                    <a:pt x="13915" y="0"/>
                  </a:moveTo>
                  <a:cubicBezTo>
                    <a:pt x="12928" y="0"/>
                    <a:pt x="11933" y="309"/>
                    <a:pt x="11086" y="949"/>
                  </a:cubicBezTo>
                  <a:cubicBezTo>
                    <a:pt x="9777" y="1939"/>
                    <a:pt x="9140" y="3479"/>
                    <a:pt x="9238" y="5007"/>
                  </a:cubicBezTo>
                  <a:cubicBezTo>
                    <a:pt x="8275" y="4454"/>
                    <a:pt x="7233" y="4174"/>
                    <a:pt x="6245" y="4174"/>
                  </a:cubicBezTo>
                  <a:cubicBezTo>
                    <a:pt x="5012" y="4174"/>
                    <a:pt x="3864" y="4611"/>
                    <a:pt x="3058" y="5502"/>
                  </a:cubicBezTo>
                  <a:cubicBezTo>
                    <a:pt x="1310" y="7427"/>
                    <a:pt x="1793" y="10704"/>
                    <a:pt x="4136" y="12826"/>
                  </a:cubicBezTo>
                  <a:lnTo>
                    <a:pt x="4158" y="12837"/>
                  </a:lnTo>
                  <a:cubicBezTo>
                    <a:pt x="3564" y="12991"/>
                    <a:pt x="3003" y="13255"/>
                    <a:pt x="2486" y="13651"/>
                  </a:cubicBezTo>
                  <a:cubicBezTo>
                    <a:pt x="419" y="15213"/>
                    <a:pt x="1" y="18149"/>
                    <a:pt x="1562" y="20216"/>
                  </a:cubicBezTo>
                  <a:cubicBezTo>
                    <a:pt x="2492" y="21437"/>
                    <a:pt x="3892" y="22077"/>
                    <a:pt x="5309" y="22077"/>
                  </a:cubicBezTo>
                  <a:cubicBezTo>
                    <a:pt x="5501" y="22077"/>
                    <a:pt x="5693" y="22065"/>
                    <a:pt x="5884" y="22042"/>
                  </a:cubicBezTo>
                  <a:lnTo>
                    <a:pt x="5884" y="22042"/>
                  </a:lnTo>
                  <a:cubicBezTo>
                    <a:pt x="4972" y="24318"/>
                    <a:pt x="5433" y="26782"/>
                    <a:pt x="7182" y="28013"/>
                  </a:cubicBezTo>
                  <a:cubicBezTo>
                    <a:pt x="7882" y="28511"/>
                    <a:pt x="8699" y="28748"/>
                    <a:pt x="9545" y="28748"/>
                  </a:cubicBezTo>
                  <a:cubicBezTo>
                    <a:pt x="10866" y="28748"/>
                    <a:pt x="12258" y="28171"/>
                    <a:pt x="13384" y="27112"/>
                  </a:cubicBezTo>
                  <a:cubicBezTo>
                    <a:pt x="13538" y="27474"/>
                    <a:pt x="13725" y="27826"/>
                    <a:pt x="13978" y="28145"/>
                  </a:cubicBezTo>
                  <a:cubicBezTo>
                    <a:pt x="14901" y="29366"/>
                    <a:pt x="16302" y="30012"/>
                    <a:pt x="17722" y="30012"/>
                  </a:cubicBezTo>
                  <a:cubicBezTo>
                    <a:pt x="18705" y="30012"/>
                    <a:pt x="19697" y="29702"/>
                    <a:pt x="20544" y="29058"/>
                  </a:cubicBezTo>
                  <a:cubicBezTo>
                    <a:pt x="21643" y="28233"/>
                    <a:pt x="22270" y="27013"/>
                    <a:pt x="22391" y="25748"/>
                  </a:cubicBezTo>
                  <a:cubicBezTo>
                    <a:pt x="23263" y="26193"/>
                    <a:pt x="24188" y="26418"/>
                    <a:pt x="25072" y="26418"/>
                  </a:cubicBezTo>
                  <a:cubicBezTo>
                    <a:pt x="26307" y="26418"/>
                    <a:pt x="27461" y="25979"/>
                    <a:pt x="28275" y="25088"/>
                  </a:cubicBezTo>
                  <a:lnTo>
                    <a:pt x="28264" y="25088"/>
                  </a:lnTo>
                  <a:cubicBezTo>
                    <a:pt x="29957" y="23230"/>
                    <a:pt x="29550" y="20095"/>
                    <a:pt x="27406" y="17973"/>
                  </a:cubicBezTo>
                  <a:cubicBezTo>
                    <a:pt x="27604" y="17863"/>
                    <a:pt x="27813" y="17742"/>
                    <a:pt x="28011" y="17599"/>
                  </a:cubicBezTo>
                  <a:cubicBezTo>
                    <a:pt x="29803" y="16235"/>
                    <a:pt x="30166" y="13673"/>
                    <a:pt x="28802" y="11870"/>
                  </a:cubicBezTo>
                  <a:cubicBezTo>
                    <a:pt x="27999" y="10807"/>
                    <a:pt x="26776" y="10247"/>
                    <a:pt x="25537" y="10247"/>
                  </a:cubicBezTo>
                  <a:cubicBezTo>
                    <a:pt x="25198" y="10247"/>
                    <a:pt x="24858" y="10289"/>
                    <a:pt x="24525" y="10374"/>
                  </a:cubicBezTo>
                  <a:cubicBezTo>
                    <a:pt x="25393" y="8120"/>
                    <a:pt x="24920" y="5700"/>
                    <a:pt x="23205" y="4479"/>
                  </a:cubicBezTo>
                  <a:cubicBezTo>
                    <a:pt x="22504" y="3983"/>
                    <a:pt x="21685" y="3747"/>
                    <a:pt x="20837" y="3747"/>
                  </a:cubicBezTo>
                  <a:cubicBezTo>
                    <a:pt x="20089" y="3747"/>
                    <a:pt x="19318" y="3931"/>
                    <a:pt x="18586" y="4282"/>
                  </a:cubicBezTo>
                  <a:cubicBezTo>
                    <a:pt x="18509" y="3435"/>
                    <a:pt x="18212" y="2599"/>
                    <a:pt x="17662" y="1862"/>
                  </a:cubicBezTo>
                  <a:cubicBezTo>
                    <a:pt x="16741" y="642"/>
                    <a:pt x="15336" y="0"/>
                    <a:pt x="1391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9" name="Google Shape;1279;p35"/>
            <p:cNvSpPr/>
            <p:nvPr/>
          </p:nvSpPr>
          <p:spPr>
            <a:xfrm>
              <a:off x="487225" y="3681700"/>
              <a:ext cx="104775" cy="55550"/>
            </a:xfrm>
            <a:custGeom>
              <a:avLst/>
              <a:gdLst/>
              <a:ahLst/>
              <a:cxnLst/>
              <a:rect l="l" t="t" r="r" b="b"/>
              <a:pathLst>
                <a:path w="4191" h="2222" fill="none" extrusionOk="0">
                  <a:moveTo>
                    <a:pt x="4190" y="253"/>
                  </a:moveTo>
                  <a:cubicBezTo>
                    <a:pt x="2573" y="0"/>
                    <a:pt x="836" y="814"/>
                    <a:pt x="0" y="2222"/>
                  </a:cubicBezTo>
                </a:path>
              </a:pathLst>
            </a:custGeom>
            <a:noFill/>
            <a:ln w="550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35"/>
            <p:cNvSpPr/>
            <p:nvPr/>
          </p:nvSpPr>
          <p:spPr>
            <a:xfrm>
              <a:off x="292300" y="3785625"/>
              <a:ext cx="62700" cy="57750"/>
            </a:xfrm>
            <a:custGeom>
              <a:avLst/>
              <a:gdLst/>
              <a:ahLst/>
              <a:cxnLst/>
              <a:rect l="l" t="t" r="r" b="b"/>
              <a:pathLst>
                <a:path w="2508" h="2310" fill="none" extrusionOk="0">
                  <a:moveTo>
                    <a:pt x="2507" y="0"/>
                  </a:moveTo>
                  <a:cubicBezTo>
                    <a:pt x="2090" y="99"/>
                    <a:pt x="1694" y="264"/>
                    <a:pt x="1331" y="495"/>
                  </a:cubicBezTo>
                  <a:cubicBezTo>
                    <a:pt x="671" y="902"/>
                    <a:pt x="121" y="1540"/>
                    <a:pt x="0" y="2310"/>
                  </a:cubicBezTo>
                </a:path>
              </a:pathLst>
            </a:custGeom>
            <a:noFill/>
            <a:ln w="550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1" name="Google Shape;1281;p35"/>
            <p:cNvSpPr/>
            <p:nvPr/>
          </p:nvSpPr>
          <p:spPr>
            <a:xfrm>
              <a:off x="858925" y="4276925"/>
              <a:ext cx="62975" cy="36300"/>
            </a:xfrm>
            <a:custGeom>
              <a:avLst/>
              <a:gdLst/>
              <a:ahLst/>
              <a:cxnLst/>
              <a:rect l="l" t="t" r="r" b="b"/>
              <a:pathLst>
                <a:path w="2519" h="1452" fill="none" extrusionOk="0">
                  <a:moveTo>
                    <a:pt x="2519" y="0"/>
                  </a:moveTo>
                  <a:cubicBezTo>
                    <a:pt x="1958" y="825"/>
                    <a:pt x="979" y="1298"/>
                    <a:pt x="0" y="1452"/>
                  </a:cubicBezTo>
                </a:path>
              </a:pathLst>
            </a:custGeom>
            <a:noFill/>
            <a:ln w="5500" cap="rnd"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2" name="Google Shape;1282;p35"/>
            <p:cNvSpPr/>
            <p:nvPr/>
          </p:nvSpPr>
          <p:spPr>
            <a:xfrm>
              <a:off x="248850" y="4039375"/>
              <a:ext cx="25875" cy="78375"/>
            </a:xfrm>
            <a:custGeom>
              <a:avLst/>
              <a:gdLst/>
              <a:ahLst/>
              <a:cxnLst/>
              <a:rect l="l" t="t" r="r" b="b"/>
              <a:pathLst>
                <a:path w="1035" h="3135" fill="none" extrusionOk="0">
                  <a:moveTo>
                    <a:pt x="1034" y="1"/>
                  </a:moveTo>
                  <a:cubicBezTo>
                    <a:pt x="308" y="847"/>
                    <a:pt x="1" y="2046"/>
                    <a:pt x="232" y="3135"/>
                  </a:cubicBezTo>
                </a:path>
              </a:pathLst>
            </a:custGeom>
            <a:noFill/>
            <a:ln w="550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35"/>
            <p:cNvSpPr/>
            <p:nvPr/>
          </p:nvSpPr>
          <p:spPr>
            <a:xfrm>
              <a:off x="579875" y="3840775"/>
              <a:ext cx="699975" cy="644000"/>
            </a:xfrm>
            <a:custGeom>
              <a:avLst/>
              <a:gdLst/>
              <a:ahLst/>
              <a:cxnLst/>
              <a:rect l="l" t="t" r="r" b="b"/>
              <a:pathLst>
                <a:path w="27999" h="25760" extrusionOk="0">
                  <a:moveTo>
                    <a:pt x="17481" y="1"/>
                  </a:moveTo>
                  <a:cubicBezTo>
                    <a:pt x="17283" y="1"/>
                    <a:pt x="17082" y="16"/>
                    <a:pt x="16881" y="49"/>
                  </a:cubicBezTo>
                  <a:cubicBezTo>
                    <a:pt x="15341" y="302"/>
                    <a:pt x="14175" y="1445"/>
                    <a:pt x="13835" y="2875"/>
                  </a:cubicBezTo>
                  <a:cubicBezTo>
                    <a:pt x="12820" y="1707"/>
                    <a:pt x="11462" y="1033"/>
                    <a:pt x="10143" y="1033"/>
                  </a:cubicBezTo>
                  <a:cubicBezTo>
                    <a:pt x="9575" y="1033"/>
                    <a:pt x="9013" y="1158"/>
                    <a:pt x="8490" y="1423"/>
                  </a:cubicBezTo>
                  <a:cubicBezTo>
                    <a:pt x="7170" y="2083"/>
                    <a:pt x="6422" y="3480"/>
                    <a:pt x="6346" y="5074"/>
                  </a:cubicBezTo>
                  <a:cubicBezTo>
                    <a:pt x="5833" y="4854"/>
                    <a:pt x="5274" y="4729"/>
                    <a:pt x="4691" y="4729"/>
                  </a:cubicBezTo>
                  <a:cubicBezTo>
                    <a:pt x="4462" y="4729"/>
                    <a:pt x="4228" y="4748"/>
                    <a:pt x="3992" y="4789"/>
                  </a:cubicBezTo>
                  <a:cubicBezTo>
                    <a:pt x="1650" y="5162"/>
                    <a:pt x="55" y="7373"/>
                    <a:pt x="429" y="9715"/>
                  </a:cubicBezTo>
                  <a:cubicBezTo>
                    <a:pt x="671" y="11200"/>
                    <a:pt x="1639" y="12388"/>
                    <a:pt x="2914" y="12959"/>
                  </a:cubicBezTo>
                  <a:cubicBezTo>
                    <a:pt x="979" y="14180"/>
                    <a:pt x="0" y="16303"/>
                    <a:pt x="671" y="18183"/>
                  </a:cubicBezTo>
                  <a:cubicBezTo>
                    <a:pt x="1274" y="19838"/>
                    <a:pt x="3001" y="20822"/>
                    <a:pt x="4965" y="20822"/>
                  </a:cubicBezTo>
                  <a:cubicBezTo>
                    <a:pt x="5651" y="20822"/>
                    <a:pt x="6365" y="20702"/>
                    <a:pt x="7071" y="20448"/>
                  </a:cubicBezTo>
                  <a:cubicBezTo>
                    <a:pt x="7071" y="20448"/>
                    <a:pt x="7082" y="20437"/>
                    <a:pt x="7093" y="20437"/>
                  </a:cubicBezTo>
                  <a:cubicBezTo>
                    <a:pt x="6961" y="20976"/>
                    <a:pt x="6928" y="21559"/>
                    <a:pt x="7027" y="22142"/>
                  </a:cubicBezTo>
                  <a:cubicBezTo>
                    <a:pt x="7365" y="24255"/>
                    <a:pt x="9196" y="25759"/>
                    <a:pt x="11271" y="25759"/>
                  </a:cubicBezTo>
                  <a:cubicBezTo>
                    <a:pt x="11496" y="25759"/>
                    <a:pt x="11725" y="25742"/>
                    <a:pt x="11954" y="25705"/>
                  </a:cubicBezTo>
                  <a:cubicBezTo>
                    <a:pt x="13527" y="25452"/>
                    <a:pt x="14758" y="24374"/>
                    <a:pt x="15286" y="22989"/>
                  </a:cubicBezTo>
                  <a:cubicBezTo>
                    <a:pt x="16300" y="24196"/>
                    <a:pt x="17688" y="24891"/>
                    <a:pt x="19032" y="24891"/>
                  </a:cubicBezTo>
                  <a:cubicBezTo>
                    <a:pt x="19598" y="24891"/>
                    <a:pt x="20156" y="24767"/>
                    <a:pt x="20675" y="24506"/>
                  </a:cubicBezTo>
                  <a:cubicBezTo>
                    <a:pt x="22478" y="23594"/>
                    <a:pt x="23215" y="21328"/>
                    <a:pt x="22610" y="19085"/>
                  </a:cubicBezTo>
                  <a:lnTo>
                    <a:pt x="22610" y="19085"/>
                  </a:lnTo>
                  <a:cubicBezTo>
                    <a:pt x="22756" y="19098"/>
                    <a:pt x="22906" y="19106"/>
                    <a:pt x="23057" y="19106"/>
                  </a:cubicBezTo>
                  <a:cubicBezTo>
                    <a:pt x="23270" y="19106"/>
                    <a:pt x="23486" y="19090"/>
                    <a:pt x="23699" y="19052"/>
                  </a:cubicBezTo>
                  <a:cubicBezTo>
                    <a:pt x="26052" y="18678"/>
                    <a:pt x="27647" y="16467"/>
                    <a:pt x="27262" y="14125"/>
                  </a:cubicBezTo>
                  <a:cubicBezTo>
                    <a:pt x="27064" y="12882"/>
                    <a:pt x="26349" y="11849"/>
                    <a:pt x="25371" y="11211"/>
                  </a:cubicBezTo>
                  <a:cubicBezTo>
                    <a:pt x="27130" y="9968"/>
                    <a:pt x="27999" y="7945"/>
                    <a:pt x="27361" y="6163"/>
                  </a:cubicBezTo>
                  <a:cubicBezTo>
                    <a:pt x="26764" y="4505"/>
                    <a:pt x="25039" y="3524"/>
                    <a:pt x="23075" y="3524"/>
                  </a:cubicBezTo>
                  <a:cubicBezTo>
                    <a:pt x="22472" y="3524"/>
                    <a:pt x="21847" y="3616"/>
                    <a:pt x="21225" y="3810"/>
                  </a:cubicBezTo>
                  <a:cubicBezTo>
                    <a:pt x="21225" y="3590"/>
                    <a:pt x="21214" y="3381"/>
                    <a:pt x="21181" y="3161"/>
                  </a:cubicBezTo>
                  <a:cubicBezTo>
                    <a:pt x="20883" y="1317"/>
                    <a:pt x="19290" y="1"/>
                    <a:pt x="1748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1284;p35"/>
            <p:cNvSpPr/>
            <p:nvPr/>
          </p:nvSpPr>
          <p:spPr>
            <a:xfrm>
              <a:off x="605425" y="4006125"/>
              <a:ext cx="24500" cy="106125"/>
            </a:xfrm>
            <a:custGeom>
              <a:avLst/>
              <a:gdLst/>
              <a:ahLst/>
              <a:cxnLst/>
              <a:rect l="l" t="t" r="r" b="b"/>
              <a:pathLst>
                <a:path w="980" h="4245" fill="none" extrusionOk="0">
                  <a:moveTo>
                    <a:pt x="980" y="0"/>
                  </a:moveTo>
                  <a:cubicBezTo>
                    <a:pt x="78" y="1210"/>
                    <a:pt x="1" y="2958"/>
                    <a:pt x="771" y="4245"/>
                  </a:cubicBezTo>
                </a:path>
              </a:pathLst>
            </a:custGeom>
            <a:noFill/>
            <a:ln w="4950" cap="rnd"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285;p35"/>
            <p:cNvSpPr/>
            <p:nvPr/>
          </p:nvSpPr>
          <p:spPr>
            <a:xfrm>
              <a:off x="603775" y="4240350"/>
              <a:ext cx="23400" cy="75350"/>
            </a:xfrm>
            <a:custGeom>
              <a:avLst/>
              <a:gdLst/>
              <a:ahLst/>
              <a:cxnLst/>
              <a:rect l="l" t="t" r="r" b="b"/>
              <a:pathLst>
                <a:path w="936" h="3014" fill="none" extrusionOk="0">
                  <a:moveTo>
                    <a:pt x="144" y="1"/>
                  </a:moveTo>
                  <a:cubicBezTo>
                    <a:pt x="45" y="374"/>
                    <a:pt x="1" y="770"/>
                    <a:pt x="34" y="1155"/>
                  </a:cubicBezTo>
                  <a:cubicBezTo>
                    <a:pt x="78" y="1870"/>
                    <a:pt x="364" y="2596"/>
                    <a:pt x="936" y="3014"/>
                  </a:cubicBezTo>
                </a:path>
              </a:pathLst>
            </a:custGeom>
            <a:noFill/>
            <a:ln w="4950" cap="rnd"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35"/>
            <p:cNvSpPr/>
            <p:nvPr/>
          </p:nvSpPr>
          <p:spPr>
            <a:xfrm>
              <a:off x="1248775" y="3991825"/>
              <a:ext cx="10475" cy="66825"/>
            </a:xfrm>
            <a:custGeom>
              <a:avLst/>
              <a:gdLst/>
              <a:ahLst/>
              <a:cxnLst/>
              <a:rect l="l" t="t" r="r" b="b"/>
              <a:pathLst>
                <a:path w="419" h="2673" fill="none" extrusionOk="0">
                  <a:moveTo>
                    <a:pt x="0" y="0"/>
                  </a:moveTo>
                  <a:cubicBezTo>
                    <a:pt x="418" y="814"/>
                    <a:pt x="385" y="1804"/>
                    <a:pt x="88" y="2673"/>
                  </a:cubicBezTo>
                </a:path>
              </a:pathLst>
            </a:custGeom>
            <a:noFill/>
            <a:ln w="49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35"/>
            <p:cNvSpPr/>
            <p:nvPr/>
          </p:nvSpPr>
          <p:spPr>
            <a:xfrm>
              <a:off x="778375" y="4414100"/>
              <a:ext cx="55000" cy="50075"/>
            </a:xfrm>
            <a:custGeom>
              <a:avLst/>
              <a:gdLst/>
              <a:ahLst/>
              <a:cxnLst/>
              <a:rect l="l" t="t" r="r" b="b"/>
              <a:pathLst>
                <a:path w="2200" h="2003" fill="none" extrusionOk="0">
                  <a:moveTo>
                    <a:pt x="0" y="1"/>
                  </a:moveTo>
                  <a:cubicBezTo>
                    <a:pt x="374" y="958"/>
                    <a:pt x="1210" y="1716"/>
                    <a:pt x="2200" y="2002"/>
                  </a:cubicBezTo>
                </a:path>
              </a:pathLst>
            </a:custGeom>
            <a:noFill/>
            <a:ln w="4950" cap="rnd"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288;p35"/>
            <p:cNvSpPr/>
            <p:nvPr/>
          </p:nvSpPr>
          <p:spPr>
            <a:xfrm>
              <a:off x="360475" y="3982850"/>
              <a:ext cx="633725" cy="587550"/>
            </a:xfrm>
            <a:custGeom>
              <a:avLst/>
              <a:gdLst/>
              <a:ahLst/>
              <a:cxnLst/>
              <a:rect l="l" t="t" r="r" b="b"/>
              <a:pathLst>
                <a:path w="25349" h="23502" extrusionOk="0">
                  <a:moveTo>
                    <a:pt x="15234" y="0"/>
                  </a:moveTo>
                  <a:cubicBezTo>
                    <a:pt x="14957" y="0"/>
                    <a:pt x="14676" y="34"/>
                    <a:pt x="14396" y="106"/>
                  </a:cubicBezTo>
                  <a:cubicBezTo>
                    <a:pt x="13054" y="458"/>
                    <a:pt x="12108" y="1580"/>
                    <a:pt x="11910" y="2878"/>
                  </a:cubicBezTo>
                  <a:cubicBezTo>
                    <a:pt x="11003" y="2005"/>
                    <a:pt x="9874" y="1522"/>
                    <a:pt x="8796" y="1522"/>
                  </a:cubicBezTo>
                  <a:cubicBezTo>
                    <a:pt x="8176" y="1522"/>
                    <a:pt x="7573" y="1682"/>
                    <a:pt x="7039" y="2020"/>
                  </a:cubicBezTo>
                  <a:cubicBezTo>
                    <a:pt x="5906" y="2724"/>
                    <a:pt x="5356" y="4032"/>
                    <a:pt x="5422" y="5451"/>
                  </a:cubicBezTo>
                  <a:cubicBezTo>
                    <a:pt x="5056" y="5335"/>
                    <a:pt x="4666" y="5273"/>
                    <a:pt x="4267" y="5273"/>
                  </a:cubicBezTo>
                  <a:cubicBezTo>
                    <a:pt x="3947" y="5273"/>
                    <a:pt x="3622" y="5313"/>
                    <a:pt x="3300" y="5396"/>
                  </a:cubicBezTo>
                  <a:cubicBezTo>
                    <a:pt x="1243" y="5924"/>
                    <a:pt x="0" y="8024"/>
                    <a:pt x="528" y="10081"/>
                  </a:cubicBezTo>
                  <a:cubicBezTo>
                    <a:pt x="869" y="11389"/>
                    <a:pt x="1837" y="12357"/>
                    <a:pt x="3014" y="12764"/>
                  </a:cubicBezTo>
                  <a:cubicBezTo>
                    <a:pt x="1386" y="14018"/>
                    <a:pt x="682" y="15997"/>
                    <a:pt x="1441" y="17603"/>
                  </a:cubicBezTo>
                  <a:cubicBezTo>
                    <a:pt x="2049" y="18900"/>
                    <a:pt x="3446" y="19627"/>
                    <a:pt x="5009" y="19627"/>
                  </a:cubicBezTo>
                  <a:cubicBezTo>
                    <a:pt x="5765" y="19627"/>
                    <a:pt x="6561" y="19457"/>
                    <a:pt x="7325" y="19098"/>
                  </a:cubicBezTo>
                  <a:cubicBezTo>
                    <a:pt x="7336" y="19098"/>
                    <a:pt x="7347" y="19087"/>
                    <a:pt x="7347" y="19087"/>
                  </a:cubicBezTo>
                  <a:lnTo>
                    <a:pt x="7347" y="19087"/>
                  </a:lnTo>
                  <a:cubicBezTo>
                    <a:pt x="7281" y="19582"/>
                    <a:pt x="7303" y="20099"/>
                    <a:pt x="7434" y="20616"/>
                  </a:cubicBezTo>
                  <a:cubicBezTo>
                    <a:pt x="7879" y="22347"/>
                    <a:pt x="9438" y="23502"/>
                    <a:pt x="11147" y="23502"/>
                  </a:cubicBezTo>
                  <a:cubicBezTo>
                    <a:pt x="11468" y="23502"/>
                    <a:pt x="11794" y="23461"/>
                    <a:pt x="12119" y="23376"/>
                  </a:cubicBezTo>
                  <a:cubicBezTo>
                    <a:pt x="13505" y="23024"/>
                    <a:pt x="14506" y="21958"/>
                    <a:pt x="14869" y="20682"/>
                  </a:cubicBezTo>
                  <a:cubicBezTo>
                    <a:pt x="15785" y="21584"/>
                    <a:pt x="16940" y="22084"/>
                    <a:pt x="18042" y="22084"/>
                  </a:cubicBezTo>
                  <a:cubicBezTo>
                    <a:pt x="18660" y="22084"/>
                    <a:pt x="19262" y="21927"/>
                    <a:pt x="19795" y="21595"/>
                  </a:cubicBezTo>
                  <a:cubicBezTo>
                    <a:pt x="21324" y="20638"/>
                    <a:pt x="21797" y="18548"/>
                    <a:pt x="21071" y="16602"/>
                  </a:cubicBezTo>
                  <a:cubicBezTo>
                    <a:pt x="21401" y="16602"/>
                    <a:pt x="21720" y="16569"/>
                    <a:pt x="22050" y="16481"/>
                  </a:cubicBezTo>
                  <a:cubicBezTo>
                    <a:pt x="24106" y="15953"/>
                    <a:pt x="25349" y="13853"/>
                    <a:pt x="24810" y="11796"/>
                  </a:cubicBezTo>
                  <a:cubicBezTo>
                    <a:pt x="24535" y="10696"/>
                    <a:pt x="23809" y="9839"/>
                    <a:pt x="22885" y="9355"/>
                  </a:cubicBezTo>
                  <a:cubicBezTo>
                    <a:pt x="24359" y="8101"/>
                    <a:pt x="24964" y="6221"/>
                    <a:pt x="24238" y="4692"/>
                  </a:cubicBezTo>
                  <a:cubicBezTo>
                    <a:pt x="23634" y="3392"/>
                    <a:pt x="22243" y="2667"/>
                    <a:pt x="20683" y="2667"/>
                  </a:cubicBezTo>
                  <a:cubicBezTo>
                    <a:pt x="19999" y="2667"/>
                    <a:pt x="19283" y="2806"/>
                    <a:pt x="18586" y="3097"/>
                  </a:cubicBezTo>
                  <a:cubicBezTo>
                    <a:pt x="18564" y="2911"/>
                    <a:pt x="18542" y="2713"/>
                    <a:pt x="18487" y="2526"/>
                  </a:cubicBezTo>
                  <a:cubicBezTo>
                    <a:pt x="18097" y="1012"/>
                    <a:pt x="16734" y="0"/>
                    <a:pt x="1523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1289;p35"/>
            <p:cNvSpPr/>
            <p:nvPr/>
          </p:nvSpPr>
          <p:spPr>
            <a:xfrm>
              <a:off x="384675" y="4162550"/>
              <a:ext cx="22000" cy="95150"/>
            </a:xfrm>
            <a:custGeom>
              <a:avLst/>
              <a:gdLst/>
              <a:ahLst/>
              <a:cxnLst/>
              <a:rect l="l" t="t" r="r" b="b"/>
              <a:pathLst>
                <a:path w="880" h="3806" fill="none" extrusionOk="0">
                  <a:moveTo>
                    <a:pt x="704" y="0"/>
                  </a:moveTo>
                  <a:cubicBezTo>
                    <a:pt x="0" y="1155"/>
                    <a:pt x="77" y="2728"/>
                    <a:pt x="880" y="3805"/>
                  </a:cubicBezTo>
                </a:path>
              </a:pathLst>
            </a:custGeom>
            <a:noFill/>
            <a:ln w="4675" cap="rnd"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1290;p35"/>
            <p:cNvSpPr/>
            <p:nvPr/>
          </p:nvSpPr>
          <p:spPr>
            <a:xfrm>
              <a:off x="400075" y="4373150"/>
              <a:ext cx="25300" cy="65725"/>
            </a:xfrm>
            <a:custGeom>
              <a:avLst/>
              <a:gdLst/>
              <a:ahLst/>
              <a:cxnLst/>
              <a:rect l="l" t="t" r="r" b="b"/>
              <a:pathLst>
                <a:path w="1012" h="2629" fill="none" extrusionOk="0">
                  <a:moveTo>
                    <a:pt x="55" y="0"/>
                  </a:moveTo>
                  <a:cubicBezTo>
                    <a:pt x="0" y="352"/>
                    <a:pt x="0" y="704"/>
                    <a:pt x="55" y="1045"/>
                  </a:cubicBezTo>
                  <a:cubicBezTo>
                    <a:pt x="154" y="1672"/>
                    <a:pt x="473" y="2299"/>
                    <a:pt x="1012" y="2628"/>
                  </a:cubicBezTo>
                </a:path>
              </a:pathLst>
            </a:custGeom>
            <a:noFill/>
            <a:ln w="467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1291;p35"/>
            <p:cNvSpPr/>
            <p:nvPr/>
          </p:nvSpPr>
          <p:spPr>
            <a:xfrm>
              <a:off x="952675" y="4098775"/>
              <a:ext cx="12400" cy="59125"/>
            </a:xfrm>
            <a:custGeom>
              <a:avLst/>
              <a:gdLst/>
              <a:ahLst/>
              <a:cxnLst/>
              <a:rect l="l" t="t" r="r" b="b"/>
              <a:pathLst>
                <a:path w="496" h="2365" fill="none" extrusionOk="0">
                  <a:moveTo>
                    <a:pt x="0" y="0"/>
                  </a:moveTo>
                  <a:cubicBezTo>
                    <a:pt x="451" y="682"/>
                    <a:pt x="495" y="1573"/>
                    <a:pt x="308" y="2364"/>
                  </a:cubicBezTo>
                </a:path>
              </a:pathLst>
            </a:custGeom>
            <a:noFill/>
            <a:ln w="4675" cap="rnd"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1292;p35"/>
            <p:cNvSpPr/>
            <p:nvPr/>
          </p:nvSpPr>
          <p:spPr>
            <a:xfrm>
              <a:off x="568325" y="4513900"/>
              <a:ext cx="53075" cy="40175"/>
            </a:xfrm>
            <a:custGeom>
              <a:avLst/>
              <a:gdLst/>
              <a:ahLst/>
              <a:cxnLst/>
              <a:rect l="l" t="t" r="r" b="b"/>
              <a:pathLst>
                <a:path w="2123" h="1607" fill="none" extrusionOk="0">
                  <a:moveTo>
                    <a:pt x="0" y="1"/>
                  </a:moveTo>
                  <a:cubicBezTo>
                    <a:pt x="418" y="825"/>
                    <a:pt x="1221" y="1441"/>
                    <a:pt x="2123" y="1606"/>
                  </a:cubicBezTo>
                </a:path>
              </a:pathLst>
            </a:custGeom>
            <a:noFill/>
            <a:ln w="467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1293;p35"/>
            <p:cNvSpPr/>
            <p:nvPr/>
          </p:nvSpPr>
          <p:spPr>
            <a:xfrm>
              <a:off x="282400" y="3843825"/>
              <a:ext cx="878425" cy="655350"/>
            </a:xfrm>
            <a:custGeom>
              <a:avLst/>
              <a:gdLst/>
              <a:ahLst/>
              <a:cxnLst/>
              <a:rect l="l" t="t" r="r" b="b"/>
              <a:pathLst>
                <a:path w="35137" h="26214" extrusionOk="0">
                  <a:moveTo>
                    <a:pt x="10805" y="0"/>
                  </a:moveTo>
                  <a:cubicBezTo>
                    <a:pt x="7053" y="0"/>
                    <a:pt x="3620" y="2509"/>
                    <a:pt x="2607" y="6316"/>
                  </a:cubicBezTo>
                  <a:lnTo>
                    <a:pt x="1210" y="11551"/>
                  </a:lnTo>
                  <a:cubicBezTo>
                    <a:pt x="0" y="16082"/>
                    <a:pt x="2695" y="20733"/>
                    <a:pt x="7225" y="21943"/>
                  </a:cubicBezTo>
                  <a:lnTo>
                    <a:pt x="22137" y="25924"/>
                  </a:lnTo>
                  <a:cubicBezTo>
                    <a:pt x="22871" y="26120"/>
                    <a:pt x="23607" y="26213"/>
                    <a:pt x="24332" y="26213"/>
                  </a:cubicBezTo>
                  <a:cubicBezTo>
                    <a:pt x="28084" y="26213"/>
                    <a:pt x="31516" y="23706"/>
                    <a:pt x="32530" y="19909"/>
                  </a:cubicBezTo>
                  <a:lnTo>
                    <a:pt x="33926" y="14674"/>
                  </a:lnTo>
                  <a:cubicBezTo>
                    <a:pt x="35136" y="10143"/>
                    <a:pt x="32442" y="5480"/>
                    <a:pt x="27911" y="4271"/>
                  </a:cubicBezTo>
                  <a:lnTo>
                    <a:pt x="12999" y="290"/>
                  </a:lnTo>
                  <a:cubicBezTo>
                    <a:pt x="12266" y="94"/>
                    <a:pt x="11529" y="0"/>
                    <a:pt x="10805" y="0"/>
                  </a:cubicBezTo>
                  <a:close/>
                </a:path>
              </a:pathLst>
            </a:custGeom>
            <a:solidFill>
              <a:srgbClr val="F9A5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1294;p35"/>
            <p:cNvSpPr/>
            <p:nvPr/>
          </p:nvSpPr>
          <p:spPr>
            <a:xfrm>
              <a:off x="282400" y="3843825"/>
              <a:ext cx="878425" cy="655350"/>
            </a:xfrm>
            <a:custGeom>
              <a:avLst/>
              <a:gdLst/>
              <a:ahLst/>
              <a:cxnLst/>
              <a:rect l="l" t="t" r="r" b="b"/>
              <a:pathLst>
                <a:path w="35137" h="26214" extrusionOk="0">
                  <a:moveTo>
                    <a:pt x="10805" y="0"/>
                  </a:moveTo>
                  <a:cubicBezTo>
                    <a:pt x="7053" y="0"/>
                    <a:pt x="3620" y="2509"/>
                    <a:pt x="2607" y="6316"/>
                  </a:cubicBezTo>
                  <a:lnTo>
                    <a:pt x="1210" y="11551"/>
                  </a:lnTo>
                  <a:cubicBezTo>
                    <a:pt x="0" y="16082"/>
                    <a:pt x="2695" y="20733"/>
                    <a:pt x="7225" y="21943"/>
                  </a:cubicBezTo>
                  <a:lnTo>
                    <a:pt x="22137" y="25924"/>
                  </a:lnTo>
                  <a:cubicBezTo>
                    <a:pt x="22871" y="26120"/>
                    <a:pt x="23607" y="26213"/>
                    <a:pt x="24332" y="26213"/>
                  </a:cubicBezTo>
                  <a:cubicBezTo>
                    <a:pt x="28084" y="26213"/>
                    <a:pt x="31516" y="23706"/>
                    <a:pt x="32530" y="19909"/>
                  </a:cubicBezTo>
                  <a:lnTo>
                    <a:pt x="33926" y="14674"/>
                  </a:lnTo>
                  <a:cubicBezTo>
                    <a:pt x="35136" y="10143"/>
                    <a:pt x="32442" y="5480"/>
                    <a:pt x="27911" y="4271"/>
                  </a:cubicBezTo>
                  <a:lnTo>
                    <a:pt x="12999" y="290"/>
                  </a:lnTo>
                  <a:cubicBezTo>
                    <a:pt x="12266" y="94"/>
                    <a:pt x="11529" y="0"/>
                    <a:pt x="1080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5" name="Google Shape;1295;p35"/>
            <p:cNvSpPr/>
            <p:nvPr/>
          </p:nvSpPr>
          <p:spPr>
            <a:xfrm>
              <a:off x="282400" y="3843825"/>
              <a:ext cx="878425" cy="655350"/>
            </a:xfrm>
            <a:custGeom>
              <a:avLst/>
              <a:gdLst/>
              <a:ahLst/>
              <a:cxnLst/>
              <a:rect l="l" t="t" r="r" b="b"/>
              <a:pathLst>
                <a:path w="35137" h="26214" extrusionOk="0">
                  <a:moveTo>
                    <a:pt x="10805" y="0"/>
                  </a:moveTo>
                  <a:cubicBezTo>
                    <a:pt x="7053" y="0"/>
                    <a:pt x="3620" y="2509"/>
                    <a:pt x="2607" y="6316"/>
                  </a:cubicBezTo>
                  <a:lnTo>
                    <a:pt x="1210" y="11551"/>
                  </a:lnTo>
                  <a:cubicBezTo>
                    <a:pt x="0" y="16082"/>
                    <a:pt x="2695" y="20733"/>
                    <a:pt x="7225" y="21943"/>
                  </a:cubicBezTo>
                  <a:lnTo>
                    <a:pt x="22137" y="25924"/>
                  </a:lnTo>
                  <a:cubicBezTo>
                    <a:pt x="22871" y="26120"/>
                    <a:pt x="23607" y="26213"/>
                    <a:pt x="24332" y="26213"/>
                  </a:cubicBezTo>
                  <a:cubicBezTo>
                    <a:pt x="28084" y="26213"/>
                    <a:pt x="31516" y="23706"/>
                    <a:pt x="32530" y="19909"/>
                  </a:cubicBezTo>
                  <a:lnTo>
                    <a:pt x="33926" y="14674"/>
                  </a:lnTo>
                  <a:cubicBezTo>
                    <a:pt x="35136" y="10143"/>
                    <a:pt x="32442" y="5480"/>
                    <a:pt x="27911" y="4271"/>
                  </a:cubicBezTo>
                  <a:lnTo>
                    <a:pt x="12999" y="290"/>
                  </a:lnTo>
                  <a:cubicBezTo>
                    <a:pt x="12266" y="94"/>
                    <a:pt x="11529" y="0"/>
                    <a:pt x="10805" y="0"/>
                  </a:cubicBezTo>
                  <a:close/>
                </a:path>
              </a:pathLst>
            </a:custGeom>
            <a:solidFill>
              <a:srgbClr val="191919">
                <a:alpha val="144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6" name="Google Shape;1296;p35"/>
            <p:cNvSpPr/>
            <p:nvPr/>
          </p:nvSpPr>
          <p:spPr>
            <a:xfrm>
              <a:off x="298075" y="3784425"/>
              <a:ext cx="878675" cy="655350"/>
            </a:xfrm>
            <a:custGeom>
              <a:avLst/>
              <a:gdLst/>
              <a:ahLst/>
              <a:cxnLst/>
              <a:rect l="l" t="t" r="r" b="b"/>
              <a:pathLst>
                <a:path w="35147" h="26214" extrusionOk="0">
                  <a:moveTo>
                    <a:pt x="10815" y="1"/>
                  </a:moveTo>
                  <a:cubicBezTo>
                    <a:pt x="7063" y="1"/>
                    <a:pt x="3631" y="2508"/>
                    <a:pt x="2617" y="6306"/>
                  </a:cubicBezTo>
                  <a:lnTo>
                    <a:pt x="1210" y="11551"/>
                  </a:lnTo>
                  <a:cubicBezTo>
                    <a:pt x="0" y="16082"/>
                    <a:pt x="2694" y="20734"/>
                    <a:pt x="7225" y="21944"/>
                  </a:cubicBezTo>
                  <a:lnTo>
                    <a:pt x="22137" y="25925"/>
                  </a:lnTo>
                  <a:cubicBezTo>
                    <a:pt x="22871" y="26120"/>
                    <a:pt x="23608" y="26214"/>
                    <a:pt x="24333" y="26214"/>
                  </a:cubicBezTo>
                  <a:cubicBezTo>
                    <a:pt x="28087" y="26214"/>
                    <a:pt x="31527" y="23707"/>
                    <a:pt x="32541" y="19909"/>
                  </a:cubicBezTo>
                  <a:lnTo>
                    <a:pt x="33937" y="14675"/>
                  </a:lnTo>
                  <a:cubicBezTo>
                    <a:pt x="35147" y="10133"/>
                    <a:pt x="32453" y="5481"/>
                    <a:pt x="27922" y="4271"/>
                  </a:cubicBezTo>
                  <a:lnTo>
                    <a:pt x="13010" y="290"/>
                  </a:lnTo>
                  <a:cubicBezTo>
                    <a:pt x="12276" y="95"/>
                    <a:pt x="11540" y="1"/>
                    <a:pt x="1081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7" name="Google Shape;1297;p35"/>
            <p:cNvSpPr/>
            <p:nvPr/>
          </p:nvSpPr>
          <p:spPr>
            <a:xfrm>
              <a:off x="431400" y="3907550"/>
              <a:ext cx="612025" cy="409150"/>
            </a:xfrm>
            <a:custGeom>
              <a:avLst/>
              <a:gdLst/>
              <a:ahLst/>
              <a:cxnLst/>
              <a:rect l="l" t="t" r="r" b="b"/>
              <a:pathLst>
                <a:path w="24481" h="16366" extrusionOk="0">
                  <a:moveTo>
                    <a:pt x="6162" y="1"/>
                  </a:moveTo>
                  <a:cubicBezTo>
                    <a:pt x="4068" y="1"/>
                    <a:pt x="2156" y="1401"/>
                    <a:pt x="1584" y="3514"/>
                  </a:cubicBezTo>
                  <a:lnTo>
                    <a:pt x="683" y="6923"/>
                  </a:lnTo>
                  <a:cubicBezTo>
                    <a:pt x="1" y="9453"/>
                    <a:pt x="1507" y="12037"/>
                    <a:pt x="4026" y="12719"/>
                  </a:cubicBezTo>
                  <a:lnTo>
                    <a:pt x="17112" y="16205"/>
                  </a:lnTo>
                  <a:cubicBezTo>
                    <a:pt x="17520" y="16313"/>
                    <a:pt x="17929" y="16365"/>
                    <a:pt x="18332" y="16365"/>
                  </a:cubicBezTo>
                  <a:cubicBezTo>
                    <a:pt x="20420" y="16365"/>
                    <a:pt x="22334" y="14973"/>
                    <a:pt x="22897" y="12862"/>
                  </a:cubicBezTo>
                  <a:lnTo>
                    <a:pt x="23810" y="9442"/>
                  </a:lnTo>
                  <a:cubicBezTo>
                    <a:pt x="24480" y="6923"/>
                    <a:pt x="22985" y="4328"/>
                    <a:pt x="20455" y="3657"/>
                  </a:cubicBezTo>
                  <a:lnTo>
                    <a:pt x="7380" y="160"/>
                  </a:lnTo>
                  <a:cubicBezTo>
                    <a:pt x="6973" y="52"/>
                    <a:pt x="6564" y="1"/>
                    <a:pt x="6162" y="1"/>
                  </a:cubicBezTo>
                  <a:close/>
                </a:path>
              </a:pathLst>
            </a:custGeom>
            <a:solidFill>
              <a:srgbClr val="FFFFFF">
                <a:alpha val="503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8" name="Google Shape;1298;p35"/>
            <p:cNvSpPr/>
            <p:nvPr/>
          </p:nvSpPr>
          <p:spPr>
            <a:xfrm>
              <a:off x="467975" y="3907525"/>
              <a:ext cx="575450" cy="247900"/>
            </a:xfrm>
            <a:custGeom>
              <a:avLst/>
              <a:gdLst/>
              <a:ahLst/>
              <a:cxnLst/>
              <a:rect l="l" t="t" r="r" b="b"/>
              <a:pathLst>
                <a:path w="23018" h="9916" extrusionOk="0">
                  <a:moveTo>
                    <a:pt x="4694" y="1"/>
                  </a:moveTo>
                  <a:cubicBezTo>
                    <a:pt x="2602" y="1"/>
                    <a:pt x="693" y="1395"/>
                    <a:pt x="121" y="3515"/>
                  </a:cubicBezTo>
                  <a:lnTo>
                    <a:pt x="0" y="3988"/>
                  </a:lnTo>
                  <a:cubicBezTo>
                    <a:pt x="563" y="1868"/>
                    <a:pt x="2478" y="474"/>
                    <a:pt x="4566" y="474"/>
                  </a:cubicBezTo>
                  <a:cubicBezTo>
                    <a:pt x="4969" y="474"/>
                    <a:pt x="5378" y="525"/>
                    <a:pt x="5785" y="634"/>
                  </a:cubicBezTo>
                  <a:lnTo>
                    <a:pt x="18871" y="4131"/>
                  </a:lnTo>
                  <a:cubicBezTo>
                    <a:pt x="21390" y="4802"/>
                    <a:pt x="22885" y="7397"/>
                    <a:pt x="22215" y="9915"/>
                  </a:cubicBezTo>
                  <a:lnTo>
                    <a:pt x="22347" y="9443"/>
                  </a:lnTo>
                  <a:cubicBezTo>
                    <a:pt x="23017" y="6924"/>
                    <a:pt x="21522" y="4329"/>
                    <a:pt x="18992" y="3658"/>
                  </a:cubicBezTo>
                  <a:lnTo>
                    <a:pt x="5917" y="161"/>
                  </a:lnTo>
                  <a:cubicBezTo>
                    <a:pt x="5508" y="53"/>
                    <a:pt x="5098" y="1"/>
                    <a:pt x="4694" y="1"/>
                  </a:cubicBezTo>
                  <a:close/>
                </a:path>
              </a:pathLst>
            </a:custGeom>
            <a:solidFill>
              <a:srgbClr val="000000">
                <a:alpha val="327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1299" name="Google Shape;1299;p35"/>
          <p:cNvCxnSpPr>
            <a:stCxn id="1261" idx="2"/>
            <a:endCxn id="1269" idx="3"/>
          </p:cNvCxnSpPr>
          <p:nvPr/>
        </p:nvCxnSpPr>
        <p:spPr>
          <a:xfrm rot="5400000">
            <a:off x="4011899" y="2804488"/>
            <a:ext cx="697600" cy="607200"/>
          </a:xfrm>
          <a:prstGeom prst="curvedConnector4">
            <a:avLst>
              <a:gd name="adj1" fmla="val 18236"/>
              <a:gd name="adj2" fmla="val 152289"/>
            </a:avLst>
          </a:prstGeom>
          <a:noFill/>
          <a:ln w="19050" cap="flat" cmpd="sng">
            <a:solidFill>
              <a:schemeClr val="dk2"/>
            </a:solidFill>
            <a:prstDash val="dot"/>
            <a:round/>
            <a:headEnd type="none" w="med" len="med"/>
            <a:tailEnd type="oval" w="med" len="med"/>
          </a:ln>
        </p:spPr>
      </p:cxnSp>
      <p:cxnSp>
        <p:nvCxnSpPr>
          <p:cNvPr id="1300" name="Google Shape;1300;p35"/>
          <p:cNvCxnSpPr>
            <a:stCxn id="1269" idx="2"/>
            <a:endCxn id="1273" idx="3"/>
          </p:cNvCxnSpPr>
          <p:nvPr/>
        </p:nvCxnSpPr>
        <p:spPr>
          <a:xfrm rot="5400000">
            <a:off x="4011899" y="3945310"/>
            <a:ext cx="697600" cy="607200"/>
          </a:xfrm>
          <a:prstGeom prst="curvedConnector4">
            <a:avLst>
              <a:gd name="adj1" fmla="val 18236"/>
              <a:gd name="adj2" fmla="val 152289"/>
            </a:avLst>
          </a:prstGeom>
          <a:noFill/>
          <a:ln w="19050" cap="flat" cmpd="sng">
            <a:solidFill>
              <a:schemeClr val="dk2"/>
            </a:solidFill>
            <a:prstDash val="dot"/>
            <a:round/>
            <a:headEnd type="none" w="med" len="med"/>
            <a:tailEnd type="oval" w="med" len="med"/>
          </a:ln>
        </p:spPr>
      </p:cxnSp>
      <p:cxnSp>
        <p:nvCxnSpPr>
          <p:cNvPr id="1301" name="Google Shape;1301;p35"/>
          <p:cNvCxnSpPr>
            <a:stCxn id="1273" idx="2"/>
            <a:endCxn id="1265" idx="3"/>
          </p:cNvCxnSpPr>
          <p:nvPr/>
        </p:nvCxnSpPr>
        <p:spPr>
          <a:xfrm rot="5400000">
            <a:off x="4011899" y="5086132"/>
            <a:ext cx="697600" cy="607200"/>
          </a:xfrm>
          <a:prstGeom prst="curvedConnector4">
            <a:avLst>
              <a:gd name="adj1" fmla="val 18236"/>
              <a:gd name="adj2" fmla="val 152289"/>
            </a:avLst>
          </a:prstGeom>
          <a:noFill/>
          <a:ln w="19050" cap="flat" cmpd="sng">
            <a:solidFill>
              <a:schemeClr val="dk2"/>
            </a:solidFill>
            <a:prstDash val="dot"/>
            <a:round/>
            <a:headEnd type="none" w="med" len="med"/>
            <a:tailEnd type="oval" w="med" len="med"/>
          </a:ln>
        </p:spPr>
      </p:cxnSp>
      <p:sp>
        <p:nvSpPr>
          <p:cNvPr id="49" name="TextBox 48">
            <a:extLst>
              <a:ext uri="{FF2B5EF4-FFF2-40B4-BE49-F238E27FC236}">
                <a16:creationId xmlns:a16="http://schemas.microsoft.com/office/drawing/2014/main" id="{179C507C-79DA-4C92-BEF6-438F556DAF02}"/>
              </a:ext>
            </a:extLst>
          </p:cNvPr>
          <p:cNvSpPr txBox="1"/>
          <p:nvPr/>
        </p:nvSpPr>
        <p:spPr>
          <a:xfrm>
            <a:off x="1512705" y="567807"/>
            <a:ext cx="9703446" cy="62895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8F5A41"/>
                </a:solidFill>
                <a:effectLst/>
                <a:uLnTx/>
                <a:uFillTx/>
                <a:latin typeface="#9Slide03 Roboto Medium" panose="02000000000000000000" pitchFamily="2" charset="0"/>
                <a:ea typeface="#9Slide03 Roboto Medium" panose="02000000000000000000" pitchFamily="2" charset="0"/>
                <a:cs typeface="+mn-cs"/>
              </a:rPr>
              <a:t>BÀI 3. TOÀN CẦU HÓA,</a:t>
            </a:r>
            <a:r>
              <a:rPr kumimoji="0" lang="en-US" sz="3200" b="1" i="0" u="none" strike="noStrike" kern="1200" cap="none" spc="0" normalizeH="0" noProof="0" dirty="0">
                <a:ln>
                  <a:noFill/>
                </a:ln>
                <a:solidFill>
                  <a:srgbClr val="8F5A41"/>
                </a:solidFill>
                <a:effectLst/>
                <a:uLnTx/>
                <a:uFillTx/>
                <a:latin typeface="#9Slide03 Roboto Medium" panose="02000000000000000000" pitchFamily="2" charset="0"/>
                <a:ea typeface="#9Slide03 Roboto Medium" panose="02000000000000000000" pitchFamily="2" charset="0"/>
                <a:cs typeface="+mn-cs"/>
              </a:rPr>
              <a:t> </a:t>
            </a:r>
            <a:r>
              <a:rPr kumimoji="0" lang="en-US" sz="3200" b="1" i="0" u="none" strike="noStrike" kern="1200" cap="none" spc="0" normalizeH="0" baseline="0" noProof="0" dirty="0">
                <a:ln>
                  <a:noFill/>
                </a:ln>
                <a:solidFill>
                  <a:srgbClr val="8F5A41"/>
                </a:solidFill>
                <a:effectLst/>
                <a:uLnTx/>
                <a:uFillTx/>
                <a:latin typeface="#9Slide03 Roboto Medium" panose="02000000000000000000" pitchFamily="2" charset="0"/>
                <a:ea typeface="#9Slide03 Roboto Medium" panose="02000000000000000000" pitchFamily="2" charset="0"/>
                <a:cs typeface="+mn-cs"/>
              </a:rPr>
              <a:t>KHU VỰC HÓA KINH TẾ</a:t>
            </a:r>
          </a:p>
        </p:txBody>
      </p:sp>
      <p:sp>
        <p:nvSpPr>
          <p:cNvPr id="5" name="Rectangle 4"/>
          <p:cNvSpPr/>
          <p:nvPr/>
        </p:nvSpPr>
        <p:spPr>
          <a:xfrm>
            <a:off x="5089829" y="1776803"/>
            <a:ext cx="6534795" cy="797078"/>
          </a:xfrm>
          <a:prstGeom prst="rect">
            <a:avLst/>
          </a:prstGeom>
        </p:spPr>
        <p:txBody>
          <a:bodyPr wrap="square">
            <a:spAutoFit/>
          </a:bodyPr>
          <a:lstStyle/>
          <a:p>
            <a:pPr lvl="0" algn="just">
              <a:lnSpc>
                <a:spcPct val="120000"/>
              </a:lnSpc>
            </a:pP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Trình </a:t>
            </a:r>
            <a:r>
              <a:rPr kumimoji="0" lang="en-US" sz="20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bày</a:t>
            </a: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được các </a:t>
            </a:r>
            <a:r>
              <a:rPr kumimoji="0" lang="en-US" sz="20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biểu</a:t>
            </a: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hiện, </a:t>
            </a:r>
            <a:r>
              <a:rPr kumimoji="0" lang="en-US" sz="20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hệ</a:t>
            </a: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lang="en-US" sz="2000" b="1" dirty="0">
                <a:solidFill>
                  <a:srgbClr val="191919"/>
                </a:solidFill>
                <a:latin typeface="#9Slide03 Roboto Medium" panose="02000000000000000000" pitchFamily="2" charset="0"/>
                <a:ea typeface="#9Slide03 Roboto Medium" panose="02000000000000000000" pitchFamily="2" charset="0"/>
                <a:cs typeface="Times New Roman" panose="02020603050405020304" pitchFamily="18" charset="0"/>
              </a:rPr>
              <a:t>quả của </a:t>
            </a: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toàn </a:t>
            </a:r>
            <a:r>
              <a:rPr kumimoji="0" lang="en-US" sz="20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cầu</a:t>
            </a: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hoá</a:t>
            </a: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kinh </a:t>
            </a:r>
            <a:r>
              <a:rPr kumimoji="0" lang="en-US" sz="20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tế</a:t>
            </a: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a:t>
            </a:r>
            <a:r>
              <a:rPr kumimoji="0" lang="en-US" sz="20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đối</a:t>
            </a: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 với các nước trên thế </a:t>
            </a:r>
            <a:r>
              <a:rPr kumimoji="0" lang="en-US" sz="2000" b="1" i="0" u="none" strike="noStrike" kern="1200" cap="none" spc="0" normalizeH="0" baseline="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giới</a:t>
            </a: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rPr>
              <a:t>.</a:t>
            </a:r>
            <a:endPar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endParaRPr>
          </a:p>
        </p:txBody>
      </p:sp>
      <p:sp>
        <p:nvSpPr>
          <p:cNvPr id="7" name="Rectangle 6"/>
          <p:cNvSpPr/>
          <p:nvPr/>
        </p:nvSpPr>
        <p:spPr>
          <a:xfrm>
            <a:off x="5107808" y="3107360"/>
            <a:ext cx="6498838" cy="79707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Phân</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tích ảnh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hưởng</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của toàn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cầu</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hóa kinh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tế</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đối</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với các nước trên thế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giới</a:t>
            </a:r>
            <a:r>
              <a:rPr kumimoji="0" lang="vi-VN"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a:t>
            </a:r>
            <a:endPar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endParaRPr>
          </a:p>
        </p:txBody>
      </p:sp>
      <p:sp>
        <p:nvSpPr>
          <p:cNvPr id="8" name="Rectangle 7"/>
          <p:cNvSpPr/>
          <p:nvPr/>
        </p:nvSpPr>
        <p:spPr>
          <a:xfrm>
            <a:off x="5071850" y="4158197"/>
            <a:ext cx="6552773" cy="79707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Trình bày được </a:t>
            </a: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các</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biểu</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hiện,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hệ</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quả của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khu</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vực</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hóa kinh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tế</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a:t>
            </a:r>
            <a:endParaRPr kumimoji="0" lang="vi-VN"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endParaRPr>
          </a:p>
        </p:txBody>
      </p:sp>
      <p:sp>
        <p:nvSpPr>
          <p:cNvPr id="9" name="Rectangle 8"/>
          <p:cNvSpPr/>
          <p:nvPr/>
        </p:nvSpPr>
        <p:spPr>
          <a:xfrm>
            <a:off x="5071850" y="5334029"/>
            <a:ext cx="6534795" cy="79707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Phân</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tích được ý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nghĩa</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của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khu</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vực</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hóa kinh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tế</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đối</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 với các nước trên thế </a:t>
            </a:r>
            <a:r>
              <a:rPr kumimoji="0" lang="en-US" sz="2000" b="1" i="0" u="none" strike="noStrike" kern="1200" cap="none" spc="0" normalizeH="0" noProof="0" dirty="0" err="1">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giới</a:t>
            </a:r>
            <a:r>
              <a:rPr kumimoji="0" lang="en-US" sz="2000" b="1" i="0" u="none" strike="noStrike" kern="1200" cap="none" spc="0" normalizeH="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rPr>
              <a:t>.</a:t>
            </a:r>
            <a:endParaRPr kumimoji="0" lang="vi-VN" sz="2000" b="1" i="0" u="none" strike="noStrike" kern="1200" cap="none" spc="0" normalizeH="0" baseline="0" noProof="0" dirty="0">
              <a:ln>
                <a:noFill/>
              </a:ln>
              <a:solidFill>
                <a:srgbClr val="191919"/>
              </a:solidFill>
              <a:effectLst/>
              <a:uLnTx/>
              <a:uFillTx/>
              <a:latin typeface="#9Slide03 Roboto Medium" panose="02000000000000000000" pitchFamily="2" charset="0"/>
              <a:ea typeface="#9Slide03 Roboto Medium" panose="02000000000000000000" pitchFamily="2" charset="0"/>
              <a:cs typeface="+mn-cs"/>
            </a:endParaRPr>
          </a:p>
        </p:txBody>
      </p:sp>
    </p:spTree>
    <p:extLst>
      <p:ext uri="{BB962C8B-B14F-4D97-AF65-F5344CB8AC3E}">
        <p14:creationId xmlns:p14="http://schemas.microsoft.com/office/powerpoint/2010/main" val="4142921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outVertic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69;p33"/>
          <p:cNvSpPr/>
          <p:nvPr/>
        </p:nvSpPr>
        <p:spPr>
          <a:xfrm>
            <a:off x="7559898" y="2247470"/>
            <a:ext cx="1360400" cy="13604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871;p33"/>
          <p:cNvSpPr txBox="1">
            <a:spLocks/>
          </p:cNvSpPr>
          <p:nvPr/>
        </p:nvSpPr>
        <p:spPr>
          <a:xfrm>
            <a:off x="7559898" y="2366486"/>
            <a:ext cx="1360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Poppins"/>
              <a:buNone/>
              <a:defRPr sz="6667"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4B791C"/>
              </a:buClr>
              <a:buSzPts val="6000"/>
              <a:buFont typeface="Poppins"/>
              <a:buNone/>
              <a:tabLst/>
              <a:defRPr/>
            </a:pPr>
            <a:r>
              <a:rPr kumimoji="0" lang="en" sz="6667" b="1" i="0" u="none" strike="noStrike" kern="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sym typeface="Poppins"/>
              </a:rPr>
              <a:t>I</a:t>
            </a:r>
          </a:p>
        </p:txBody>
      </p:sp>
      <p:sp>
        <p:nvSpPr>
          <p:cNvPr id="9" name="Google Shape;874;p33"/>
          <p:cNvSpPr/>
          <p:nvPr/>
        </p:nvSpPr>
        <p:spPr>
          <a:xfrm rot="16200000">
            <a:off x="374373" y="752651"/>
            <a:ext cx="4640238" cy="4701395"/>
          </a:xfrm>
          <a:custGeom>
            <a:avLst/>
            <a:gdLst/>
            <a:ahLst/>
            <a:cxnLst/>
            <a:rect l="l" t="t" r="r" b="b"/>
            <a:pathLst>
              <a:path w="130627" h="124043" extrusionOk="0">
                <a:moveTo>
                  <a:pt x="71513" y="4586"/>
                </a:moveTo>
                <a:cubicBezTo>
                  <a:pt x="85930" y="4586"/>
                  <a:pt x="104219" y="24177"/>
                  <a:pt x="115834" y="48943"/>
                </a:cubicBezTo>
                <a:cubicBezTo>
                  <a:pt x="127539" y="73887"/>
                  <a:pt x="130626" y="84360"/>
                  <a:pt x="123846" y="93906"/>
                </a:cubicBezTo>
                <a:cubicBezTo>
                  <a:pt x="117476" y="102881"/>
                  <a:pt x="99419" y="111570"/>
                  <a:pt x="64305" y="111570"/>
                </a:cubicBezTo>
                <a:cubicBezTo>
                  <a:pt x="62057" y="111570"/>
                  <a:pt x="59719" y="111535"/>
                  <a:pt x="57328" y="111463"/>
                </a:cubicBezTo>
                <a:cubicBezTo>
                  <a:pt x="56311" y="111517"/>
                  <a:pt x="55330" y="111552"/>
                  <a:pt x="54349" y="111552"/>
                </a:cubicBezTo>
                <a:cubicBezTo>
                  <a:pt x="29851" y="111552"/>
                  <a:pt x="12062" y="91765"/>
                  <a:pt x="10367" y="78044"/>
                </a:cubicBezTo>
                <a:cubicBezTo>
                  <a:pt x="9742" y="69729"/>
                  <a:pt x="9903" y="56633"/>
                  <a:pt x="26514" y="34472"/>
                </a:cubicBezTo>
                <a:cubicBezTo>
                  <a:pt x="43144" y="12294"/>
                  <a:pt x="56704" y="4907"/>
                  <a:pt x="71174" y="4586"/>
                </a:cubicBezTo>
                <a:close/>
                <a:moveTo>
                  <a:pt x="0" y="0"/>
                </a:moveTo>
                <a:lnTo>
                  <a:pt x="0" y="124042"/>
                </a:lnTo>
                <a:lnTo>
                  <a:pt x="130555" y="124042"/>
                </a:lnTo>
                <a:lnTo>
                  <a:pt x="130555" y="0"/>
                </a:lnTo>
                <a:close/>
              </a:path>
            </a:pathLst>
          </a:custGeom>
          <a:solidFill>
            <a:srgbClr val="FDF3E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875;p33"/>
          <p:cNvSpPr/>
          <p:nvPr/>
        </p:nvSpPr>
        <p:spPr>
          <a:xfrm rot="16200000">
            <a:off x="488942" y="1246957"/>
            <a:ext cx="4719498" cy="4250840"/>
          </a:xfrm>
          <a:custGeom>
            <a:avLst/>
            <a:gdLst/>
            <a:ahLst/>
            <a:cxnLst/>
            <a:rect l="l" t="t" r="r" b="b"/>
            <a:pathLst>
              <a:path w="110501" h="99528" fill="none" extrusionOk="0">
                <a:moveTo>
                  <a:pt x="572" y="67428"/>
                </a:moveTo>
                <a:cubicBezTo>
                  <a:pt x="1" y="59827"/>
                  <a:pt x="144" y="47855"/>
                  <a:pt x="15346" y="27586"/>
                </a:cubicBezTo>
                <a:cubicBezTo>
                  <a:pt x="30547" y="7316"/>
                  <a:pt x="42930" y="554"/>
                  <a:pt x="56170" y="286"/>
                </a:cubicBezTo>
                <a:cubicBezTo>
                  <a:pt x="69391" y="1"/>
                  <a:pt x="86288" y="18022"/>
                  <a:pt x="96994" y="40825"/>
                </a:cubicBezTo>
                <a:cubicBezTo>
                  <a:pt x="107681" y="63628"/>
                  <a:pt x="110500" y="73191"/>
                  <a:pt x="104309" y="81916"/>
                </a:cubicBezTo>
                <a:cubicBezTo>
                  <a:pt x="98118" y="90641"/>
                  <a:pt x="79829" y="99099"/>
                  <a:pt x="43501" y="97975"/>
                </a:cubicBezTo>
                <a:cubicBezTo>
                  <a:pt x="19717" y="99527"/>
                  <a:pt x="2196" y="80471"/>
                  <a:pt x="572" y="67428"/>
                </a:cubicBezTo>
                <a:close/>
              </a:path>
            </a:pathLst>
          </a:custGeom>
          <a:noFill/>
          <a:ln w="19050" cap="flat" cmpd="sng">
            <a:solidFill>
              <a:srgbClr val="8DC53E"/>
            </a:solidFill>
            <a:prstDash val="dash"/>
            <a:miter lim="17842"/>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876;p33"/>
          <p:cNvSpPr/>
          <p:nvPr/>
        </p:nvSpPr>
        <p:spPr>
          <a:xfrm rot="16200000">
            <a:off x="1112337" y="4217480"/>
            <a:ext cx="1435739" cy="1790104"/>
          </a:xfrm>
          <a:custGeom>
            <a:avLst/>
            <a:gdLst/>
            <a:ahLst/>
            <a:cxnLst/>
            <a:rect l="l" t="t" r="r" b="b"/>
            <a:pathLst>
              <a:path w="33616" h="41913" extrusionOk="0">
                <a:moveTo>
                  <a:pt x="33616" y="0"/>
                </a:moveTo>
                <a:lnTo>
                  <a:pt x="33616" y="0"/>
                </a:lnTo>
                <a:cubicBezTo>
                  <a:pt x="11188" y="3283"/>
                  <a:pt x="1909" y="11794"/>
                  <a:pt x="357" y="24159"/>
                </a:cubicBezTo>
                <a:cubicBezTo>
                  <a:pt x="89" y="27906"/>
                  <a:pt x="0" y="34151"/>
                  <a:pt x="1499" y="41913"/>
                </a:cubicBezTo>
                <a:cubicBezTo>
                  <a:pt x="3943" y="35935"/>
                  <a:pt x="7851" y="28923"/>
                  <a:pt x="14060" y="20626"/>
                </a:cubicBezTo>
                <a:cubicBezTo>
                  <a:pt x="21019" y="11348"/>
                  <a:pt x="27442" y="4657"/>
                  <a:pt x="33616" y="0"/>
                </a:cubicBezTo>
                <a:close/>
              </a:path>
            </a:pathLst>
          </a:cu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877;p33"/>
          <p:cNvSpPr/>
          <p:nvPr/>
        </p:nvSpPr>
        <p:spPr>
          <a:xfrm rot="16200000">
            <a:off x="1112337" y="4217480"/>
            <a:ext cx="1435739" cy="1790104"/>
          </a:xfrm>
          <a:custGeom>
            <a:avLst/>
            <a:gdLst/>
            <a:ahLst/>
            <a:cxnLst/>
            <a:rect l="l" t="t" r="r" b="b"/>
            <a:pathLst>
              <a:path w="33616" h="41913" fill="none" extrusionOk="0">
                <a:moveTo>
                  <a:pt x="33616" y="0"/>
                </a:moveTo>
                <a:lnTo>
                  <a:pt x="33616" y="0"/>
                </a:lnTo>
                <a:cubicBezTo>
                  <a:pt x="11188" y="3283"/>
                  <a:pt x="1909" y="11794"/>
                  <a:pt x="357" y="24159"/>
                </a:cubicBezTo>
                <a:cubicBezTo>
                  <a:pt x="89" y="27906"/>
                  <a:pt x="0" y="34151"/>
                  <a:pt x="1499" y="41913"/>
                </a:cubicBezTo>
                <a:cubicBezTo>
                  <a:pt x="3943" y="35935"/>
                  <a:pt x="7851" y="28923"/>
                  <a:pt x="14060" y="20626"/>
                </a:cubicBezTo>
                <a:cubicBezTo>
                  <a:pt x="21019" y="11348"/>
                  <a:pt x="27442" y="4657"/>
                  <a:pt x="33616" y="0"/>
                </a:cubicBezTo>
                <a:close/>
              </a:path>
            </a:pathLst>
          </a:custGeom>
          <a:noFill/>
          <a:ln w="7575" cap="flat" cmpd="sng">
            <a:solidFill>
              <a:srgbClr val="9EB94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878;p33"/>
          <p:cNvSpPr/>
          <p:nvPr/>
        </p:nvSpPr>
        <p:spPr>
          <a:xfrm rot="16200000">
            <a:off x="1250632" y="639237"/>
            <a:ext cx="1523423" cy="2123883"/>
          </a:xfrm>
          <a:custGeom>
            <a:avLst/>
            <a:gdLst/>
            <a:ahLst/>
            <a:cxnLst/>
            <a:rect l="l" t="t" r="r" b="b"/>
            <a:pathLst>
              <a:path w="35669" h="49728" extrusionOk="0">
                <a:moveTo>
                  <a:pt x="1" y="0"/>
                </a:moveTo>
                <a:cubicBezTo>
                  <a:pt x="9047" y="8083"/>
                  <a:pt x="17879" y="20573"/>
                  <a:pt x="24534" y="34740"/>
                </a:cubicBezTo>
                <a:cubicBezTo>
                  <a:pt x="27211" y="40431"/>
                  <a:pt x="29441" y="45374"/>
                  <a:pt x="31190" y="49727"/>
                </a:cubicBezTo>
                <a:cubicBezTo>
                  <a:pt x="35668" y="33223"/>
                  <a:pt x="33563" y="20929"/>
                  <a:pt x="28388" y="13650"/>
                </a:cubicBezTo>
                <a:cubicBezTo>
                  <a:pt x="24017" y="7494"/>
                  <a:pt x="15881" y="2462"/>
                  <a:pt x="1" y="0"/>
                </a:cubicBezTo>
                <a:close/>
              </a:path>
            </a:pathLst>
          </a:cu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879;p33"/>
          <p:cNvSpPr/>
          <p:nvPr/>
        </p:nvSpPr>
        <p:spPr>
          <a:xfrm rot="16200000">
            <a:off x="1250632" y="639237"/>
            <a:ext cx="1523423" cy="2123883"/>
          </a:xfrm>
          <a:custGeom>
            <a:avLst/>
            <a:gdLst/>
            <a:ahLst/>
            <a:cxnLst/>
            <a:rect l="l" t="t" r="r" b="b"/>
            <a:pathLst>
              <a:path w="35669" h="49728" fill="none" extrusionOk="0">
                <a:moveTo>
                  <a:pt x="1" y="0"/>
                </a:moveTo>
                <a:lnTo>
                  <a:pt x="1" y="0"/>
                </a:lnTo>
                <a:cubicBezTo>
                  <a:pt x="9047" y="8083"/>
                  <a:pt x="17879" y="20573"/>
                  <a:pt x="24534" y="34740"/>
                </a:cubicBezTo>
                <a:cubicBezTo>
                  <a:pt x="27211" y="40431"/>
                  <a:pt x="29441" y="45374"/>
                  <a:pt x="31190" y="49727"/>
                </a:cubicBezTo>
                <a:cubicBezTo>
                  <a:pt x="35668" y="33223"/>
                  <a:pt x="33563" y="20929"/>
                  <a:pt x="28388" y="13650"/>
                </a:cubicBezTo>
                <a:cubicBezTo>
                  <a:pt x="24017" y="7494"/>
                  <a:pt x="15881" y="2462"/>
                  <a:pt x="1" y="0"/>
                </a:cubicBezTo>
                <a:close/>
              </a:path>
            </a:pathLst>
          </a:custGeom>
          <a:noFill/>
          <a:ln w="7575" cap="flat" cmpd="sng">
            <a:solidFill>
              <a:srgbClr val="9EB94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80;p33"/>
          <p:cNvSpPr/>
          <p:nvPr/>
        </p:nvSpPr>
        <p:spPr>
          <a:xfrm rot="16200000">
            <a:off x="4162066" y="2975324"/>
            <a:ext cx="2086554" cy="490054"/>
          </a:xfrm>
          <a:custGeom>
            <a:avLst/>
            <a:gdLst/>
            <a:ahLst/>
            <a:cxnLst/>
            <a:rect l="l" t="t" r="r" b="b"/>
            <a:pathLst>
              <a:path w="48854" h="11474" extrusionOk="0">
                <a:moveTo>
                  <a:pt x="48854" y="1"/>
                </a:moveTo>
                <a:cubicBezTo>
                  <a:pt x="40022" y="2160"/>
                  <a:pt x="28906" y="3480"/>
                  <a:pt x="15167" y="3480"/>
                </a:cubicBezTo>
                <a:cubicBezTo>
                  <a:pt x="12919" y="3480"/>
                  <a:pt x="10581" y="3445"/>
                  <a:pt x="8190" y="3373"/>
                </a:cubicBezTo>
                <a:cubicBezTo>
                  <a:pt x="7173" y="3427"/>
                  <a:pt x="6192" y="3462"/>
                  <a:pt x="5211" y="3462"/>
                </a:cubicBezTo>
                <a:cubicBezTo>
                  <a:pt x="3444" y="3462"/>
                  <a:pt x="1696" y="3355"/>
                  <a:pt x="1" y="3159"/>
                </a:cubicBezTo>
                <a:lnTo>
                  <a:pt x="1" y="3159"/>
                </a:lnTo>
                <a:cubicBezTo>
                  <a:pt x="7298" y="8994"/>
                  <a:pt x="14132" y="11456"/>
                  <a:pt x="22036" y="11474"/>
                </a:cubicBezTo>
                <a:lnTo>
                  <a:pt x="22143" y="11474"/>
                </a:lnTo>
                <a:cubicBezTo>
                  <a:pt x="32349" y="11474"/>
                  <a:pt x="41128" y="7477"/>
                  <a:pt x="48854" y="1"/>
                </a:cubicBezTo>
                <a:close/>
              </a:path>
            </a:pathLst>
          </a:cu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81;p33"/>
          <p:cNvSpPr/>
          <p:nvPr/>
        </p:nvSpPr>
        <p:spPr>
          <a:xfrm rot="16200000">
            <a:off x="4162066" y="2975324"/>
            <a:ext cx="2086554" cy="490054"/>
          </a:xfrm>
          <a:custGeom>
            <a:avLst/>
            <a:gdLst/>
            <a:ahLst/>
            <a:cxnLst/>
            <a:rect l="l" t="t" r="r" b="b"/>
            <a:pathLst>
              <a:path w="48854" h="11474" fill="none" extrusionOk="0">
                <a:moveTo>
                  <a:pt x="48854" y="1"/>
                </a:moveTo>
                <a:lnTo>
                  <a:pt x="48854" y="1"/>
                </a:lnTo>
                <a:cubicBezTo>
                  <a:pt x="40022" y="2160"/>
                  <a:pt x="28906" y="3480"/>
                  <a:pt x="15167" y="3480"/>
                </a:cubicBezTo>
                <a:cubicBezTo>
                  <a:pt x="12919" y="3480"/>
                  <a:pt x="10581" y="3445"/>
                  <a:pt x="8190" y="3373"/>
                </a:cubicBezTo>
                <a:cubicBezTo>
                  <a:pt x="7173" y="3427"/>
                  <a:pt x="6192" y="3462"/>
                  <a:pt x="5211" y="3462"/>
                </a:cubicBezTo>
                <a:cubicBezTo>
                  <a:pt x="3444" y="3462"/>
                  <a:pt x="1696" y="3355"/>
                  <a:pt x="1" y="3159"/>
                </a:cubicBezTo>
                <a:cubicBezTo>
                  <a:pt x="7298" y="8994"/>
                  <a:pt x="14132" y="11456"/>
                  <a:pt x="22036" y="11474"/>
                </a:cubicBezTo>
                <a:lnTo>
                  <a:pt x="22143" y="11474"/>
                </a:lnTo>
                <a:cubicBezTo>
                  <a:pt x="32349" y="11474"/>
                  <a:pt x="41128" y="7477"/>
                  <a:pt x="48854" y="1"/>
                </a:cubicBezTo>
                <a:close/>
              </a:path>
            </a:pathLst>
          </a:custGeom>
          <a:solidFill>
            <a:srgbClr val="9EB944"/>
          </a:solidFill>
          <a:ln w="7575" cap="flat" cmpd="sng">
            <a:solidFill>
              <a:srgbClr val="9EB94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 name="Google Shape;882;p33"/>
          <p:cNvGrpSpPr/>
          <p:nvPr/>
        </p:nvGrpSpPr>
        <p:grpSpPr>
          <a:xfrm>
            <a:off x="505296" y="5901012"/>
            <a:ext cx="891017" cy="475563"/>
            <a:chOff x="6613421" y="4558496"/>
            <a:chExt cx="668263" cy="356672"/>
          </a:xfrm>
        </p:grpSpPr>
        <p:grpSp>
          <p:nvGrpSpPr>
            <p:cNvPr id="18" name="Google Shape;883;p33"/>
            <p:cNvGrpSpPr/>
            <p:nvPr/>
          </p:nvGrpSpPr>
          <p:grpSpPr>
            <a:xfrm>
              <a:off x="6613421" y="4697571"/>
              <a:ext cx="668263" cy="217597"/>
              <a:chOff x="-668239" y="4338844"/>
              <a:chExt cx="298478" cy="97194"/>
            </a:xfrm>
          </p:grpSpPr>
          <p:sp>
            <p:nvSpPr>
              <p:cNvPr id="30" name="Google Shape;884;p33"/>
              <p:cNvSpPr/>
              <p:nvPr/>
            </p:nvSpPr>
            <p:spPr>
              <a:xfrm>
                <a:off x="-668239"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885;p33"/>
              <p:cNvSpPr/>
              <p:nvPr/>
            </p:nvSpPr>
            <p:spPr>
              <a:xfrm>
                <a:off x="-602177"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886;p33"/>
              <p:cNvSpPr/>
              <p:nvPr/>
            </p:nvSpPr>
            <p:spPr>
              <a:xfrm>
                <a:off x="-536094"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887;p33"/>
              <p:cNvSpPr/>
              <p:nvPr/>
            </p:nvSpPr>
            <p:spPr>
              <a:xfrm>
                <a:off x="-470035"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888;p33"/>
              <p:cNvSpPr/>
              <p:nvPr/>
            </p:nvSpPr>
            <p:spPr>
              <a:xfrm>
                <a:off x="-668239"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889;p33"/>
              <p:cNvSpPr/>
              <p:nvPr/>
            </p:nvSpPr>
            <p:spPr>
              <a:xfrm>
                <a:off x="-602177"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890;p33"/>
              <p:cNvSpPr/>
              <p:nvPr/>
            </p:nvSpPr>
            <p:spPr>
              <a:xfrm>
                <a:off x="-536094"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891;p33"/>
              <p:cNvSpPr/>
              <p:nvPr/>
            </p:nvSpPr>
            <p:spPr>
              <a:xfrm>
                <a:off x="-470035"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892;p33"/>
              <p:cNvSpPr/>
              <p:nvPr/>
            </p:nvSpPr>
            <p:spPr>
              <a:xfrm>
                <a:off x="-403960"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893;p33"/>
              <p:cNvSpPr/>
              <p:nvPr/>
            </p:nvSpPr>
            <p:spPr>
              <a:xfrm>
                <a:off x="-403960"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 name="Google Shape;894;p33"/>
            <p:cNvGrpSpPr/>
            <p:nvPr/>
          </p:nvGrpSpPr>
          <p:grpSpPr>
            <a:xfrm>
              <a:off x="6613421" y="4558496"/>
              <a:ext cx="668263" cy="217597"/>
              <a:chOff x="-668239" y="4338844"/>
              <a:chExt cx="298478" cy="97194"/>
            </a:xfrm>
          </p:grpSpPr>
          <p:sp>
            <p:nvSpPr>
              <p:cNvPr id="20" name="Google Shape;895;p33"/>
              <p:cNvSpPr/>
              <p:nvPr/>
            </p:nvSpPr>
            <p:spPr>
              <a:xfrm>
                <a:off x="-668239"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896;p33"/>
              <p:cNvSpPr/>
              <p:nvPr/>
            </p:nvSpPr>
            <p:spPr>
              <a:xfrm>
                <a:off x="-602177"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897;p33"/>
              <p:cNvSpPr/>
              <p:nvPr/>
            </p:nvSpPr>
            <p:spPr>
              <a:xfrm>
                <a:off x="-536094"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898;p33"/>
              <p:cNvSpPr/>
              <p:nvPr/>
            </p:nvSpPr>
            <p:spPr>
              <a:xfrm>
                <a:off x="-470035"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899;p33"/>
              <p:cNvSpPr/>
              <p:nvPr/>
            </p:nvSpPr>
            <p:spPr>
              <a:xfrm>
                <a:off x="-668239"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900;p33"/>
              <p:cNvSpPr/>
              <p:nvPr/>
            </p:nvSpPr>
            <p:spPr>
              <a:xfrm>
                <a:off x="-602177"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901;p33"/>
              <p:cNvSpPr/>
              <p:nvPr/>
            </p:nvSpPr>
            <p:spPr>
              <a:xfrm>
                <a:off x="-536094"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902;p33"/>
              <p:cNvSpPr/>
              <p:nvPr/>
            </p:nvSpPr>
            <p:spPr>
              <a:xfrm>
                <a:off x="-470035"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903;p33"/>
              <p:cNvSpPr/>
              <p:nvPr/>
            </p:nvSpPr>
            <p:spPr>
              <a:xfrm>
                <a:off x="-403960" y="4338844"/>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04;p33"/>
              <p:cNvSpPr/>
              <p:nvPr/>
            </p:nvSpPr>
            <p:spPr>
              <a:xfrm>
                <a:off x="-403960" y="4401838"/>
                <a:ext cx="34200" cy="342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40" name="Google Shape;905;p33"/>
          <p:cNvSpPr/>
          <p:nvPr/>
        </p:nvSpPr>
        <p:spPr>
          <a:xfrm>
            <a:off x="5162064" y="6312200"/>
            <a:ext cx="282400" cy="282400"/>
          </a:xfrm>
          <a:prstGeom prst="ellipse">
            <a:avLst/>
          </a:prstGeom>
          <a:solidFill>
            <a:srgbClr val="9EB9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7410" name="Picture 2" descr="Earth Travel World PNG Photos | PNG M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83880">
            <a:off x="1018068" y="1163401"/>
            <a:ext cx="3940408" cy="3940408"/>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4960316" y="4563569"/>
            <a:ext cx="6829114" cy="75405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4B791C"/>
              </a:buClr>
              <a:buSzPts val="6000"/>
              <a:buFontTx/>
              <a:buNone/>
              <a:tabLst/>
              <a:defRPr/>
            </a:pPr>
            <a:r>
              <a:rPr kumimoji="0" lang="en" sz="4300" b="1" i="0" u="none" strike="noStrike" kern="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mn-cs"/>
                <a:sym typeface="Poppins"/>
              </a:rPr>
              <a:t>TOÀN CẦU HÓA KINH TẾ</a:t>
            </a:r>
          </a:p>
        </p:txBody>
      </p:sp>
    </p:spTree>
    <p:extLst>
      <p:ext uri="{BB962C8B-B14F-4D97-AF65-F5344CB8AC3E}">
        <p14:creationId xmlns:p14="http://schemas.microsoft.com/office/powerpoint/2010/main" val="3861873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 vector graphics, several&#10;&#10;Description automatically generated">
            <a:extLst>
              <a:ext uri="{FF2B5EF4-FFF2-40B4-BE49-F238E27FC236}">
                <a16:creationId xmlns:a16="http://schemas.microsoft.com/office/drawing/2014/main" id="{2D16F6A5-C0B9-4A3F-8B58-292FB3C2E28A}"/>
              </a:ext>
            </a:extLst>
          </p:cNvPr>
          <p:cNvPicPr>
            <a:picLocks noChangeAspect="1"/>
          </p:cNvPicPr>
          <p:nvPr/>
        </p:nvPicPr>
        <p:blipFill rotWithShape="1">
          <a:blip r:embed="rId2">
            <a:extLst>
              <a:ext uri="{28A0092B-C50C-407E-A947-70E740481C1C}">
                <a14:useLocalDpi xmlns:a14="http://schemas.microsoft.com/office/drawing/2010/main" val="0"/>
              </a:ext>
            </a:extLst>
          </a:blip>
          <a:srcRect l="9048" t="50000" r="56939" b="26974"/>
          <a:stretch/>
        </p:blipFill>
        <p:spPr>
          <a:xfrm>
            <a:off x="585992" y="3092347"/>
            <a:ext cx="3226353" cy="3429000"/>
          </a:xfrm>
          <a:prstGeom prst="rect">
            <a:avLst/>
          </a:prstGeom>
        </p:spPr>
      </p:pic>
      <p:grpSp>
        <p:nvGrpSpPr>
          <p:cNvPr id="4" name="Group 3">
            <a:extLst>
              <a:ext uri="{FF2B5EF4-FFF2-40B4-BE49-F238E27FC236}">
                <a16:creationId xmlns:a16="http://schemas.microsoft.com/office/drawing/2014/main" id="{FC99E898-4D70-45A9-BA4F-938F8B41510C}"/>
              </a:ext>
            </a:extLst>
          </p:cNvPr>
          <p:cNvGrpSpPr/>
          <p:nvPr/>
        </p:nvGrpSpPr>
        <p:grpSpPr>
          <a:xfrm>
            <a:off x="196104" y="856610"/>
            <a:ext cx="4006128" cy="1983545"/>
            <a:chOff x="361498" y="972535"/>
            <a:chExt cx="4006128" cy="1983545"/>
          </a:xfrm>
        </p:grpSpPr>
        <p:sp>
          <p:nvSpPr>
            <p:cNvPr id="5" name="Speech Bubble: Oval 18">
              <a:extLst>
                <a:ext uri="{FF2B5EF4-FFF2-40B4-BE49-F238E27FC236}">
                  <a16:creationId xmlns:a16="http://schemas.microsoft.com/office/drawing/2014/main" id="{C2C50422-50DB-4DC1-A512-5876690B9EC7}"/>
                </a:ext>
              </a:extLst>
            </p:cNvPr>
            <p:cNvSpPr/>
            <p:nvPr/>
          </p:nvSpPr>
          <p:spPr>
            <a:xfrm>
              <a:off x="361498" y="972535"/>
              <a:ext cx="4006128" cy="1983545"/>
            </a:xfrm>
            <a:prstGeom prst="wedgeEllipseCallout">
              <a:avLst>
                <a:gd name="adj1" fmla="val 22655"/>
                <a:gd name="adj2" fmla="val 63946"/>
              </a:avLst>
            </a:prstGeom>
            <a:solidFill>
              <a:srgbClr val="FBD63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150909D-D5AA-44DE-8D6E-6DD94BD1EAF7}"/>
                </a:ext>
              </a:extLst>
            </p:cNvPr>
            <p:cNvSpPr txBox="1"/>
            <p:nvPr/>
          </p:nvSpPr>
          <p:spPr>
            <a:xfrm>
              <a:off x="968898" y="1455360"/>
              <a:ext cx="3105796" cy="1154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9Slide03 Roboto" panose="02000000000000000000" pitchFamily="2" charset="0"/>
                  <a:ea typeface="#9Slide03 Roboto" panose="02000000000000000000" pitchFamily="2" charset="0"/>
                  <a:cs typeface="+mn-cs"/>
                </a:rPr>
                <a:t>Đọc</a:t>
              </a:r>
              <a:r>
                <a:rPr kumimoji="0" lang="en-US" sz="2300" b="1" i="0" u="none" strike="noStrike" kern="0" cap="none" spc="0" normalizeH="0" baseline="0" noProof="0" dirty="0">
                  <a:ln>
                    <a:noFill/>
                  </a:ln>
                  <a:solidFill>
                    <a:prstClr val="black"/>
                  </a:solidFill>
                  <a:effectLst/>
                  <a:uLnTx/>
                  <a:uFillTx/>
                  <a:latin typeface="#9Slide03 Roboto" panose="02000000000000000000" pitchFamily="2" charset="0"/>
                  <a:ea typeface="#9Slide03 Roboto" panose="02000000000000000000" pitchFamily="2" charset="0"/>
                  <a:cs typeface="+mn-cs"/>
                </a:rPr>
                <a:t> nội dung SGK, </a:t>
              </a:r>
              <a:r>
                <a:rPr kumimoji="0" lang="en-US" sz="2300" b="1" i="0" u="none" strike="noStrike" kern="0" cap="none" spc="0" normalizeH="0" baseline="0" noProof="0" dirty="0" err="1">
                  <a:ln>
                    <a:noFill/>
                  </a:ln>
                  <a:solidFill>
                    <a:prstClr val="black"/>
                  </a:solidFill>
                  <a:effectLst/>
                  <a:uLnTx/>
                  <a:uFillTx/>
                  <a:latin typeface="#9Slide03 Roboto" panose="02000000000000000000" pitchFamily="2" charset="0"/>
                  <a:ea typeface="#9Slide03 Roboto" panose="02000000000000000000" pitchFamily="2" charset="0"/>
                  <a:cs typeface="+mn-cs"/>
                </a:rPr>
                <a:t>em</a:t>
              </a:r>
              <a:r>
                <a:rPr kumimoji="0" lang="en-US" sz="2300" b="1" i="0" u="none" strike="noStrike" kern="0" cap="none" spc="0" normalizeH="0" baseline="0" noProof="0" dirty="0">
                  <a:ln>
                    <a:noFill/>
                  </a:ln>
                  <a:solidFill>
                    <a:prstClr val="black"/>
                  </a:solidFill>
                  <a:effectLst/>
                  <a:uLnTx/>
                  <a:uFillTx/>
                  <a:latin typeface="#9Slide03 Roboto" panose="02000000000000000000" pitchFamily="2" charset="0"/>
                  <a:ea typeface="#9Slide03 Roboto" panose="02000000000000000000" pitchFamily="2" charset="0"/>
                  <a:cs typeface="+mn-cs"/>
                </a:rPr>
                <a:t> </a:t>
              </a:r>
              <a:r>
                <a:rPr kumimoji="0" lang="en-US" sz="2300" b="1" i="0" u="none" strike="noStrike" kern="0" cap="none" spc="0" normalizeH="0" baseline="0" noProof="0" dirty="0" err="1">
                  <a:ln>
                    <a:noFill/>
                  </a:ln>
                  <a:solidFill>
                    <a:prstClr val="black"/>
                  </a:solidFill>
                  <a:effectLst/>
                  <a:uLnTx/>
                  <a:uFillTx/>
                  <a:latin typeface="#9Slide03 Roboto" panose="02000000000000000000" pitchFamily="2" charset="0"/>
                  <a:ea typeface="#9Slide03 Roboto" panose="02000000000000000000" pitchFamily="2" charset="0"/>
                  <a:cs typeface="+mn-cs"/>
                </a:rPr>
                <a:t>hãy</a:t>
              </a:r>
              <a:r>
                <a:rPr kumimoji="0" lang="en-US" sz="2300" b="1" i="0" u="none" strike="noStrike" kern="0" cap="none" spc="0" normalizeH="0" baseline="0" noProof="0" dirty="0">
                  <a:ln>
                    <a:noFill/>
                  </a:ln>
                  <a:solidFill>
                    <a:prstClr val="black"/>
                  </a:solidFill>
                  <a:effectLst/>
                  <a:uLnTx/>
                  <a:uFillTx/>
                  <a:latin typeface="#9Slide03 Roboto" panose="02000000000000000000" pitchFamily="2" charset="0"/>
                  <a:ea typeface="#9Slide03 Roboto" panose="02000000000000000000" pitchFamily="2" charset="0"/>
                  <a:cs typeface="+mn-cs"/>
                </a:rPr>
                <a:t> </a:t>
              </a:r>
              <a:r>
                <a:rPr kumimoji="0" lang="en-US" sz="2300" b="1" i="0" u="none" strike="noStrike" kern="0" cap="none" spc="0" normalizeH="0" baseline="0" noProof="0" dirty="0" err="1">
                  <a:ln>
                    <a:noFill/>
                  </a:ln>
                  <a:solidFill>
                    <a:prstClr val="black"/>
                  </a:solidFill>
                  <a:effectLst/>
                  <a:uLnTx/>
                  <a:uFillTx/>
                  <a:latin typeface="#9Slide03 Roboto" panose="02000000000000000000" pitchFamily="2" charset="0"/>
                  <a:ea typeface="#9Slide03 Roboto" panose="02000000000000000000" pitchFamily="2" charset="0"/>
                  <a:cs typeface="+mn-cs"/>
                </a:rPr>
                <a:t>cho</a:t>
              </a:r>
              <a:r>
                <a:rPr kumimoji="0" lang="en-US" sz="2300" b="1" i="0" u="none" strike="noStrike" kern="0" cap="none" spc="0" normalizeH="0" baseline="0" noProof="0" dirty="0">
                  <a:ln>
                    <a:noFill/>
                  </a:ln>
                  <a:solidFill>
                    <a:prstClr val="black"/>
                  </a:solidFill>
                  <a:effectLst/>
                  <a:uLnTx/>
                  <a:uFillTx/>
                  <a:latin typeface="#9Slide03 Roboto" panose="02000000000000000000" pitchFamily="2" charset="0"/>
                  <a:ea typeface="#9Slide03 Roboto" panose="02000000000000000000" pitchFamily="2" charset="0"/>
                  <a:cs typeface="+mn-cs"/>
                </a:rPr>
                <a:t> </a:t>
              </a:r>
              <a:r>
                <a:rPr kumimoji="0" lang="en-US" sz="2300" b="1" i="0" u="none" strike="noStrike" kern="0" cap="none" spc="0" normalizeH="0" baseline="0" noProof="0" dirty="0" err="1">
                  <a:ln>
                    <a:noFill/>
                  </a:ln>
                  <a:solidFill>
                    <a:prstClr val="black"/>
                  </a:solidFill>
                  <a:effectLst/>
                  <a:uLnTx/>
                  <a:uFillTx/>
                  <a:latin typeface="#9Slide03 Roboto" panose="02000000000000000000" pitchFamily="2" charset="0"/>
                  <a:ea typeface="#9Slide03 Roboto" panose="02000000000000000000" pitchFamily="2" charset="0"/>
                  <a:cs typeface="+mn-cs"/>
                </a:rPr>
                <a:t>biết</a:t>
              </a:r>
              <a:r>
                <a:rPr kumimoji="0" lang="en-US" sz="2300" b="1" i="0" u="none" strike="noStrike" kern="0" cap="none" spc="0" normalizeH="0" baseline="0" noProof="0" dirty="0">
                  <a:ln>
                    <a:noFill/>
                  </a:ln>
                  <a:solidFill>
                    <a:prstClr val="black"/>
                  </a:solidFill>
                  <a:effectLst/>
                  <a:uLnTx/>
                  <a:uFillTx/>
                  <a:latin typeface="#9Slide03 Roboto" panose="02000000000000000000" pitchFamily="2" charset="0"/>
                  <a:ea typeface="#9Slide03 Roboto" panose="02000000000000000000" pitchFamily="2" charset="0"/>
                  <a:cs typeface="+mn-cs"/>
                </a:rPr>
                <a:t> Toàn </a:t>
              </a:r>
              <a:r>
                <a:rPr kumimoji="0" lang="en-US" sz="2300" b="1" i="0" u="none" strike="noStrike" kern="0" cap="none" spc="0" normalizeH="0" baseline="0" noProof="0" dirty="0" err="1">
                  <a:ln>
                    <a:noFill/>
                  </a:ln>
                  <a:solidFill>
                    <a:prstClr val="black"/>
                  </a:solidFill>
                  <a:effectLst/>
                  <a:uLnTx/>
                  <a:uFillTx/>
                  <a:latin typeface="#9Slide03 Roboto" panose="02000000000000000000" pitchFamily="2" charset="0"/>
                  <a:ea typeface="#9Slide03 Roboto" panose="02000000000000000000" pitchFamily="2" charset="0"/>
                  <a:cs typeface="+mn-cs"/>
                </a:rPr>
                <a:t>cầu</a:t>
              </a:r>
              <a:r>
                <a:rPr kumimoji="0" lang="en-US" sz="2300" b="1" i="0" u="none" strike="noStrike" kern="0" cap="none" spc="0" normalizeH="0" baseline="0" noProof="0" dirty="0">
                  <a:ln>
                    <a:noFill/>
                  </a:ln>
                  <a:solidFill>
                    <a:prstClr val="black"/>
                  </a:solidFill>
                  <a:effectLst/>
                  <a:uLnTx/>
                  <a:uFillTx/>
                  <a:latin typeface="#9Slide03 Roboto" panose="02000000000000000000" pitchFamily="2" charset="0"/>
                  <a:ea typeface="#9Slide03 Roboto" panose="02000000000000000000" pitchFamily="2" charset="0"/>
                  <a:cs typeface="+mn-cs"/>
                </a:rPr>
                <a:t> hóa là </a:t>
              </a:r>
              <a:r>
                <a:rPr kumimoji="0" lang="en-US" sz="2300" b="1" i="0" u="none" strike="noStrike" kern="0" cap="none" spc="0" normalizeH="0" baseline="0" noProof="0" dirty="0" err="1">
                  <a:ln>
                    <a:noFill/>
                  </a:ln>
                  <a:solidFill>
                    <a:prstClr val="black"/>
                  </a:solidFill>
                  <a:effectLst/>
                  <a:uLnTx/>
                  <a:uFillTx/>
                  <a:latin typeface="#9Slide03 Roboto" panose="02000000000000000000" pitchFamily="2" charset="0"/>
                  <a:ea typeface="#9Slide03 Roboto" panose="02000000000000000000" pitchFamily="2" charset="0"/>
                  <a:cs typeface="+mn-cs"/>
                </a:rPr>
                <a:t>gì</a:t>
              </a:r>
              <a:r>
                <a:rPr kumimoji="0" lang="en-US" sz="2300" b="1" i="0" u="none" strike="noStrike" kern="0" cap="none" spc="0" normalizeH="0" baseline="0" noProof="0" dirty="0">
                  <a:ln>
                    <a:noFill/>
                  </a:ln>
                  <a:solidFill>
                    <a:prstClr val="black"/>
                  </a:solidFill>
                  <a:effectLst/>
                  <a:uLnTx/>
                  <a:uFillTx/>
                  <a:latin typeface="#9Slide03 Roboto" panose="02000000000000000000" pitchFamily="2" charset="0"/>
                  <a:ea typeface="#9Slide03 Roboto" panose="02000000000000000000" pitchFamily="2" charset="0"/>
                  <a:cs typeface="+mn-cs"/>
                </a:rPr>
                <a:t>?</a:t>
              </a:r>
            </a:p>
          </p:txBody>
        </p:sp>
      </p:grpSp>
      <p:sp>
        <p:nvSpPr>
          <p:cNvPr id="7" name="Rectangle 6"/>
          <p:cNvSpPr/>
          <p:nvPr/>
        </p:nvSpPr>
        <p:spPr>
          <a:xfrm>
            <a:off x="3946322" y="313048"/>
            <a:ext cx="450315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4B791C"/>
              </a:buClr>
              <a:buSzPts val="6000"/>
              <a:buFontTx/>
              <a:buNone/>
              <a:tabLst/>
              <a:defRPr/>
            </a:pPr>
            <a:r>
              <a:rPr kumimoji="0" lang="en" sz="2800" b="1" i="0" u="none" strike="noStrike" kern="0" cap="none" spc="0" normalizeH="0" baseline="0" noProof="0" dirty="0">
                <a:ln>
                  <a:noFill/>
                </a:ln>
                <a:solidFill>
                  <a:srgbClr val="FDF3E3">
                    <a:lumMod val="10000"/>
                  </a:srgbClr>
                </a:solidFill>
                <a:effectLst/>
                <a:uLnTx/>
                <a:uFillTx/>
                <a:latin typeface="#9Slide03 Roboto Medium" panose="02000000000000000000" pitchFamily="2" charset="0"/>
                <a:ea typeface="#9Slide03 Roboto Medium" panose="02000000000000000000" pitchFamily="2" charset="0"/>
                <a:cs typeface="+mn-cs"/>
                <a:sym typeface="Poppins"/>
              </a:rPr>
              <a:t>I. TOÀN CẦU HÓA KINH TẾ</a:t>
            </a:r>
          </a:p>
        </p:txBody>
      </p:sp>
      <p:sp>
        <p:nvSpPr>
          <p:cNvPr id="8" name="Rectangle 7"/>
          <p:cNvSpPr/>
          <p:nvPr/>
        </p:nvSpPr>
        <p:spPr>
          <a:xfrm>
            <a:off x="4516700" y="836268"/>
            <a:ext cx="6963956" cy="5823454"/>
          </a:xfrm>
          <a:prstGeom prst="rect">
            <a:avLst/>
          </a:prstGeom>
          <a:solidFill>
            <a:schemeClr val="accent4">
              <a:lumMod val="75000"/>
            </a:schemeClr>
          </a:solidFill>
          <a:ln w="28575">
            <a:solidFill>
              <a:schemeClr val="tx2"/>
            </a:solidFill>
          </a:ln>
        </p:spPr>
        <p:txBody>
          <a:bodyPr wrap="square">
            <a:spAutoFit/>
          </a:bodyPr>
          <a:lstStyle/>
          <a:p>
            <a:pPr lvl="0" algn="just">
              <a:lnSpc>
                <a:spcPct val="150000"/>
              </a:lnSpc>
            </a:pPr>
            <a:r>
              <a:rPr lang="vi-VN" sz="3600" b="1" dirty="0">
                <a:solidFill>
                  <a:srgbClr val="FFFFFF"/>
                </a:solidFill>
                <a:latin typeface="#9Slide03 Roboto Medium" panose="02000000000000000000" pitchFamily="2" charset="0"/>
                <a:ea typeface="#9Slide03 Roboto Medium" panose="02000000000000000000" pitchFamily="2" charset="0"/>
              </a:rPr>
              <a:t>Toàn cầu hóa là sự gia tăng nhanh chóng các hoạt động kinh tế vượt qua mọi biên giới quốc gia và khu vực, tạo ra sự phụ thuộc lẫn nhau giữa các nền kinh tế trong sự vận động, phát triển, hướng tới một nền kinh tế hội nhập và thống nhất.</a:t>
            </a:r>
            <a:endParaRPr kumimoji="0" lang="en-US" sz="3600" b="1" i="0" u="none" strike="noStrike" kern="1200" cap="none" spc="0" normalizeH="0" baseline="0" noProof="0" dirty="0">
              <a:ln>
                <a:noFill/>
              </a:ln>
              <a:solidFill>
                <a:srgbClr val="FFFFFF"/>
              </a:solidFill>
              <a:effectLst/>
              <a:uLnTx/>
              <a:uFillTx/>
              <a:latin typeface="#9Slide03 Roboto Medium" panose="02000000000000000000" pitchFamily="2" charset="0"/>
              <a:ea typeface="#9Slide03 Roboto Medium"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670372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9Slide07 IcielBC Cubano Normal (Headings)"/>
        <a:ea typeface=""/>
        <a:cs typeface=""/>
      </a:majorFont>
      <a:minorFont>
        <a:latin typeface="#9Slide03 Cabin Condense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1769</Words>
  <Application>Microsoft Office PowerPoint</Application>
  <PresentationFormat>Widescreen</PresentationFormat>
  <Paragraphs>144</Paragraphs>
  <Slides>26</Slides>
  <Notes>13</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26</vt:i4>
      </vt:variant>
    </vt:vector>
  </HeadingPairs>
  <TitlesOfParts>
    <vt:vector size="48" baseType="lpstr">
      <vt:lpstr>#9Slide03 Ample</vt:lpstr>
      <vt:lpstr>#9Slide03 Cabin Condensed Bold</vt:lpstr>
      <vt:lpstr>#9Slide03 Roboto</vt:lpstr>
      <vt:lpstr>#9Slide03 Roboto Medium</vt:lpstr>
      <vt:lpstr>#9Slide07 IcielBC Cubano Normal</vt:lpstr>
      <vt:lpstr>#9Slide07 IcielBC Cubano Normal (Headings)</vt:lpstr>
      <vt:lpstr>#9Slide07 SVNNexa Rust Slab Bla</vt:lpstr>
      <vt:lpstr>Arial</vt:lpstr>
      <vt:lpstr>Calibri</vt:lpstr>
      <vt:lpstr>Century Gothic</vt:lpstr>
      <vt:lpstr>Coiny</vt:lpstr>
      <vt:lpstr>Courier New</vt:lpstr>
      <vt:lpstr>Fira Sans Extra Condensed</vt:lpstr>
      <vt:lpstr>Miama Nueva</vt:lpstr>
      <vt:lpstr>Nunito</vt:lpstr>
      <vt:lpstr>Poppins</vt:lpstr>
      <vt:lpstr>Roboto</vt:lpstr>
      <vt:lpstr>Times New Roman</vt:lpstr>
      <vt:lpstr>Wingdings 3</vt:lpstr>
      <vt:lpstr>Office Theme</vt:lpstr>
      <vt:lpstr>Ion Boardroom</vt:lpstr>
      <vt:lpstr>1_Ion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PHẦN MỘT SỐ VẤN ĐỀ VỀ KINH TẾ - XÃ HỘI THẾ GIỚI Bài 1. SỰ KHÁC BIỆT VỀ TRÌNH ĐỘ PHÁT TRIỂN KINH TẾ - XÃ HỘI CỦA CÁC NHÓM NƯỚC</dc:title>
  <dc:creator>Admin</dc:creator>
  <cp:lastModifiedBy>admin</cp:lastModifiedBy>
  <cp:revision>260</cp:revision>
  <dcterms:created xsi:type="dcterms:W3CDTF">2023-07-09T04:52:56Z</dcterms:created>
  <dcterms:modified xsi:type="dcterms:W3CDTF">2025-01-16T07:34:51Z</dcterms:modified>
</cp:coreProperties>
</file>