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73" r:id="rId2"/>
    <p:sldMasterId id="2147483875" r:id="rId3"/>
    <p:sldMasterId id="2147483890" r:id="rId4"/>
    <p:sldMasterId id="2147483903" r:id="rId5"/>
  </p:sldMasterIdLst>
  <p:notesMasterIdLst>
    <p:notesMasterId r:id="rId46"/>
  </p:notesMasterIdLst>
  <p:sldIdLst>
    <p:sldId id="256" r:id="rId6"/>
    <p:sldId id="6084" r:id="rId7"/>
    <p:sldId id="295" r:id="rId8"/>
    <p:sldId id="6083" r:id="rId9"/>
    <p:sldId id="6131" r:id="rId10"/>
    <p:sldId id="6085" r:id="rId11"/>
    <p:sldId id="6130" r:id="rId12"/>
    <p:sldId id="6089" r:id="rId13"/>
    <p:sldId id="6090" r:id="rId14"/>
    <p:sldId id="6091" r:id="rId15"/>
    <p:sldId id="6086" r:id="rId16"/>
    <p:sldId id="6092" r:id="rId17"/>
    <p:sldId id="6129" r:id="rId18"/>
    <p:sldId id="6132" r:id="rId19"/>
    <p:sldId id="6095" r:id="rId20"/>
    <p:sldId id="6096" r:id="rId21"/>
    <p:sldId id="6097" r:id="rId22"/>
    <p:sldId id="6133" r:id="rId23"/>
    <p:sldId id="6098" r:id="rId24"/>
    <p:sldId id="6094" r:id="rId25"/>
    <p:sldId id="6099" r:id="rId26"/>
    <p:sldId id="6100" r:id="rId27"/>
    <p:sldId id="6134" r:id="rId28"/>
    <p:sldId id="6101" r:id="rId29"/>
    <p:sldId id="6102" r:id="rId30"/>
    <p:sldId id="6127" r:id="rId31"/>
    <p:sldId id="6119" r:id="rId32"/>
    <p:sldId id="6107" r:id="rId33"/>
    <p:sldId id="6108" r:id="rId34"/>
    <p:sldId id="6109" r:id="rId35"/>
    <p:sldId id="6110" r:id="rId36"/>
    <p:sldId id="6111" r:id="rId37"/>
    <p:sldId id="6112" r:id="rId38"/>
    <p:sldId id="6113" r:id="rId39"/>
    <p:sldId id="6114" r:id="rId40"/>
    <p:sldId id="6115" r:id="rId41"/>
    <p:sldId id="6116" r:id="rId42"/>
    <p:sldId id="6117" r:id="rId43"/>
    <p:sldId id="6120" r:id="rId44"/>
    <p:sldId id="6121" r:id="rId45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47"/>
    </p:embeddedFont>
    <p:embeddedFont>
      <p:font typeface="Bowlby One" panose="020B0604020202020204" charset="0"/>
      <p:regular r:id="rId48"/>
    </p:embeddedFont>
    <p:embeddedFont>
      <p:font typeface="Lato" panose="020F0502020204030203" pitchFamily="34" charset="0"/>
      <p:regular r:id="rId49"/>
      <p:bold r:id="rId50"/>
    </p:embeddedFont>
    <p:embeddedFont>
      <p:font typeface="Lato Light" panose="020F0502020204030203" pitchFamily="34" charset="0"/>
      <p:regular r:id="rId51"/>
      <p:bold r:id="rId52"/>
      <p:italic r:id="rId53"/>
      <p:boldItalic r:id="rId54"/>
    </p:embeddedFont>
    <p:embeddedFont>
      <p:font typeface="Ubuntu" panose="020B0504030602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3366FF"/>
    <a:srgbClr val="FFFFFF"/>
    <a:srgbClr val="FF3399"/>
    <a:srgbClr val="0000FF"/>
    <a:srgbClr val="FF0000"/>
    <a:srgbClr val="FFFFCC"/>
    <a:srgbClr val="CC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3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013CA-9332-4D0D-A25B-258746772C6E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BC3F9-7DF3-4799-A544-94B63153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16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76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824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420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66650" y="343825"/>
            <a:ext cx="6410542" cy="4308147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830" y="44656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777207" y="46039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033" y="193437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56937" y="4422856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98006" y="517060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50540" y="3951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849814" y="25427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45079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984459">
            <a:off x="8371009" y="559611"/>
            <a:ext cx="1529998" cy="1658123"/>
          </a:xfrm>
          <a:custGeom>
            <a:avLst/>
            <a:gdLst/>
            <a:ahLst/>
            <a:cxnLst/>
            <a:rect l="l" t="t" r="r" b="b"/>
            <a:pathLst>
              <a:path w="16324" h="17691" extrusionOk="0">
                <a:moveTo>
                  <a:pt x="1" y="17691"/>
                </a:moveTo>
                <a:lnTo>
                  <a:pt x="92" y="16566"/>
                </a:lnTo>
                <a:cubicBezTo>
                  <a:pt x="426" y="11399"/>
                  <a:pt x="3071" y="6657"/>
                  <a:pt x="7326" y="3648"/>
                </a:cubicBezTo>
                <a:lnTo>
                  <a:pt x="12524" y="0"/>
                </a:lnTo>
                <a:lnTo>
                  <a:pt x="16323" y="4347"/>
                </a:lnTo>
                <a:lnTo>
                  <a:pt x="9819" y="7022"/>
                </a:lnTo>
                <a:cubicBezTo>
                  <a:pt x="5138" y="8967"/>
                  <a:pt x="1551" y="12888"/>
                  <a:pt x="1" y="17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984459">
            <a:off x="8045680" y="1532172"/>
            <a:ext cx="447359" cy="455888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112213" y="2478812"/>
            <a:ext cx="1254429" cy="1079235"/>
            <a:chOff x="326026" y="2638174"/>
            <a:chExt cx="1254429" cy="1079235"/>
          </a:xfrm>
        </p:grpSpPr>
        <p:sp>
          <p:nvSpPr>
            <p:cNvPr id="21" name="Google Shape;21;p2"/>
            <p:cNvSpPr/>
            <p:nvPr/>
          </p:nvSpPr>
          <p:spPr>
            <a:xfrm>
              <a:off x="326026" y="2638174"/>
              <a:ext cx="1252797" cy="1079235"/>
            </a:xfrm>
            <a:custGeom>
              <a:avLst/>
              <a:gdLst/>
              <a:ahLst/>
              <a:cxnLst/>
              <a:rect l="l" t="t" r="r" b="b"/>
              <a:pathLst>
                <a:path w="23041" h="19848" extrusionOk="0">
                  <a:moveTo>
                    <a:pt x="23041" y="9908"/>
                  </a:moveTo>
                  <a:cubicBezTo>
                    <a:pt x="23041" y="9913"/>
                    <a:pt x="23041" y="9918"/>
                    <a:pt x="23041" y="9923"/>
                  </a:cubicBezTo>
                  <a:lnTo>
                    <a:pt x="23041" y="9923"/>
                  </a:lnTo>
                  <a:cubicBezTo>
                    <a:pt x="23041" y="9928"/>
                    <a:pt x="23041" y="9933"/>
                    <a:pt x="23041" y="9938"/>
                  </a:cubicBezTo>
                  <a:lnTo>
                    <a:pt x="23041" y="9908"/>
                  </a:lnTo>
                  <a:close/>
                  <a:moveTo>
                    <a:pt x="13065" y="1"/>
                  </a:moveTo>
                  <a:cubicBezTo>
                    <a:pt x="10715" y="1"/>
                    <a:pt x="8317" y="846"/>
                    <a:pt x="6323" y="2735"/>
                  </a:cubicBezTo>
                  <a:cubicBezTo>
                    <a:pt x="1" y="8722"/>
                    <a:pt x="3891" y="19361"/>
                    <a:pt x="12584" y="19847"/>
                  </a:cubicBezTo>
                  <a:lnTo>
                    <a:pt x="13132" y="19847"/>
                  </a:lnTo>
                  <a:cubicBezTo>
                    <a:pt x="14347" y="19847"/>
                    <a:pt x="15533" y="19634"/>
                    <a:pt x="16657" y="19209"/>
                  </a:cubicBezTo>
                  <a:cubicBezTo>
                    <a:pt x="20483" y="17721"/>
                    <a:pt x="23034" y="14051"/>
                    <a:pt x="23041" y="9923"/>
                  </a:cubicBezTo>
                  <a:lnTo>
                    <a:pt x="23041" y="9923"/>
                  </a:lnTo>
                  <a:cubicBezTo>
                    <a:pt x="23032" y="3980"/>
                    <a:pt x="18163" y="1"/>
                    <a:pt x="13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0286" y="2885030"/>
              <a:ext cx="175243" cy="213531"/>
            </a:xfrm>
            <a:custGeom>
              <a:avLst/>
              <a:gdLst/>
              <a:ahLst/>
              <a:cxnLst/>
              <a:rect l="l" t="t" r="r" b="b"/>
              <a:pathLst>
                <a:path w="3223" h="3927" extrusionOk="0">
                  <a:moveTo>
                    <a:pt x="2209" y="1"/>
                  </a:moveTo>
                  <a:cubicBezTo>
                    <a:pt x="1630" y="1"/>
                    <a:pt x="919" y="564"/>
                    <a:pt x="517" y="1416"/>
                  </a:cubicBezTo>
                  <a:cubicBezTo>
                    <a:pt x="1" y="2450"/>
                    <a:pt x="61" y="3544"/>
                    <a:pt x="700" y="3848"/>
                  </a:cubicBezTo>
                  <a:cubicBezTo>
                    <a:pt x="806" y="3901"/>
                    <a:pt x="922" y="3926"/>
                    <a:pt x="1043" y="3926"/>
                  </a:cubicBezTo>
                  <a:cubicBezTo>
                    <a:pt x="1614" y="3926"/>
                    <a:pt x="2310" y="3363"/>
                    <a:pt x="2736" y="2511"/>
                  </a:cubicBezTo>
                  <a:cubicBezTo>
                    <a:pt x="3223" y="1477"/>
                    <a:pt x="3162" y="383"/>
                    <a:pt x="2554" y="79"/>
                  </a:cubicBezTo>
                  <a:cubicBezTo>
                    <a:pt x="2448" y="26"/>
                    <a:pt x="2331" y="1"/>
                    <a:pt x="220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09411" y="2816030"/>
              <a:ext cx="122338" cy="130065"/>
            </a:xfrm>
            <a:custGeom>
              <a:avLst/>
              <a:gdLst/>
              <a:ahLst/>
              <a:cxnLst/>
              <a:rect l="l" t="t" r="r" b="b"/>
              <a:pathLst>
                <a:path w="2250" h="2392" extrusionOk="0">
                  <a:moveTo>
                    <a:pt x="684" y="1"/>
                  </a:moveTo>
                  <a:cubicBezTo>
                    <a:pt x="566" y="1"/>
                    <a:pt x="457" y="33"/>
                    <a:pt x="365" y="102"/>
                  </a:cubicBezTo>
                  <a:cubicBezTo>
                    <a:pt x="0" y="345"/>
                    <a:pt x="61" y="1044"/>
                    <a:pt x="486" y="1652"/>
                  </a:cubicBezTo>
                  <a:cubicBezTo>
                    <a:pt x="782" y="2107"/>
                    <a:pt x="1214" y="2391"/>
                    <a:pt x="1565" y="2391"/>
                  </a:cubicBezTo>
                  <a:cubicBezTo>
                    <a:pt x="1683" y="2391"/>
                    <a:pt x="1793" y="2359"/>
                    <a:pt x="1885" y="2290"/>
                  </a:cubicBezTo>
                  <a:cubicBezTo>
                    <a:pt x="2249" y="2047"/>
                    <a:pt x="2189" y="1348"/>
                    <a:pt x="1763" y="740"/>
                  </a:cubicBezTo>
                  <a:cubicBezTo>
                    <a:pt x="1467" y="285"/>
                    <a:pt x="1036" y="1"/>
                    <a:pt x="6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75579" y="2806678"/>
              <a:ext cx="47957" cy="41162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17" y="0"/>
                  </a:moveTo>
                  <a:cubicBezTo>
                    <a:pt x="183" y="0"/>
                    <a:pt x="0" y="395"/>
                    <a:pt x="243" y="639"/>
                  </a:cubicBezTo>
                  <a:cubicBezTo>
                    <a:pt x="324" y="720"/>
                    <a:pt x="422" y="757"/>
                    <a:pt x="517" y="757"/>
                  </a:cubicBezTo>
                  <a:cubicBezTo>
                    <a:pt x="706" y="757"/>
                    <a:pt x="882" y="608"/>
                    <a:pt x="882" y="365"/>
                  </a:cubicBezTo>
                  <a:cubicBezTo>
                    <a:pt x="88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5371" y="3208280"/>
              <a:ext cx="49642" cy="41760"/>
            </a:xfrm>
            <a:custGeom>
              <a:avLst/>
              <a:gdLst/>
              <a:ahLst/>
              <a:cxnLst/>
              <a:rect l="l" t="t" r="r" b="b"/>
              <a:pathLst>
                <a:path w="913" h="768" extrusionOk="0">
                  <a:moveTo>
                    <a:pt x="518" y="0"/>
                  </a:moveTo>
                  <a:cubicBezTo>
                    <a:pt x="183" y="0"/>
                    <a:pt x="1" y="426"/>
                    <a:pt x="244" y="669"/>
                  </a:cubicBezTo>
                  <a:cubicBezTo>
                    <a:pt x="321" y="736"/>
                    <a:pt x="416" y="767"/>
                    <a:pt x="511" y="767"/>
                  </a:cubicBezTo>
                  <a:cubicBezTo>
                    <a:pt x="714" y="767"/>
                    <a:pt x="913" y="624"/>
                    <a:pt x="913" y="396"/>
                  </a:cubicBezTo>
                  <a:cubicBezTo>
                    <a:pt x="913" y="183"/>
                    <a:pt x="730" y="0"/>
                    <a:pt x="5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3861" y="3249604"/>
              <a:ext cx="49642" cy="40836"/>
            </a:xfrm>
            <a:custGeom>
              <a:avLst/>
              <a:gdLst/>
              <a:ahLst/>
              <a:cxnLst/>
              <a:rect l="l" t="t" r="r" b="b"/>
              <a:pathLst>
                <a:path w="913" h="751" extrusionOk="0">
                  <a:moveTo>
                    <a:pt x="517" y="0"/>
                  </a:moveTo>
                  <a:cubicBezTo>
                    <a:pt x="183" y="0"/>
                    <a:pt x="0" y="395"/>
                    <a:pt x="244" y="639"/>
                  </a:cubicBezTo>
                  <a:cubicBezTo>
                    <a:pt x="321" y="716"/>
                    <a:pt x="417" y="750"/>
                    <a:pt x="512" y="750"/>
                  </a:cubicBezTo>
                  <a:cubicBezTo>
                    <a:pt x="714" y="750"/>
                    <a:pt x="912" y="593"/>
                    <a:pt x="912" y="365"/>
                  </a:cubicBezTo>
                  <a:cubicBezTo>
                    <a:pt x="91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11883" y="3442955"/>
              <a:ext cx="48011" cy="40836"/>
            </a:xfrm>
            <a:custGeom>
              <a:avLst/>
              <a:gdLst/>
              <a:ahLst/>
              <a:cxnLst/>
              <a:rect l="l" t="t" r="r" b="b"/>
              <a:pathLst>
                <a:path w="883" h="751" extrusionOk="0">
                  <a:moveTo>
                    <a:pt x="487" y="1"/>
                  </a:moveTo>
                  <a:cubicBezTo>
                    <a:pt x="153" y="1"/>
                    <a:pt x="1" y="396"/>
                    <a:pt x="214" y="639"/>
                  </a:cubicBezTo>
                  <a:cubicBezTo>
                    <a:pt x="291" y="716"/>
                    <a:pt x="387" y="751"/>
                    <a:pt x="482" y="751"/>
                  </a:cubicBezTo>
                  <a:cubicBezTo>
                    <a:pt x="685" y="751"/>
                    <a:pt x="882" y="593"/>
                    <a:pt x="882" y="365"/>
                  </a:cubicBezTo>
                  <a:cubicBezTo>
                    <a:pt x="882" y="153"/>
                    <a:pt x="700" y="1"/>
                    <a:pt x="4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6041" y="3271081"/>
              <a:ext cx="87648" cy="75309"/>
            </a:xfrm>
            <a:custGeom>
              <a:avLst/>
              <a:gdLst/>
              <a:ahLst/>
              <a:cxnLst/>
              <a:rect l="l" t="t" r="r" b="b"/>
              <a:pathLst>
                <a:path w="1612" h="1385" extrusionOk="0">
                  <a:moveTo>
                    <a:pt x="913" y="0"/>
                  </a:moveTo>
                  <a:cubicBezTo>
                    <a:pt x="305" y="0"/>
                    <a:pt x="1" y="730"/>
                    <a:pt x="427" y="1186"/>
                  </a:cubicBezTo>
                  <a:cubicBezTo>
                    <a:pt x="564" y="1323"/>
                    <a:pt x="735" y="1384"/>
                    <a:pt x="905" y="1384"/>
                  </a:cubicBezTo>
                  <a:cubicBezTo>
                    <a:pt x="1263" y="1384"/>
                    <a:pt x="1612" y="1112"/>
                    <a:pt x="1612" y="700"/>
                  </a:cubicBezTo>
                  <a:cubicBezTo>
                    <a:pt x="1612" y="304"/>
                    <a:pt x="1308" y="0"/>
                    <a:pt x="9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64788" y="2960391"/>
              <a:ext cx="87648" cy="75255"/>
            </a:xfrm>
            <a:custGeom>
              <a:avLst/>
              <a:gdLst/>
              <a:ahLst/>
              <a:cxnLst/>
              <a:rect l="l" t="t" r="r" b="b"/>
              <a:pathLst>
                <a:path w="1612" h="1384" extrusionOk="0">
                  <a:moveTo>
                    <a:pt x="912" y="0"/>
                  </a:moveTo>
                  <a:cubicBezTo>
                    <a:pt x="304" y="0"/>
                    <a:pt x="0" y="760"/>
                    <a:pt x="426" y="1185"/>
                  </a:cubicBezTo>
                  <a:cubicBezTo>
                    <a:pt x="563" y="1322"/>
                    <a:pt x="735" y="1384"/>
                    <a:pt x="904" y="1384"/>
                  </a:cubicBezTo>
                  <a:cubicBezTo>
                    <a:pt x="1262" y="1384"/>
                    <a:pt x="1611" y="1111"/>
                    <a:pt x="1611" y="699"/>
                  </a:cubicBezTo>
                  <a:cubicBezTo>
                    <a:pt x="1611" y="304"/>
                    <a:pt x="1308" y="0"/>
                    <a:pt x="91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15183" y="2732295"/>
              <a:ext cx="87648" cy="74711"/>
            </a:xfrm>
            <a:custGeom>
              <a:avLst/>
              <a:gdLst/>
              <a:ahLst/>
              <a:cxnLst/>
              <a:rect l="l" t="t" r="r" b="b"/>
              <a:pathLst>
                <a:path w="1612" h="1374" extrusionOk="0">
                  <a:moveTo>
                    <a:pt x="943" y="0"/>
                  </a:moveTo>
                  <a:cubicBezTo>
                    <a:pt x="304" y="0"/>
                    <a:pt x="0" y="730"/>
                    <a:pt x="426" y="1155"/>
                  </a:cubicBezTo>
                  <a:cubicBezTo>
                    <a:pt x="577" y="1306"/>
                    <a:pt x="757" y="1374"/>
                    <a:pt x="932" y="1374"/>
                  </a:cubicBezTo>
                  <a:cubicBezTo>
                    <a:pt x="1285" y="1374"/>
                    <a:pt x="1611" y="1096"/>
                    <a:pt x="1611" y="669"/>
                  </a:cubicBezTo>
                  <a:cubicBezTo>
                    <a:pt x="1611" y="304"/>
                    <a:pt x="1308" y="0"/>
                    <a:pt x="9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43311" y="3137214"/>
              <a:ext cx="142184" cy="143822"/>
            </a:xfrm>
            <a:custGeom>
              <a:avLst/>
              <a:gdLst/>
              <a:ahLst/>
              <a:cxnLst/>
              <a:rect l="l" t="t" r="r" b="b"/>
              <a:pathLst>
                <a:path w="2615" h="2645" extrusionOk="0">
                  <a:moveTo>
                    <a:pt x="1307" y="0"/>
                  </a:moveTo>
                  <a:cubicBezTo>
                    <a:pt x="578" y="0"/>
                    <a:pt x="0" y="608"/>
                    <a:pt x="0" y="1307"/>
                  </a:cubicBezTo>
                  <a:cubicBezTo>
                    <a:pt x="0" y="2037"/>
                    <a:pt x="578" y="2645"/>
                    <a:pt x="1307" y="2645"/>
                  </a:cubicBezTo>
                  <a:cubicBezTo>
                    <a:pt x="2037" y="2645"/>
                    <a:pt x="2614" y="2037"/>
                    <a:pt x="2614" y="1307"/>
                  </a:cubicBezTo>
                  <a:cubicBezTo>
                    <a:pt x="2614" y="608"/>
                    <a:pt x="2037" y="0"/>
                    <a:pt x="130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1061" y="2667862"/>
              <a:ext cx="1059394" cy="1047861"/>
            </a:xfrm>
            <a:custGeom>
              <a:avLst/>
              <a:gdLst/>
              <a:ahLst/>
              <a:cxnLst/>
              <a:rect l="l" t="t" r="r" b="b"/>
              <a:pathLst>
                <a:path w="19484" h="19271" extrusionOk="0">
                  <a:moveTo>
                    <a:pt x="12797" y="0"/>
                  </a:moveTo>
                  <a:cubicBezTo>
                    <a:pt x="12979" y="122"/>
                    <a:pt x="13162" y="243"/>
                    <a:pt x="13344" y="365"/>
                  </a:cubicBezTo>
                  <a:cubicBezTo>
                    <a:pt x="16900" y="2979"/>
                    <a:pt x="17326" y="8420"/>
                    <a:pt x="14317" y="12553"/>
                  </a:cubicBezTo>
                  <a:cubicBezTo>
                    <a:pt x="11976" y="15745"/>
                    <a:pt x="8238" y="17204"/>
                    <a:pt x="5046" y="16505"/>
                  </a:cubicBezTo>
                  <a:cubicBezTo>
                    <a:pt x="4073" y="16292"/>
                    <a:pt x="3161" y="15897"/>
                    <a:pt x="2371" y="15319"/>
                  </a:cubicBezTo>
                  <a:cubicBezTo>
                    <a:pt x="2250" y="15228"/>
                    <a:pt x="2158" y="15137"/>
                    <a:pt x="2037" y="15046"/>
                  </a:cubicBezTo>
                  <a:cubicBezTo>
                    <a:pt x="1125" y="14286"/>
                    <a:pt x="426" y="13283"/>
                    <a:pt x="0" y="12158"/>
                  </a:cubicBezTo>
                  <a:cubicBezTo>
                    <a:pt x="1186" y="16201"/>
                    <a:pt x="4772" y="19028"/>
                    <a:pt x="8967" y="19271"/>
                  </a:cubicBezTo>
                  <a:lnTo>
                    <a:pt x="9514" y="19271"/>
                  </a:lnTo>
                  <a:cubicBezTo>
                    <a:pt x="10700" y="19271"/>
                    <a:pt x="11915" y="19058"/>
                    <a:pt x="13040" y="18602"/>
                  </a:cubicBezTo>
                  <a:cubicBezTo>
                    <a:pt x="16931" y="17143"/>
                    <a:pt x="19484" y="13374"/>
                    <a:pt x="19423" y="9210"/>
                  </a:cubicBezTo>
                  <a:cubicBezTo>
                    <a:pt x="19362" y="5046"/>
                    <a:pt x="16688" y="1368"/>
                    <a:pt x="127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5886990" y="445650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192782" y="2564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4279057" y="48183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6758208" y="3471706"/>
            <a:ext cx="2104643" cy="1220869"/>
            <a:chOff x="-3756742" y="3031821"/>
            <a:chExt cx="1084420" cy="629055"/>
          </a:xfrm>
        </p:grpSpPr>
        <p:sp>
          <p:nvSpPr>
            <p:cNvPr id="37" name="Google Shape;37;p2"/>
            <p:cNvSpPr/>
            <p:nvPr/>
          </p:nvSpPr>
          <p:spPr>
            <a:xfrm>
              <a:off x="-3003757" y="3391906"/>
              <a:ext cx="271681" cy="229570"/>
            </a:xfrm>
            <a:custGeom>
              <a:avLst/>
              <a:gdLst/>
              <a:ahLst/>
              <a:cxnLst/>
              <a:rect l="l" t="t" r="r" b="b"/>
              <a:pathLst>
                <a:path w="7600" h="6422" extrusionOk="0">
                  <a:moveTo>
                    <a:pt x="2689" y="1"/>
                  </a:moveTo>
                  <a:cubicBezTo>
                    <a:pt x="2330" y="1"/>
                    <a:pt x="1967" y="51"/>
                    <a:pt x="1703" y="199"/>
                  </a:cubicBezTo>
                  <a:cubicBezTo>
                    <a:pt x="1642" y="260"/>
                    <a:pt x="1551" y="321"/>
                    <a:pt x="1520" y="412"/>
                  </a:cubicBezTo>
                  <a:cubicBezTo>
                    <a:pt x="1490" y="503"/>
                    <a:pt x="1490" y="594"/>
                    <a:pt x="1460" y="655"/>
                  </a:cubicBezTo>
                  <a:cubicBezTo>
                    <a:pt x="1399" y="898"/>
                    <a:pt x="1308" y="1142"/>
                    <a:pt x="1186" y="1354"/>
                  </a:cubicBezTo>
                  <a:lnTo>
                    <a:pt x="1" y="3360"/>
                  </a:lnTo>
                  <a:cubicBezTo>
                    <a:pt x="493" y="5200"/>
                    <a:pt x="2156" y="6422"/>
                    <a:pt x="3973" y="6422"/>
                  </a:cubicBezTo>
                  <a:cubicBezTo>
                    <a:pt x="4287" y="6422"/>
                    <a:pt x="4606" y="6385"/>
                    <a:pt x="4925" y="6309"/>
                  </a:cubicBezTo>
                  <a:cubicBezTo>
                    <a:pt x="4681" y="6278"/>
                    <a:pt x="4469" y="6157"/>
                    <a:pt x="4286" y="6005"/>
                  </a:cubicBezTo>
                  <a:cubicBezTo>
                    <a:pt x="4104" y="5853"/>
                    <a:pt x="4013" y="5610"/>
                    <a:pt x="4043" y="5367"/>
                  </a:cubicBezTo>
                  <a:lnTo>
                    <a:pt x="4043" y="5367"/>
                  </a:lnTo>
                  <a:cubicBezTo>
                    <a:pt x="4469" y="5448"/>
                    <a:pt x="4908" y="5488"/>
                    <a:pt x="5351" y="5488"/>
                  </a:cubicBezTo>
                  <a:cubicBezTo>
                    <a:pt x="5573" y="5488"/>
                    <a:pt x="5796" y="5478"/>
                    <a:pt x="6019" y="5458"/>
                  </a:cubicBezTo>
                  <a:cubicBezTo>
                    <a:pt x="6657" y="5397"/>
                    <a:pt x="7265" y="5002"/>
                    <a:pt x="7599" y="4424"/>
                  </a:cubicBezTo>
                  <a:cubicBezTo>
                    <a:pt x="7144" y="4151"/>
                    <a:pt x="6748" y="3725"/>
                    <a:pt x="6536" y="3209"/>
                  </a:cubicBezTo>
                  <a:cubicBezTo>
                    <a:pt x="6444" y="2813"/>
                    <a:pt x="6262" y="2418"/>
                    <a:pt x="6049" y="2053"/>
                  </a:cubicBezTo>
                  <a:cubicBezTo>
                    <a:pt x="5806" y="1780"/>
                    <a:pt x="5502" y="1567"/>
                    <a:pt x="5137" y="1476"/>
                  </a:cubicBezTo>
                  <a:cubicBezTo>
                    <a:pt x="4742" y="1324"/>
                    <a:pt x="4347" y="1202"/>
                    <a:pt x="3922" y="1111"/>
                  </a:cubicBezTo>
                  <a:cubicBezTo>
                    <a:pt x="4105" y="928"/>
                    <a:pt x="4343" y="833"/>
                    <a:pt x="4583" y="833"/>
                  </a:cubicBezTo>
                  <a:cubicBezTo>
                    <a:pt x="4742" y="833"/>
                    <a:pt x="4901" y="875"/>
                    <a:pt x="5046" y="959"/>
                  </a:cubicBezTo>
                  <a:cubicBezTo>
                    <a:pt x="4651" y="503"/>
                    <a:pt x="4104" y="199"/>
                    <a:pt x="3526" y="78"/>
                  </a:cubicBezTo>
                  <a:cubicBezTo>
                    <a:pt x="3290" y="36"/>
                    <a:pt x="2991" y="1"/>
                    <a:pt x="2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3004829" y="3401200"/>
              <a:ext cx="231465" cy="169515"/>
            </a:xfrm>
            <a:custGeom>
              <a:avLst/>
              <a:gdLst/>
              <a:ahLst/>
              <a:cxnLst/>
              <a:rect l="l" t="t" r="r" b="b"/>
              <a:pathLst>
                <a:path w="6475" h="4742" extrusionOk="0">
                  <a:moveTo>
                    <a:pt x="2097" y="61"/>
                  </a:moveTo>
                  <a:cubicBezTo>
                    <a:pt x="2553" y="0"/>
                    <a:pt x="3009" y="274"/>
                    <a:pt x="3161" y="730"/>
                  </a:cubicBezTo>
                  <a:cubicBezTo>
                    <a:pt x="3009" y="638"/>
                    <a:pt x="2797" y="638"/>
                    <a:pt x="2645" y="760"/>
                  </a:cubicBezTo>
                  <a:cubicBezTo>
                    <a:pt x="3404" y="942"/>
                    <a:pt x="4134" y="1307"/>
                    <a:pt x="4742" y="1854"/>
                  </a:cubicBezTo>
                  <a:cubicBezTo>
                    <a:pt x="5015" y="2189"/>
                    <a:pt x="5289" y="2584"/>
                    <a:pt x="5502" y="3009"/>
                  </a:cubicBezTo>
                  <a:cubicBezTo>
                    <a:pt x="5715" y="3435"/>
                    <a:pt x="6049" y="3769"/>
                    <a:pt x="6474" y="3982"/>
                  </a:cubicBezTo>
                  <a:cubicBezTo>
                    <a:pt x="5958" y="4377"/>
                    <a:pt x="5319" y="4499"/>
                    <a:pt x="4681" y="4377"/>
                  </a:cubicBezTo>
                  <a:cubicBezTo>
                    <a:pt x="4073" y="4256"/>
                    <a:pt x="3465" y="4043"/>
                    <a:pt x="2888" y="3739"/>
                  </a:cubicBezTo>
                  <a:cubicBezTo>
                    <a:pt x="3040" y="4043"/>
                    <a:pt x="3252" y="4256"/>
                    <a:pt x="3556" y="4408"/>
                  </a:cubicBezTo>
                  <a:cubicBezTo>
                    <a:pt x="2827" y="4742"/>
                    <a:pt x="2006" y="4711"/>
                    <a:pt x="1307" y="4377"/>
                  </a:cubicBezTo>
                  <a:cubicBezTo>
                    <a:pt x="638" y="3982"/>
                    <a:pt x="152" y="3313"/>
                    <a:pt x="31" y="2553"/>
                  </a:cubicBezTo>
                  <a:cubicBezTo>
                    <a:pt x="0" y="2158"/>
                    <a:pt x="91" y="1733"/>
                    <a:pt x="274" y="1368"/>
                  </a:cubicBezTo>
                  <a:cubicBezTo>
                    <a:pt x="334" y="1216"/>
                    <a:pt x="395" y="1064"/>
                    <a:pt x="486" y="912"/>
                  </a:cubicBezTo>
                  <a:cubicBezTo>
                    <a:pt x="578" y="790"/>
                    <a:pt x="730" y="669"/>
                    <a:pt x="882" y="578"/>
                  </a:cubicBezTo>
                  <a:cubicBezTo>
                    <a:pt x="1246" y="334"/>
                    <a:pt x="1672" y="152"/>
                    <a:pt x="2097" y="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3003750" y="3457502"/>
              <a:ext cx="331428" cy="203374"/>
            </a:xfrm>
            <a:custGeom>
              <a:avLst/>
              <a:gdLst/>
              <a:ahLst/>
              <a:cxnLst/>
              <a:rect l="l" t="t" r="r" b="b"/>
              <a:pathLst>
                <a:path w="7630" h="4682" extrusionOk="0">
                  <a:moveTo>
                    <a:pt x="6018" y="3314"/>
                  </a:moveTo>
                  <a:cubicBezTo>
                    <a:pt x="5350" y="3375"/>
                    <a:pt x="4711" y="3344"/>
                    <a:pt x="4043" y="3192"/>
                  </a:cubicBezTo>
                  <a:cubicBezTo>
                    <a:pt x="4012" y="3435"/>
                    <a:pt x="4104" y="3679"/>
                    <a:pt x="4316" y="3831"/>
                  </a:cubicBezTo>
                  <a:cubicBezTo>
                    <a:pt x="4499" y="4013"/>
                    <a:pt x="4711" y="4104"/>
                    <a:pt x="4955" y="4165"/>
                  </a:cubicBezTo>
                  <a:cubicBezTo>
                    <a:pt x="2766" y="4682"/>
                    <a:pt x="578" y="3344"/>
                    <a:pt x="0" y="1186"/>
                  </a:cubicBezTo>
                  <a:lnTo>
                    <a:pt x="608" y="183"/>
                  </a:lnTo>
                  <a:lnTo>
                    <a:pt x="1945" y="1"/>
                  </a:lnTo>
                  <a:cubicBezTo>
                    <a:pt x="1945" y="1"/>
                    <a:pt x="3708" y="2128"/>
                    <a:pt x="7629" y="2250"/>
                  </a:cubicBezTo>
                  <a:cubicBezTo>
                    <a:pt x="7265" y="2827"/>
                    <a:pt x="6687" y="3223"/>
                    <a:pt x="6018" y="3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027672" y="3382755"/>
              <a:ext cx="111961" cy="151677"/>
            </a:xfrm>
            <a:custGeom>
              <a:avLst/>
              <a:gdLst/>
              <a:ahLst/>
              <a:cxnLst/>
              <a:rect l="l" t="t" r="r" b="b"/>
              <a:pathLst>
                <a:path w="3132" h="4243" extrusionOk="0">
                  <a:moveTo>
                    <a:pt x="2367" y="1"/>
                  </a:moveTo>
                  <a:cubicBezTo>
                    <a:pt x="1847" y="1"/>
                    <a:pt x="1132" y="655"/>
                    <a:pt x="639" y="1641"/>
                  </a:cubicBezTo>
                  <a:cubicBezTo>
                    <a:pt x="62" y="2796"/>
                    <a:pt x="1" y="3920"/>
                    <a:pt x="518" y="4194"/>
                  </a:cubicBezTo>
                  <a:cubicBezTo>
                    <a:pt x="587" y="4227"/>
                    <a:pt x="662" y="4242"/>
                    <a:pt x="743" y="4242"/>
                  </a:cubicBezTo>
                  <a:cubicBezTo>
                    <a:pt x="1264" y="4242"/>
                    <a:pt x="1993" y="3584"/>
                    <a:pt x="2493" y="2583"/>
                  </a:cubicBezTo>
                  <a:cubicBezTo>
                    <a:pt x="3101" y="1458"/>
                    <a:pt x="3132" y="303"/>
                    <a:pt x="2615" y="60"/>
                  </a:cubicBezTo>
                  <a:cubicBezTo>
                    <a:pt x="2539" y="20"/>
                    <a:pt x="2456" y="1"/>
                    <a:pt x="2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3058093" y="3361235"/>
              <a:ext cx="126081" cy="170516"/>
            </a:xfrm>
            <a:custGeom>
              <a:avLst/>
              <a:gdLst/>
              <a:ahLst/>
              <a:cxnLst/>
              <a:rect l="l" t="t" r="r" b="b"/>
              <a:pathLst>
                <a:path w="3527" h="4770" extrusionOk="0">
                  <a:moveTo>
                    <a:pt x="2697" y="0"/>
                  </a:moveTo>
                  <a:cubicBezTo>
                    <a:pt x="2110" y="0"/>
                    <a:pt x="1279" y="741"/>
                    <a:pt x="700" y="1848"/>
                  </a:cubicBezTo>
                  <a:cubicBezTo>
                    <a:pt x="62" y="3155"/>
                    <a:pt x="1" y="4431"/>
                    <a:pt x="578" y="4705"/>
                  </a:cubicBezTo>
                  <a:cubicBezTo>
                    <a:pt x="662" y="4749"/>
                    <a:pt x="754" y="4770"/>
                    <a:pt x="853" y="4770"/>
                  </a:cubicBezTo>
                  <a:cubicBezTo>
                    <a:pt x="1438" y="4770"/>
                    <a:pt x="2255" y="4030"/>
                    <a:pt x="2828" y="2911"/>
                  </a:cubicBezTo>
                  <a:cubicBezTo>
                    <a:pt x="3466" y="1635"/>
                    <a:pt x="3527" y="358"/>
                    <a:pt x="2949" y="54"/>
                  </a:cubicBezTo>
                  <a:cubicBezTo>
                    <a:pt x="2872" y="18"/>
                    <a:pt x="2787" y="0"/>
                    <a:pt x="269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3590516" y="3051304"/>
              <a:ext cx="631337" cy="476121"/>
            </a:xfrm>
            <a:custGeom>
              <a:avLst/>
              <a:gdLst/>
              <a:ahLst/>
              <a:cxnLst/>
              <a:rect l="l" t="t" r="r" b="b"/>
              <a:pathLst>
                <a:path w="17661" h="13319" extrusionOk="0">
                  <a:moveTo>
                    <a:pt x="3618" y="1"/>
                  </a:moveTo>
                  <a:lnTo>
                    <a:pt x="2007" y="3648"/>
                  </a:lnTo>
                  <a:lnTo>
                    <a:pt x="1" y="7113"/>
                  </a:lnTo>
                  <a:cubicBezTo>
                    <a:pt x="1" y="7113"/>
                    <a:pt x="5350" y="11673"/>
                    <a:pt x="14439" y="13284"/>
                  </a:cubicBezTo>
                  <a:cubicBezTo>
                    <a:pt x="14500" y="13314"/>
                    <a:pt x="14560" y="13314"/>
                    <a:pt x="14621" y="13314"/>
                  </a:cubicBezTo>
                  <a:cubicBezTo>
                    <a:pt x="14661" y="13317"/>
                    <a:pt x="14701" y="13319"/>
                    <a:pt x="14741" y="13319"/>
                  </a:cubicBezTo>
                  <a:cubicBezTo>
                    <a:pt x="15095" y="13319"/>
                    <a:pt x="15442" y="13198"/>
                    <a:pt x="15715" y="12980"/>
                  </a:cubicBezTo>
                  <a:cubicBezTo>
                    <a:pt x="16931" y="12098"/>
                    <a:pt x="17661" y="10700"/>
                    <a:pt x="17661" y="9180"/>
                  </a:cubicBezTo>
                  <a:cubicBezTo>
                    <a:pt x="17630" y="8967"/>
                    <a:pt x="17600" y="8755"/>
                    <a:pt x="17539" y="8542"/>
                  </a:cubicBezTo>
                  <a:cubicBezTo>
                    <a:pt x="17478" y="8390"/>
                    <a:pt x="17387" y="8238"/>
                    <a:pt x="17266" y="8086"/>
                  </a:cubicBezTo>
                  <a:cubicBezTo>
                    <a:pt x="17205" y="8056"/>
                    <a:pt x="17174" y="7995"/>
                    <a:pt x="17114" y="7964"/>
                  </a:cubicBezTo>
                  <a:cubicBezTo>
                    <a:pt x="15959" y="6840"/>
                    <a:pt x="14712" y="5806"/>
                    <a:pt x="13405" y="4864"/>
                  </a:cubicBezTo>
                  <a:cubicBezTo>
                    <a:pt x="11642" y="3587"/>
                    <a:pt x="9727" y="2463"/>
                    <a:pt x="7752" y="1551"/>
                  </a:cubicBezTo>
                  <a:cubicBezTo>
                    <a:pt x="6445" y="913"/>
                    <a:pt x="5047" y="396"/>
                    <a:pt x="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3406881" y="3084299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0"/>
                  </a:moveTo>
                  <a:cubicBezTo>
                    <a:pt x="315" y="0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75" y="583"/>
                    <a:pt x="311" y="590"/>
                    <a:pt x="347" y="590"/>
                  </a:cubicBezTo>
                  <a:cubicBezTo>
                    <a:pt x="452" y="590"/>
                    <a:pt x="564" y="528"/>
                    <a:pt x="609" y="415"/>
                  </a:cubicBezTo>
                  <a:cubicBezTo>
                    <a:pt x="712" y="208"/>
                    <a:pt x="551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3410134" y="3137169"/>
              <a:ext cx="23450" cy="21377"/>
            </a:xfrm>
            <a:custGeom>
              <a:avLst/>
              <a:gdLst/>
              <a:ahLst/>
              <a:cxnLst/>
              <a:rect l="l" t="t" r="r" b="b"/>
              <a:pathLst>
                <a:path w="656" h="598" extrusionOk="0">
                  <a:moveTo>
                    <a:pt x="320" y="0"/>
                  </a:moveTo>
                  <a:cubicBezTo>
                    <a:pt x="213" y="0"/>
                    <a:pt x="107" y="61"/>
                    <a:pt x="61" y="182"/>
                  </a:cubicBezTo>
                  <a:cubicBezTo>
                    <a:pt x="1" y="334"/>
                    <a:pt x="61" y="486"/>
                    <a:pt x="183" y="578"/>
                  </a:cubicBezTo>
                  <a:cubicBezTo>
                    <a:pt x="219" y="591"/>
                    <a:pt x="254" y="597"/>
                    <a:pt x="289" y="597"/>
                  </a:cubicBezTo>
                  <a:cubicBezTo>
                    <a:pt x="490" y="597"/>
                    <a:pt x="656" y="390"/>
                    <a:pt x="578" y="182"/>
                  </a:cubicBezTo>
                  <a:cubicBezTo>
                    <a:pt x="532" y="61"/>
                    <a:pt x="426" y="0"/>
                    <a:pt x="3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421002" y="3192578"/>
              <a:ext cx="24523" cy="21449"/>
            </a:xfrm>
            <a:custGeom>
              <a:avLst/>
              <a:gdLst/>
              <a:ahLst/>
              <a:cxnLst/>
              <a:rect l="l" t="t" r="r" b="b"/>
              <a:pathLst>
                <a:path w="686" h="600" extrusionOk="0">
                  <a:moveTo>
                    <a:pt x="346" y="0"/>
                  </a:moveTo>
                  <a:cubicBezTo>
                    <a:pt x="236" y="0"/>
                    <a:pt x="122" y="61"/>
                    <a:pt x="61" y="183"/>
                  </a:cubicBezTo>
                  <a:cubicBezTo>
                    <a:pt x="1" y="335"/>
                    <a:pt x="61" y="487"/>
                    <a:pt x="213" y="578"/>
                  </a:cubicBezTo>
                  <a:cubicBezTo>
                    <a:pt x="252" y="592"/>
                    <a:pt x="291" y="599"/>
                    <a:pt x="329" y="599"/>
                  </a:cubicBezTo>
                  <a:cubicBezTo>
                    <a:pt x="526" y="599"/>
                    <a:pt x="685" y="412"/>
                    <a:pt x="608" y="183"/>
                  </a:cubicBezTo>
                  <a:cubicBezTo>
                    <a:pt x="563" y="61"/>
                    <a:pt x="457" y="0"/>
                    <a:pt x="3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3448170" y="3249452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1"/>
                  </a:moveTo>
                  <a:cubicBezTo>
                    <a:pt x="315" y="1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83" y="583"/>
                    <a:pt x="322" y="591"/>
                    <a:pt x="360" y="591"/>
                  </a:cubicBezTo>
                  <a:cubicBezTo>
                    <a:pt x="468" y="591"/>
                    <a:pt x="564" y="528"/>
                    <a:pt x="609" y="415"/>
                  </a:cubicBezTo>
                  <a:cubicBezTo>
                    <a:pt x="712" y="208"/>
                    <a:pt x="551" y="1"/>
                    <a:pt x="35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3487278" y="3300535"/>
              <a:ext cx="25488" cy="20555"/>
            </a:xfrm>
            <a:custGeom>
              <a:avLst/>
              <a:gdLst/>
              <a:ahLst/>
              <a:cxnLst/>
              <a:rect l="l" t="t" r="r" b="b"/>
              <a:pathLst>
                <a:path w="713" h="575" extrusionOk="0">
                  <a:moveTo>
                    <a:pt x="350" y="0"/>
                  </a:moveTo>
                  <a:cubicBezTo>
                    <a:pt x="315" y="0"/>
                    <a:pt x="279" y="6"/>
                    <a:pt x="244" y="20"/>
                  </a:cubicBezTo>
                  <a:cubicBezTo>
                    <a:pt x="0" y="111"/>
                    <a:pt x="0" y="445"/>
                    <a:pt x="244" y="567"/>
                  </a:cubicBezTo>
                  <a:cubicBezTo>
                    <a:pt x="270" y="572"/>
                    <a:pt x="296" y="575"/>
                    <a:pt x="321" y="575"/>
                  </a:cubicBezTo>
                  <a:cubicBezTo>
                    <a:pt x="445" y="575"/>
                    <a:pt x="558" y="516"/>
                    <a:pt x="608" y="415"/>
                  </a:cubicBezTo>
                  <a:cubicBezTo>
                    <a:pt x="712" y="208"/>
                    <a:pt x="550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3534000" y="3323485"/>
              <a:ext cx="24487" cy="20912"/>
            </a:xfrm>
            <a:custGeom>
              <a:avLst/>
              <a:gdLst/>
              <a:ahLst/>
              <a:cxnLst/>
              <a:rect l="l" t="t" r="r" b="b"/>
              <a:pathLst>
                <a:path w="685" h="585" extrusionOk="0">
                  <a:moveTo>
                    <a:pt x="330" y="0"/>
                  </a:moveTo>
                  <a:cubicBezTo>
                    <a:pt x="231" y="0"/>
                    <a:pt x="134" y="54"/>
                    <a:pt x="92" y="168"/>
                  </a:cubicBezTo>
                  <a:cubicBezTo>
                    <a:pt x="0" y="320"/>
                    <a:pt x="92" y="502"/>
                    <a:pt x="213" y="563"/>
                  </a:cubicBezTo>
                  <a:cubicBezTo>
                    <a:pt x="253" y="578"/>
                    <a:pt x="292" y="585"/>
                    <a:pt x="330" y="585"/>
                  </a:cubicBezTo>
                  <a:cubicBezTo>
                    <a:pt x="526" y="585"/>
                    <a:pt x="685" y="402"/>
                    <a:pt x="608" y="198"/>
                  </a:cubicBezTo>
                  <a:cubicBezTo>
                    <a:pt x="560" y="69"/>
                    <a:pt x="443" y="0"/>
                    <a:pt x="33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3071141" y="3284163"/>
              <a:ext cx="23951" cy="20841"/>
            </a:xfrm>
            <a:custGeom>
              <a:avLst/>
              <a:gdLst/>
              <a:ahLst/>
              <a:cxnLst/>
              <a:rect l="l" t="t" r="r" b="b"/>
              <a:pathLst>
                <a:path w="670" h="583" extrusionOk="0">
                  <a:moveTo>
                    <a:pt x="333" y="1"/>
                  </a:moveTo>
                  <a:cubicBezTo>
                    <a:pt x="242" y="1"/>
                    <a:pt x="149" y="48"/>
                    <a:pt x="92" y="143"/>
                  </a:cubicBezTo>
                  <a:cubicBezTo>
                    <a:pt x="1" y="265"/>
                    <a:pt x="31" y="447"/>
                    <a:pt x="183" y="539"/>
                  </a:cubicBezTo>
                  <a:cubicBezTo>
                    <a:pt x="234" y="569"/>
                    <a:pt x="285" y="582"/>
                    <a:pt x="333" y="582"/>
                  </a:cubicBezTo>
                  <a:cubicBezTo>
                    <a:pt x="430" y="582"/>
                    <a:pt x="518" y="528"/>
                    <a:pt x="579" y="447"/>
                  </a:cubicBezTo>
                  <a:cubicBezTo>
                    <a:pt x="670" y="295"/>
                    <a:pt x="639" y="143"/>
                    <a:pt x="487" y="52"/>
                  </a:cubicBezTo>
                  <a:cubicBezTo>
                    <a:pt x="442" y="18"/>
                    <a:pt x="388" y="1"/>
                    <a:pt x="33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3079828" y="3336855"/>
              <a:ext cx="26703" cy="21377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44" y="0"/>
                  </a:moveTo>
                  <a:cubicBezTo>
                    <a:pt x="252" y="0"/>
                    <a:pt x="158" y="46"/>
                    <a:pt x="92" y="159"/>
                  </a:cubicBezTo>
                  <a:cubicBezTo>
                    <a:pt x="1" y="280"/>
                    <a:pt x="62" y="463"/>
                    <a:pt x="183" y="554"/>
                  </a:cubicBezTo>
                  <a:cubicBezTo>
                    <a:pt x="234" y="584"/>
                    <a:pt x="288" y="598"/>
                    <a:pt x="340" y="598"/>
                  </a:cubicBezTo>
                  <a:cubicBezTo>
                    <a:pt x="443" y="598"/>
                    <a:pt x="538" y="544"/>
                    <a:pt x="578" y="463"/>
                  </a:cubicBezTo>
                  <a:cubicBezTo>
                    <a:pt x="747" y="232"/>
                    <a:pt x="551" y="0"/>
                    <a:pt x="34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096128" y="3391656"/>
              <a:ext cx="25953" cy="20912"/>
            </a:xfrm>
            <a:custGeom>
              <a:avLst/>
              <a:gdLst/>
              <a:ahLst/>
              <a:cxnLst/>
              <a:rect l="l" t="t" r="r" b="b"/>
              <a:pathLst>
                <a:path w="726" h="585" extrusionOk="0">
                  <a:moveTo>
                    <a:pt x="313" y="1"/>
                  </a:moveTo>
                  <a:cubicBezTo>
                    <a:pt x="221" y="1"/>
                    <a:pt x="127" y="43"/>
                    <a:pt x="62" y="146"/>
                  </a:cubicBezTo>
                  <a:cubicBezTo>
                    <a:pt x="1" y="267"/>
                    <a:pt x="31" y="450"/>
                    <a:pt x="153" y="541"/>
                  </a:cubicBezTo>
                  <a:cubicBezTo>
                    <a:pt x="204" y="571"/>
                    <a:pt x="258" y="585"/>
                    <a:pt x="310" y="585"/>
                  </a:cubicBezTo>
                  <a:cubicBezTo>
                    <a:pt x="416" y="585"/>
                    <a:pt x="518" y="531"/>
                    <a:pt x="578" y="450"/>
                  </a:cubicBezTo>
                  <a:cubicBezTo>
                    <a:pt x="726" y="218"/>
                    <a:pt x="523" y="1"/>
                    <a:pt x="31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129803" y="3444169"/>
              <a:ext cx="23951" cy="21163"/>
            </a:xfrm>
            <a:custGeom>
              <a:avLst/>
              <a:gdLst/>
              <a:ahLst/>
              <a:cxnLst/>
              <a:rect l="l" t="t" r="r" b="b"/>
              <a:pathLst>
                <a:path w="670" h="592" extrusionOk="0">
                  <a:moveTo>
                    <a:pt x="351" y="0"/>
                  </a:moveTo>
                  <a:cubicBezTo>
                    <a:pt x="254" y="0"/>
                    <a:pt x="153" y="54"/>
                    <a:pt x="92" y="136"/>
                  </a:cubicBezTo>
                  <a:cubicBezTo>
                    <a:pt x="1" y="288"/>
                    <a:pt x="31" y="470"/>
                    <a:pt x="183" y="561"/>
                  </a:cubicBezTo>
                  <a:cubicBezTo>
                    <a:pt x="224" y="581"/>
                    <a:pt x="271" y="591"/>
                    <a:pt x="319" y="591"/>
                  </a:cubicBezTo>
                  <a:cubicBezTo>
                    <a:pt x="416" y="591"/>
                    <a:pt x="517" y="551"/>
                    <a:pt x="578" y="470"/>
                  </a:cubicBezTo>
                  <a:cubicBezTo>
                    <a:pt x="669" y="318"/>
                    <a:pt x="639" y="136"/>
                    <a:pt x="487" y="44"/>
                  </a:cubicBezTo>
                  <a:cubicBezTo>
                    <a:pt x="446" y="14"/>
                    <a:pt x="399" y="0"/>
                    <a:pt x="35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180850" y="3486172"/>
              <a:ext cx="26274" cy="21484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37" y="1"/>
                  </a:moveTo>
                  <a:cubicBezTo>
                    <a:pt x="247" y="1"/>
                    <a:pt x="156" y="43"/>
                    <a:pt x="91" y="146"/>
                  </a:cubicBezTo>
                  <a:cubicBezTo>
                    <a:pt x="0" y="298"/>
                    <a:pt x="61" y="480"/>
                    <a:pt x="182" y="572"/>
                  </a:cubicBezTo>
                  <a:cubicBezTo>
                    <a:pt x="231" y="591"/>
                    <a:pt x="282" y="601"/>
                    <a:pt x="332" y="601"/>
                  </a:cubicBezTo>
                  <a:cubicBezTo>
                    <a:pt x="441" y="601"/>
                    <a:pt x="546" y="554"/>
                    <a:pt x="608" y="450"/>
                  </a:cubicBezTo>
                  <a:cubicBezTo>
                    <a:pt x="734" y="218"/>
                    <a:pt x="539" y="1"/>
                    <a:pt x="337" y="1"/>
                  </a:cubicBezTo>
                  <a:close/>
                </a:path>
              </a:pathLst>
            </a:custGeom>
            <a:solidFill>
              <a:srgbClr val="A8B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3623118" y="3045942"/>
              <a:ext cx="195646" cy="265032"/>
            </a:xfrm>
            <a:custGeom>
              <a:avLst/>
              <a:gdLst/>
              <a:ahLst/>
              <a:cxnLst/>
              <a:rect l="l" t="t" r="r" b="b"/>
              <a:pathLst>
                <a:path w="5473" h="7414" extrusionOk="0">
                  <a:moveTo>
                    <a:pt x="3900" y="1"/>
                  </a:moveTo>
                  <a:cubicBezTo>
                    <a:pt x="3494" y="1"/>
                    <a:pt x="3034" y="147"/>
                    <a:pt x="2554" y="455"/>
                  </a:cubicBezTo>
                  <a:cubicBezTo>
                    <a:pt x="974" y="1640"/>
                    <a:pt x="1" y="3494"/>
                    <a:pt x="31" y="5500"/>
                  </a:cubicBezTo>
                  <a:cubicBezTo>
                    <a:pt x="94" y="6727"/>
                    <a:pt x="725" y="7413"/>
                    <a:pt x="1594" y="7413"/>
                  </a:cubicBezTo>
                  <a:cubicBezTo>
                    <a:pt x="1996" y="7413"/>
                    <a:pt x="2448" y="7267"/>
                    <a:pt x="2919" y="6959"/>
                  </a:cubicBezTo>
                  <a:cubicBezTo>
                    <a:pt x="4530" y="5774"/>
                    <a:pt x="5472" y="3920"/>
                    <a:pt x="5472" y="1914"/>
                  </a:cubicBezTo>
                  <a:cubicBezTo>
                    <a:pt x="5410" y="687"/>
                    <a:pt x="4779" y="1"/>
                    <a:pt x="390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645925" y="3039865"/>
              <a:ext cx="217345" cy="265246"/>
            </a:xfrm>
            <a:custGeom>
              <a:avLst/>
              <a:gdLst/>
              <a:ahLst/>
              <a:cxnLst/>
              <a:rect l="l" t="t" r="r" b="b"/>
              <a:pathLst>
                <a:path w="6080" h="7420" extrusionOk="0">
                  <a:moveTo>
                    <a:pt x="4210" y="0"/>
                  </a:moveTo>
                  <a:cubicBezTo>
                    <a:pt x="3137" y="0"/>
                    <a:pt x="1805" y="1049"/>
                    <a:pt x="973" y="2661"/>
                  </a:cubicBezTo>
                  <a:cubicBezTo>
                    <a:pt x="1" y="4637"/>
                    <a:pt x="92" y="6704"/>
                    <a:pt x="1247" y="7281"/>
                  </a:cubicBezTo>
                  <a:cubicBezTo>
                    <a:pt x="1439" y="7375"/>
                    <a:pt x="1649" y="7420"/>
                    <a:pt x="1871" y="7420"/>
                  </a:cubicBezTo>
                  <a:cubicBezTo>
                    <a:pt x="2943" y="7420"/>
                    <a:pt x="4276" y="6371"/>
                    <a:pt x="5107" y="4759"/>
                  </a:cubicBezTo>
                  <a:cubicBezTo>
                    <a:pt x="6080" y="2783"/>
                    <a:pt x="5989" y="716"/>
                    <a:pt x="4834" y="138"/>
                  </a:cubicBezTo>
                  <a:cubicBezTo>
                    <a:pt x="4641" y="45"/>
                    <a:pt x="4431" y="0"/>
                    <a:pt x="4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756742" y="3031821"/>
              <a:ext cx="282548" cy="267248"/>
            </a:xfrm>
            <a:custGeom>
              <a:avLst/>
              <a:gdLst/>
              <a:ahLst/>
              <a:cxnLst/>
              <a:rect l="l" t="t" r="r" b="b"/>
              <a:pathLst>
                <a:path w="7904" h="7476" extrusionOk="0">
                  <a:moveTo>
                    <a:pt x="5684" y="1"/>
                  </a:moveTo>
                  <a:cubicBezTo>
                    <a:pt x="3888" y="1"/>
                    <a:pt x="1689" y="384"/>
                    <a:pt x="578" y="607"/>
                  </a:cubicBezTo>
                  <a:cubicBezTo>
                    <a:pt x="213" y="667"/>
                    <a:pt x="0" y="1062"/>
                    <a:pt x="183" y="1427"/>
                  </a:cubicBezTo>
                  <a:cubicBezTo>
                    <a:pt x="912" y="2947"/>
                    <a:pt x="2766" y="6716"/>
                    <a:pt x="4286" y="7476"/>
                  </a:cubicBezTo>
                  <a:lnTo>
                    <a:pt x="6110" y="3920"/>
                  </a:lnTo>
                  <a:lnTo>
                    <a:pt x="6748" y="2613"/>
                  </a:lnTo>
                  <a:lnTo>
                    <a:pt x="7903" y="363"/>
                  </a:lnTo>
                  <a:cubicBezTo>
                    <a:pt x="7394" y="98"/>
                    <a:pt x="6590" y="1"/>
                    <a:pt x="5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3156971" y="3279480"/>
              <a:ext cx="197791" cy="247945"/>
            </a:xfrm>
            <a:custGeom>
              <a:avLst/>
              <a:gdLst/>
              <a:ahLst/>
              <a:cxnLst/>
              <a:rect l="l" t="t" r="r" b="b"/>
              <a:pathLst>
                <a:path w="5533" h="6936" extrusionOk="0">
                  <a:moveTo>
                    <a:pt x="3223" y="1"/>
                  </a:moveTo>
                  <a:cubicBezTo>
                    <a:pt x="3344" y="305"/>
                    <a:pt x="3435" y="639"/>
                    <a:pt x="3435" y="974"/>
                  </a:cubicBezTo>
                  <a:cubicBezTo>
                    <a:pt x="3435" y="2949"/>
                    <a:pt x="2493" y="4834"/>
                    <a:pt x="882" y="6019"/>
                  </a:cubicBezTo>
                  <a:cubicBezTo>
                    <a:pt x="609" y="6202"/>
                    <a:pt x="305" y="6323"/>
                    <a:pt x="1" y="6414"/>
                  </a:cubicBezTo>
                  <a:cubicBezTo>
                    <a:pt x="730" y="6597"/>
                    <a:pt x="1521" y="6779"/>
                    <a:pt x="2311" y="6931"/>
                  </a:cubicBezTo>
                  <a:lnTo>
                    <a:pt x="2493" y="6931"/>
                  </a:lnTo>
                  <a:cubicBezTo>
                    <a:pt x="2533" y="6934"/>
                    <a:pt x="2573" y="6936"/>
                    <a:pt x="2613" y="6936"/>
                  </a:cubicBezTo>
                  <a:cubicBezTo>
                    <a:pt x="2968" y="6936"/>
                    <a:pt x="3317" y="6815"/>
                    <a:pt x="3618" y="6597"/>
                  </a:cubicBezTo>
                  <a:cubicBezTo>
                    <a:pt x="4803" y="5715"/>
                    <a:pt x="5533" y="4317"/>
                    <a:pt x="5533" y="2797"/>
                  </a:cubicBezTo>
                  <a:cubicBezTo>
                    <a:pt x="5533" y="2584"/>
                    <a:pt x="5472" y="2372"/>
                    <a:pt x="5411" y="2159"/>
                  </a:cubicBezTo>
                  <a:cubicBezTo>
                    <a:pt x="5350" y="2007"/>
                    <a:pt x="5259" y="1855"/>
                    <a:pt x="5138" y="1703"/>
                  </a:cubicBezTo>
                  <a:cubicBezTo>
                    <a:pt x="5107" y="1673"/>
                    <a:pt x="5046" y="1612"/>
                    <a:pt x="5016" y="1581"/>
                  </a:cubicBezTo>
                  <a:cubicBezTo>
                    <a:pt x="4408" y="1004"/>
                    <a:pt x="3800" y="487"/>
                    <a:pt x="3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357979" y="3106712"/>
              <a:ext cx="266784" cy="206156"/>
            </a:xfrm>
            <a:custGeom>
              <a:avLst/>
              <a:gdLst/>
              <a:ahLst/>
              <a:cxnLst/>
              <a:rect l="l" t="t" r="r" b="b"/>
              <a:pathLst>
                <a:path w="7463" h="5767" extrusionOk="0">
                  <a:moveTo>
                    <a:pt x="1277" y="1"/>
                  </a:moveTo>
                  <a:cubicBezTo>
                    <a:pt x="335" y="305"/>
                    <a:pt x="1" y="1278"/>
                    <a:pt x="517" y="2463"/>
                  </a:cubicBezTo>
                  <a:cubicBezTo>
                    <a:pt x="1368" y="4196"/>
                    <a:pt x="3040" y="5411"/>
                    <a:pt x="4955" y="5746"/>
                  </a:cubicBezTo>
                  <a:cubicBezTo>
                    <a:pt x="5082" y="5759"/>
                    <a:pt x="5205" y="5766"/>
                    <a:pt x="5323" y="5766"/>
                  </a:cubicBezTo>
                  <a:cubicBezTo>
                    <a:pt x="6776" y="5766"/>
                    <a:pt x="7463" y="4748"/>
                    <a:pt x="6900" y="3314"/>
                  </a:cubicBezTo>
                  <a:cubicBezTo>
                    <a:pt x="5137" y="2037"/>
                    <a:pt x="3253" y="943"/>
                    <a:pt x="127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334064" y="3115435"/>
              <a:ext cx="225567" cy="173590"/>
            </a:xfrm>
            <a:custGeom>
              <a:avLst/>
              <a:gdLst/>
              <a:ahLst/>
              <a:cxnLst/>
              <a:rect l="l" t="t" r="r" b="b"/>
              <a:pathLst>
                <a:path w="6310" h="4856" extrusionOk="0">
                  <a:moveTo>
                    <a:pt x="1094" y="0"/>
                  </a:moveTo>
                  <a:cubicBezTo>
                    <a:pt x="304" y="274"/>
                    <a:pt x="0" y="1064"/>
                    <a:pt x="456" y="2067"/>
                  </a:cubicBezTo>
                  <a:cubicBezTo>
                    <a:pt x="1186" y="3556"/>
                    <a:pt x="2584" y="4559"/>
                    <a:pt x="4195" y="4833"/>
                  </a:cubicBezTo>
                  <a:cubicBezTo>
                    <a:pt x="4314" y="4848"/>
                    <a:pt x="4429" y="4856"/>
                    <a:pt x="4538" y="4856"/>
                  </a:cubicBezTo>
                  <a:cubicBezTo>
                    <a:pt x="5737" y="4856"/>
                    <a:pt x="6310" y="3966"/>
                    <a:pt x="5836" y="2797"/>
                  </a:cubicBezTo>
                  <a:cubicBezTo>
                    <a:pt x="4347" y="1733"/>
                    <a:pt x="2736" y="790"/>
                    <a:pt x="1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3158043" y="3211024"/>
              <a:ext cx="47830" cy="77179"/>
            </a:xfrm>
            <a:custGeom>
              <a:avLst/>
              <a:gdLst/>
              <a:ahLst/>
              <a:cxnLst/>
              <a:rect l="l" t="t" r="r" b="b"/>
              <a:pathLst>
                <a:path w="1338" h="2159" extrusionOk="0">
                  <a:moveTo>
                    <a:pt x="730" y="1"/>
                  </a:moveTo>
                  <a:cubicBezTo>
                    <a:pt x="1003" y="974"/>
                    <a:pt x="669" y="1794"/>
                    <a:pt x="0" y="2159"/>
                  </a:cubicBezTo>
                  <a:cubicBezTo>
                    <a:pt x="912" y="1977"/>
                    <a:pt x="1338" y="1186"/>
                    <a:pt x="912" y="123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352545" y="3390369"/>
              <a:ext cx="327090" cy="232109"/>
            </a:xfrm>
            <a:custGeom>
              <a:avLst/>
              <a:gdLst/>
              <a:ahLst/>
              <a:cxnLst/>
              <a:rect l="l" t="t" r="r" b="b"/>
              <a:pathLst>
                <a:path w="9150" h="6493" extrusionOk="0">
                  <a:moveTo>
                    <a:pt x="1049" y="0"/>
                  </a:moveTo>
                  <a:cubicBezTo>
                    <a:pt x="684" y="0"/>
                    <a:pt x="436" y="86"/>
                    <a:pt x="274" y="182"/>
                  </a:cubicBezTo>
                  <a:cubicBezTo>
                    <a:pt x="61" y="303"/>
                    <a:pt x="0" y="546"/>
                    <a:pt x="122" y="729"/>
                  </a:cubicBezTo>
                  <a:cubicBezTo>
                    <a:pt x="2961" y="5772"/>
                    <a:pt x="6649" y="6492"/>
                    <a:pt x="8422" y="6492"/>
                  </a:cubicBezTo>
                  <a:cubicBezTo>
                    <a:pt x="8605" y="6492"/>
                    <a:pt x="8767" y="6485"/>
                    <a:pt x="8906" y="6473"/>
                  </a:cubicBezTo>
                  <a:cubicBezTo>
                    <a:pt x="9089" y="6473"/>
                    <a:pt x="9150" y="6230"/>
                    <a:pt x="8998" y="6139"/>
                  </a:cubicBezTo>
                  <a:cubicBezTo>
                    <a:pt x="7508" y="5318"/>
                    <a:pt x="6353" y="4011"/>
                    <a:pt x="5745" y="2431"/>
                  </a:cubicBezTo>
                  <a:cubicBezTo>
                    <a:pt x="5684" y="2279"/>
                    <a:pt x="5593" y="2157"/>
                    <a:pt x="5472" y="2066"/>
                  </a:cubicBezTo>
                  <a:cubicBezTo>
                    <a:pt x="3216" y="416"/>
                    <a:pt x="1850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352545" y="3392478"/>
              <a:ext cx="327090" cy="232573"/>
            </a:xfrm>
            <a:custGeom>
              <a:avLst/>
              <a:gdLst/>
              <a:ahLst/>
              <a:cxnLst/>
              <a:rect l="l" t="t" r="r" b="b"/>
              <a:pathLst>
                <a:path w="9150" h="6506" extrusionOk="0">
                  <a:moveTo>
                    <a:pt x="122" y="670"/>
                  </a:moveTo>
                  <a:cubicBezTo>
                    <a:pt x="0" y="487"/>
                    <a:pt x="61" y="244"/>
                    <a:pt x="274" y="123"/>
                  </a:cubicBezTo>
                  <a:cubicBezTo>
                    <a:pt x="365" y="62"/>
                    <a:pt x="456" y="31"/>
                    <a:pt x="578" y="1"/>
                  </a:cubicBezTo>
                  <a:cubicBezTo>
                    <a:pt x="578" y="62"/>
                    <a:pt x="608" y="123"/>
                    <a:pt x="608" y="183"/>
                  </a:cubicBezTo>
                  <a:cubicBezTo>
                    <a:pt x="3374" y="5077"/>
                    <a:pt x="6931" y="5898"/>
                    <a:pt x="8754" y="5959"/>
                  </a:cubicBezTo>
                  <a:lnTo>
                    <a:pt x="8998" y="6080"/>
                  </a:lnTo>
                  <a:cubicBezTo>
                    <a:pt x="9150" y="6171"/>
                    <a:pt x="9089" y="6414"/>
                    <a:pt x="8906" y="6414"/>
                  </a:cubicBezTo>
                  <a:cubicBezTo>
                    <a:pt x="7417" y="6506"/>
                    <a:pt x="3253" y="6232"/>
                    <a:pt x="122" y="67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298209" y="3142031"/>
              <a:ext cx="83685" cy="61700"/>
            </a:xfrm>
            <a:custGeom>
              <a:avLst/>
              <a:gdLst/>
              <a:ahLst/>
              <a:cxnLst/>
              <a:rect l="l" t="t" r="r" b="b"/>
              <a:pathLst>
                <a:path w="2341" h="1726" extrusionOk="0">
                  <a:moveTo>
                    <a:pt x="609" y="0"/>
                  </a:moveTo>
                  <a:cubicBezTo>
                    <a:pt x="423" y="0"/>
                    <a:pt x="270" y="56"/>
                    <a:pt x="183" y="168"/>
                  </a:cubicBezTo>
                  <a:cubicBezTo>
                    <a:pt x="0" y="442"/>
                    <a:pt x="274" y="989"/>
                    <a:pt x="791" y="1384"/>
                  </a:cubicBezTo>
                  <a:cubicBezTo>
                    <a:pt x="1122" y="1605"/>
                    <a:pt x="1475" y="1725"/>
                    <a:pt x="1750" y="1725"/>
                  </a:cubicBezTo>
                  <a:cubicBezTo>
                    <a:pt x="1929" y="1725"/>
                    <a:pt x="2074" y="1674"/>
                    <a:pt x="2158" y="1566"/>
                  </a:cubicBezTo>
                  <a:cubicBezTo>
                    <a:pt x="2341" y="1293"/>
                    <a:pt x="2067" y="745"/>
                    <a:pt x="1520" y="350"/>
                  </a:cubicBezTo>
                  <a:cubicBezTo>
                    <a:pt x="1215" y="117"/>
                    <a:pt x="878" y="0"/>
                    <a:pt x="609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272149" y="3213204"/>
              <a:ext cx="35890" cy="22592"/>
            </a:xfrm>
            <a:custGeom>
              <a:avLst/>
              <a:gdLst/>
              <a:ahLst/>
              <a:cxnLst/>
              <a:rect l="l" t="t" r="r" b="b"/>
              <a:pathLst>
                <a:path w="1004" h="632" extrusionOk="0">
                  <a:moveTo>
                    <a:pt x="267" y="1"/>
                  </a:moveTo>
                  <a:cubicBezTo>
                    <a:pt x="168" y="1"/>
                    <a:pt x="92" y="31"/>
                    <a:pt x="62" y="92"/>
                  </a:cubicBezTo>
                  <a:cubicBezTo>
                    <a:pt x="1" y="213"/>
                    <a:pt x="153" y="396"/>
                    <a:pt x="396" y="517"/>
                  </a:cubicBezTo>
                  <a:cubicBezTo>
                    <a:pt x="518" y="593"/>
                    <a:pt x="639" y="631"/>
                    <a:pt x="738" y="631"/>
                  </a:cubicBezTo>
                  <a:cubicBezTo>
                    <a:pt x="837" y="631"/>
                    <a:pt x="913" y="593"/>
                    <a:pt x="943" y="517"/>
                  </a:cubicBezTo>
                  <a:cubicBezTo>
                    <a:pt x="1004" y="396"/>
                    <a:pt x="852" y="213"/>
                    <a:pt x="609" y="92"/>
                  </a:cubicBezTo>
                  <a:cubicBezTo>
                    <a:pt x="487" y="31"/>
                    <a:pt x="366" y="1"/>
                    <a:pt x="267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3694828" y="3046549"/>
              <a:ext cx="131515" cy="25595"/>
            </a:xfrm>
            <a:custGeom>
              <a:avLst/>
              <a:gdLst/>
              <a:ahLst/>
              <a:cxnLst/>
              <a:rect l="l" t="t" r="r" b="b"/>
              <a:pathLst>
                <a:path w="3679" h="716" extrusionOk="0">
                  <a:moveTo>
                    <a:pt x="3152" y="1"/>
                  </a:moveTo>
                  <a:cubicBezTo>
                    <a:pt x="3103" y="1"/>
                    <a:pt x="3056" y="5"/>
                    <a:pt x="3010" y="12"/>
                  </a:cubicBezTo>
                  <a:cubicBezTo>
                    <a:pt x="2584" y="12"/>
                    <a:pt x="2159" y="43"/>
                    <a:pt x="1764" y="103"/>
                  </a:cubicBezTo>
                  <a:cubicBezTo>
                    <a:pt x="1399" y="134"/>
                    <a:pt x="1034" y="164"/>
                    <a:pt x="700" y="255"/>
                  </a:cubicBezTo>
                  <a:cubicBezTo>
                    <a:pt x="548" y="286"/>
                    <a:pt x="1" y="438"/>
                    <a:pt x="274" y="650"/>
                  </a:cubicBezTo>
                  <a:cubicBezTo>
                    <a:pt x="366" y="711"/>
                    <a:pt x="487" y="711"/>
                    <a:pt x="609" y="711"/>
                  </a:cubicBezTo>
                  <a:cubicBezTo>
                    <a:pt x="702" y="714"/>
                    <a:pt x="795" y="716"/>
                    <a:pt x="889" y="716"/>
                  </a:cubicBezTo>
                  <a:cubicBezTo>
                    <a:pt x="1713" y="716"/>
                    <a:pt x="2556" y="598"/>
                    <a:pt x="3375" y="407"/>
                  </a:cubicBezTo>
                  <a:cubicBezTo>
                    <a:pt x="3496" y="377"/>
                    <a:pt x="3679" y="286"/>
                    <a:pt x="3648" y="195"/>
                  </a:cubicBezTo>
                  <a:cubicBezTo>
                    <a:pt x="3648" y="134"/>
                    <a:pt x="3618" y="134"/>
                    <a:pt x="3588" y="103"/>
                  </a:cubicBezTo>
                  <a:cubicBezTo>
                    <a:pt x="3451" y="35"/>
                    <a:pt x="3297" y="1"/>
                    <a:pt x="3152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549228" y="3051054"/>
              <a:ext cx="32637" cy="14406"/>
            </a:xfrm>
            <a:custGeom>
              <a:avLst/>
              <a:gdLst/>
              <a:ahLst/>
              <a:cxnLst/>
              <a:rect l="l" t="t" r="r" b="b"/>
              <a:pathLst>
                <a:path w="913" h="403" extrusionOk="0">
                  <a:moveTo>
                    <a:pt x="335" y="0"/>
                  </a:moveTo>
                  <a:cubicBezTo>
                    <a:pt x="147" y="0"/>
                    <a:pt x="1" y="59"/>
                    <a:pt x="1" y="160"/>
                  </a:cubicBezTo>
                  <a:cubicBezTo>
                    <a:pt x="1" y="281"/>
                    <a:pt x="214" y="373"/>
                    <a:pt x="426" y="403"/>
                  </a:cubicBezTo>
                  <a:cubicBezTo>
                    <a:pt x="700" y="403"/>
                    <a:pt x="882" y="342"/>
                    <a:pt x="913" y="221"/>
                  </a:cubicBezTo>
                  <a:cubicBezTo>
                    <a:pt x="913" y="129"/>
                    <a:pt x="730" y="8"/>
                    <a:pt x="457" y="8"/>
                  </a:cubicBezTo>
                  <a:cubicBezTo>
                    <a:pt x="415" y="3"/>
                    <a:pt x="374" y="0"/>
                    <a:pt x="335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1248150" y="1348825"/>
            <a:ext cx="6647700" cy="19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rgbClr val="F72585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1656000" y="3593825"/>
            <a:ext cx="583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0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72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3"/>
          <p:cNvGrpSpPr/>
          <p:nvPr/>
        </p:nvGrpSpPr>
        <p:grpSpPr>
          <a:xfrm>
            <a:off x="5707102" y="-991416"/>
            <a:ext cx="5171103" cy="2613897"/>
            <a:chOff x="6326053" y="-447699"/>
            <a:chExt cx="4049415" cy="2046905"/>
          </a:xfrm>
        </p:grpSpPr>
        <p:sp>
          <p:nvSpPr>
            <p:cNvPr id="345" name="Google Shape;345;p13"/>
            <p:cNvSpPr/>
            <p:nvPr/>
          </p:nvSpPr>
          <p:spPr>
            <a:xfrm rot="1117109">
              <a:off x="9705664" y="1164810"/>
              <a:ext cx="255954" cy="350224"/>
            </a:xfrm>
            <a:custGeom>
              <a:avLst/>
              <a:gdLst/>
              <a:ahLst/>
              <a:cxnLst/>
              <a:rect l="l" t="t" r="r" b="b"/>
              <a:pathLst>
                <a:path w="4165" h="5699" extrusionOk="0">
                  <a:moveTo>
                    <a:pt x="4134" y="0"/>
                  </a:moveTo>
                  <a:lnTo>
                    <a:pt x="0" y="1794"/>
                  </a:lnTo>
                  <a:lnTo>
                    <a:pt x="3800" y="5623"/>
                  </a:lnTo>
                  <a:cubicBezTo>
                    <a:pt x="3841" y="5675"/>
                    <a:pt x="3897" y="5699"/>
                    <a:pt x="3952" y="5699"/>
                  </a:cubicBezTo>
                  <a:cubicBezTo>
                    <a:pt x="4059" y="5699"/>
                    <a:pt x="4164" y="5612"/>
                    <a:pt x="4164" y="5471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 rot="1117109">
              <a:off x="9375544" y="1183677"/>
              <a:ext cx="269044" cy="343464"/>
            </a:xfrm>
            <a:custGeom>
              <a:avLst/>
              <a:gdLst/>
              <a:ahLst/>
              <a:cxnLst/>
              <a:rect l="l" t="t" r="r" b="b"/>
              <a:pathLst>
                <a:path w="4378" h="5589" extrusionOk="0">
                  <a:moveTo>
                    <a:pt x="4378" y="1"/>
                  </a:moveTo>
                  <a:lnTo>
                    <a:pt x="1" y="1156"/>
                  </a:lnTo>
                  <a:lnTo>
                    <a:pt x="3192" y="5503"/>
                  </a:lnTo>
                  <a:cubicBezTo>
                    <a:pt x="3228" y="5562"/>
                    <a:pt x="3287" y="5589"/>
                    <a:pt x="3347" y="5589"/>
                  </a:cubicBezTo>
                  <a:cubicBezTo>
                    <a:pt x="3441" y="5589"/>
                    <a:pt x="3539" y="5523"/>
                    <a:pt x="3557" y="5411"/>
                  </a:cubicBezTo>
                  <a:lnTo>
                    <a:pt x="4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 rot="1117109">
              <a:off x="9052631" y="1162144"/>
              <a:ext cx="272793" cy="338548"/>
            </a:xfrm>
            <a:custGeom>
              <a:avLst/>
              <a:gdLst/>
              <a:ahLst/>
              <a:cxnLst/>
              <a:rect l="l" t="t" r="r" b="b"/>
              <a:pathLst>
                <a:path w="4439" h="5509" extrusionOk="0">
                  <a:moveTo>
                    <a:pt x="4438" y="0"/>
                  </a:moveTo>
                  <a:lnTo>
                    <a:pt x="0" y="791"/>
                  </a:lnTo>
                  <a:lnTo>
                    <a:pt x="2827" y="5411"/>
                  </a:lnTo>
                  <a:cubicBezTo>
                    <a:pt x="2867" y="5476"/>
                    <a:pt x="2934" y="5508"/>
                    <a:pt x="3004" y="5508"/>
                  </a:cubicBezTo>
                  <a:cubicBezTo>
                    <a:pt x="3094" y="5508"/>
                    <a:pt x="3188" y="5454"/>
                    <a:pt x="3222" y="5350"/>
                  </a:cubicBezTo>
                  <a:lnTo>
                    <a:pt x="4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 rot="1117109">
              <a:off x="8734671" y="1110570"/>
              <a:ext cx="276541" cy="328900"/>
            </a:xfrm>
            <a:custGeom>
              <a:avLst/>
              <a:gdLst/>
              <a:ahLst/>
              <a:cxnLst/>
              <a:rect l="l" t="t" r="r" b="b"/>
              <a:pathLst>
                <a:path w="4500" h="5352" extrusionOk="0">
                  <a:moveTo>
                    <a:pt x="4499" y="0"/>
                  </a:moveTo>
                  <a:lnTo>
                    <a:pt x="1" y="396"/>
                  </a:lnTo>
                  <a:lnTo>
                    <a:pt x="2372" y="5228"/>
                  </a:lnTo>
                  <a:cubicBezTo>
                    <a:pt x="2413" y="5312"/>
                    <a:pt x="2487" y="5351"/>
                    <a:pt x="2561" y="5351"/>
                  </a:cubicBezTo>
                  <a:cubicBezTo>
                    <a:pt x="2647" y="5351"/>
                    <a:pt x="2734" y="5297"/>
                    <a:pt x="2767" y="5198"/>
                  </a:cubicBezTo>
                  <a:lnTo>
                    <a:pt x="44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 rot="1117109">
              <a:off x="8421162" y="1028328"/>
              <a:ext cx="276541" cy="318514"/>
            </a:xfrm>
            <a:custGeom>
              <a:avLst/>
              <a:gdLst/>
              <a:ahLst/>
              <a:cxnLst/>
              <a:rect l="l" t="t" r="r" b="b"/>
              <a:pathLst>
                <a:path w="4500" h="5183" extrusionOk="0">
                  <a:moveTo>
                    <a:pt x="4499" y="0"/>
                  </a:moveTo>
                  <a:lnTo>
                    <a:pt x="1" y="31"/>
                  </a:lnTo>
                  <a:lnTo>
                    <a:pt x="1977" y="5046"/>
                  </a:lnTo>
                  <a:cubicBezTo>
                    <a:pt x="2007" y="5137"/>
                    <a:pt x="2091" y="5183"/>
                    <a:pt x="2174" y="5183"/>
                  </a:cubicBezTo>
                  <a:cubicBezTo>
                    <a:pt x="2258" y="5183"/>
                    <a:pt x="2341" y="5137"/>
                    <a:pt x="2372" y="5046"/>
                  </a:cubicBezTo>
                  <a:lnTo>
                    <a:pt x="44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 rot="1117109">
              <a:off x="10017184" y="1130256"/>
              <a:ext cx="270335" cy="350839"/>
            </a:xfrm>
            <a:custGeom>
              <a:avLst/>
              <a:gdLst/>
              <a:ahLst/>
              <a:cxnLst/>
              <a:rect l="l" t="t" r="r" b="b"/>
              <a:pathLst>
                <a:path w="4399" h="5709" extrusionOk="0">
                  <a:moveTo>
                    <a:pt x="4043" y="1"/>
                  </a:moveTo>
                  <a:lnTo>
                    <a:pt x="0" y="2037"/>
                  </a:lnTo>
                  <a:lnTo>
                    <a:pt x="4012" y="5654"/>
                  </a:lnTo>
                  <a:cubicBezTo>
                    <a:pt x="4059" y="5692"/>
                    <a:pt x="4114" y="5709"/>
                    <a:pt x="4167" y="5709"/>
                  </a:cubicBezTo>
                  <a:cubicBezTo>
                    <a:pt x="4288" y="5709"/>
                    <a:pt x="4398" y="5620"/>
                    <a:pt x="4377" y="5472"/>
                  </a:cubicBezTo>
                  <a:lnTo>
                    <a:pt x="4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 rot="1117109">
              <a:off x="7284907" y="439911"/>
              <a:ext cx="269044" cy="341436"/>
            </a:xfrm>
            <a:custGeom>
              <a:avLst/>
              <a:gdLst/>
              <a:ahLst/>
              <a:cxnLst/>
              <a:rect l="l" t="t" r="r" b="b"/>
              <a:pathLst>
                <a:path w="4378" h="5556" extrusionOk="0">
                  <a:moveTo>
                    <a:pt x="1" y="0"/>
                  </a:moveTo>
                  <a:lnTo>
                    <a:pt x="639" y="5350"/>
                  </a:lnTo>
                  <a:cubicBezTo>
                    <a:pt x="658" y="5482"/>
                    <a:pt x="759" y="5556"/>
                    <a:pt x="862" y="5556"/>
                  </a:cubicBezTo>
                  <a:cubicBezTo>
                    <a:pt x="925" y="5556"/>
                    <a:pt x="988" y="5529"/>
                    <a:pt x="1034" y="5471"/>
                  </a:cubicBezTo>
                  <a:lnTo>
                    <a:pt x="4378" y="11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1117109">
              <a:off x="7045964" y="233763"/>
              <a:ext cx="259703" cy="345247"/>
            </a:xfrm>
            <a:custGeom>
              <a:avLst/>
              <a:gdLst/>
              <a:ahLst/>
              <a:cxnLst/>
              <a:rect l="l" t="t" r="r" b="b"/>
              <a:pathLst>
                <a:path w="4226" h="5618" extrusionOk="0">
                  <a:moveTo>
                    <a:pt x="1" y="0"/>
                  </a:moveTo>
                  <a:lnTo>
                    <a:pt x="31" y="5411"/>
                  </a:lnTo>
                  <a:cubicBezTo>
                    <a:pt x="31" y="5536"/>
                    <a:pt x="132" y="5618"/>
                    <a:pt x="244" y="5618"/>
                  </a:cubicBezTo>
                  <a:cubicBezTo>
                    <a:pt x="295" y="5618"/>
                    <a:pt x="348" y="5601"/>
                    <a:pt x="396" y="5563"/>
                  </a:cubicBezTo>
                  <a:lnTo>
                    <a:pt x="4226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1117109">
              <a:off x="8118112" y="918791"/>
              <a:ext cx="278385" cy="324414"/>
            </a:xfrm>
            <a:custGeom>
              <a:avLst/>
              <a:gdLst/>
              <a:ahLst/>
              <a:cxnLst/>
              <a:rect l="l" t="t" r="r" b="b"/>
              <a:pathLst>
                <a:path w="4530" h="5279" extrusionOk="0">
                  <a:moveTo>
                    <a:pt x="1" y="1"/>
                  </a:moveTo>
                  <a:lnTo>
                    <a:pt x="1703" y="5137"/>
                  </a:lnTo>
                  <a:cubicBezTo>
                    <a:pt x="1735" y="5233"/>
                    <a:pt x="1816" y="5278"/>
                    <a:pt x="1900" y="5278"/>
                  </a:cubicBezTo>
                  <a:cubicBezTo>
                    <a:pt x="1976" y="5278"/>
                    <a:pt x="2055" y="5240"/>
                    <a:pt x="2098" y="5168"/>
                  </a:cubicBezTo>
                  <a:lnTo>
                    <a:pt x="4530" y="2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1117109">
              <a:off x="6796325" y="12158"/>
              <a:ext cx="274022" cy="346107"/>
            </a:xfrm>
            <a:custGeom>
              <a:avLst/>
              <a:gdLst/>
              <a:ahLst/>
              <a:cxnLst/>
              <a:rect l="l" t="t" r="r" b="b"/>
              <a:pathLst>
                <a:path w="4459" h="5632" extrusionOk="0">
                  <a:moveTo>
                    <a:pt x="416" y="0"/>
                  </a:moveTo>
                  <a:lnTo>
                    <a:pt x="21" y="5410"/>
                  </a:lnTo>
                  <a:cubicBezTo>
                    <a:pt x="0" y="5535"/>
                    <a:pt x="107" y="5631"/>
                    <a:pt x="226" y="5631"/>
                  </a:cubicBezTo>
                  <a:cubicBezTo>
                    <a:pt x="280" y="5631"/>
                    <a:pt x="338" y="5611"/>
                    <a:pt x="386" y="5562"/>
                  </a:cubicBezTo>
                  <a:lnTo>
                    <a:pt x="4459" y="1945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1117109">
              <a:off x="7838442" y="781014"/>
              <a:ext cx="276541" cy="329392"/>
            </a:xfrm>
            <a:custGeom>
              <a:avLst/>
              <a:gdLst/>
              <a:ahLst/>
              <a:cxnLst/>
              <a:rect l="l" t="t" r="r" b="b"/>
              <a:pathLst>
                <a:path w="4500" h="5360" extrusionOk="0">
                  <a:moveTo>
                    <a:pt x="0" y="1"/>
                  </a:moveTo>
                  <a:lnTo>
                    <a:pt x="1368" y="5229"/>
                  </a:lnTo>
                  <a:cubicBezTo>
                    <a:pt x="1402" y="5312"/>
                    <a:pt x="1490" y="5359"/>
                    <a:pt x="1578" y="5359"/>
                  </a:cubicBezTo>
                  <a:cubicBezTo>
                    <a:pt x="1650" y="5359"/>
                    <a:pt x="1722" y="5328"/>
                    <a:pt x="1763" y="5259"/>
                  </a:cubicBezTo>
                  <a:lnTo>
                    <a:pt x="4499" y="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1117109">
              <a:off x="6545940" y="-256574"/>
              <a:ext cx="303642" cy="340760"/>
            </a:xfrm>
            <a:custGeom>
              <a:avLst/>
              <a:gdLst/>
              <a:ahLst/>
              <a:cxnLst/>
              <a:rect l="l" t="t" r="r" b="b"/>
              <a:pathLst>
                <a:path w="4941" h="5545" extrusionOk="0">
                  <a:moveTo>
                    <a:pt x="1171" y="0"/>
                  </a:moveTo>
                  <a:lnTo>
                    <a:pt x="47" y="5259"/>
                  </a:lnTo>
                  <a:cubicBezTo>
                    <a:pt x="1" y="5419"/>
                    <a:pt x="111" y="5545"/>
                    <a:pt x="246" y="5545"/>
                  </a:cubicBezTo>
                  <a:cubicBezTo>
                    <a:pt x="290" y="5545"/>
                    <a:pt x="336" y="5532"/>
                    <a:pt x="381" y="5502"/>
                  </a:cubicBezTo>
                  <a:lnTo>
                    <a:pt x="4940" y="2493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1117109">
              <a:off x="7562010" y="626367"/>
              <a:ext cx="272793" cy="336643"/>
            </a:xfrm>
            <a:custGeom>
              <a:avLst/>
              <a:gdLst/>
              <a:ahLst/>
              <a:cxnLst/>
              <a:rect l="l" t="t" r="r" b="b"/>
              <a:pathLst>
                <a:path w="4439" h="5478" extrusionOk="0">
                  <a:moveTo>
                    <a:pt x="1" y="1"/>
                  </a:moveTo>
                  <a:lnTo>
                    <a:pt x="1004" y="5320"/>
                  </a:lnTo>
                  <a:cubicBezTo>
                    <a:pt x="1021" y="5423"/>
                    <a:pt x="1117" y="5478"/>
                    <a:pt x="1213" y="5478"/>
                  </a:cubicBezTo>
                  <a:cubicBezTo>
                    <a:pt x="1286" y="5478"/>
                    <a:pt x="1360" y="5446"/>
                    <a:pt x="1399" y="5381"/>
                  </a:cubicBezTo>
                  <a:lnTo>
                    <a:pt x="4439" y="8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1117109">
              <a:off x="6351120" y="169452"/>
              <a:ext cx="3999280" cy="812602"/>
            </a:xfrm>
            <a:custGeom>
              <a:avLst/>
              <a:gdLst/>
              <a:ahLst/>
              <a:cxnLst/>
              <a:rect l="l" t="t" r="r" b="b"/>
              <a:pathLst>
                <a:path w="65078" h="13223" fill="none" extrusionOk="0">
                  <a:moveTo>
                    <a:pt x="0" y="0"/>
                  </a:moveTo>
                  <a:cubicBezTo>
                    <a:pt x="6323" y="6292"/>
                    <a:pt x="18329" y="11095"/>
                    <a:pt x="32372" y="12189"/>
                  </a:cubicBezTo>
                  <a:cubicBezTo>
                    <a:pt x="45685" y="13222"/>
                    <a:pt x="57722" y="10639"/>
                    <a:pt x="65077" y="5867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2"/>
          </p:nvPr>
        </p:nvSpPr>
        <p:spPr>
          <a:xfrm>
            <a:off x="2016450" y="1784988"/>
            <a:ext cx="2316000" cy="3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016450" y="2150463"/>
            <a:ext cx="2179500" cy="7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3"/>
          </p:nvPr>
        </p:nvSpPr>
        <p:spPr>
          <a:xfrm>
            <a:off x="5711950" y="1784988"/>
            <a:ext cx="2316000" cy="3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4"/>
          </p:nvPr>
        </p:nvSpPr>
        <p:spPr>
          <a:xfrm>
            <a:off x="5711950" y="2150463"/>
            <a:ext cx="2179500" cy="7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5"/>
          </p:nvPr>
        </p:nvSpPr>
        <p:spPr>
          <a:xfrm>
            <a:off x="2016450" y="3246963"/>
            <a:ext cx="2316000" cy="3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6"/>
          </p:nvPr>
        </p:nvSpPr>
        <p:spPr>
          <a:xfrm>
            <a:off x="2016450" y="3612438"/>
            <a:ext cx="2179500" cy="7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7"/>
          </p:nvPr>
        </p:nvSpPr>
        <p:spPr>
          <a:xfrm>
            <a:off x="5711950" y="3246963"/>
            <a:ext cx="2316000" cy="3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8"/>
          </p:nvPr>
        </p:nvSpPr>
        <p:spPr>
          <a:xfrm>
            <a:off x="5711950" y="3612438"/>
            <a:ext cx="2179500" cy="7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/>
          <p:nvPr/>
        </p:nvSpPr>
        <p:spPr>
          <a:xfrm>
            <a:off x="2527681" y="1104574"/>
            <a:ext cx="97603" cy="82097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>
            <a:off x="398673" y="1622487"/>
            <a:ext cx="243136" cy="243136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flipH="1">
            <a:off x="398682" y="3820974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flipH="1">
            <a:off x="4511582" y="20211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flipH="1">
            <a:off x="4452270" y="408487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flipH="1">
            <a:off x="8448332" y="21419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flipH="1">
            <a:off x="8126957" y="3526024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>
            <a:off x="6187223" y="4623387"/>
            <a:ext cx="243136" cy="243136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flipH="1">
            <a:off x="1834232" y="4623374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flipH="1">
            <a:off x="6046657" y="894424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0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/>
          <p:nvPr/>
        </p:nvSpPr>
        <p:spPr>
          <a:xfrm>
            <a:off x="7791505" y="47431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4"/>
          <p:cNvSpPr/>
          <p:nvPr/>
        </p:nvSpPr>
        <p:spPr>
          <a:xfrm>
            <a:off x="266158" y="211712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4"/>
          <p:cNvSpPr/>
          <p:nvPr/>
        </p:nvSpPr>
        <p:spPr>
          <a:xfrm>
            <a:off x="7497987" y="2571756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4"/>
          <p:cNvSpPr/>
          <p:nvPr/>
        </p:nvSpPr>
        <p:spPr>
          <a:xfrm>
            <a:off x="6199156" y="83103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614490" y="36061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/>
          <p:nvPr/>
        </p:nvSpPr>
        <p:spPr>
          <a:xfrm>
            <a:off x="328504" y="83101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4"/>
          <p:cNvSpPr/>
          <p:nvPr/>
        </p:nvSpPr>
        <p:spPr>
          <a:xfrm>
            <a:off x="6199140" y="44971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"/>
          <p:cNvSpPr/>
          <p:nvPr/>
        </p:nvSpPr>
        <p:spPr>
          <a:xfrm>
            <a:off x="4279057" y="48183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7430106" y="445025"/>
            <a:ext cx="961336" cy="863068"/>
          </a:xfrm>
          <a:custGeom>
            <a:avLst/>
            <a:gdLst/>
            <a:ahLst/>
            <a:cxnLst/>
            <a:rect l="l" t="t" r="r" b="b"/>
            <a:pathLst>
              <a:path w="12506" h="11228" extrusionOk="0">
                <a:moveTo>
                  <a:pt x="5599" y="1"/>
                </a:moveTo>
                <a:cubicBezTo>
                  <a:pt x="4605" y="1"/>
                  <a:pt x="3571" y="279"/>
                  <a:pt x="2584" y="907"/>
                </a:cubicBezTo>
                <a:cubicBezTo>
                  <a:pt x="2250" y="1150"/>
                  <a:pt x="1915" y="1393"/>
                  <a:pt x="1642" y="1697"/>
                </a:cubicBezTo>
                <a:cubicBezTo>
                  <a:pt x="1156" y="2184"/>
                  <a:pt x="760" y="2731"/>
                  <a:pt x="487" y="3339"/>
                </a:cubicBezTo>
                <a:cubicBezTo>
                  <a:pt x="213" y="4007"/>
                  <a:pt x="61" y="4676"/>
                  <a:pt x="31" y="5375"/>
                </a:cubicBezTo>
                <a:cubicBezTo>
                  <a:pt x="0" y="5922"/>
                  <a:pt x="61" y="6439"/>
                  <a:pt x="183" y="6956"/>
                </a:cubicBezTo>
                <a:cubicBezTo>
                  <a:pt x="859" y="9680"/>
                  <a:pt x="3241" y="11228"/>
                  <a:pt x="5660" y="11228"/>
                </a:cubicBezTo>
                <a:cubicBezTo>
                  <a:pt x="7262" y="11228"/>
                  <a:pt x="8881" y="10549"/>
                  <a:pt x="10031" y="9083"/>
                </a:cubicBezTo>
                <a:cubicBezTo>
                  <a:pt x="10305" y="8719"/>
                  <a:pt x="10517" y="8354"/>
                  <a:pt x="10700" y="7928"/>
                </a:cubicBezTo>
                <a:cubicBezTo>
                  <a:pt x="10700" y="7928"/>
                  <a:pt x="10730" y="7898"/>
                  <a:pt x="10730" y="7898"/>
                </a:cubicBezTo>
                <a:cubicBezTo>
                  <a:pt x="12505" y="3893"/>
                  <a:pt x="9321" y="1"/>
                  <a:pt x="55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7430106" y="858189"/>
            <a:ext cx="294489" cy="193168"/>
          </a:xfrm>
          <a:custGeom>
            <a:avLst/>
            <a:gdLst/>
            <a:ahLst/>
            <a:cxnLst/>
            <a:rect l="l" t="t" r="r" b="b"/>
            <a:pathLst>
              <a:path w="3831" h="2513" extrusionOk="0">
                <a:moveTo>
                  <a:pt x="0" y="0"/>
                </a:moveTo>
                <a:cubicBezTo>
                  <a:pt x="0" y="517"/>
                  <a:pt x="31" y="1064"/>
                  <a:pt x="183" y="1581"/>
                </a:cubicBezTo>
                <a:cubicBezTo>
                  <a:pt x="1502" y="2162"/>
                  <a:pt x="2689" y="2513"/>
                  <a:pt x="3285" y="2513"/>
                </a:cubicBezTo>
                <a:cubicBezTo>
                  <a:pt x="3500" y="2513"/>
                  <a:pt x="3638" y="2467"/>
                  <a:pt x="3678" y="2371"/>
                </a:cubicBezTo>
                <a:cubicBezTo>
                  <a:pt x="3830" y="2037"/>
                  <a:pt x="2432" y="1064"/>
                  <a:pt x="578" y="243"/>
                </a:cubicBezTo>
                <a:cubicBezTo>
                  <a:pt x="396" y="152"/>
                  <a:pt x="183" y="61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4"/>
          <p:cNvSpPr/>
          <p:nvPr/>
        </p:nvSpPr>
        <p:spPr>
          <a:xfrm>
            <a:off x="7864720" y="933135"/>
            <a:ext cx="387886" cy="210156"/>
          </a:xfrm>
          <a:custGeom>
            <a:avLst/>
            <a:gdLst/>
            <a:ahLst/>
            <a:cxnLst/>
            <a:rect l="l" t="t" r="r" b="b"/>
            <a:pathLst>
              <a:path w="5046" h="2734" extrusionOk="0">
                <a:moveTo>
                  <a:pt x="521" y="0"/>
                </a:moveTo>
                <a:cubicBezTo>
                  <a:pt x="325" y="0"/>
                  <a:pt x="196" y="39"/>
                  <a:pt x="152" y="119"/>
                </a:cubicBezTo>
                <a:cubicBezTo>
                  <a:pt x="0" y="484"/>
                  <a:pt x="1429" y="1457"/>
                  <a:pt x="3283" y="2277"/>
                </a:cubicBezTo>
                <a:cubicBezTo>
                  <a:pt x="3648" y="2460"/>
                  <a:pt x="4012" y="2581"/>
                  <a:pt x="4347" y="2733"/>
                </a:cubicBezTo>
                <a:cubicBezTo>
                  <a:pt x="4620" y="2369"/>
                  <a:pt x="4863" y="2004"/>
                  <a:pt x="5046" y="1578"/>
                </a:cubicBezTo>
                <a:cubicBezTo>
                  <a:pt x="4681" y="1366"/>
                  <a:pt x="4255" y="1183"/>
                  <a:pt x="3830" y="1001"/>
                </a:cubicBezTo>
                <a:cubicBezTo>
                  <a:pt x="2423" y="378"/>
                  <a:pt x="1139" y="0"/>
                  <a:pt x="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>
            <a:off x="7553941" y="514667"/>
            <a:ext cx="465063" cy="229219"/>
          </a:xfrm>
          <a:custGeom>
            <a:avLst/>
            <a:gdLst/>
            <a:ahLst/>
            <a:cxnLst/>
            <a:rect l="l" t="t" r="r" b="b"/>
            <a:pathLst>
              <a:path w="6050" h="2982" extrusionOk="0">
                <a:moveTo>
                  <a:pt x="973" y="1"/>
                </a:moveTo>
                <a:cubicBezTo>
                  <a:pt x="608" y="244"/>
                  <a:pt x="304" y="487"/>
                  <a:pt x="0" y="791"/>
                </a:cubicBezTo>
                <a:cubicBezTo>
                  <a:pt x="700" y="1247"/>
                  <a:pt x="1459" y="1642"/>
                  <a:pt x="2219" y="1977"/>
                </a:cubicBezTo>
                <a:cubicBezTo>
                  <a:pt x="3636" y="2616"/>
                  <a:pt x="4914" y="2981"/>
                  <a:pt x="5527" y="2981"/>
                </a:cubicBezTo>
                <a:cubicBezTo>
                  <a:pt x="5730" y="2981"/>
                  <a:pt x="5859" y="2941"/>
                  <a:pt x="5897" y="2858"/>
                </a:cubicBezTo>
                <a:cubicBezTo>
                  <a:pt x="6049" y="2493"/>
                  <a:pt x="4651" y="1551"/>
                  <a:pt x="2797" y="700"/>
                </a:cubicBezTo>
                <a:cubicBezTo>
                  <a:pt x="2189" y="457"/>
                  <a:pt x="1581" y="214"/>
                  <a:pt x="9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7007175" y="461167"/>
            <a:ext cx="1680071" cy="762910"/>
          </a:xfrm>
          <a:custGeom>
            <a:avLst/>
            <a:gdLst/>
            <a:ahLst/>
            <a:cxnLst/>
            <a:rect l="l" t="t" r="r" b="b"/>
            <a:pathLst>
              <a:path w="21856" h="9925" extrusionOk="0">
                <a:moveTo>
                  <a:pt x="758" y="0"/>
                </a:moveTo>
                <a:cubicBezTo>
                  <a:pt x="350" y="0"/>
                  <a:pt x="287" y="141"/>
                  <a:pt x="244" y="241"/>
                </a:cubicBezTo>
                <a:cubicBezTo>
                  <a:pt x="153" y="423"/>
                  <a:pt x="1" y="758"/>
                  <a:pt x="3101" y="2521"/>
                </a:cubicBezTo>
                <a:cubicBezTo>
                  <a:pt x="3861" y="2946"/>
                  <a:pt x="4743" y="3402"/>
                  <a:pt x="5715" y="3888"/>
                </a:cubicBezTo>
                <a:cubicBezTo>
                  <a:pt x="5746" y="3737"/>
                  <a:pt x="5806" y="3615"/>
                  <a:pt x="5837" y="3493"/>
                </a:cubicBezTo>
                <a:cubicBezTo>
                  <a:pt x="2736" y="1943"/>
                  <a:pt x="943" y="788"/>
                  <a:pt x="670" y="393"/>
                </a:cubicBezTo>
                <a:cubicBezTo>
                  <a:pt x="701" y="387"/>
                  <a:pt x="738" y="385"/>
                  <a:pt x="783" y="385"/>
                </a:cubicBezTo>
                <a:cubicBezTo>
                  <a:pt x="1704" y="385"/>
                  <a:pt x="5509" y="1581"/>
                  <a:pt x="11278" y="4132"/>
                </a:cubicBezTo>
                <a:cubicBezTo>
                  <a:pt x="17326" y="6806"/>
                  <a:pt x="20822" y="8904"/>
                  <a:pt x="21187" y="9481"/>
                </a:cubicBezTo>
                <a:cubicBezTo>
                  <a:pt x="21160" y="9485"/>
                  <a:pt x="21129" y="9487"/>
                  <a:pt x="21093" y="9487"/>
                </a:cubicBezTo>
                <a:cubicBezTo>
                  <a:pt x="20518" y="9487"/>
                  <a:pt x="18770" y="9022"/>
                  <a:pt x="16080" y="7992"/>
                </a:cubicBezTo>
                <a:cubicBezTo>
                  <a:pt x="16019" y="8144"/>
                  <a:pt x="15959" y="8265"/>
                  <a:pt x="15867" y="8387"/>
                </a:cubicBezTo>
                <a:cubicBezTo>
                  <a:pt x="16627" y="8661"/>
                  <a:pt x="17326" y="8904"/>
                  <a:pt x="17965" y="9147"/>
                </a:cubicBezTo>
                <a:cubicBezTo>
                  <a:pt x="19772" y="9749"/>
                  <a:pt x="20663" y="9924"/>
                  <a:pt x="21116" y="9924"/>
                </a:cubicBezTo>
                <a:cubicBezTo>
                  <a:pt x="21508" y="9924"/>
                  <a:pt x="21570" y="9793"/>
                  <a:pt x="21612" y="9694"/>
                </a:cubicBezTo>
                <a:cubicBezTo>
                  <a:pt x="21703" y="9481"/>
                  <a:pt x="21855" y="9117"/>
                  <a:pt x="18755" y="7384"/>
                </a:cubicBezTo>
                <a:cubicBezTo>
                  <a:pt x="16840" y="6320"/>
                  <a:pt x="14256" y="5044"/>
                  <a:pt x="11460" y="3797"/>
                </a:cubicBezTo>
                <a:cubicBezTo>
                  <a:pt x="8633" y="2551"/>
                  <a:pt x="5958" y="1487"/>
                  <a:pt x="3892" y="788"/>
                </a:cubicBezTo>
                <a:cubicBezTo>
                  <a:pt x="2107" y="177"/>
                  <a:pt x="1216" y="0"/>
                  <a:pt x="7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body" idx="1"/>
          </p:nvPr>
        </p:nvSpPr>
        <p:spPr>
          <a:xfrm>
            <a:off x="713225" y="1308100"/>
            <a:ext cx="7717500" cy="3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Lato"/>
              <a:buChar char="●"/>
              <a:defRPr sz="12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94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"/>
          <p:cNvSpPr/>
          <p:nvPr/>
        </p:nvSpPr>
        <p:spPr>
          <a:xfrm>
            <a:off x="434355" y="4235488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5"/>
          <p:cNvSpPr/>
          <p:nvPr/>
        </p:nvSpPr>
        <p:spPr>
          <a:xfrm>
            <a:off x="7777207" y="46039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5"/>
          <p:cNvSpPr/>
          <p:nvPr/>
        </p:nvSpPr>
        <p:spPr>
          <a:xfrm>
            <a:off x="679033" y="193437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5"/>
          <p:cNvSpPr/>
          <p:nvPr/>
        </p:nvSpPr>
        <p:spPr>
          <a:xfrm>
            <a:off x="2340512" y="379568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5"/>
          <p:cNvSpPr/>
          <p:nvPr/>
        </p:nvSpPr>
        <p:spPr>
          <a:xfrm>
            <a:off x="7407056" y="539510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5"/>
          <p:cNvSpPr/>
          <p:nvPr/>
        </p:nvSpPr>
        <p:spPr>
          <a:xfrm>
            <a:off x="945265" y="36264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5"/>
          <p:cNvSpPr/>
          <p:nvPr/>
        </p:nvSpPr>
        <p:spPr>
          <a:xfrm>
            <a:off x="6697289" y="2876124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5"/>
          <p:cNvSpPr/>
          <p:nvPr/>
        </p:nvSpPr>
        <p:spPr>
          <a:xfrm>
            <a:off x="2621329" y="122123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5"/>
          <p:cNvSpPr/>
          <p:nvPr/>
        </p:nvSpPr>
        <p:spPr>
          <a:xfrm>
            <a:off x="5900515" y="415797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5"/>
          <p:cNvSpPr/>
          <p:nvPr/>
        </p:nvSpPr>
        <p:spPr>
          <a:xfrm>
            <a:off x="4123882" y="85341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5"/>
          <p:cNvSpPr/>
          <p:nvPr/>
        </p:nvSpPr>
        <p:spPr>
          <a:xfrm>
            <a:off x="3798507" y="47247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5"/>
          <p:cNvSpPr/>
          <p:nvPr/>
        </p:nvSpPr>
        <p:spPr>
          <a:xfrm rot="-4018680" flipH="1">
            <a:off x="-94335" y="515076"/>
            <a:ext cx="1542201" cy="1671347"/>
          </a:xfrm>
          <a:custGeom>
            <a:avLst/>
            <a:gdLst/>
            <a:ahLst/>
            <a:cxnLst/>
            <a:rect l="l" t="t" r="r" b="b"/>
            <a:pathLst>
              <a:path w="16324" h="17691" extrusionOk="0">
                <a:moveTo>
                  <a:pt x="1" y="17691"/>
                </a:moveTo>
                <a:lnTo>
                  <a:pt x="92" y="16566"/>
                </a:lnTo>
                <a:cubicBezTo>
                  <a:pt x="426" y="11399"/>
                  <a:pt x="3071" y="6657"/>
                  <a:pt x="7326" y="3648"/>
                </a:cubicBezTo>
                <a:lnTo>
                  <a:pt x="12524" y="0"/>
                </a:lnTo>
                <a:lnTo>
                  <a:pt x="16323" y="4347"/>
                </a:lnTo>
                <a:lnTo>
                  <a:pt x="9819" y="7022"/>
                </a:lnTo>
                <a:cubicBezTo>
                  <a:pt x="5138" y="8967"/>
                  <a:pt x="1551" y="12888"/>
                  <a:pt x="1" y="1769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5"/>
          <p:cNvSpPr/>
          <p:nvPr/>
        </p:nvSpPr>
        <p:spPr>
          <a:xfrm rot="-4018680" flipH="1">
            <a:off x="1295279" y="684053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5"/>
          <p:cNvSpPr/>
          <p:nvPr/>
        </p:nvSpPr>
        <p:spPr>
          <a:xfrm>
            <a:off x="6041007" y="13617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5"/>
          <p:cNvSpPr/>
          <p:nvPr/>
        </p:nvSpPr>
        <p:spPr>
          <a:xfrm>
            <a:off x="8510365" y="192448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3877650" y="3106800"/>
            <a:ext cx="38892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subTitle" idx="1"/>
          </p:nvPr>
        </p:nvSpPr>
        <p:spPr>
          <a:xfrm>
            <a:off x="1312050" y="1861300"/>
            <a:ext cx="6519900" cy="12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04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/>
          <p:nvPr/>
        </p:nvSpPr>
        <p:spPr>
          <a:xfrm rot="10800000">
            <a:off x="8430723" y="68228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 rot="10800000">
            <a:off x="422240" y="5614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 rot="10800000">
            <a:off x="8605414" y="31786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 rot="10800000">
            <a:off x="302748" y="39773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10800000">
            <a:off x="3507658" y="9705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 rot="10800000">
            <a:off x="5758565" y="23562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 rot="6781320" flipH="1">
            <a:off x="8389511" y="43427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 rot="10800000">
            <a:off x="381533" y="163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96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7"/>
          <p:cNvSpPr/>
          <p:nvPr/>
        </p:nvSpPr>
        <p:spPr>
          <a:xfrm rot="10800000">
            <a:off x="8593098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7"/>
          <p:cNvSpPr/>
          <p:nvPr/>
        </p:nvSpPr>
        <p:spPr>
          <a:xfrm rot="10800000">
            <a:off x="1274890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7"/>
          <p:cNvSpPr/>
          <p:nvPr/>
        </p:nvSpPr>
        <p:spPr>
          <a:xfrm rot="10800000">
            <a:off x="8373064" y="30964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"/>
          <p:cNvSpPr/>
          <p:nvPr/>
        </p:nvSpPr>
        <p:spPr>
          <a:xfrm rot="10800000">
            <a:off x="466623" y="4273899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7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7"/>
          <p:cNvSpPr/>
          <p:nvPr/>
        </p:nvSpPr>
        <p:spPr>
          <a:xfrm rot="10800000">
            <a:off x="313188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7"/>
          <p:cNvSpPr/>
          <p:nvPr/>
        </p:nvSpPr>
        <p:spPr>
          <a:xfrm rot="10800000">
            <a:off x="5253590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"/>
          <p:cNvSpPr/>
          <p:nvPr/>
        </p:nvSpPr>
        <p:spPr>
          <a:xfrm rot="6781320" flipH="1">
            <a:off x="8407136" y="41091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 rot="10800000">
            <a:off x="5220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01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8"/>
          <p:cNvSpPr/>
          <p:nvPr/>
        </p:nvSpPr>
        <p:spPr>
          <a:xfrm rot="10800000" flipH="1">
            <a:off x="522033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8"/>
          <p:cNvSpPr/>
          <p:nvPr/>
        </p:nvSpPr>
        <p:spPr>
          <a:xfrm rot="10800000" flipH="1">
            <a:off x="7864886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"/>
          <p:cNvSpPr/>
          <p:nvPr/>
        </p:nvSpPr>
        <p:spPr>
          <a:xfrm rot="10800000" flipH="1">
            <a:off x="438424" y="327263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8"/>
          <p:cNvSpPr/>
          <p:nvPr/>
        </p:nvSpPr>
        <p:spPr>
          <a:xfrm rot="10800000" flipH="1">
            <a:off x="8430734" y="43619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8"/>
          <p:cNvSpPr/>
          <p:nvPr/>
        </p:nvSpPr>
        <p:spPr>
          <a:xfrm rot="10800000" flipH="1">
            <a:off x="428568" y="17134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8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"/>
          <p:cNvSpPr/>
          <p:nvPr/>
        </p:nvSpPr>
        <p:spPr>
          <a:xfrm rot="10800000" flipH="1">
            <a:off x="3886186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"/>
          <p:cNvSpPr/>
          <p:nvPr/>
        </p:nvSpPr>
        <p:spPr>
          <a:xfrm rot="-6781320">
            <a:off x="919233" y="431340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"/>
          <p:cNvSpPr/>
          <p:nvPr/>
        </p:nvSpPr>
        <p:spPr>
          <a:xfrm rot="10800000" flipH="1">
            <a:off x="8838768" y="278714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5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9"/>
          <p:cNvSpPr/>
          <p:nvPr/>
        </p:nvSpPr>
        <p:spPr>
          <a:xfrm rot="10800000" flipH="1">
            <a:off x="263683" y="4734494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"/>
          <p:cNvSpPr/>
          <p:nvPr/>
        </p:nvSpPr>
        <p:spPr>
          <a:xfrm rot="10800000" flipH="1">
            <a:off x="8189636" y="3709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"/>
          <p:cNvSpPr/>
          <p:nvPr/>
        </p:nvSpPr>
        <p:spPr>
          <a:xfrm rot="10800000" flipH="1">
            <a:off x="6362362" y="4735263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9"/>
          <p:cNvSpPr/>
          <p:nvPr/>
        </p:nvSpPr>
        <p:spPr>
          <a:xfrm rot="10800000" flipH="1">
            <a:off x="5216559" y="14907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9"/>
          <p:cNvSpPr/>
          <p:nvPr/>
        </p:nvSpPr>
        <p:spPr>
          <a:xfrm rot="10800000" flipH="1">
            <a:off x="263668" y="35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9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9"/>
          <p:cNvSpPr/>
          <p:nvPr/>
        </p:nvSpPr>
        <p:spPr>
          <a:xfrm rot="10800000" flipH="1">
            <a:off x="3935686" y="4735257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9"/>
          <p:cNvSpPr/>
          <p:nvPr/>
        </p:nvSpPr>
        <p:spPr>
          <a:xfrm rot="10800000" flipH="1">
            <a:off x="859804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9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878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20"/>
          <p:cNvSpPr/>
          <p:nvPr/>
        </p:nvSpPr>
        <p:spPr>
          <a:xfrm rot="10800000" flipH="1">
            <a:off x="522033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0"/>
          <p:cNvSpPr/>
          <p:nvPr/>
        </p:nvSpPr>
        <p:spPr>
          <a:xfrm rot="10800000" flipH="1">
            <a:off x="7864886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0"/>
          <p:cNvSpPr/>
          <p:nvPr/>
        </p:nvSpPr>
        <p:spPr>
          <a:xfrm rot="10800000" flipH="1">
            <a:off x="244137" y="30964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0"/>
          <p:cNvSpPr/>
          <p:nvPr/>
        </p:nvSpPr>
        <p:spPr>
          <a:xfrm rot="10800000" flipH="1">
            <a:off x="8430734" y="43619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0"/>
          <p:cNvSpPr/>
          <p:nvPr/>
        </p:nvSpPr>
        <p:spPr>
          <a:xfrm rot="10800000" flipH="1">
            <a:off x="10329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0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0"/>
          <p:cNvSpPr/>
          <p:nvPr/>
        </p:nvSpPr>
        <p:spPr>
          <a:xfrm rot="10800000" flipH="1">
            <a:off x="3886186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0"/>
          <p:cNvSpPr/>
          <p:nvPr/>
        </p:nvSpPr>
        <p:spPr>
          <a:xfrm rot="-6781320">
            <a:off x="273358" y="43486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0"/>
          <p:cNvSpPr/>
          <p:nvPr/>
        </p:nvSpPr>
        <p:spPr>
          <a:xfrm rot="10800000" flipH="1">
            <a:off x="8838768" y="278714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702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1"/>
          <p:cNvSpPr/>
          <p:nvPr/>
        </p:nvSpPr>
        <p:spPr>
          <a:xfrm rot="10800000">
            <a:off x="8430723" y="68228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1"/>
          <p:cNvSpPr/>
          <p:nvPr/>
        </p:nvSpPr>
        <p:spPr>
          <a:xfrm rot="10800000">
            <a:off x="422240" y="5614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1"/>
          <p:cNvSpPr/>
          <p:nvPr/>
        </p:nvSpPr>
        <p:spPr>
          <a:xfrm rot="10800000">
            <a:off x="8605414" y="31786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1"/>
          <p:cNvSpPr/>
          <p:nvPr/>
        </p:nvSpPr>
        <p:spPr>
          <a:xfrm rot="10800000">
            <a:off x="302748" y="39773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1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1"/>
          <p:cNvSpPr/>
          <p:nvPr/>
        </p:nvSpPr>
        <p:spPr>
          <a:xfrm rot="10800000">
            <a:off x="3507658" y="9705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1"/>
          <p:cNvSpPr/>
          <p:nvPr/>
        </p:nvSpPr>
        <p:spPr>
          <a:xfrm rot="10800000">
            <a:off x="5758565" y="23562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1"/>
          <p:cNvSpPr/>
          <p:nvPr/>
        </p:nvSpPr>
        <p:spPr>
          <a:xfrm rot="6781320" flipH="1">
            <a:off x="8389511" y="43427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1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1"/>
          <p:cNvSpPr/>
          <p:nvPr/>
        </p:nvSpPr>
        <p:spPr>
          <a:xfrm rot="10800000">
            <a:off x="381533" y="163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5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/>
          <p:nvPr/>
        </p:nvSpPr>
        <p:spPr>
          <a:xfrm>
            <a:off x="7791505" y="47431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266158" y="211712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"/>
          <p:cNvSpPr/>
          <p:nvPr/>
        </p:nvSpPr>
        <p:spPr>
          <a:xfrm>
            <a:off x="7497987" y="2571756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6199156" y="83103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614490" y="36061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328504" y="83101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"/>
          <p:cNvSpPr/>
          <p:nvPr/>
        </p:nvSpPr>
        <p:spPr>
          <a:xfrm>
            <a:off x="6199140" y="44971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/>
          <p:cNvSpPr/>
          <p:nvPr/>
        </p:nvSpPr>
        <p:spPr>
          <a:xfrm>
            <a:off x="4279057" y="48183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7430106" y="445025"/>
            <a:ext cx="961336" cy="863068"/>
          </a:xfrm>
          <a:custGeom>
            <a:avLst/>
            <a:gdLst/>
            <a:ahLst/>
            <a:cxnLst/>
            <a:rect l="l" t="t" r="r" b="b"/>
            <a:pathLst>
              <a:path w="12506" h="11228" extrusionOk="0">
                <a:moveTo>
                  <a:pt x="5599" y="1"/>
                </a:moveTo>
                <a:cubicBezTo>
                  <a:pt x="4605" y="1"/>
                  <a:pt x="3571" y="279"/>
                  <a:pt x="2584" y="907"/>
                </a:cubicBezTo>
                <a:cubicBezTo>
                  <a:pt x="2250" y="1150"/>
                  <a:pt x="1915" y="1393"/>
                  <a:pt x="1642" y="1697"/>
                </a:cubicBezTo>
                <a:cubicBezTo>
                  <a:pt x="1156" y="2184"/>
                  <a:pt x="760" y="2731"/>
                  <a:pt x="487" y="3339"/>
                </a:cubicBezTo>
                <a:cubicBezTo>
                  <a:pt x="213" y="4007"/>
                  <a:pt x="61" y="4676"/>
                  <a:pt x="31" y="5375"/>
                </a:cubicBezTo>
                <a:cubicBezTo>
                  <a:pt x="0" y="5922"/>
                  <a:pt x="61" y="6439"/>
                  <a:pt x="183" y="6956"/>
                </a:cubicBezTo>
                <a:cubicBezTo>
                  <a:pt x="859" y="9680"/>
                  <a:pt x="3241" y="11228"/>
                  <a:pt x="5660" y="11228"/>
                </a:cubicBezTo>
                <a:cubicBezTo>
                  <a:pt x="7262" y="11228"/>
                  <a:pt x="8881" y="10549"/>
                  <a:pt x="10031" y="9083"/>
                </a:cubicBezTo>
                <a:cubicBezTo>
                  <a:pt x="10305" y="8719"/>
                  <a:pt x="10517" y="8354"/>
                  <a:pt x="10700" y="7928"/>
                </a:cubicBezTo>
                <a:cubicBezTo>
                  <a:pt x="10700" y="7928"/>
                  <a:pt x="10730" y="7898"/>
                  <a:pt x="10730" y="7898"/>
                </a:cubicBezTo>
                <a:cubicBezTo>
                  <a:pt x="12505" y="3893"/>
                  <a:pt x="9321" y="1"/>
                  <a:pt x="55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/>
          <p:cNvSpPr/>
          <p:nvPr/>
        </p:nvSpPr>
        <p:spPr>
          <a:xfrm>
            <a:off x="7430106" y="858189"/>
            <a:ext cx="294489" cy="193168"/>
          </a:xfrm>
          <a:custGeom>
            <a:avLst/>
            <a:gdLst/>
            <a:ahLst/>
            <a:cxnLst/>
            <a:rect l="l" t="t" r="r" b="b"/>
            <a:pathLst>
              <a:path w="3831" h="2513" extrusionOk="0">
                <a:moveTo>
                  <a:pt x="0" y="0"/>
                </a:moveTo>
                <a:cubicBezTo>
                  <a:pt x="0" y="517"/>
                  <a:pt x="31" y="1064"/>
                  <a:pt x="183" y="1581"/>
                </a:cubicBezTo>
                <a:cubicBezTo>
                  <a:pt x="1502" y="2162"/>
                  <a:pt x="2689" y="2513"/>
                  <a:pt x="3285" y="2513"/>
                </a:cubicBezTo>
                <a:cubicBezTo>
                  <a:pt x="3500" y="2513"/>
                  <a:pt x="3638" y="2467"/>
                  <a:pt x="3678" y="2371"/>
                </a:cubicBezTo>
                <a:cubicBezTo>
                  <a:pt x="3830" y="2037"/>
                  <a:pt x="2432" y="1064"/>
                  <a:pt x="578" y="243"/>
                </a:cubicBezTo>
                <a:cubicBezTo>
                  <a:pt x="396" y="152"/>
                  <a:pt x="183" y="61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7864720" y="933135"/>
            <a:ext cx="387886" cy="210156"/>
          </a:xfrm>
          <a:custGeom>
            <a:avLst/>
            <a:gdLst/>
            <a:ahLst/>
            <a:cxnLst/>
            <a:rect l="l" t="t" r="r" b="b"/>
            <a:pathLst>
              <a:path w="5046" h="2734" extrusionOk="0">
                <a:moveTo>
                  <a:pt x="521" y="0"/>
                </a:moveTo>
                <a:cubicBezTo>
                  <a:pt x="325" y="0"/>
                  <a:pt x="196" y="39"/>
                  <a:pt x="152" y="119"/>
                </a:cubicBezTo>
                <a:cubicBezTo>
                  <a:pt x="0" y="484"/>
                  <a:pt x="1429" y="1457"/>
                  <a:pt x="3283" y="2277"/>
                </a:cubicBezTo>
                <a:cubicBezTo>
                  <a:pt x="3648" y="2460"/>
                  <a:pt x="4012" y="2581"/>
                  <a:pt x="4347" y="2733"/>
                </a:cubicBezTo>
                <a:cubicBezTo>
                  <a:pt x="4620" y="2369"/>
                  <a:pt x="4863" y="2004"/>
                  <a:pt x="5046" y="1578"/>
                </a:cubicBezTo>
                <a:cubicBezTo>
                  <a:pt x="4681" y="1366"/>
                  <a:pt x="4255" y="1183"/>
                  <a:pt x="3830" y="1001"/>
                </a:cubicBezTo>
                <a:cubicBezTo>
                  <a:pt x="2423" y="378"/>
                  <a:pt x="1139" y="0"/>
                  <a:pt x="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7553941" y="514667"/>
            <a:ext cx="465063" cy="229219"/>
          </a:xfrm>
          <a:custGeom>
            <a:avLst/>
            <a:gdLst/>
            <a:ahLst/>
            <a:cxnLst/>
            <a:rect l="l" t="t" r="r" b="b"/>
            <a:pathLst>
              <a:path w="6050" h="2982" extrusionOk="0">
                <a:moveTo>
                  <a:pt x="973" y="1"/>
                </a:moveTo>
                <a:cubicBezTo>
                  <a:pt x="608" y="244"/>
                  <a:pt x="304" y="487"/>
                  <a:pt x="0" y="791"/>
                </a:cubicBezTo>
                <a:cubicBezTo>
                  <a:pt x="700" y="1247"/>
                  <a:pt x="1459" y="1642"/>
                  <a:pt x="2219" y="1977"/>
                </a:cubicBezTo>
                <a:cubicBezTo>
                  <a:pt x="3636" y="2616"/>
                  <a:pt x="4914" y="2981"/>
                  <a:pt x="5527" y="2981"/>
                </a:cubicBezTo>
                <a:cubicBezTo>
                  <a:pt x="5730" y="2981"/>
                  <a:pt x="5859" y="2941"/>
                  <a:pt x="5897" y="2858"/>
                </a:cubicBezTo>
                <a:cubicBezTo>
                  <a:pt x="6049" y="2493"/>
                  <a:pt x="4651" y="1551"/>
                  <a:pt x="2797" y="700"/>
                </a:cubicBezTo>
                <a:cubicBezTo>
                  <a:pt x="2189" y="457"/>
                  <a:pt x="1581" y="214"/>
                  <a:pt x="9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/>
          <p:cNvSpPr/>
          <p:nvPr/>
        </p:nvSpPr>
        <p:spPr>
          <a:xfrm>
            <a:off x="7007175" y="461167"/>
            <a:ext cx="1680071" cy="762910"/>
          </a:xfrm>
          <a:custGeom>
            <a:avLst/>
            <a:gdLst/>
            <a:ahLst/>
            <a:cxnLst/>
            <a:rect l="l" t="t" r="r" b="b"/>
            <a:pathLst>
              <a:path w="21856" h="9925" extrusionOk="0">
                <a:moveTo>
                  <a:pt x="758" y="0"/>
                </a:moveTo>
                <a:cubicBezTo>
                  <a:pt x="350" y="0"/>
                  <a:pt x="287" y="141"/>
                  <a:pt x="244" y="241"/>
                </a:cubicBezTo>
                <a:cubicBezTo>
                  <a:pt x="153" y="423"/>
                  <a:pt x="1" y="758"/>
                  <a:pt x="3101" y="2521"/>
                </a:cubicBezTo>
                <a:cubicBezTo>
                  <a:pt x="3861" y="2946"/>
                  <a:pt x="4743" y="3402"/>
                  <a:pt x="5715" y="3888"/>
                </a:cubicBezTo>
                <a:cubicBezTo>
                  <a:pt x="5746" y="3737"/>
                  <a:pt x="5806" y="3615"/>
                  <a:pt x="5837" y="3493"/>
                </a:cubicBezTo>
                <a:cubicBezTo>
                  <a:pt x="2736" y="1943"/>
                  <a:pt x="943" y="788"/>
                  <a:pt x="670" y="393"/>
                </a:cubicBezTo>
                <a:cubicBezTo>
                  <a:pt x="701" y="387"/>
                  <a:pt x="738" y="385"/>
                  <a:pt x="783" y="385"/>
                </a:cubicBezTo>
                <a:cubicBezTo>
                  <a:pt x="1704" y="385"/>
                  <a:pt x="5509" y="1581"/>
                  <a:pt x="11278" y="4132"/>
                </a:cubicBezTo>
                <a:cubicBezTo>
                  <a:pt x="17326" y="6806"/>
                  <a:pt x="20822" y="8904"/>
                  <a:pt x="21187" y="9481"/>
                </a:cubicBezTo>
                <a:cubicBezTo>
                  <a:pt x="21160" y="9485"/>
                  <a:pt x="21129" y="9487"/>
                  <a:pt x="21093" y="9487"/>
                </a:cubicBezTo>
                <a:cubicBezTo>
                  <a:pt x="20518" y="9487"/>
                  <a:pt x="18770" y="9022"/>
                  <a:pt x="16080" y="7992"/>
                </a:cubicBezTo>
                <a:cubicBezTo>
                  <a:pt x="16019" y="8144"/>
                  <a:pt x="15959" y="8265"/>
                  <a:pt x="15867" y="8387"/>
                </a:cubicBezTo>
                <a:cubicBezTo>
                  <a:pt x="16627" y="8661"/>
                  <a:pt x="17326" y="8904"/>
                  <a:pt x="17965" y="9147"/>
                </a:cubicBezTo>
                <a:cubicBezTo>
                  <a:pt x="19772" y="9749"/>
                  <a:pt x="20663" y="9924"/>
                  <a:pt x="21116" y="9924"/>
                </a:cubicBezTo>
                <a:cubicBezTo>
                  <a:pt x="21508" y="9924"/>
                  <a:pt x="21570" y="9793"/>
                  <a:pt x="21612" y="9694"/>
                </a:cubicBezTo>
                <a:cubicBezTo>
                  <a:pt x="21703" y="9481"/>
                  <a:pt x="21855" y="9117"/>
                  <a:pt x="18755" y="7384"/>
                </a:cubicBezTo>
                <a:cubicBezTo>
                  <a:pt x="16840" y="6320"/>
                  <a:pt x="14256" y="5044"/>
                  <a:pt x="11460" y="3797"/>
                </a:cubicBezTo>
                <a:cubicBezTo>
                  <a:pt x="8633" y="2551"/>
                  <a:pt x="5958" y="1487"/>
                  <a:pt x="3892" y="788"/>
                </a:cubicBezTo>
                <a:cubicBezTo>
                  <a:pt x="2107" y="177"/>
                  <a:pt x="1216" y="0"/>
                  <a:pt x="7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713225" y="393575"/>
            <a:ext cx="55233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713225" y="1308100"/>
            <a:ext cx="7717500" cy="3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Lato"/>
              <a:buChar char="●"/>
              <a:defRPr sz="12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418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2"/>
          <p:cNvSpPr/>
          <p:nvPr/>
        </p:nvSpPr>
        <p:spPr>
          <a:xfrm>
            <a:off x="1102493" y="1291275"/>
            <a:ext cx="3050365" cy="3852213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2"/>
          <p:cNvSpPr/>
          <p:nvPr/>
        </p:nvSpPr>
        <p:spPr>
          <a:xfrm>
            <a:off x="4931393" y="1291275"/>
            <a:ext cx="3050365" cy="3852213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2"/>
          <p:cNvSpPr/>
          <p:nvPr/>
        </p:nvSpPr>
        <p:spPr>
          <a:xfrm rot="10800000">
            <a:off x="8430723" y="68228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2"/>
          <p:cNvSpPr/>
          <p:nvPr/>
        </p:nvSpPr>
        <p:spPr>
          <a:xfrm rot="10800000">
            <a:off x="422240" y="5614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2"/>
          <p:cNvSpPr/>
          <p:nvPr/>
        </p:nvSpPr>
        <p:spPr>
          <a:xfrm rot="10800000">
            <a:off x="8605414" y="31786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2"/>
          <p:cNvSpPr/>
          <p:nvPr/>
        </p:nvSpPr>
        <p:spPr>
          <a:xfrm rot="10800000">
            <a:off x="302748" y="39773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2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2"/>
          <p:cNvSpPr/>
          <p:nvPr/>
        </p:nvSpPr>
        <p:spPr>
          <a:xfrm rot="10800000">
            <a:off x="3507658" y="9705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2"/>
          <p:cNvSpPr/>
          <p:nvPr/>
        </p:nvSpPr>
        <p:spPr>
          <a:xfrm rot="10800000">
            <a:off x="5758565" y="23562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2"/>
          <p:cNvSpPr/>
          <p:nvPr/>
        </p:nvSpPr>
        <p:spPr>
          <a:xfrm rot="6781320" flipH="1">
            <a:off x="8389511" y="43427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2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2"/>
          <p:cNvSpPr/>
          <p:nvPr/>
        </p:nvSpPr>
        <p:spPr>
          <a:xfrm rot="10800000">
            <a:off x="381533" y="163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99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3"/>
          <p:cNvSpPr/>
          <p:nvPr/>
        </p:nvSpPr>
        <p:spPr>
          <a:xfrm>
            <a:off x="1102493" y="1291275"/>
            <a:ext cx="3050365" cy="3852213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3"/>
          <p:cNvSpPr/>
          <p:nvPr/>
        </p:nvSpPr>
        <p:spPr>
          <a:xfrm>
            <a:off x="4931393" y="1291275"/>
            <a:ext cx="3050365" cy="3852213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3"/>
          <p:cNvSpPr/>
          <p:nvPr/>
        </p:nvSpPr>
        <p:spPr>
          <a:xfrm rot="10800000">
            <a:off x="8593098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"/>
          <p:cNvSpPr/>
          <p:nvPr/>
        </p:nvSpPr>
        <p:spPr>
          <a:xfrm rot="10800000">
            <a:off x="1274890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3"/>
          <p:cNvSpPr/>
          <p:nvPr/>
        </p:nvSpPr>
        <p:spPr>
          <a:xfrm rot="10800000">
            <a:off x="8373064" y="30964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3"/>
          <p:cNvSpPr/>
          <p:nvPr/>
        </p:nvSpPr>
        <p:spPr>
          <a:xfrm rot="10800000">
            <a:off x="466623" y="4273899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3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3"/>
          <p:cNvSpPr/>
          <p:nvPr/>
        </p:nvSpPr>
        <p:spPr>
          <a:xfrm rot="10800000">
            <a:off x="313188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3"/>
          <p:cNvSpPr/>
          <p:nvPr/>
        </p:nvSpPr>
        <p:spPr>
          <a:xfrm rot="10800000">
            <a:off x="5253590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3"/>
          <p:cNvSpPr/>
          <p:nvPr/>
        </p:nvSpPr>
        <p:spPr>
          <a:xfrm rot="6781320" flipH="1">
            <a:off x="8407136" y="41091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3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3"/>
          <p:cNvSpPr/>
          <p:nvPr/>
        </p:nvSpPr>
        <p:spPr>
          <a:xfrm rot="10800000">
            <a:off x="5220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954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4"/>
          <p:cNvSpPr/>
          <p:nvPr/>
        </p:nvSpPr>
        <p:spPr>
          <a:xfrm>
            <a:off x="1102493" y="1291275"/>
            <a:ext cx="3050365" cy="3852213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4"/>
          <p:cNvSpPr/>
          <p:nvPr/>
        </p:nvSpPr>
        <p:spPr>
          <a:xfrm>
            <a:off x="4931393" y="1291275"/>
            <a:ext cx="3050365" cy="3852213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4"/>
          <p:cNvSpPr/>
          <p:nvPr/>
        </p:nvSpPr>
        <p:spPr>
          <a:xfrm rot="10800000" flipH="1">
            <a:off x="522033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4"/>
          <p:cNvSpPr/>
          <p:nvPr/>
        </p:nvSpPr>
        <p:spPr>
          <a:xfrm rot="10800000" flipH="1">
            <a:off x="7864886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4"/>
          <p:cNvSpPr/>
          <p:nvPr/>
        </p:nvSpPr>
        <p:spPr>
          <a:xfrm rot="10800000" flipH="1">
            <a:off x="244137" y="30964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4"/>
          <p:cNvSpPr/>
          <p:nvPr/>
        </p:nvSpPr>
        <p:spPr>
          <a:xfrm rot="10800000" flipH="1">
            <a:off x="8430734" y="43619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4"/>
          <p:cNvSpPr/>
          <p:nvPr/>
        </p:nvSpPr>
        <p:spPr>
          <a:xfrm rot="10800000" flipH="1">
            <a:off x="428568" y="17134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4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4"/>
          <p:cNvSpPr/>
          <p:nvPr/>
        </p:nvSpPr>
        <p:spPr>
          <a:xfrm rot="10800000" flipH="1">
            <a:off x="3886186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4"/>
          <p:cNvSpPr/>
          <p:nvPr/>
        </p:nvSpPr>
        <p:spPr>
          <a:xfrm rot="-6781320">
            <a:off x="273358" y="43486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4"/>
          <p:cNvSpPr/>
          <p:nvPr/>
        </p:nvSpPr>
        <p:spPr>
          <a:xfrm rot="10800000" flipH="1">
            <a:off x="8838768" y="278714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4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02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5"/>
          <p:cNvSpPr/>
          <p:nvPr/>
        </p:nvSpPr>
        <p:spPr>
          <a:xfrm rot="10800000">
            <a:off x="4478050" y="846063"/>
            <a:ext cx="3781289" cy="3698823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5"/>
          <p:cNvSpPr/>
          <p:nvPr/>
        </p:nvSpPr>
        <p:spPr>
          <a:xfrm>
            <a:off x="808325" y="953150"/>
            <a:ext cx="3781289" cy="3698823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5"/>
          <p:cNvSpPr/>
          <p:nvPr/>
        </p:nvSpPr>
        <p:spPr>
          <a:xfrm rot="10800000">
            <a:off x="8430723" y="68228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5"/>
          <p:cNvSpPr/>
          <p:nvPr/>
        </p:nvSpPr>
        <p:spPr>
          <a:xfrm rot="10800000">
            <a:off x="422240" y="5614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5"/>
          <p:cNvSpPr/>
          <p:nvPr/>
        </p:nvSpPr>
        <p:spPr>
          <a:xfrm rot="10800000">
            <a:off x="8605414" y="31786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5"/>
          <p:cNvSpPr/>
          <p:nvPr/>
        </p:nvSpPr>
        <p:spPr>
          <a:xfrm rot="10800000">
            <a:off x="302748" y="39773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5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5"/>
          <p:cNvSpPr/>
          <p:nvPr/>
        </p:nvSpPr>
        <p:spPr>
          <a:xfrm rot="10800000">
            <a:off x="3507658" y="9705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5"/>
          <p:cNvSpPr/>
          <p:nvPr/>
        </p:nvSpPr>
        <p:spPr>
          <a:xfrm rot="10800000">
            <a:off x="5758565" y="23562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5"/>
          <p:cNvSpPr/>
          <p:nvPr/>
        </p:nvSpPr>
        <p:spPr>
          <a:xfrm rot="6781320" flipH="1">
            <a:off x="8389511" y="43427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5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5"/>
          <p:cNvSpPr/>
          <p:nvPr/>
        </p:nvSpPr>
        <p:spPr>
          <a:xfrm rot="10800000">
            <a:off x="381533" y="163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289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6"/>
          <p:cNvSpPr/>
          <p:nvPr/>
        </p:nvSpPr>
        <p:spPr>
          <a:xfrm rot="10800000">
            <a:off x="4478050" y="846063"/>
            <a:ext cx="3781289" cy="3698823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6"/>
          <p:cNvSpPr/>
          <p:nvPr/>
        </p:nvSpPr>
        <p:spPr>
          <a:xfrm>
            <a:off x="808325" y="953150"/>
            <a:ext cx="3781289" cy="3698823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6"/>
          <p:cNvSpPr/>
          <p:nvPr/>
        </p:nvSpPr>
        <p:spPr>
          <a:xfrm rot="10800000">
            <a:off x="8593098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6"/>
          <p:cNvSpPr/>
          <p:nvPr/>
        </p:nvSpPr>
        <p:spPr>
          <a:xfrm rot="10800000">
            <a:off x="1274890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6"/>
          <p:cNvSpPr/>
          <p:nvPr/>
        </p:nvSpPr>
        <p:spPr>
          <a:xfrm rot="10800000">
            <a:off x="8373064" y="30964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6"/>
          <p:cNvSpPr/>
          <p:nvPr/>
        </p:nvSpPr>
        <p:spPr>
          <a:xfrm rot="10800000">
            <a:off x="466623" y="4273899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6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6"/>
          <p:cNvSpPr/>
          <p:nvPr/>
        </p:nvSpPr>
        <p:spPr>
          <a:xfrm rot="10800000">
            <a:off x="313188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6"/>
          <p:cNvSpPr/>
          <p:nvPr/>
        </p:nvSpPr>
        <p:spPr>
          <a:xfrm rot="10800000">
            <a:off x="5253590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6"/>
          <p:cNvSpPr/>
          <p:nvPr/>
        </p:nvSpPr>
        <p:spPr>
          <a:xfrm rot="6781320" flipH="1">
            <a:off x="8407136" y="41091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6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6"/>
          <p:cNvSpPr/>
          <p:nvPr/>
        </p:nvSpPr>
        <p:spPr>
          <a:xfrm rot="10800000">
            <a:off x="5220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863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7"/>
          <p:cNvSpPr/>
          <p:nvPr/>
        </p:nvSpPr>
        <p:spPr>
          <a:xfrm rot="10800000">
            <a:off x="4478050" y="846063"/>
            <a:ext cx="3781289" cy="3698823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/>
          <p:nvPr/>
        </p:nvSpPr>
        <p:spPr>
          <a:xfrm>
            <a:off x="808325" y="953150"/>
            <a:ext cx="3781289" cy="3698823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7"/>
          <p:cNvSpPr/>
          <p:nvPr/>
        </p:nvSpPr>
        <p:spPr>
          <a:xfrm rot="10800000" flipH="1">
            <a:off x="522033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7"/>
          <p:cNvSpPr/>
          <p:nvPr/>
        </p:nvSpPr>
        <p:spPr>
          <a:xfrm rot="10800000" flipH="1">
            <a:off x="7864886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7"/>
          <p:cNvSpPr/>
          <p:nvPr/>
        </p:nvSpPr>
        <p:spPr>
          <a:xfrm rot="10800000" flipH="1">
            <a:off x="244137" y="30964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7"/>
          <p:cNvSpPr/>
          <p:nvPr/>
        </p:nvSpPr>
        <p:spPr>
          <a:xfrm rot="10800000" flipH="1">
            <a:off x="8430734" y="43619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7"/>
          <p:cNvSpPr/>
          <p:nvPr/>
        </p:nvSpPr>
        <p:spPr>
          <a:xfrm rot="10800000" flipH="1">
            <a:off x="428568" y="17134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7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7"/>
          <p:cNvSpPr/>
          <p:nvPr/>
        </p:nvSpPr>
        <p:spPr>
          <a:xfrm rot="10800000" flipH="1">
            <a:off x="3886186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7"/>
          <p:cNvSpPr/>
          <p:nvPr/>
        </p:nvSpPr>
        <p:spPr>
          <a:xfrm rot="-6781320">
            <a:off x="273358" y="43486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7"/>
          <p:cNvSpPr/>
          <p:nvPr/>
        </p:nvSpPr>
        <p:spPr>
          <a:xfrm rot="10800000" flipH="1">
            <a:off x="8838768" y="278714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7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438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1573174" y="1023625"/>
            <a:ext cx="5997651" cy="3822645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8"/>
          <p:cNvSpPr/>
          <p:nvPr/>
        </p:nvSpPr>
        <p:spPr>
          <a:xfrm rot="10800000">
            <a:off x="8430723" y="68228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8"/>
          <p:cNvSpPr/>
          <p:nvPr/>
        </p:nvSpPr>
        <p:spPr>
          <a:xfrm rot="10800000">
            <a:off x="422240" y="5614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8"/>
          <p:cNvSpPr/>
          <p:nvPr/>
        </p:nvSpPr>
        <p:spPr>
          <a:xfrm rot="10800000">
            <a:off x="8605414" y="31786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8"/>
          <p:cNvSpPr/>
          <p:nvPr/>
        </p:nvSpPr>
        <p:spPr>
          <a:xfrm rot="10800000">
            <a:off x="302748" y="39773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8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8"/>
          <p:cNvSpPr/>
          <p:nvPr/>
        </p:nvSpPr>
        <p:spPr>
          <a:xfrm rot="10800000">
            <a:off x="3507658" y="9705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8"/>
          <p:cNvSpPr/>
          <p:nvPr/>
        </p:nvSpPr>
        <p:spPr>
          <a:xfrm rot="10800000">
            <a:off x="5758565" y="23562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8"/>
          <p:cNvSpPr/>
          <p:nvPr/>
        </p:nvSpPr>
        <p:spPr>
          <a:xfrm rot="6781320" flipH="1">
            <a:off x="8389511" y="43427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8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8"/>
          <p:cNvSpPr/>
          <p:nvPr/>
        </p:nvSpPr>
        <p:spPr>
          <a:xfrm rot="10800000">
            <a:off x="381533" y="163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620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/>
          <p:nvPr/>
        </p:nvSpPr>
        <p:spPr>
          <a:xfrm>
            <a:off x="1573174" y="1023625"/>
            <a:ext cx="5997651" cy="3822645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9"/>
          <p:cNvSpPr/>
          <p:nvPr/>
        </p:nvSpPr>
        <p:spPr>
          <a:xfrm rot="10800000">
            <a:off x="8593098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9"/>
          <p:cNvSpPr/>
          <p:nvPr/>
        </p:nvSpPr>
        <p:spPr>
          <a:xfrm rot="10800000">
            <a:off x="713215" y="1852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9"/>
          <p:cNvSpPr/>
          <p:nvPr/>
        </p:nvSpPr>
        <p:spPr>
          <a:xfrm rot="10800000">
            <a:off x="8373064" y="30964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9"/>
          <p:cNvSpPr/>
          <p:nvPr/>
        </p:nvSpPr>
        <p:spPr>
          <a:xfrm rot="10800000">
            <a:off x="466623" y="4273899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9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9"/>
          <p:cNvSpPr/>
          <p:nvPr/>
        </p:nvSpPr>
        <p:spPr>
          <a:xfrm rot="10800000">
            <a:off x="313188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9"/>
          <p:cNvSpPr/>
          <p:nvPr/>
        </p:nvSpPr>
        <p:spPr>
          <a:xfrm rot="10800000">
            <a:off x="5253590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9"/>
          <p:cNvSpPr/>
          <p:nvPr/>
        </p:nvSpPr>
        <p:spPr>
          <a:xfrm rot="6781320" flipH="1">
            <a:off x="8407136" y="41091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9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9"/>
          <p:cNvSpPr/>
          <p:nvPr/>
        </p:nvSpPr>
        <p:spPr>
          <a:xfrm rot="10800000">
            <a:off x="5220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19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Title Only 14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0"/>
          <p:cNvSpPr/>
          <p:nvPr/>
        </p:nvSpPr>
        <p:spPr>
          <a:xfrm>
            <a:off x="1573174" y="1023625"/>
            <a:ext cx="5997651" cy="3822645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/>
          <p:nvPr/>
        </p:nvSpPr>
        <p:spPr>
          <a:xfrm rot="10800000" flipH="1">
            <a:off x="522033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10800000" flipH="1">
            <a:off x="7864886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 rot="10800000" flipH="1">
            <a:off x="438424" y="327263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 rot="10800000" flipH="1">
            <a:off x="8430734" y="43619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 rot="10800000" flipH="1">
            <a:off x="428568" y="17134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 rot="10800000" flipH="1">
            <a:off x="3886186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 rot="-6781320">
            <a:off x="919233" y="431340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 rot="10800000" flipH="1">
            <a:off x="8838768" y="278714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046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1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2"/>
          <p:cNvSpPr/>
          <p:nvPr/>
        </p:nvSpPr>
        <p:spPr>
          <a:xfrm>
            <a:off x="2365756" y="956899"/>
            <a:ext cx="97603" cy="82097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2"/>
          <p:cNvSpPr/>
          <p:nvPr/>
        </p:nvSpPr>
        <p:spPr>
          <a:xfrm>
            <a:off x="1226573" y="1082787"/>
            <a:ext cx="243136" cy="243136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2"/>
          <p:cNvSpPr/>
          <p:nvPr/>
        </p:nvSpPr>
        <p:spPr>
          <a:xfrm>
            <a:off x="520003" y="1502138"/>
            <a:ext cx="94284" cy="94338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2"/>
          <p:cNvSpPr/>
          <p:nvPr/>
        </p:nvSpPr>
        <p:spPr>
          <a:xfrm flipH="1">
            <a:off x="7091040" y="4488088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2"/>
          <p:cNvSpPr/>
          <p:nvPr/>
        </p:nvSpPr>
        <p:spPr>
          <a:xfrm flipH="1">
            <a:off x="564782" y="434067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2"/>
          <p:cNvSpPr/>
          <p:nvPr/>
        </p:nvSpPr>
        <p:spPr>
          <a:xfrm flipH="1">
            <a:off x="5576758" y="395038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2"/>
          <p:cNvSpPr/>
          <p:nvPr/>
        </p:nvSpPr>
        <p:spPr>
          <a:xfrm flipH="1">
            <a:off x="6227602" y="75308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2"/>
          <p:cNvSpPr/>
          <p:nvPr/>
        </p:nvSpPr>
        <p:spPr>
          <a:xfrm flipH="1">
            <a:off x="8117300" y="3951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2"/>
          <p:cNvSpPr/>
          <p:nvPr/>
        </p:nvSpPr>
        <p:spPr>
          <a:xfrm flipH="1">
            <a:off x="343320" y="28879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2"/>
          <p:cNvSpPr/>
          <p:nvPr/>
        </p:nvSpPr>
        <p:spPr>
          <a:xfrm flipH="1">
            <a:off x="7922761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2"/>
          <p:cNvSpPr/>
          <p:nvPr/>
        </p:nvSpPr>
        <p:spPr>
          <a:xfrm flipH="1">
            <a:off x="378950" y="29688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2"/>
          <p:cNvSpPr/>
          <p:nvPr/>
        </p:nvSpPr>
        <p:spPr>
          <a:xfrm flipH="1">
            <a:off x="3843282" y="3962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 flipH="1">
            <a:off x="4729657" y="480484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 txBox="1">
            <a:spLocks noGrp="1"/>
          </p:cNvSpPr>
          <p:nvPr>
            <p:ph type="title"/>
          </p:nvPr>
        </p:nvSpPr>
        <p:spPr>
          <a:xfrm>
            <a:off x="929025" y="2024325"/>
            <a:ext cx="29454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2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32"/>
          <p:cNvSpPr txBox="1">
            <a:spLocks noGrp="1"/>
          </p:cNvSpPr>
          <p:nvPr>
            <p:ph type="title" idx="2" hasCustomPrompt="1"/>
          </p:nvPr>
        </p:nvSpPr>
        <p:spPr>
          <a:xfrm>
            <a:off x="4038850" y="1874925"/>
            <a:ext cx="1932900" cy="9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00"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7" name="Google Shape;687;p32"/>
          <p:cNvSpPr txBox="1">
            <a:spLocks noGrp="1"/>
          </p:cNvSpPr>
          <p:nvPr>
            <p:ph type="subTitle" idx="1"/>
          </p:nvPr>
        </p:nvSpPr>
        <p:spPr>
          <a:xfrm>
            <a:off x="929025" y="3068350"/>
            <a:ext cx="2838600" cy="9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022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/>
          <p:nvPr/>
        </p:nvSpPr>
        <p:spPr>
          <a:xfrm>
            <a:off x="1282062" y="1706952"/>
            <a:ext cx="2721228" cy="3436556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"/>
          <p:cNvSpPr/>
          <p:nvPr/>
        </p:nvSpPr>
        <p:spPr>
          <a:xfrm>
            <a:off x="5140962" y="1706952"/>
            <a:ext cx="2721228" cy="3436556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"/>
          <p:cNvSpPr/>
          <p:nvPr/>
        </p:nvSpPr>
        <p:spPr>
          <a:xfrm flipH="1">
            <a:off x="8024365" y="44473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"/>
          <p:cNvSpPr/>
          <p:nvPr/>
        </p:nvSpPr>
        <p:spPr>
          <a:xfrm flipH="1">
            <a:off x="947257" y="383174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/>
          <p:nvPr/>
        </p:nvSpPr>
        <p:spPr>
          <a:xfrm flipH="1">
            <a:off x="4622433" y="3244069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 flipH="1">
            <a:off x="353427" y="137393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"/>
          <p:cNvSpPr/>
          <p:nvPr/>
        </p:nvSpPr>
        <p:spPr>
          <a:xfrm flipH="1">
            <a:off x="8724825" y="32227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 flipH="1">
            <a:off x="309495" y="3088612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 flipH="1">
            <a:off x="8252686" y="172701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 flipH="1">
            <a:off x="2445775" y="39426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 flipH="1">
            <a:off x="4289707" y="211537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 flipH="1">
            <a:off x="4168907" y="432652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flipH="1">
            <a:off x="3916995" y="245912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858900" cy="4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body" idx="2"/>
          </p:nvPr>
        </p:nvSpPr>
        <p:spPr>
          <a:xfrm>
            <a:off x="4572125" y="1152475"/>
            <a:ext cx="3858900" cy="4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956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3"/>
          <p:cNvSpPr/>
          <p:nvPr/>
        </p:nvSpPr>
        <p:spPr>
          <a:xfrm>
            <a:off x="3010660" y="1401999"/>
            <a:ext cx="2340099" cy="1744614"/>
          </a:xfrm>
          <a:custGeom>
            <a:avLst/>
            <a:gdLst/>
            <a:ahLst/>
            <a:cxnLst/>
            <a:rect l="l" t="t" r="r" b="b"/>
            <a:pathLst>
              <a:path w="47762" h="35608" extrusionOk="0">
                <a:moveTo>
                  <a:pt x="42207" y="1"/>
                </a:moveTo>
                <a:cubicBezTo>
                  <a:pt x="42001" y="1"/>
                  <a:pt x="41792" y="13"/>
                  <a:pt x="41582" y="38"/>
                </a:cubicBezTo>
                <a:lnTo>
                  <a:pt x="5137" y="3989"/>
                </a:lnTo>
                <a:cubicBezTo>
                  <a:pt x="2128" y="4324"/>
                  <a:pt x="0" y="7059"/>
                  <a:pt x="426" y="10038"/>
                </a:cubicBezTo>
                <a:lnTo>
                  <a:pt x="2645" y="25813"/>
                </a:lnTo>
                <a:cubicBezTo>
                  <a:pt x="2949" y="28093"/>
                  <a:pt x="4742" y="29947"/>
                  <a:pt x="7052" y="30312"/>
                </a:cubicBezTo>
                <a:lnTo>
                  <a:pt x="38937" y="35540"/>
                </a:lnTo>
                <a:cubicBezTo>
                  <a:pt x="39223" y="35585"/>
                  <a:pt x="39506" y="35608"/>
                  <a:pt x="39786" y="35608"/>
                </a:cubicBezTo>
                <a:cubicBezTo>
                  <a:pt x="42485" y="35608"/>
                  <a:pt x="44832" y="33549"/>
                  <a:pt x="45108" y="30768"/>
                </a:cubicBezTo>
                <a:lnTo>
                  <a:pt x="47448" y="5843"/>
                </a:lnTo>
                <a:cubicBezTo>
                  <a:pt x="47761" y="2682"/>
                  <a:pt x="45272" y="1"/>
                  <a:pt x="422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 rot="5400000" flipH="1">
            <a:off x="2802667" y="2256948"/>
            <a:ext cx="305337" cy="516799"/>
          </a:xfrm>
          <a:custGeom>
            <a:avLst/>
            <a:gdLst/>
            <a:ahLst/>
            <a:cxnLst/>
            <a:rect l="l" t="t" r="r" b="b"/>
            <a:pathLst>
              <a:path w="6232" h="10548" extrusionOk="0">
                <a:moveTo>
                  <a:pt x="3648" y="0"/>
                </a:moveTo>
                <a:lnTo>
                  <a:pt x="3648" y="0"/>
                </a:lnTo>
                <a:cubicBezTo>
                  <a:pt x="0" y="6566"/>
                  <a:pt x="5137" y="10548"/>
                  <a:pt x="5137" y="10548"/>
                </a:cubicBezTo>
                <a:cubicBezTo>
                  <a:pt x="2858" y="5806"/>
                  <a:pt x="6231" y="1216"/>
                  <a:pt x="6231" y="1216"/>
                </a:cubicBez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3"/>
          <p:cNvSpPr/>
          <p:nvPr/>
        </p:nvSpPr>
        <p:spPr>
          <a:xfrm>
            <a:off x="2365756" y="956899"/>
            <a:ext cx="97603" cy="82097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3"/>
          <p:cNvSpPr/>
          <p:nvPr/>
        </p:nvSpPr>
        <p:spPr>
          <a:xfrm>
            <a:off x="1226573" y="1082787"/>
            <a:ext cx="243136" cy="243136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3"/>
          <p:cNvSpPr/>
          <p:nvPr/>
        </p:nvSpPr>
        <p:spPr>
          <a:xfrm>
            <a:off x="520003" y="1502138"/>
            <a:ext cx="94284" cy="94338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3"/>
          <p:cNvSpPr/>
          <p:nvPr/>
        </p:nvSpPr>
        <p:spPr>
          <a:xfrm flipH="1">
            <a:off x="7091040" y="4488088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3"/>
          <p:cNvSpPr/>
          <p:nvPr/>
        </p:nvSpPr>
        <p:spPr>
          <a:xfrm flipH="1">
            <a:off x="564782" y="434067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3"/>
          <p:cNvSpPr/>
          <p:nvPr/>
        </p:nvSpPr>
        <p:spPr>
          <a:xfrm flipH="1">
            <a:off x="5576758" y="395038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3"/>
          <p:cNvSpPr/>
          <p:nvPr/>
        </p:nvSpPr>
        <p:spPr>
          <a:xfrm flipH="1">
            <a:off x="6227602" y="75308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3"/>
          <p:cNvSpPr/>
          <p:nvPr/>
        </p:nvSpPr>
        <p:spPr>
          <a:xfrm flipH="1">
            <a:off x="8117300" y="3951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3"/>
          <p:cNvSpPr/>
          <p:nvPr/>
        </p:nvSpPr>
        <p:spPr>
          <a:xfrm flipH="1">
            <a:off x="343320" y="28879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3"/>
          <p:cNvSpPr/>
          <p:nvPr/>
        </p:nvSpPr>
        <p:spPr>
          <a:xfrm flipH="1">
            <a:off x="7922761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3"/>
          <p:cNvSpPr/>
          <p:nvPr/>
        </p:nvSpPr>
        <p:spPr>
          <a:xfrm flipH="1">
            <a:off x="378950" y="29688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3"/>
          <p:cNvSpPr/>
          <p:nvPr/>
        </p:nvSpPr>
        <p:spPr>
          <a:xfrm flipH="1">
            <a:off x="3843282" y="3962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3"/>
          <p:cNvSpPr/>
          <p:nvPr/>
        </p:nvSpPr>
        <p:spPr>
          <a:xfrm flipH="1">
            <a:off x="4729657" y="480484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3"/>
          <p:cNvSpPr txBox="1">
            <a:spLocks noGrp="1"/>
          </p:cNvSpPr>
          <p:nvPr>
            <p:ph type="title"/>
          </p:nvPr>
        </p:nvSpPr>
        <p:spPr>
          <a:xfrm>
            <a:off x="5485375" y="2024325"/>
            <a:ext cx="29454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2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5" name="Google Shape;705;p33"/>
          <p:cNvSpPr txBox="1">
            <a:spLocks noGrp="1"/>
          </p:cNvSpPr>
          <p:nvPr>
            <p:ph type="title" idx="2" hasCustomPrompt="1"/>
          </p:nvPr>
        </p:nvSpPr>
        <p:spPr>
          <a:xfrm>
            <a:off x="3267225" y="1800600"/>
            <a:ext cx="1932900" cy="9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00"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6" name="Google Shape;706;p33"/>
          <p:cNvSpPr txBox="1">
            <a:spLocks noGrp="1"/>
          </p:cNvSpPr>
          <p:nvPr>
            <p:ph type="subTitle" idx="1"/>
          </p:nvPr>
        </p:nvSpPr>
        <p:spPr>
          <a:xfrm>
            <a:off x="5483725" y="3054850"/>
            <a:ext cx="2780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7" name="Google Shape;707;p33"/>
          <p:cNvGrpSpPr/>
          <p:nvPr/>
        </p:nvGrpSpPr>
        <p:grpSpPr>
          <a:xfrm>
            <a:off x="164222" y="1257175"/>
            <a:ext cx="4138733" cy="4109377"/>
            <a:chOff x="199447" y="1351125"/>
            <a:chExt cx="4138733" cy="4109377"/>
          </a:xfrm>
        </p:grpSpPr>
        <p:sp>
          <p:nvSpPr>
            <p:cNvPr id="708" name="Google Shape;708;p33"/>
            <p:cNvSpPr/>
            <p:nvPr/>
          </p:nvSpPr>
          <p:spPr>
            <a:xfrm flipH="1">
              <a:off x="2796971" y="2023349"/>
              <a:ext cx="560862" cy="507858"/>
            </a:xfrm>
            <a:custGeom>
              <a:avLst/>
              <a:gdLst/>
              <a:ahLst/>
              <a:cxnLst/>
              <a:rect l="l" t="t" r="r" b="b"/>
              <a:pathLst>
                <a:path w="7661" h="6937" extrusionOk="0">
                  <a:moveTo>
                    <a:pt x="3844" y="1"/>
                  </a:moveTo>
                  <a:cubicBezTo>
                    <a:pt x="2267" y="1"/>
                    <a:pt x="822" y="1078"/>
                    <a:pt x="456" y="2673"/>
                  </a:cubicBezTo>
                  <a:cubicBezTo>
                    <a:pt x="1" y="4527"/>
                    <a:pt x="1156" y="6411"/>
                    <a:pt x="3040" y="6837"/>
                  </a:cubicBezTo>
                  <a:cubicBezTo>
                    <a:pt x="3313" y="6904"/>
                    <a:pt x="3588" y="6936"/>
                    <a:pt x="3858" y="6936"/>
                  </a:cubicBezTo>
                  <a:cubicBezTo>
                    <a:pt x="5418" y="6936"/>
                    <a:pt x="6841" y="5860"/>
                    <a:pt x="7204" y="4253"/>
                  </a:cubicBezTo>
                  <a:cubicBezTo>
                    <a:pt x="7660" y="2399"/>
                    <a:pt x="6505" y="545"/>
                    <a:pt x="4621" y="89"/>
                  </a:cubicBezTo>
                  <a:cubicBezTo>
                    <a:pt x="4361" y="29"/>
                    <a:pt x="4101" y="1"/>
                    <a:pt x="3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 flipH="1">
              <a:off x="2165021" y="1642652"/>
              <a:ext cx="956928" cy="945800"/>
            </a:xfrm>
            <a:custGeom>
              <a:avLst/>
              <a:gdLst/>
              <a:ahLst/>
              <a:cxnLst/>
              <a:rect l="l" t="t" r="r" b="b"/>
              <a:pathLst>
                <a:path w="13071" h="12919" extrusionOk="0">
                  <a:moveTo>
                    <a:pt x="11064" y="0"/>
                  </a:moveTo>
                  <a:cubicBezTo>
                    <a:pt x="11064" y="0"/>
                    <a:pt x="10305" y="1885"/>
                    <a:pt x="7630" y="1885"/>
                  </a:cubicBezTo>
                  <a:cubicBezTo>
                    <a:pt x="5971" y="1885"/>
                    <a:pt x="4640" y="1522"/>
                    <a:pt x="3491" y="1522"/>
                  </a:cubicBezTo>
                  <a:cubicBezTo>
                    <a:pt x="2787" y="1522"/>
                    <a:pt x="2151" y="1659"/>
                    <a:pt x="1551" y="2097"/>
                  </a:cubicBezTo>
                  <a:cubicBezTo>
                    <a:pt x="0" y="3283"/>
                    <a:pt x="821" y="5228"/>
                    <a:pt x="821" y="5228"/>
                  </a:cubicBezTo>
                  <a:lnTo>
                    <a:pt x="821" y="12918"/>
                  </a:lnTo>
                  <a:lnTo>
                    <a:pt x="13071" y="12918"/>
                  </a:lnTo>
                  <a:lnTo>
                    <a:pt x="11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 flipH="1">
              <a:off x="1584243" y="2149272"/>
              <a:ext cx="914613" cy="554859"/>
            </a:xfrm>
            <a:custGeom>
              <a:avLst/>
              <a:gdLst/>
              <a:ahLst/>
              <a:cxnLst/>
              <a:rect l="l" t="t" r="r" b="b"/>
              <a:pathLst>
                <a:path w="12493" h="7579" extrusionOk="0">
                  <a:moveTo>
                    <a:pt x="6785" y="0"/>
                  </a:moveTo>
                  <a:cubicBezTo>
                    <a:pt x="4965" y="0"/>
                    <a:pt x="1245" y="859"/>
                    <a:pt x="0" y="7579"/>
                  </a:cubicBezTo>
                  <a:lnTo>
                    <a:pt x="12493" y="7579"/>
                  </a:lnTo>
                  <a:lnTo>
                    <a:pt x="12493" y="10"/>
                  </a:lnTo>
                  <a:lnTo>
                    <a:pt x="7812" y="102"/>
                  </a:lnTo>
                  <a:cubicBezTo>
                    <a:pt x="7812" y="102"/>
                    <a:pt x="7411" y="0"/>
                    <a:pt x="6785" y="0"/>
                  </a:cubicBezTo>
                  <a:close/>
                </a:path>
              </a:pathLst>
            </a:custGeom>
            <a:solidFill>
              <a:srgbClr val="F72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 flipH="1">
              <a:off x="2233541" y="2298109"/>
              <a:ext cx="94002" cy="132364"/>
            </a:xfrm>
            <a:custGeom>
              <a:avLst/>
              <a:gdLst/>
              <a:ahLst/>
              <a:cxnLst/>
              <a:rect l="l" t="t" r="r" b="b"/>
              <a:pathLst>
                <a:path w="1284" h="1808" extrusionOk="0">
                  <a:moveTo>
                    <a:pt x="720" y="1"/>
                  </a:moveTo>
                  <a:cubicBezTo>
                    <a:pt x="618" y="1"/>
                    <a:pt x="515" y="33"/>
                    <a:pt x="426" y="105"/>
                  </a:cubicBezTo>
                  <a:cubicBezTo>
                    <a:pt x="153" y="348"/>
                    <a:pt x="1" y="713"/>
                    <a:pt x="31" y="1047"/>
                  </a:cubicBezTo>
                  <a:cubicBezTo>
                    <a:pt x="92" y="1655"/>
                    <a:pt x="343" y="1807"/>
                    <a:pt x="578" y="1807"/>
                  </a:cubicBezTo>
                  <a:cubicBezTo>
                    <a:pt x="814" y="1807"/>
                    <a:pt x="1034" y="1655"/>
                    <a:pt x="1034" y="1655"/>
                  </a:cubicBezTo>
                  <a:cubicBezTo>
                    <a:pt x="1034" y="1655"/>
                    <a:pt x="1125" y="1078"/>
                    <a:pt x="1217" y="561"/>
                  </a:cubicBezTo>
                  <a:cubicBezTo>
                    <a:pt x="1284" y="248"/>
                    <a:pt x="1005" y="1"/>
                    <a:pt x="720" y="1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 flipH="1">
              <a:off x="1321637" y="1351125"/>
              <a:ext cx="1039289" cy="985846"/>
            </a:xfrm>
            <a:custGeom>
              <a:avLst/>
              <a:gdLst/>
              <a:ahLst/>
              <a:cxnLst/>
              <a:rect l="l" t="t" r="r" b="b"/>
              <a:pathLst>
                <a:path w="14196" h="13466" extrusionOk="0">
                  <a:moveTo>
                    <a:pt x="7083" y="0"/>
                  </a:moveTo>
                  <a:cubicBezTo>
                    <a:pt x="3162" y="0"/>
                    <a:pt x="1" y="3222"/>
                    <a:pt x="1" y="6870"/>
                  </a:cubicBezTo>
                  <a:cubicBezTo>
                    <a:pt x="1" y="10517"/>
                    <a:pt x="3162" y="13466"/>
                    <a:pt x="7083" y="13466"/>
                  </a:cubicBezTo>
                  <a:cubicBezTo>
                    <a:pt x="11004" y="13466"/>
                    <a:pt x="14196" y="10517"/>
                    <a:pt x="14196" y="6870"/>
                  </a:cubicBezTo>
                  <a:cubicBezTo>
                    <a:pt x="14196" y="3222"/>
                    <a:pt x="11034" y="0"/>
                    <a:pt x="7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 flipH="1">
              <a:off x="2038144" y="1947502"/>
              <a:ext cx="316121" cy="316048"/>
            </a:xfrm>
            <a:custGeom>
              <a:avLst/>
              <a:gdLst/>
              <a:ahLst/>
              <a:cxnLst/>
              <a:rect l="l" t="t" r="r" b="b"/>
              <a:pathLst>
                <a:path w="4318" h="4317" extrusionOk="0">
                  <a:moveTo>
                    <a:pt x="2159" y="0"/>
                  </a:moveTo>
                  <a:cubicBezTo>
                    <a:pt x="974" y="0"/>
                    <a:pt x="1" y="973"/>
                    <a:pt x="1" y="2158"/>
                  </a:cubicBezTo>
                  <a:cubicBezTo>
                    <a:pt x="1" y="3344"/>
                    <a:pt x="974" y="4316"/>
                    <a:pt x="2159" y="4316"/>
                  </a:cubicBezTo>
                  <a:cubicBezTo>
                    <a:pt x="3344" y="4316"/>
                    <a:pt x="4317" y="3344"/>
                    <a:pt x="4317" y="2158"/>
                  </a:cubicBezTo>
                  <a:cubicBezTo>
                    <a:pt x="4317" y="973"/>
                    <a:pt x="3344" y="0"/>
                    <a:pt x="2159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 flipH="1">
              <a:off x="1421789" y="1553554"/>
              <a:ext cx="930206" cy="876909"/>
            </a:xfrm>
            <a:custGeom>
              <a:avLst/>
              <a:gdLst/>
              <a:ahLst/>
              <a:cxnLst/>
              <a:rect l="l" t="t" r="r" b="b"/>
              <a:pathLst>
                <a:path w="12706" h="11978" extrusionOk="0">
                  <a:moveTo>
                    <a:pt x="6249" y="1"/>
                  </a:moveTo>
                  <a:cubicBezTo>
                    <a:pt x="5832" y="1"/>
                    <a:pt x="2546" y="107"/>
                    <a:pt x="1551" y="3436"/>
                  </a:cubicBezTo>
                  <a:cubicBezTo>
                    <a:pt x="456" y="7023"/>
                    <a:pt x="0" y="11977"/>
                    <a:pt x="5532" y="11977"/>
                  </a:cubicBezTo>
                  <a:cubicBezTo>
                    <a:pt x="11034" y="11977"/>
                    <a:pt x="12067" y="7661"/>
                    <a:pt x="12371" y="5442"/>
                  </a:cubicBezTo>
                  <a:cubicBezTo>
                    <a:pt x="12706" y="3254"/>
                    <a:pt x="11338" y="1"/>
                    <a:pt x="6292" y="1"/>
                  </a:cubicBezTo>
                  <a:cubicBezTo>
                    <a:pt x="6292" y="1"/>
                    <a:pt x="6277" y="1"/>
                    <a:pt x="6249" y="1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 flipH="1">
              <a:off x="1363876" y="1538033"/>
              <a:ext cx="385085" cy="474035"/>
            </a:xfrm>
            <a:custGeom>
              <a:avLst/>
              <a:gdLst/>
              <a:ahLst/>
              <a:cxnLst/>
              <a:rect l="l" t="t" r="r" b="b"/>
              <a:pathLst>
                <a:path w="5260" h="6475" extrusionOk="0">
                  <a:moveTo>
                    <a:pt x="852" y="1"/>
                  </a:moveTo>
                  <a:cubicBezTo>
                    <a:pt x="852" y="1"/>
                    <a:pt x="1" y="1460"/>
                    <a:pt x="1247" y="2554"/>
                  </a:cubicBezTo>
                  <a:cubicBezTo>
                    <a:pt x="2523" y="3618"/>
                    <a:pt x="2919" y="4621"/>
                    <a:pt x="2919" y="6475"/>
                  </a:cubicBezTo>
                  <a:lnTo>
                    <a:pt x="4712" y="6475"/>
                  </a:lnTo>
                  <a:cubicBezTo>
                    <a:pt x="4712" y="6475"/>
                    <a:pt x="5259" y="1551"/>
                    <a:pt x="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 flipH="1">
              <a:off x="1630946" y="1965292"/>
              <a:ext cx="31187" cy="31261"/>
            </a:xfrm>
            <a:custGeom>
              <a:avLst/>
              <a:gdLst/>
              <a:ahLst/>
              <a:cxnLst/>
              <a:rect l="l" t="t" r="r" b="b"/>
              <a:pathLst>
                <a:path w="426" h="427" fill="none" extrusionOk="0">
                  <a:moveTo>
                    <a:pt x="0" y="426"/>
                  </a:moveTo>
                  <a:lnTo>
                    <a:pt x="426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 flipH="1">
              <a:off x="1677654" y="1940840"/>
              <a:ext cx="13471" cy="42315"/>
            </a:xfrm>
            <a:custGeom>
              <a:avLst/>
              <a:gdLst/>
              <a:ahLst/>
              <a:cxnLst/>
              <a:rect l="l" t="t" r="r" b="b"/>
              <a:pathLst>
                <a:path w="184" h="578" fill="none" extrusionOk="0">
                  <a:moveTo>
                    <a:pt x="1" y="578"/>
                  </a:moveTo>
                  <a:lnTo>
                    <a:pt x="183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 flipH="1">
              <a:off x="1602027" y="2007608"/>
              <a:ext cx="37923" cy="17863"/>
            </a:xfrm>
            <a:custGeom>
              <a:avLst/>
              <a:gdLst/>
              <a:ahLst/>
              <a:cxnLst/>
              <a:rect l="l" t="t" r="r" b="b"/>
              <a:pathLst>
                <a:path w="518" h="244" fill="none" extrusionOk="0">
                  <a:moveTo>
                    <a:pt x="1" y="243"/>
                  </a:moveTo>
                  <a:lnTo>
                    <a:pt x="518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 flipH="1">
              <a:off x="2191738" y="1965292"/>
              <a:ext cx="31187" cy="31261"/>
            </a:xfrm>
            <a:custGeom>
              <a:avLst/>
              <a:gdLst/>
              <a:ahLst/>
              <a:cxnLst/>
              <a:rect l="l" t="t" r="r" b="b"/>
              <a:pathLst>
                <a:path w="426" h="427" fill="none" extrusionOk="0">
                  <a:moveTo>
                    <a:pt x="426" y="426"/>
                  </a:moveTo>
                  <a:lnTo>
                    <a:pt x="0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 flipH="1">
              <a:off x="2162819" y="1940840"/>
              <a:ext cx="13397" cy="42315"/>
            </a:xfrm>
            <a:custGeom>
              <a:avLst/>
              <a:gdLst/>
              <a:ahLst/>
              <a:cxnLst/>
              <a:rect l="l" t="t" r="r" b="b"/>
              <a:pathLst>
                <a:path w="183" h="578" fill="none" extrusionOk="0">
                  <a:moveTo>
                    <a:pt x="183" y="578"/>
                  </a:moveTo>
                  <a:lnTo>
                    <a:pt x="1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 flipH="1">
              <a:off x="2213994" y="2007608"/>
              <a:ext cx="40119" cy="17863"/>
            </a:xfrm>
            <a:custGeom>
              <a:avLst/>
              <a:gdLst/>
              <a:ahLst/>
              <a:cxnLst/>
              <a:rect l="l" t="t" r="r" b="b"/>
              <a:pathLst>
                <a:path w="548" h="244" fill="none" extrusionOk="0">
                  <a:moveTo>
                    <a:pt x="548" y="243"/>
                  </a:moveTo>
                  <a:lnTo>
                    <a:pt x="1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 flipH="1">
              <a:off x="2004759" y="1963096"/>
              <a:ext cx="235956" cy="235956"/>
            </a:xfrm>
            <a:custGeom>
              <a:avLst/>
              <a:gdLst/>
              <a:ahLst/>
              <a:cxnLst/>
              <a:rect l="l" t="t" r="r" b="b"/>
              <a:pathLst>
                <a:path w="3223" h="3223" extrusionOk="0">
                  <a:moveTo>
                    <a:pt x="1611" y="0"/>
                  </a:moveTo>
                  <a:cubicBezTo>
                    <a:pt x="730" y="0"/>
                    <a:pt x="0" y="699"/>
                    <a:pt x="0" y="1611"/>
                  </a:cubicBezTo>
                  <a:cubicBezTo>
                    <a:pt x="0" y="2493"/>
                    <a:pt x="730" y="3222"/>
                    <a:pt x="1611" y="3222"/>
                  </a:cubicBezTo>
                  <a:cubicBezTo>
                    <a:pt x="2493" y="3222"/>
                    <a:pt x="3222" y="2493"/>
                    <a:pt x="3222" y="1611"/>
                  </a:cubicBezTo>
                  <a:cubicBezTo>
                    <a:pt x="3222" y="699"/>
                    <a:pt x="2493" y="0"/>
                    <a:pt x="1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 flipH="1">
              <a:off x="2027015" y="2020933"/>
              <a:ext cx="149202" cy="151398"/>
            </a:xfrm>
            <a:custGeom>
              <a:avLst/>
              <a:gdLst/>
              <a:ahLst/>
              <a:cxnLst/>
              <a:rect l="l" t="t" r="r" b="b"/>
              <a:pathLst>
                <a:path w="2038" h="2068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cubicBezTo>
                    <a:pt x="1" y="1611"/>
                    <a:pt x="457" y="2067"/>
                    <a:pt x="1034" y="2067"/>
                  </a:cubicBezTo>
                  <a:cubicBezTo>
                    <a:pt x="1581" y="2067"/>
                    <a:pt x="2037" y="1611"/>
                    <a:pt x="2037" y="1034"/>
                  </a:cubicBezTo>
                  <a:cubicBezTo>
                    <a:pt x="2037" y="456"/>
                    <a:pt x="1581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 flipH="1">
              <a:off x="1918004" y="2112154"/>
              <a:ext cx="66841" cy="100224"/>
            </a:xfrm>
            <a:custGeom>
              <a:avLst/>
              <a:gdLst/>
              <a:ahLst/>
              <a:cxnLst/>
              <a:rect l="l" t="t" r="r" b="b"/>
              <a:pathLst>
                <a:path w="913" h="1369" fill="none" extrusionOk="0">
                  <a:moveTo>
                    <a:pt x="548" y="1"/>
                  </a:moveTo>
                  <a:cubicBezTo>
                    <a:pt x="396" y="92"/>
                    <a:pt x="244" y="213"/>
                    <a:pt x="153" y="365"/>
                  </a:cubicBezTo>
                  <a:cubicBezTo>
                    <a:pt x="31" y="517"/>
                    <a:pt x="1" y="700"/>
                    <a:pt x="1" y="882"/>
                  </a:cubicBezTo>
                  <a:cubicBezTo>
                    <a:pt x="1" y="1156"/>
                    <a:pt x="244" y="1368"/>
                    <a:pt x="487" y="1338"/>
                  </a:cubicBezTo>
                  <a:cubicBezTo>
                    <a:pt x="639" y="1308"/>
                    <a:pt x="791" y="1277"/>
                    <a:pt x="913" y="1186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 flipH="1">
              <a:off x="1597562" y="1812721"/>
              <a:ext cx="171385" cy="71599"/>
            </a:xfrm>
            <a:custGeom>
              <a:avLst/>
              <a:gdLst/>
              <a:ahLst/>
              <a:cxnLst/>
              <a:rect l="l" t="t" r="r" b="b"/>
              <a:pathLst>
                <a:path w="2341" h="978" extrusionOk="0">
                  <a:moveTo>
                    <a:pt x="766" y="0"/>
                  </a:moveTo>
                  <a:cubicBezTo>
                    <a:pt x="364" y="0"/>
                    <a:pt x="75" y="113"/>
                    <a:pt x="30" y="291"/>
                  </a:cubicBezTo>
                  <a:cubicBezTo>
                    <a:pt x="0" y="534"/>
                    <a:pt x="456" y="838"/>
                    <a:pt x="1094" y="929"/>
                  </a:cubicBezTo>
                  <a:cubicBezTo>
                    <a:pt x="1257" y="962"/>
                    <a:pt x="1416" y="977"/>
                    <a:pt x="1562" y="977"/>
                  </a:cubicBezTo>
                  <a:cubicBezTo>
                    <a:pt x="1960" y="977"/>
                    <a:pt x="2266" y="864"/>
                    <a:pt x="2310" y="686"/>
                  </a:cubicBezTo>
                  <a:cubicBezTo>
                    <a:pt x="2341" y="443"/>
                    <a:pt x="1885" y="139"/>
                    <a:pt x="1246" y="48"/>
                  </a:cubicBezTo>
                  <a:cubicBezTo>
                    <a:pt x="1075" y="15"/>
                    <a:pt x="913" y="0"/>
                    <a:pt x="766" y="0"/>
                  </a:cubicBezTo>
                  <a:close/>
                </a:path>
              </a:pathLst>
            </a:custGeom>
            <a:solidFill>
              <a:srgbClr val="311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 flipH="1">
              <a:off x="2044878" y="1812721"/>
              <a:ext cx="171385" cy="71599"/>
            </a:xfrm>
            <a:custGeom>
              <a:avLst/>
              <a:gdLst/>
              <a:ahLst/>
              <a:cxnLst/>
              <a:rect l="l" t="t" r="r" b="b"/>
              <a:pathLst>
                <a:path w="2341" h="978" extrusionOk="0">
                  <a:moveTo>
                    <a:pt x="1575" y="0"/>
                  </a:moveTo>
                  <a:cubicBezTo>
                    <a:pt x="1428" y="0"/>
                    <a:pt x="1266" y="15"/>
                    <a:pt x="1095" y="48"/>
                  </a:cubicBezTo>
                  <a:cubicBezTo>
                    <a:pt x="487" y="139"/>
                    <a:pt x="1" y="443"/>
                    <a:pt x="61" y="686"/>
                  </a:cubicBezTo>
                  <a:cubicBezTo>
                    <a:pt x="84" y="864"/>
                    <a:pt x="383" y="977"/>
                    <a:pt x="780" y="977"/>
                  </a:cubicBezTo>
                  <a:cubicBezTo>
                    <a:pt x="925" y="977"/>
                    <a:pt x="1084" y="962"/>
                    <a:pt x="1247" y="929"/>
                  </a:cubicBezTo>
                  <a:cubicBezTo>
                    <a:pt x="1885" y="838"/>
                    <a:pt x="2341" y="534"/>
                    <a:pt x="2311" y="291"/>
                  </a:cubicBezTo>
                  <a:cubicBezTo>
                    <a:pt x="2266" y="113"/>
                    <a:pt x="1977" y="0"/>
                    <a:pt x="1575" y="0"/>
                  </a:cubicBezTo>
                  <a:close/>
                </a:path>
              </a:pathLst>
            </a:custGeom>
            <a:solidFill>
              <a:srgbClr val="311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 flipH="1">
              <a:off x="1793990" y="2261650"/>
              <a:ext cx="153595" cy="69037"/>
            </a:xfrm>
            <a:custGeom>
              <a:avLst/>
              <a:gdLst/>
              <a:ahLst/>
              <a:cxnLst/>
              <a:rect l="l" t="t" r="r" b="b"/>
              <a:pathLst>
                <a:path w="2098" h="943" extrusionOk="0">
                  <a:moveTo>
                    <a:pt x="2098" y="0"/>
                  </a:moveTo>
                  <a:lnTo>
                    <a:pt x="0" y="244"/>
                  </a:lnTo>
                  <a:cubicBezTo>
                    <a:pt x="213" y="639"/>
                    <a:pt x="608" y="882"/>
                    <a:pt x="1034" y="943"/>
                  </a:cubicBezTo>
                  <a:cubicBezTo>
                    <a:pt x="1703" y="943"/>
                    <a:pt x="2098" y="0"/>
                    <a:pt x="2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 flipH="1">
              <a:off x="1355016" y="2067641"/>
              <a:ext cx="97955" cy="120284"/>
            </a:xfrm>
            <a:custGeom>
              <a:avLst/>
              <a:gdLst/>
              <a:ahLst/>
              <a:cxnLst/>
              <a:rect l="l" t="t" r="r" b="b"/>
              <a:pathLst>
                <a:path w="1338" h="1643" fill="none" extrusionOk="0">
                  <a:moveTo>
                    <a:pt x="0" y="153"/>
                  </a:moveTo>
                  <a:cubicBezTo>
                    <a:pt x="912" y="1"/>
                    <a:pt x="1338" y="1247"/>
                    <a:pt x="487" y="1642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 flipH="1">
              <a:off x="1679926" y="1512629"/>
              <a:ext cx="554126" cy="259749"/>
            </a:xfrm>
            <a:custGeom>
              <a:avLst/>
              <a:gdLst/>
              <a:ahLst/>
              <a:cxnLst/>
              <a:rect l="l" t="t" r="r" b="b"/>
              <a:pathLst>
                <a:path w="7569" h="3548" extrusionOk="0">
                  <a:moveTo>
                    <a:pt x="5218" y="0"/>
                  </a:moveTo>
                  <a:cubicBezTo>
                    <a:pt x="1345" y="0"/>
                    <a:pt x="0" y="3417"/>
                    <a:pt x="0" y="3417"/>
                  </a:cubicBezTo>
                  <a:cubicBezTo>
                    <a:pt x="747" y="3506"/>
                    <a:pt x="1490" y="3548"/>
                    <a:pt x="2197" y="3548"/>
                  </a:cubicBezTo>
                  <a:cubicBezTo>
                    <a:pt x="4164" y="3548"/>
                    <a:pt x="5850" y="3225"/>
                    <a:pt x="6566" y="2688"/>
                  </a:cubicBezTo>
                  <a:cubicBezTo>
                    <a:pt x="7569" y="1959"/>
                    <a:pt x="7478" y="348"/>
                    <a:pt x="7478" y="348"/>
                  </a:cubicBezTo>
                  <a:cubicBezTo>
                    <a:pt x="6643" y="104"/>
                    <a:pt x="5892" y="0"/>
                    <a:pt x="5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 flipH="1">
              <a:off x="2300748" y="2290129"/>
              <a:ext cx="102421" cy="258285"/>
            </a:xfrm>
            <a:custGeom>
              <a:avLst/>
              <a:gdLst/>
              <a:ahLst/>
              <a:cxnLst/>
              <a:rect l="l" t="t" r="r" b="b"/>
              <a:pathLst>
                <a:path w="1399" h="3528" extrusionOk="0">
                  <a:moveTo>
                    <a:pt x="629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43" y="1"/>
                    <a:pt x="0" y="822"/>
                    <a:pt x="31" y="1795"/>
                  </a:cubicBezTo>
                  <a:cubicBezTo>
                    <a:pt x="91" y="2767"/>
                    <a:pt x="426" y="3527"/>
                    <a:pt x="791" y="3527"/>
                  </a:cubicBezTo>
                  <a:cubicBezTo>
                    <a:pt x="1155" y="3497"/>
                    <a:pt x="1398" y="2676"/>
                    <a:pt x="1368" y="1703"/>
                  </a:cubicBezTo>
                  <a:cubicBezTo>
                    <a:pt x="1308" y="750"/>
                    <a:pt x="986" y="0"/>
                    <a:pt x="629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 flipH="1">
              <a:off x="2380841" y="2283540"/>
              <a:ext cx="104690" cy="258212"/>
            </a:xfrm>
            <a:custGeom>
              <a:avLst/>
              <a:gdLst/>
              <a:ahLst/>
              <a:cxnLst/>
              <a:rect l="l" t="t" r="r" b="b"/>
              <a:pathLst>
                <a:path w="1430" h="3527" extrusionOk="0">
                  <a:moveTo>
                    <a:pt x="609" y="0"/>
                  </a:moveTo>
                  <a:cubicBezTo>
                    <a:pt x="244" y="30"/>
                    <a:pt x="1" y="851"/>
                    <a:pt x="61" y="1824"/>
                  </a:cubicBezTo>
                  <a:cubicBezTo>
                    <a:pt x="121" y="2748"/>
                    <a:pt x="444" y="3527"/>
                    <a:pt x="801" y="3527"/>
                  </a:cubicBezTo>
                  <a:cubicBezTo>
                    <a:pt x="808" y="3527"/>
                    <a:pt x="814" y="3527"/>
                    <a:pt x="821" y="3526"/>
                  </a:cubicBezTo>
                  <a:cubicBezTo>
                    <a:pt x="1186" y="3526"/>
                    <a:pt x="1429" y="2705"/>
                    <a:pt x="1368" y="1733"/>
                  </a:cubicBezTo>
                  <a:cubicBezTo>
                    <a:pt x="1308" y="760"/>
                    <a:pt x="973" y="0"/>
                    <a:pt x="609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 flipH="1">
              <a:off x="2456540" y="2283540"/>
              <a:ext cx="102421" cy="258212"/>
            </a:xfrm>
            <a:custGeom>
              <a:avLst/>
              <a:gdLst/>
              <a:ahLst/>
              <a:cxnLst/>
              <a:rect l="l" t="t" r="r" b="b"/>
              <a:pathLst>
                <a:path w="1399" h="3527" extrusionOk="0">
                  <a:moveTo>
                    <a:pt x="578" y="0"/>
                  </a:moveTo>
                  <a:cubicBezTo>
                    <a:pt x="213" y="30"/>
                    <a:pt x="1" y="851"/>
                    <a:pt x="31" y="1824"/>
                  </a:cubicBezTo>
                  <a:cubicBezTo>
                    <a:pt x="91" y="2748"/>
                    <a:pt x="414" y="3527"/>
                    <a:pt x="770" y="3527"/>
                  </a:cubicBezTo>
                  <a:cubicBezTo>
                    <a:pt x="777" y="3527"/>
                    <a:pt x="784" y="3527"/>
                    <a:pt x="791" y="3526"/>
                  </a:cubicBezTo>
                  <a:cubicBezTo>
                    <a:pt x="1156" y="3526"/>
                    <a:pt x="1399" y="2705"/>
                    <a:pt x="1368" y="1733"/>
                  </a:cubicBezTo>
                  <a:cubicBezTo>
                    <a:pt x="1308" y="760"/>
                    <a:pt x="943" y="0"/>
                    <a:pt x="578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 flipH="1">
              <a:off x="2529970" y="2301258"/>
              <a:ext cx="84631" cy="204915"/>
            </a:xfrm>
            <a:custGeom>
              <a:avLst/>
              <a:gdLst/>
              <a:ahLst/>
              <a:cxnLst/>
              <a:rect l="l" t="t" r="r" b="b"/>
              <a:pathLst>
                <a:path w="1156" h="2799" extrusionOk="0">
                  <a:moveTo>
                    <a:pt x="509" y="0"/>
                  </a:moveTo>
                  <a:cubicBezTo>
                    <a:pt x="502" y="0"/>
                    <a:pt x="494" y="0"/>
                    <a:pt x="487" y="1"/>
                  </a:cubicBezTo>
                  <a:cubicBezTo>
                    <a:pt x="183" y="1"/>
                    <a:pt x="1" y="640"/>
                    <a:pt x="31" y="1430"/>
                  </a:cubicBezTo>
                  <a:cubicBezTo>
                    <a:pt x="90" y="2201"/>
                    <a:pt x="352" y="2799"/>
                    <a:pt x="619" y="2799"/>
                  </a:cubicBezTo>
                  <a:cubicBezTo>
                    <a:pt x="626" y="2799"/>
                    <a:pt x="632" y="2798"/>
                    <a:pt x="639" y="2798"/>
                  </a:cubicBezTo>
                  <a:cubicBezTo>
                    <a:pt x="943" y="2798"/>
                    <a:pt x="1156" y="2129"/>
                    <a:pt x="1095" y="1369"/>
                  </a:cubicBezTo>
                  <a:cubicBezTo>
                    <a:pt x="1036" y="598"/>
                    <a:pt x="803" y="0"/>
                    <a:pt x="509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 flipH="1">
              <a:off x="2545563" y="2325783"/>
              <a:ext cx="13397" cy="158060"/>
            </a:xfrm>
            <a:custGeom>
              <a:avLst/>
              <a:gdLst/>
              <a:ahLst/>
              <a:cxnLst/>
              <a:rect l="l" t="t" r="r" b="b"/>
              <a:pathLst>
                <a:path w="183" h="2159" fill="none" extrusionOk="0">
                  <a:moveTo>
                    <a:pt x="183" y="2159"/>
                  </a:moveTo>
                  <a:cubicBezTo>
                    <a:pt x="92" y="1855"/>
                    <a:pt x="61" y="1551"/>
                    <a:pt x="31" y="1247"/>
                  </a:cubicBezTo>
                  <a:cubicBezTo>
                    <a:pt x="1" y="821"/>
                    <a:pt x="31" y="396"/>
                    <a:pt x="153" y="1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 flipH="1">
              <a:off x="2463202" y="2327980"/>
              <a:ext cx="20060" cy="173654"/>
            </a:xfrm>
            <a:custGeom>
              <a:avLst/>
              <a:gdLst/>
              <a:ahLst/>
              <a:cxnLst/>
              <a:rect l="l" t="t" r="r" b="b"/>
              <a:pathLst>
                <a:path w="274" h="2372" fill="none" extrusionOk="0">
                  <a:moveTo>
                    <a:pt x="274" y="2372"/>
                  </a:moveTo>
                  <a:cubicBezTo>
                    <a:pt x="122" y="2007"/>
                    <a:pt x="61" y="1612"/>
                    <a:pt x="30" y="1217"/>
                  </a:cubicBezTo>
                  <a:cubicBezTo>
                    <a:pt x="0" y="791"/>
                    <a:pt x="30" y="396"/>
                    <a:pt x="152" y="1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 flipH="1">
              <a:off x="2389772" y="2345843"/>
              <a:ext cx="13397" cy="142467"/>
            </a:xfrm>
            <a:custGeom>
              <a:avLst/>
              <a:gdLst/>
              <a:ahLst/>
              <a:cxnLst/>
              <a:rect l="l" t="t" r="r" b="b"/>
              <a:pathLst>
                <a:path w="183" h="1946" fill="none" extrusionOk="0">
                  <a:moveTo>
                    <a:pt x="183" y="1945"/>
                  </a:moveTo>
                  <a:cubicBezTo>
                    <a:pt x="91" y="1641"/>
                    <a:pt x="61" y="1338"/>
                    <a:pt x="31" y="1034"/>
                  </a:cubicBezTo>
                  <a:cubicBezTo>
                    <a:pt x="0" y="669"/>
                    <a:pt x="31" y="334"/>
                    <a:pt x="91" y="0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 flipH="1">
              <a:off x="2302944" y="2339108"/>
              <a:ext cx="15667" cy="75772"/>
            </a:xfrm>
            <a:custGeom>
              <a:avLst/>
              <a:gdLst/>
              <a:ahLst/>
              <a:cxnLst/>
              <a:rect l="l" t="t" r="r" b="b"/>
              <a:pathLst>
                <a:path w="214" h="1035" fill="none" extrusionOk="0">
                  <a:moveTo>
                    <a:pt x="0" y="1"/>
                  </a:moveTo>
                  <a:cubicBezTo>
                    <a:pt x="122" y="335"/>
                    <a:pt x="183" y="700"/>
                    <a:pt x="213" y="1034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8" name="Google Shape;738;p33"/>
            <p:cNvGrpSpPr/>
            <p:nvPr/>
          </p:nvGrpSpPr>
          <p:grpSpPr>
            <a:xfrm rot="1086263">
              <a:off x="589207" y="1970208"/>
              <a:ext cx="3359213" cy="3043702"/>
              <a:chOff x="2418115" y="3490655"/>
              <a:chExt cx="1989845" cy="1802951"/>
            </a:xfrm>
          </p:grpSpPr>
          <p:sp>
            <p:nvSpPr>
              <p:cNvPr id="739" name="Google Shape;739;p33"/>
              <p:cNvSpPr/>
              <p:nvPr/>
            </p:nvSpPr>
            <p:spPr>
              <a:xfrm rot="-1086209">
                <a:off x="2835881" y="4860136"/>
                <a:ext cx="1581302" cy="192553"/>
              </a:xfrm>
              <a:custGeom>
                <a:avLst/>
                <a:gdLst/>
                <a:ahLst/>
                <a:cxnLst/>
                <a:rect l="l" t="t" r="r" b="b"/>
                <a:pathLst>
                  <a:path w="56172" h="6840" extrusionOk="0">
                    <a:moveTo>
                      <a:pt x="56171" y="3405"/>
                    </a:moveTo>
                    <a:cubicBezTo>
                      <a:pt x="56171" y="5289"/>
                      <a:pt x="43588" y="6839"/>
                      <a:pt x="28086" y="6839"/>
                    </a:cubicBezTo>
                    <a:cubicBezTo>
                      <a:pt x="12584" y="6839"/>
                      <a:pt x="0" y="5289"/>
                      <a:pt x="0" y="3405"/>
                    </a:cubicBezTo>
                    <a:cubicBezTo>
                      <a:pt x="0" y="1520"/>
                      <a:pt x="12584" y="0"/>
                      <a:pt x="28086" y="0"/>
                    </a:cubicBezTo>
                    <a:cubicBezTo>
                      <a:pt x="43588" y="0"/>
                      <a:pt x="56171" y="1520"/>
                      <a:pt x="56171" y="34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3"/>
              <p:cNvSpPr/>
              <p:nvPr/>
            </p:nvSpPr>
            <p:spPr>
              <a:xfrm>
                <a:off x="3777825" y="3532968"/>
                <a:ext cx="577633" cy="875881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31112" extrusionOk="0">
                    <a:moveTo>
                      <a:pt x="1040" y="0"/>
                    </a:moveTo>
                    <a:cubicBezTo>
                      <a:pt x="860" y="0"/>
                      <a:pt x="678" y="54"/>
                      <a:pt x="518" y="169"/>
                    </a:cubicBezTo>
                    <a:lnTo>
                      <a:pt x="1" y="564"/>
                    </a:lnTo>
                    <a:lnTo>
                      <a:pt x="17296" y="31112"/>
                    </a:lnTo>
                    <a:lnTo>
                      <a:pt x="20518" y="27920"/>
                    </a:lnTo>
                    <a:lnTo>
                      <a:pt x="1794" y="412"/>
                    </a:lnTo>
                    <a:cubicBezTo>
                      <a:pt x="1624" y="147"/>
                      <a:pt x="1336" y="0"/>
                      <a:pt x="1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3"/>
              <p:cNvSpPr/>
              <p:nvPr/>
            </p:nvSpPr>
            <p:spPr>
              <a:xfrm>
                <a:off x="3219054" y="3490655"/>
                <a:ext cx="1014053" cy="1341776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47661" extrusionOk="0">
                    <a:moveTo>
                      <a:pt x="17782" y="0"/>
                    </a:moveTo>
                    <a:lnTo>
                      <a:pt x="7235" y="7326"/>
                    </a:lnTo>
                    <a:cubicBezTo>
                      <a:pt x="3709" y="9727"/>
                      <a:pt x="1155" y="13283"/>
                      <a:pt x="0" y="17387"/>
                    </a:cubicBezTo>
                    <a:lnTo>
                      <a:pt x="16171" y="47661"/>
                    </a:lnTo>
                    <a:lnTo>
                      <a:pt x="36019" y="28207"/>
                    </a:lnTo>
                    <a:lnTo>
                      <a:pt x="177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2458316" y="3889183"/>
                <a:ext cx="1215991" cy="943250"/>
              </a:xfrm>
              <a:custGeom>
                <a:avLst/>
                <a:gdLst/>
                <a:ahLst/>
                <a:cxnLst/>
                <a:rect l="l" t="t" r="r" b="b"/>
                <a:pathLst>
                  <a:path w="43193" h="33505" extrusionOk="0">
                    <a:moveTo>
                      <a:pt x="17715" y="0"/>
                    </a:moveTo>
                    <a:cubicBezTo>
                      <a:pt x="16807" y="0"/>
                      <a:pt x="15894" y="83"/>
                      <a:pt x="14986" y="252"/>
                    </a:cubicBezTo>
                    <a:lnTo>
                      <a:pt x="1" y="3139"/>
                    </a:lnTo>
                    <a:lnTo>
                      <a:pt x="15168" y="33413"/>
                    </a:lnTo>
                    <a:lnTo>
                      <a:pt x="43193" y="33505"/>
                    </a:lnTo>
                    <a:lnTo>
                      <a:pt x="27022" y="3231"/>
                    </a:lnTo>
                    <a:cubicBezTo>
                      <a:pt x="24344" y="1127"/>
                      <a:pt x="21064" y="0"/>
                      <a:pt x="17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3219054" y="3980115"/>
                <a:ext cx="455254" cy="852317"/>
              </a:xfrm>
              <a:custGeom>
                <a:avLst/>
                <a:gdLst/>
                <a:ahLst/>
                <a:cxnLst/>
                <a:rect l="l" t="t" r="r" b="b"/>
                <a:pathLst>
                  <a:path w="16171" h="30275" fill="none" extrusionOk="0">
                    <a:moveTo>
                      <a:pt x="0" y="1"/>
                    </a:moveTo>
                    <a:lnTo>
                      <a:pt x="16171" y="30275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2418115" y="4063137"/>
                <a:ext cx="502325" cy="902794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32068" extrusionOk="0">
                    <a:moveTo>
                      <a:pt x="669" y="0"/>
                    </a:moveTo>
                    <a:cubicBezTo>
                      <a:pt x="274" y="0"/>
                      <a:pt x="0" y="426"/>
                      <a:pt x="182" y="790"/>
                    </a:cubicBezTo>
                    <a:lnTo>
                      <a:pt x="15715" y="32067"/>
                    </a:lnTo>
                    <a:lnTo>
                      <a:pt x="17842" y="30183"/>
                    </a:lnTo>
                    <a:lnTo>
                      <a:pt x="13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2885334" y="4284754"/>
                <a:ext cx="1425643" cy="652941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23193" extrusionOk="0">
                    <a:moveTo>
                      <a:pt x="47873" y="0"/>
                    </a:moveTo>
                    <a:lnTo>
                      <a:pt x="35259" y="9393"/>
                    </a:lnTo>
                    <a:cubicBezTo>
                      <a:pt x="31733" y="11824"/>
                      <a:pt x="29180" y="15381"/>
                      <a:pt x="28025" y="19454"/>
                    </a:cubicBezTo>
                    <a:cubicBezTo>
                      <a:pt x="25347" y="17350"/>
                      <a:pt x="22067" y="16223"/>
                      <a:pt x="18718" y="16223"/>
                    </a:cubicBezTo>
                    <a:cubicBezTo>
                      <a:pt x="17810" y="16223"/>
                      <a:pt x="16896" y="16306"/>
                      <a:pt x="15988" y="16475"/>
                    </a:cubicBezTo>
                    <a:lnTo>
                      <a:pt x="0" y="19362"/>
                    </a:lnTo>
                    <a:lnTo>
                      <a:pt x="0" y="23101"/>
                    </a:lnTo>
                    <a:lnTo>
                      <a:pt x="22341" y="23192"/>
                    </a:lnTo>
                    <a:lnTo>
                      <a:pt x="30791" y="20335"/>
                    </a:lnTo>
                    <a:lnTo>
                      <a:pt x="50639" y="2523"/>
                    </a:lnTo>
                    <a:lnTo>
                      <a:pt x="478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3"/>
              <p:cNvSpPr/>
              <p:nvPr/>
            </p:nvSpPr>
            <p:spPr>
              <a:xfrm>
                <a:off x="3674280" y="4284754"/>
                <a:ext cx="559672" cy="547679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19454" extrusionOk="0">
                    <a:moveTo>
                      <a:pt x="1" y="19454"/>
                    </a:moveTo>
                    <a:lnTo>
                      <a:pt x="19880" y="0"/>
                    </a:lnTo>
                    <a:lnTo>
                      <a:pt x="7235" y="9393"/>
                    </a:lnTo>
                    <a:cubicBezTo>
                      <a:pt x="3709" y="11824"/>
                      <a:pt x="1156" y="15381"/>
                      <a:pt x="1" y="19454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3"/>
              <p:cNvSpPr/>
              <p:nvPr/>
            </p:nvSpPr>
            <p:spPr>
              <a:xfrm>
                <a:off x="3650322" y="4252238"/>
                <a:ext cx="443289" cy="40221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14287" fill="none" extrusionOk="0">
                    <a:moveTo>
                      <a:pt x="15746" y="0"/>
                    </a:moveTo>
                    <a:lnTo>
                      <a:pt x="6080" y="7174"/>
                    </a:lnTo>
                    <a:cubicBezTo>
                      <a:pt x="3466" y="8998"/>
                      <a:pt x="1369" y="11429"/>
                      <a:pt x="1" y="14286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3626364" y="4211164"/>
                <a:ext cx="440727" cy="400497"/>
              </a:xfrm>
              <a:custGeom>
                <a:avLst/>
                <a:gdLst/>
                <a:ahLst/>
                <a:cxnLst/>
                <a:rect l="l" t="t" r="r" b="b"/>
                <a:pathLst>
                  <a:path w="15655" h="14226" fill="none" extrusionOk="0">
                    <a:moveTo>
                      <a:pt x="15655" y="0"/>
                    </a:moveTo>
                    <a:lnTo>
                      <a:pt x="6080" y="7113"/>
                    </a:lnTo>
                    <a:cubicBezTo>
                      <a:pt x="3466" y="8906"/>
                      <a:pt x="1369" y="11368"/>
                      <a:pt x="1" y="14226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3"/>
              <p:cNvSpPr/>
              <p:nvPr/>
            </p:nvSpPr>
            <p:spPr>
              <a:xfrm>
                <a:off x="3603279" y="4169244"/>
                <a:ext cx="438137" cy="39962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14195" fill="none" extrusionOk="0">
                    <a:moveTo>
                      <a:pt x="15563" y="0"/>
                    </a:moveTo>
                    <a:lnTo>
                      <a:pt x="6079" y="7082"/>
                    </a:lnTo>
                    <a:cubicBezTo>
                      <a:pt x="3465" y="8876"/>
                      <a:pt x="1368" y="11338"/>
                      <a:pt x="0" y="14195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3"/>
              <p:cNvSpPr/>
              <p:nvPr/>
            </p:nvSpPr>
            <p:spPr>
              <a:xfrm>
                <a:off x="3579293" y="4128170"/>
                <a:ext cx="436448" cy="397936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14135" fill="none" extrusionOk="0">
                    <a:moveTo>
                      <a:pt x="15503" y="0"/>
                    </a:moveTo>
                    <a:lnTo>
                      <a:pt x="6080" y="7021"/>
                    </a:lnTo>
                    <a:cubicBezTo>
                      <a:pt x="3466" y="8815"/>
                      <a:pt x="1369" y="11277"/>
                      <a:pt x="1" y="14134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3555335" y="4087095"/>
                <a:ext cx="434731" cy="395346"/>
              </a:xfrm>
              <a:custGeom>
                <a:avLst/>
                <a:gdLst/>
                <a:ahLst/>
                <a:cxnLst/>
                <a:rect l="l" t="t" r="r" b="b"/>
                <a:pathLst>
                  <a:path w="15442" h="14043" fill="none" extrusionOk="0">
                    <a:moveTo>
                      <a:pt x="15442" y="0"/>
                    </a:moveTo>
                    <a:lnTo>
                      <a:pt x="6080" y="6930"/>
                    </a:lnTo>
                    <a:cubicBezTo>
                      <a:pt x="3466" y="8754"/>
                      <a:pt x="1369" y="11186"/>
                      <a:pt x="1" y="14043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3"/>
              <p:cNvSpPr/>
              <p:nvPr/>
            </p:nvSpPr>
            <p:spPr>
              <a:xfrm>
                <a:off x="3531378" y="4045148"/>
                <a:ext cx="433042" cy="394529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14014" fill="none" extrusionOk="0">
                    <a:moveTo>
                      <a:pt x="15381" y="1"/>
                    </a:moveTo>
                    <a:lnTo>
                      <a:pt x="6080" y="6901"/>
                    </a:lnTo>
                    <a:cubicBezTo>
                      <a:pt x="3466" y="8724"/>
                      <a:pt x="1399" y="11156"/>
                      <a:pt x="1" y="14013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3"/>
              <p:cNvSpPr/>
              <p:nvPr/>
            </p:nvSpPr>
            <p:spPr>
              <a:xfrm>
                <a:off x="3508293" y="4004073"/>
                <a:ext cx="430452" cy="392812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3953" fill="none" extrusionOk="0">
                    <a:moveTo>
                      <a:pt x="15289" y="1"/>
                    </a:moveTo>
                    <a:lnTo>
                      <a:pt x="6079" y="6840"/>
                    </a:lnTo>
                    <a:cubicBezTo>
                      <a:pt x="3465" y="8633"/>
                      <a:pt x="1368" y="11095"/>
                      <a:pt x="0" y="13952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3484335" y="3962154"/>
                <a:ext cx="428734" cy="391939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3922" fill="none" extrusionOk="0">
                    <a:moveTo>
                      <a:pt x="15228" y="0"/>
                    </a:moveTo>
                    <a:lnTo>
                      <a:pt x="6079" y="6809"/>
                    </a:lnTo>
                    <a:cubicBezTo>
                      <a:pt x="3465" y="8602"/>
                      <a:pt x="1368" y="11064"/>
                      <a:pt x="0" y="13922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3460349" y="3921079"/>
                <a:ext cx="427045" cy="390222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3861" fill="none" extrusionOk="0">
                    <a:moveTo>
                      <a:pt x="15168" y="0"/>
                    </a:moveTo>
                    <a:lnTo>
                      <a:pt x="6080" y="6718"/>
                    </a:lnTo>
                    <a:cubicBezTo>
                      <a:pt x="3466" y="8542"/>
                      <a:pt x="1369" y="11004"/>
                      <a:pt x="1" y="13861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3"/>
              <p:cNvSpPr/>
              <p:nvPr/>
            </p:nvSpPr>
            <p:spPr>
              <a:xfrm>
                <a:off x="3437264" y="3880005"/>
                <a:ext cx="424455" cy="387660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770" fill="none" extrusionOk="0">
                    <a:moveTo>
                      <a:pt x="15077" y="0"/>
                    </a:moveTo>
                    <a:lnTo>
                      <a:pt x="6079" y="6657"/>
                    </a:lnTo>
                    <a:cubicBezTo>
                      <a:pt x="3465" y="8481"/>
                      <a:pt x="1368" y="10912"/>
                      <a:pt x="0" y="13770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3413306" y="3838058"/>
                <a:ext cx="421893" cy="38681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3740" fill="none" extrusionOk="0">
                    <a:moveTo>
                      <a:pt x="14985" y="1"/>
                    </a:moveTo>
                    <a:lnTo>
                      <a:pt x="6079" y="6627"/>
                    </a:lnTo>
                    <a:cubicBezTo>
                      <a:pt x="3465" y="8421"/>
                      <a:pt x="1368" y="10883"/>
                      <a:pt x="0" y="13740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3389348" y="3797011"/>
                <a:ext cx="420176" cy="385098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3679" fill="none" extrusionOk="0">
                    <a:moveTo>
                      <a:pt x="14924" y="0"/>
                    </a:moveTo>
                    <a:lnTo>
                      <a:pt x="6079" y="6565"/>
                    </a:lnTo>
                    <a:cubicBezTo>
                      <a:pt x="3496" y="8359"/>
                      <a:pt x="1398" y="10821"/>
                      <a:pt x="0" y="13678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3"/>
              <p:cNvSpPr/>
              <p:nvPr/>
            </p:nvSpPr>
            <p:spPr>
              <a:xfrm>
                <a:off x="3366235" y="3755064"/>
                <a:ext cx="417614" cy="383381"/>
              </a:xfrm>
              <a:custGeom>
                <a:avLst/>
                <a:gdLst/>
                <a:ahLst/>
                <a:cxnLst/>
                <a:rect l="l" t="t" r="r" b="b"/>
                <a:pathLst>
                  <a:path w="14834" h="13618" fill="none" extrusionOk="0">
                    <a:moveTo>
                      <a:pt x="14834" y="1"/>
                    </a:moveTo>
                    <a:lnTo>
                      <a:pt x="6080" y="6505"/>
                    </a:lnTo>
                    <a:cubicBezTo>
                      <a:pt x="3466" y="8329"/>
                      <a:pt x="1368" y="10761"/>
                      <a:pt x="0" y="13618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3"/>
              <p:cNvSpPr/>
              <p:nvPr/>
            </p:nvSpPr>
            <p:spPr>
              <a:xfrm>
                <a:off x="3342277" y="3713989"/>
                <a:ext cx="415897" cy="382536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3588" fill="none" extrusionOk="0">
                    <a:moveTo>
                      <a:pt x="14773" y="1"/>
                    </a:moveTo>
                    <a:lnTo>
                      <a:pt x="6080" y="6475"/>
                    </a:lnTo>
                    <a:cubicBezTo>
                      <a:pt x="3465" y="8268"/>
                      <a:pt x="1368" y="10730"/>
                      <a:pt x="0" y="13587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3"/>
              <p:cNvSpPr/>
              <p:nvPr/>
            </p:nvSpPr>
            <p:spPr>
              <a:xfrm>
                <a:off x="3318319" y="3672915"/>
                <a:ext cx="414180" cy="379974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3497" fill="none" extrusionOk="0">
                    <a:moveTo>
                      <a:pt x="14712" y="1"/>
                    </a:moveTo>
                    <a:lnTo>
                      <a:pt x="6079" y="6384"/>
                    </a:lnTo>
                    <a:cubicBezTo>
                      <a:pt x="3496" y="8207"/>
                      <a:pt x="1399" y="10639"/>
                      <a:pt x="0" y="13496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3"/>
              <p:cNvSpPr/>
              <p:nvPr/>
            </p:nvSpPr>
            <p:spPr>
              <a:xfrm>
                <a:off x="3294362" y="3630995"/>
                <a:ext cx="412462" cy="379102"/>
              </a:xfrm>
              <a:custGeom>
                <a:avLst/>
                <a:gdLst/>
                <a:ahLst/>
                <a:cxnLst/>
                <a:rect l="l" t="t" r="r" b="b"/>
                <a:pathLst>
                  <a:path w="14651" h="13466" fill="none" extrusionOk="0">
                    <a:moveTo>
                      <a:pt x="14651" y="0"/>
                    </a:moveTo>
                    <a:lnTo>
                      <a:pt x="6079" y="6353"/>
                    </a:lnTo>
                    <a:cubicBezTo>
                      <a:pt x="3496" y="8146"/>
                      <a:pt x="1398" y="10608"/>
                      <a:pt x="0" y="13465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3"/>
              <p:cNvSpPr/>
              <p:nvPr/>
            </p:nvSpPr>
            <p:spPr>
              <a:xfrm>
                <a:off x="2885334" y="4726299"/>
                <a:ext cx="788974" cy="106135"/>
              </a:xfrm>
              <a:custGeom>
                <a:avLst/>
                <a:gdLst/>
                <a:ahLst/>
                <a:cxnLst/>
                <a:rect l="l" t="t" r="r" b="b"/>
                <a:pathLst>
                  <a:path w="28025" h="3770" extrusionOk="0">
                    <a:moveTo>
                      <a:pt x="15988" y="791"/>
                    </a:moveTo>
                    <a:lnTo>
                      <a:pt x="0" y="3678"/>
                    </a:lnTo>
                    <a:lnTo>
                      <a:pt x="28025" y="3770"/>
                    </a:lnTo>
                    <a:cubicBezTo>
                      <a:pt x="24621" y="1095"/>
                      <a:pt x="20244" y="1"/>
                      <a:pt x="15988" y="79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2947776" y="4624471"/>
                <a:ext cx="578506" cy="94170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345" fill="none" extrusionOk="0">
                    <a:moveTo>
                      <a:pt x="20548" y="1338"/>
                    </a:moveTo>
                    <a:cubicBezTo>
                      <a:pt x="17722" y="244"/>
                      <a:pt x="14621" y="1"/>
                      <a:pt x="11673" y="669"/>
                    </a:cubicBezTo>
                    <a:lnTo>
                      <a:pt x="1" y="3344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2924691" y="4580835"/>
                <a:ext cx="577633" cy="92453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3284" fill="none" extrusionOk="0">
                    <a:moveTo>
                      <a:pt x="20517" y="1338"/>
                    </a:moveTo>
                    <a:cubicBezTo>
                      <a:pt x="17691" y="244"/>
                      <a:pt x="14621" y="0"/>
                      <a:pt x="11672" y="669"/>
                    </a:cubicBezTo>
                    <a:lnTo>
                      <a:pt x="0" y="3283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2900733" y="4537199"/>
                <a:ext cx="578478" cy="91580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253" fill="none" extrusionOk="0">
                    <a:moveTo>
                      <a:pt x="20548" y="1368"/>
                    </a:moveTo>
                    <a:cubicBezTo>
                      <a:pt x="17721" y="243"/>
                      <a:pt x="14651" y="0"/>
                      <a:pt x="11672" y="638"/>
                    </a:cubicBezTo>
                    <a:lnTo>
                      <a:pt x="0" y="3253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2877620" y="4492689"/>
                <a:ext cx="578506" cy="90736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223" fill="none" extrusionOk="0">
                    <a:moveTo>
                      <a:pt x="20548" y="1399"/>
                    </a:moveTo>
                    <a:cubicBezTo>
                      <a:pt x="17721" y="274"/>
                      <a:pt x="14621" y="1"/>
                      <a:pt x="11672" y="669"/>
                    </a:cubicBezTo>
                    <a:lnTo>
                      <a:pt x="1" y="3223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2853662" y="4449053"/>
                <a:ext cx="578478" cy="89863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192" fill="none" extrusionOk="0">
                    <a:moveTo>
                      <a:pt x="20548" y="1399"/>
                    </a:moveTo>
                    <a:cubicBezTo>
                      <a:pt x="17752" y="274"/>
                      <a:pt x="14651" y="0"/>
                      <a:pt x="11703" y="639"/>
                    </a:cubicBezTo>
                    <a:lnTo>
                      <a:pt x="0" y="3192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2830549" y="4405416"/>
                <a:ext cx="578506" cy="88145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131" fill="none" extrusionOk="0">
                    <a:moveTo>
                      <a:pt x="20548" y="1398"/>
                    </a:moveTo>
                    <a:cubicBezTo>
                      <a:pt x="17721" y="274"/>
                      <a:pt x="14651" y="0"/>
                      <a:pt x="11703" y="639"/>
                    </a:cubicBezTo>
                    <a:lnTo>
                      <a:pt x="1" y="3131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2806591" y="4361780"/>
                <a:ext cx="579350" cy="87301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3101" fill="none" extrusionOk="0">
                    <a:moveTo>
                      <a:pt x="20579" y="1429"/>
                    </a:moveTo>
                    <a:cubicBezTo>
                      <a:pt x="17752" y="274"/>
                      <a:pt x="14682" y="0"/>
                      <a:pt x="11703" y="608"/>
                    </a:cubicBezTo>
                    <a:lnTo>
                      <a:pt x="1" y="3100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2783478" y="4317271"/>
                <a:ext cx="578506" cy="86456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071" fill="none" extrusionOk="0">
                    <a:moveTo>
                      <a:pt x="20548" y="1460"/>
                    </a:moveTo>
                    <a:cubicBezTo>
                      <a:pt x="17752" y="304"/>
                      <a:pt x="14682" y="1"/>
                      <a:pt x="11703" y="639"/>
                    </a:cubicBezTo>
                    <a:lnTo>
                      <a:pt x="1" y="3070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2759520" y="4273634"/>
                <a:ext cx="579350" cy="85584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3040" fill="none" extrusionOk="0">
                    <a:moveTo>
                      <a:pt x="20579" y="1459"/>
                    </a:moveTo>
                    <a:cubicBezTo>
                      <a:pt x="17782" y="304"/>
                      <a:pt x="14682" y="0"/>
                      <a:pt x="11734" y="608"/>
                    </a:cubicBezTo>
                    <a:lnTo>
                      <a:pt x="1" y="3040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2736435" y="4229998"/>
                <a:ext cx="578478" cy="84739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010" fill="none" extrusionOk="0">
                    <a:moveTo>
                      <a:pt x="20548" y="1459"/>
                    </a:moveTo>
                    <a:cubicBezTo>
                      <a:pt x="17751" y="304"/>
                      <a:pt x="14681" y="0"/>
                      <a:pt x="11703" y="608"/>
                    </a:cubicBezTo>
                    <a:lnTo>
                      <a:pt x="0" y="3009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2713322" y="4186333"/>
                <a:ext cx="578506" cy="83050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2950" fill="none" extrusionOk="0">
                    <a:moveTo>
                      <a:pt x="20548" y="1490"/>
                    </a:moveTo>
                    <a:cubicBezTo>
                      <a:pt x="17752" y="305"/>
                      <a:pt x="14682" y="1"/>
                      <a:pt x="11733" y="579"/>
                    </a:cubicBezTo>
                    <a:lnTo>
                      <a:pt x="1" y="2949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2689364" y="4141852"/>
                <a:ext cx="579350" cy="82177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919" fill="none" extrusionOk="0">
                    <a:moveTo>
                      <a:pt x="20578" y="1520"/>
                    </a:moveTo>
                    <a:cubicBezTo>
                      <a:pt x="17782" y="335"/>
                      <a:pt x="14712" y="0"/>
                      <a:pt x="11733" y="608"/>
                    </a:cubicBezTo>
                    <a:lnTo>
                      <a:pt x="0" y="291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2665406" y="4098215"/>
                <a:ext cx="579350" cy="81304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888" fill="none" extrusionOk="0">
                    <a:moveTo>
                      <a:pt x="20578" y="1520"/>
                    </a:moveTo>
                    <a:cubicBezTo>
                      <a:pt x="17812" y="335"/>
                      <a:pt x="14712" y="0"/>
                      <a:pt x="11764" y="578"/>
                    </a:cubicBezTo>
                    <a:lnTo>
                      <a:pt x="0" y="288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2642293" y="4053706"/>
                <a:ext cx="579350" cy="80460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858" fill="none" extrusionOk="0">
                    <a:moveTo>
                      <a:pt x="20579" y="1551"/>
                    </a:moveTo>
                    <a:cubicBezTo>
                      <a:pt x="17782" y="335"/>
                      <a:pt x="14712" y="1"/>
                      <a:pt x="11733" y="578"/>
                    </a:cubicBezTo>
                    <a:lnTo>
                      <a:pt x="1" y="285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2618335" y="4010914"/>
                <a:ext cx="580195" cy="7961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828" fill="none" extrusionOk="0">
                    <a:moveTo>
                      <a:pt x="20609" y="1551"/>
                    </a:moveTo>
                    <a:cubicBezTo>
                      <a:pt x="17813" y="335"/>
                      <a:pt x="14743" y="1"/>
                      <a:pt x="11764" y="578"/>
                    </a:cubicBezTo>
                    <a:lnTo>
                      <a:pt x="1" y="282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2595222" y="3966433"/>
                <a:ext cx="579350" cy="78743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797" fill="none" extrusionOk="0">
                    <a:moveTo>
                      <a:pt x="20579" y="1581"/>
                    </a:moveTo>
                    <a:cubicBezTo>
                      <a:pt x="17813" y="365"/>
                      <a:pt x="14743" y="0"/>
                      <a:pt x="11764" y="578"/>
                    </a:cubicBezTo>
                    <a:lnTo>
                      <a:pt x="1" y="2797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3719634" y="3490655"/>
                <a:ext cx="591343" cy="864282"/>
              </a:xfrm>
              <a:custGeom>
                <a:avLst/>
                <a:gdLst/>
                <a:ahLst/>
                <a:cxnLst/>
                <a:rect l="l" t="t" r="r" b="b"/>
                <a:pathLst>
                  <a:path w="21005" h="30700" extrusionOk="0">
                    <a:moveTo>
                      <a:pt x="1" y="0"/>
                    </a:moveTo>
                    <a:lnTo>
                      <a:pt x="18238" y="28207"/>
                    </a:lnTo>
                    <a:lnTo>
                      <a:pt x="21004" y="30700"/>
                    </a:lnTo>
                    <a:lnTo>
                      <a:pt x="2068" y="20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5E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2849383" y="4309810"/>
                <a:ext cx="1525105" cy="675801"/>
              </a:xfrm>
              <a:custGeom>
                <a:avLst/>
                <a:gdLst/>
                <a:ahLst/>
                <a:cxnLst/>
                <a:rect l="l" t="t" r="r" b="b"/>
                <a:pathLst>
                  <a:path w="54173" h="24005" extrusionOk="0">
                    <a:moveTo>
                      <a:pt x="52788" y="1"/>
                    </a:moveTo>
                    <a:cubicBezTo>
                      <a:pt x="52578" y="1"/>
                      <a:pt x="52359" y="79"/>
                      <a:pt x="52159" y="266"/>
                    </a:cubicBezTo>
                    <a:lnTo>
                      <a:pt x="31582" y="19445"/>
                    </a:lnTo>
                    <a:lnTo>
                      <a:pt x="23770" y="22090"/>
                    </a:lnTo>
                    <a:lnTo>
                      <a:pt x="1247" y="22029"/>
                    </a:lnTo>
                    <a:cubicBezTo>
                      <a:pt x="0" y="22029"/>
                      <a:pt x="0" y="23913"/>
                      <a:pt x="1247" y="23913"/>
                    </a:cubicBezTo>
                    <a:lnTo>
                      <a:pt x="24104" y="24004"/>
                    </a:lnTo>
                    <a:lnTo>
                      <a:pt x="32585" y="21086"/>
                    </a:lnTo>
                    <a:lnTo>
                      <a:pt x="53436" y="1664"/>
                    </a:lnTo>
                    <a:cubicBezTo>
                      <a:pt x="54172" y="999"/>
                      <a:pt x="53536" y="1"/>
                      <a:pt x="527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2458316" y="3977554"/>
                <a:ext cx="427045" cy="95158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33801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15168" y="33800"/>
                    </a:lnTo>
                    <a:lnTo>
                      <a:pt x="15168" y="30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3581455" y="3981712"/>
                <a:ext cx="456939" cy="398007"/>
              </a:xfrm>
              <a:custGeom>
                <a:avLst/>
                <a:gdLst/>
                <a:ahLst/>
                <a:cxnLst/>
                <a:rect l="l" t="t" r="r" b="b"/>
                <a:pathLst>
                  <a:path w="22160" h="19302" extrusionOk="0">
                    <a:moveTo>
                      <a:pt x="21886" y="17296"/>
                    </a:moveTo>
                    <a:lnTo>
                      <a:pt x="4591" y="2280"/>
                    </a:lnTo>
                    <a:lnTo>
                      <a:pt x="4591" y="2280"/>
                    </a:lnTo>
                    <a:lnTo>
                      <a:pt x="4560" y="2280"/>
                    </a:lnTo>
                    <a:lnTo>
                      <a:pt x="4560" y="2280"/>
                    </a:lnTo>
                    <a:lnTo>
                      <a:pt x="1551" y="730"/>
                    </a:lnTo>
                    <a:lnTo>
                      <a:pt x="305" y="62"/>
                    </a:lnTo>
                    <a:cubicBezTo>
                      <a:pt x="153" y="1"/>
                      <a:pt x="1" y="153"/>
                      <a:pt x="123" y="305"/>
                    </a:cubicBezTo>
                    <a:lnTo>
                      <a:pt x="943" y="1429"/>
                    </a:lnTo>
                    <a:lnTo>
                      <a:pt x="2919" y="4195"/>
                    </a:lnTo>
                    <a:lnTo>
                      <a:pt x="2919" y="4195"/>
                    </a:lnTo>
                    <a:lnTo>
                      <a:pt x="20244" y="19211"/>
                    </a:lnTo>
                    <a:lnTo>
                      <a:pt x="21400" y="19302"/>
                    </a:lnTo>
                    <a:lnTo>
                      <a:pt x="22159" y="18420"/>
                    </a:lnTo>
                    <a:close/>
                  </a:path>
                </a:pathLst>
              </a:custGeom>
              <a:solidFill>
                <a:srgbClr val="B2D3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3593662" y="3960742"/>
                <a:ext cx="109410" cy="94336"/>
              </a:xfrm>
              <a:custGeom>
                <a:avLst/>
                <a:gdLst/>
                <a:ahLst/>
                <a:cxnLst/>
                <a:rect l="l" t="t" r="r" b="b"/>
                <a:pathLst>
                  <a:path w="5306" h="4575" extrusionOk="0">
                    <a:moveTo>
                      <a:pt x="191" y="1"/>
                    </a:moveTo>
                    <a:cubicBezTo>
                      <a:pt x="75" y="1"/>
                      <a:pt x="1" y="125"/>
                      <a:pt x="78" y="227"/>
                    </a:cubicBezTo>
                    <a:lnTo>
                      <a:pt x="898" y="1382"/>
                    </a:lnTo>
                    <a:lnTo>
                      <a:pt x="2874" y="4148"/>
                    </a:lnTo>
                    <a:lnTo>
                      <a:pt x="5306" y="4574"/>
                    </a:lnTo>
                    <a:lnTo>
                      <a:pt x="5306" y="4574"/>
                    </a:lnTo>
                    <a:lnTo>
                      <a:pt x="4546" y="2234"/>
                    </a:lnTo>
                    <a:lnTo>
                      <a:pt x="1506" y="653"/>
                    </a:lnTo>
                    <a:lnTo>
                      <a:pt x="260" y="15"/>
                    </a:lnTo>
                    <a:cubicBezTo>
                      <a:pt x="236" y="5"/>
                      <a:pt x="213" y="1"/>
                      <a:pt x="191" y="1"/>
                    </a:cubicBezTo>
                    <a:close/>
                  </a:path>
                </a:pathLst>
              </a:custGeom>
              <a:solidFill>
                <a:srgbClr val="EF6E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3593208" y="3961154"/>
                <a:ext cx="31528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393" extrusionOk="0">
                    <a:moveTo>
                      <a:pt x="198" y="0"/>
                    </a:moveTo>
                    <a:cubicBezTo>
                      <a:pt x="82" y="0"/>
                      <a:pt x="1" y="139"/>
                      <a:pt x="100" y="238"/>
                    </a:cubicBezTo>
                    <a:lnTo>
                      <a:pt x="920" y="1393"/>
                    </a:lnTo>
                    <a:lnTo>
                      <a:pt x="1528" y="633"/>
                    </a:lnTo>
                    <a:lnTo>
                      <a:pt x="282" y="25"/>
                    </a:lnTo>
                    <a:cubicBezTo>
                      <a:pt x="253" y="8"/>
                      <a:pt x="225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3652283" y="4006167"/>
                <a:ext cx="391739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18998" h="16961" extrusionOk="0">
                    <a:moveTo>
                      <a:pt x="1672" y="0"/>
                    </a:moveTo>
                    <a:cubicBezTo>
                      <a:pt x="1612" y="31"/>
                      <a:pt x="1551" y="91"/>
                      <a:pt x="1490" y="152"/>
                    </a:cubicBezTo>
                    <a:lnTo>
                      <a:pt x="1429" y="183"/>
                    </a:lnTo>
                    <a:cubicBezTo>
                      <a:pt x="1812" y="518"/>
                      <a:pt x="1517" y="1041"/>
                      <a:pt x="1137" y="1041"/>
                    </a:cubicBezTo>
                    <a:cubicBezTo>
                      <a:pt x="1034" y="1041"/>
                      <a:pt x="925" y="1003"/>
                      <a:pt x="821" y="912"/>
                    </a:cubicBezTo>
                    <a:lnTo>
                      <a:pt x="761" y="973"/>
                    </a:lnTo>
                    <a:cubicBezTo>
                      <a:pt x="1146" y="1310"/>
                      <a:pt x="844" y="1819"/>
                      <a:pt x="460" y="1819"/>
                    </a:cubicBezTo>
                    <a:cubicBezTo>
                      <a:pt x="360" y="1819"/>
                      <a:pt x="254" y="1784"/>
                      <a:pt x="153" y="1702"/>
                    </a:cubicBezTo>
                    <a:lnTo>
                      <a:pt x="92" y="1733"/>
                    </a:lnTo>
                    <a:cubicBezTo>
                      <a:pt x="61" y="1794"/>
                      <a:pt x="31" y="1854"/>
                      <a:pt x="1" y="1945"/>
                    </a:cubicBezTo>
                    <a:lnTo>
                      <a:pt x="17326" y="16961"/>
                    </a:lnTo>
                    <a:lnTo>
                      <a:pt x="18998" y="15046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3669212" y="4040003"/>
                <a:ext cx="350994" cy="304001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3" fill="none" extrusionOk="0">
                    <a:moveTo>
                      <a:pt x="17022" y="14742"/>
                    </a:moveTo>
                    <a:lnTo>
                      <a:pt x="0" y="1"/>
                    </a:lnTo>
                  </a:path>
                </a:pathLst>
              </a:custGeom>
              <a:noFill/>
              <a:ln w="3800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3683625" y="4023714"/>
                <a:ext cx="350375" cy="304619"/>
              </a:xfrm>
              <a:custGeom>
                <a:avLst/>
                <a:gdLst/>
                <a:ahLst/>
                <a:cxnLst/>
                <a:rect l="l" t="t" r="r" b="b"/>
                <a:pathLst>
                  <a:path w="16992" h="14773" fill="none" extrusionOk="0">
                    <a:moveTo>
                      <a:pt x="0" y="0"/>
                    </a:moveTo>
                    <a:lnTo>
                      <a:pt x="6323" y="5502"/>
                    </a:lnTo>
                    <a:lnTo>
                      <a:pt x="16992" y="14772"/>
                    </a:lnTo>
                  </a:path>
                </a:pathLst>
              </a:custGeom>
              <a:noFill/>
              <a:ln w="3800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4004526" y="4314511"/>
                <a:ext cx="44519" cy="43281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9" extrusionOk="0">
                    <a:moveTo>
                      <a:pt x="760" y="1"/>
                    </a:moveTo>
                    <a:lnTo>
                      <a:pt x="0" y="882"/>
                    </a:lnTo>
                    <a:lnTo>
                      <a:pt x="243" y="2007"/>
                    </a:lnTo>
                    <a:lnTo>
                      <a:pt x="1429" y="2098"/>
                    </a:lnTo>
                    <a:lnTo>
                      <a:pt x="2158" y="1217"/>
                    </a:lnTo>
                    <a:lnTo>
                      <a:pt x="1915" y="92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EF6E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4020815" y="4331275"/>
                <a:ext cx="12558" cy="958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65" extrusionOk="0">
                    <a:moveTo>
                      <a:pt x="289" y="1"/>
                    </a:moveTo>
                    <a:cubicBezTo>
                      <a:pt x="228" y="1"/>
                      <a:pt x="167" y="24"/>
                      <a:pt x="122" y="69"/>
                    </a:cubicBezTo>
                    <a:cubicBezTo>
                      <a:pt x="0" y="252"/>
                      <a:pt x="122" y="464"/>
                      <a:pt x="304" y="464"/>
                    </a:cubicBezTo>
                    <a:cubicBezTo>
                      <a:pt x="517" y="434"/>
                      <a:pt x="608" y="191"/>
                      <a:pt x="456" y="69"/>
                    </a:cubicBezTo>
                    <a:cubicBezTo>
                      <a:pt x="411" y="24"/>
                      <a:pt x="350" y="1"/>
                      <a:pt x="289" y="1"/>
                    </a:cubicBezTo>
                    <a:close/>
                  </a:path>
                </a:pathLst>
              </a:custGeom>
              <a:solidFill>
                <a:srgbClr val="321D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1" name="Google Shape;791;p33"/>
            <p:cNvGrpSpPr/>
            <p:nvPr/>
          </p:nvGrpSpPr>
          <p:grpSpPr>
            <a:xfrm>
              <a:off x="1083625" y="2112151"/>
              <a:ext cx="1134903" cy="1535522"/>
              <a:chOff x="-2225950" y="667951"/>
              <a:chExt cx="1134903" cy="1535522"/>
            </a:xfrm>
          </p:grpSpPr>
          <p:sp>
            <p:nvSpPr>
              <p:cNvPr id="792" name="Google Shape;792;p33"/>
              <p:cNvSpPr/>
              <p:nvPr/>
            </p:nvSpPr>
            <p:spPr>
              <a:xfrm flipH="1">
                <a:off x="-2225950" y="667951"/>
                <a:ext cx="936868" cy="1410903"/>
              </a:xfrm>
              <a:custGeom>
                <a:avLst/>
                <a:gdLst/>
                <a:ahLst/>
                <a:cxnLst/>
                <a:rect l="l" t="t" r="r" b="b"/>
                <a:pathLst>
                  <a:path w="12797" h="19272" extrusionOk="0">
                    <a:moveTo>
                      <a:pt x="6931" y="1"/>
                    </a:moveTo>
                    <a:lnTo>
                      <a:pt x="5259" y="3709"/>
                    </a:lnTo>
                    <a:cubicBezTo>
                      <a:pt x="6080" y="9940"/>
                      <a:pt x="0" y="16050"/>
                      <a:pt x="0" y="16050"/>
                    </a:cubicBezTo>
                    <a:lnTo>
                      <a:pt x="1095" y="19272"/>
                    </a:lnTo>
                    <a:cubicBezTo>
                      <a:pt x="1095" y="19272"/>
                      <a:pt x="8937" y="16566"/>
                      <a:pt x="10882" y="9089"/>
                    </a:cubicBezTo>
                    <a:cubicBezTo>
                      <a:pt x="12797" y="1581"/>
                      <a:pt x="6931" y="1"/>
                      <a:pt x="6931" y="1"/>
                    </a:cubicBezTo>
                    <a:close/>
                  </a:path>
                </a:pathLst>
              </a:custGeom>
              <a:solidFill>
                <a:srgbClr val="F72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 flipH="1">
                <a:off x="-1369245" y="1827320"/>
                <a:ext cx="278198" cy="376153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138" extrusionOk="0">
                    <a:moveTo>
                      <a:pt x="426" y="518"/>
                    </a:moveTo>
                    <a:cubicBezTo>
                      <a:pt x="395" y="913"/>
                      <a:pt x="1642" y="1186"/>
                      <a:pt x="1642" y="1186"/>
                    </a:cubicBezTo>
                    <a:cubicBezTo>
                      <a:pt x="1642" y="1186"/>
                      <a:pt x="0" y="1521"/>
                      <a:pt x="91" y="1946"/>
                    </a:cubicBezTo>
                    <a:cubicBezTo>
                      <a:pt x="183" y="2372"/>
                      <a:pt x="1885" y="1946"/>
                      <a:pt x="1885" y="1946"/>
                    </a:cubicBezTo>
                    <a:cubicBezTo>
                      <a:pt x="1885" y="1946"/>
                      <a:pt x="365" y="2615"/>
                      <a:pt x="517" y="3071"/>
                    </a:cubicBezTo>
                    <a:cubicBezTo>
                      <a:pt x="699" y="3527"/>
                      <a:pt x="2219" y="2736"/>
                      <a:pt x="2219" y="2736"/>
                    </a:cubicBezTo>
                    <a:cubicBezTo>
                      <a:pt x="2219" y="2736"/>
                      <a:pt x="1155" y="3527"/>
                      <a:pt x="1307" y="4013"/>
                    </a:cubicBezTo>
                    <a:cubicBezTo>
                      <a:pt x="1459" y="4530"/>
                      <a:pt x="2584" y="3527"/>
                      <a:pt x="2584" y="3527"/>
                    </a:cubicBezTo>
                    <a:cubicBezTo>
                      <a:pt x="2493" y="3831"/>
                      <a:pt x="2493" y="4135"/>
                      <a:pt x="2553" y="4439"/>
                    </a:cubicBezTo>
                    <a:cubicBezTo>
                      <a:pt x="2766" y="5138"/>
                      <a:pt x="3800" y="3436"/>
                      <a:pt x="3800" y="3436"/>
                    </a:cubicBezTo>
                    <a:lnTo>
                      <a:pt x="2705" y="244"/>
                    </a:lnTo>
                    <a:cubicBezTo>
                      <a:pt x="1125" y="1"/>
                      <a:pt x="456" y="153"/>
                      <a:pt x="426" y="518"/>
                    </a:cubicBezTo>
                    <a:close/>
                  </a:path>
                </a:pathLst>
              </a:custGeom>
              <a:solidFill>
                <a:srgbClr val="FFA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33"/>
            <p:cNvSpPr/>
            <p:nvPr/>
          </p:nvSpPr>
          <p:spPr>
            <a:xfrm flipH="1">
              <a:off x="1297181" y="1949698"/>
              <a:ext cx="351628" cy="349431"/>
            </a:xfrm>
            <a:custGeom>
              <a:avLst/>
              <a:gdLst/>
              <a:ahLst/>
              <a:cxnLst/>
              <a:rect l="l" t="t" r="r" b="b"/>
              <a:pathLst>
                <a:path w="4803" h="4773" extrusionOk="0">
                  <a:moveTo>
                    <a:pt x="2402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709"/>
                    <a:pt x="1064" y="4773"/>
                    <a:pt x="2402" y="4773"/>
                  </a:cubicBezTo>
                  <a:cubicBezTo>
                    <a:pt x="3709" y="4773"/>
                    <a:pt x="4803" y="3709"/>
                    <a:pt x="4803" y="2372"/>
                  </a:cubicBezTo>
                  <a:cubicBezTo>
                    <a:pt x="4803" y="1065"/>
                    <a:pt x="3709" y="1"/>
                    <a:pt x="2402" y="1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 flipH="1">
              <a:off x="1372806" y="2047655"/>
              <a:ext cx="122480" cy="186978"/>
            </a:xfrm>
            <a:custGeom>
              <a:avLst/>
              <a:gdLst/>
              <a:ahLst/>
              <a:cxnLst/>
              <a:rect l="l" t="t" r="r" b="b"/>
              <a:pathLst>
                <a:path w="1673" h="2554" fill="none" extrusionOk="0">
                  <a:moveTo>
                    <a:pt x="1672" y="31"/>
                  </a:moveTo>
                  <a:cubicBezTo>
                    <a:pt x="973" y="0"/>
                    <a:pt x="335" y="486"/>
                    <a:pt x="122" y="1155"/>
                  </a:cubicBezTo>
                  <a:cubicBezTo>
                    <a:pt x="1" y="1641"/>
                    <a:pt x="92" y="2158"/>
                    <a:pt x="396" y="2553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 flipH="1">
              <a:off x="1613157" y="1963023"/>
              <a:ext cx="276002" cy="235956"/>
            </a:xfrm>
            <a:custGeom>
              <a:avLst/>
              <a:gdLst/>
              <a:ahLst/>
              <a:cxnLst/>
              <a:rect l="l" t="t" r="r" b="b"/>
              <a:pathLst>
                <a:path w="3770" h="3223" extrusionOk="0">
                  <a:moveTo>
                    <a:pt x="2212" y="0"/>
                  </a:moveTo>
                  <a:cubicBezTo>
                    <a:pt x="2194" y="0"/>
                    <a:pt x="2177" y="0"/>
                    <a:pt x="2159" y="1"/>
                  </a:cubicBezTo>
                  <a:cubicBezTo>
                    <a:pt x="730" y="1"/>
                    <a:pt x="1" y="1734"/>
                    <a:pt x="1004" y="2737"/>
                  </a:cubicBezTo>
                  <a:cubicBezTo>
                    <a:pt x="1340" y="3073"/>
                    <a:pt x="1749" y="3222"/>
                    <a:pt x="2149" y="3222"/>
                  </a:cubicBezTo>
                  <a:cubicBezTo>
                    <a:pt x="2980" y="3222"/>
                    <a:pt x="3770" y="2576"/>
                    <a:pt x="3770" y="1612"/>
                  </a:cubicBezTo>
                  <a:cubicBezTo>
                    <a:pt x="3770" y="719"/>
                    <a:pt x="3069" y="0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 flipH="1">
              <a:off x="1677655" y="2020933"/>
              <a:ext cx="149202" cy="151398"/>
            </a:xfrm>
            <a:custGeom>
              <a:avLst/>
              <a:gdLst/>
              <a:ahLst/>
              <a:cxnLst/>
              <a:rect l="l" t="t" r="r" b="b"/>
              <a:pathLst>
                <a:path w="2038" h="2068" extrusionOk="0">
                  <a:moveTo>
                    <a:pt x="1004" y="0"/>
                  </a:moveTo>
                  <a:cubicBezTo>
                    <a:pt x="457" y="0"/>
                    <a:pt x="1" y="456"/>
                    <a:pt x="1" y="1034"/>
                  </a:cubicBezTo>
                  <a:cubicBezTo>
                    <a:pt x="1" y="1611"/>
                    <a:pt x="457" y="2067"/>
                    <a:pt x="1004" y="2067"/>
                  </a:cubicBezTo>
                  <a:cubicBezTo>
                    <a:pt x="1581" y="2067"/>
                    <a:pt x="2037" y="1611"/>
                    <a:pt x="2037" y="1034"/>
                  </a:cubicBezTo>
                  <a:cubicBezTo>
                    <a:pt x="203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6435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accent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4"/>
          <p:cNvSpPr/>
          <p:nvPr/>
        </p:nvSpPr>
        <p:spPr>
          <a:xfrm flipH="1">
            <a:off x="7258051" y="429670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4"/>
          <p:cNvSpPr/>
          <p:nvPr/>
        </p:nvSpPr>
        <p:spPr>
          <a:xfrm flipH="1">
            <a:off x="911292" y="74572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4"/>
          <p:cNvSpPr/>
          <p:nvPr/>
        </p:nvSpPr>
        <p:spPr>
          <a:xfrm flipH="1">
            <a:off x="7403506" y="249898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4"/>
          <p:cNvSpPr/>
          <p:nvPr/>
        </p:nvSpPr>
        <p:spPr>
          <a:xfrm flipH="1">
            <a:off x="1416701" y="249893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4"/>
          <p:cNvSpPr/>
          <p:nvPr/>
        </p:nvSpPr>
        <p:spPr>
          <a:xfrm flipH="1">
            <a:off x="8430724" y="36546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4"/>
          <p:cNvSpPr/>
          <p:nvPr/>
        </p:nvSpPr>
        <p:spPr>
          <a:xfrm flipH="1">
            <a:off x="8071422" y="49098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4"/>
          <p:cNvSpPr/>
          <p:nvPr/>
        </p:nvSpPr>
        <p:spPr>
          <a:xfrm flipH="1">
            <a:off x="3986343" y="13581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4"/>
          <p:cNvSpPr txBox="1">
            <a:spLocks noGrp="1"/>
          </p:cNvSpPr>
          <p:nvPr>
            <p:ph type="title"/>
          </p:nvPr>
        </p:nvSpPr>
        <p:spPr>
          <a:xfrm>
            <a:off x="1885950" y="1595400"/>
            <a:ext cx="5372100" cy="19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7" name="Google Shape;807;p34"/>
          <p:cNvSpPr/>
          <p:nvPr/>
        </p:nvSpPr>
        <p:spPr>
          <a:xfrm flipH="1">
            <a:off x="668499" y="32436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4"/>
          <p:cNvSpPr/>
          <p:nvPr/>
        </p:nvSpPr>
        <p:spPr>
          <a:xfrm flipH="1">
            <a:off x="1189922" y="428758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4"/>
          <p:cNvSpPr/>
          <p:nvPr/>
        </p:nvSpPr>
        <p:spPr>
          <a:xfrm>
            <a:off x="7189124" y="820751"/>
            <a:ext cx="911594" cy="818437"/>
          </a:xfrm>
          <a:custGeom>
            <a:avLst/>
            <a:gdLst/>
            <a:ahLst/>
            <a:cxnLst/>
            <a:rect l="l" t="t" r="r" b="b"/>
            <a:pathLst>
              <a:path w="12506" h="11228" extrusionOk="0">
                <a:moveTo>
                  <a:pt x="5599" y="1"/>
                </a:moveTo>
                <a:cubicBezTo>
                  <a:pt x="4605" y="1"/>
                  <a:pt x="3571" y="279"/>
                  <a:pt x="2584" y="907"/>
                </a:cubicBezTo>
                <a:cubicBezTo>
                  <a:pt x="2250" y="1150"/>
                  <a:pt x="1915" y="1393"/>
                  <a:pt x="1642" y="1697"/>
                </a:cubicBezTo>
                <a:cubicBezTo>
                  <a:pt x="1156" y="2184"/>
                  <a:pt x="760" y="2731"/>
                  <a:pt x="487" y="3339"/>
                </a:cubicBezTo>
                <a:cubicBezTo>
                  <a:pt x="213" y="4007"/>
                  <a:pt x="61" y="4676"/>
                  <a:pt x="31" y="5375"/>
                </a:cubicBezTo>
                <a:cubicBezTo>
                  <a:pt x="0" y="5922"/>
                  <a:pt x="61" y="6439"/>
                  <a:pt x="183" y="6956"/>
                </a:cubicBezTo>
                <a:cubicBezTo>
                  <a:pt x="859" y="9680"/>
                  <a:pt x="3241" y="11228"/>
                  <a:pt x="5660" y="11228"/>
                </a:cubicBezTo>
                <a:cubicBezTo>
                  <a:pt x="7262" y="11228"/>
                  <a:pt x="8881" y="10549"/>
                  <a:pt x="10031" y="9083"/>
                </a:cubicBezTo>
                <a:cubicBezTo>
                  <a:pt x="10305" y="8719"/>
                  <a:pt x="10517" y="8354"/>
                  <a:pt x="10700" y="7928"/>
                </a:cubicBezTo>
                <a:cubicBezTo>
                  <a:pt x="10700" y="7928"/>
                  <a:pt x="10730" y="7898"/>
                  <a:pt x="10730" y="7898"/>
                </a:cubicBezTo>
                <a:cubicBezTo>
                  <a:pt x="12505" y="3893"/>
                  <a:pt x="9321" y="1"/>
                  <a:pt x="55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4"/>
          <p:cNvSpPr/>
          <p:nvPr/>
        </p:nvSpPr>
        <p:spPr>
          <a:xfrm>
            <a:off x="7189124" y="1212536"/>
            <a:ext cx="279251" cy="183179"/>
          </a:xfrm>
          <a:custGeom>
            <a:avLst/>
            <a:gdLst/>
            <a:ahLst/>
            <a:cxnLst/>
            <a:rect l="l" t="t" r="r" b="b"/>
            <a:pathLst>
              <a:path w="3831" h="2513" extrusionOk="0">
                <a:moveTo>
                  <a:pt x="0" y="0"/>
                </a:moveTo>
                <a:cubicBezTo>
                  <a:pt x="0" y="517"/>
                  <a:pt x="31" y="1064"/>
                  <a:pt x="183" y="1581"/>
                </a:cubicBezTo>
                <a:cubicBezTo>
                  <a:pt x="1502" y="2162"/>
                  <a:pt x="2689" y="2513"/>
                  <a:pt x="3285" y="2513"/>
                </a:cubicBezTo>
                <a:cubicBezTo>
                  <a:pt x="3500" y="2513"/>
                  <a:pt x="3638" y="2467"/>
                  <a:pt x="3678" y="2371"/>
                </a:cubicBezTo>
                <a:cubicBezTo>
                  <a:pt x="3830" y="2037"/>
                  <a:pt x="2432" y="1064"/>
                  <a:pt x="578" y="243"/>
                </a:cubicBezTo>
                <a:cubicBezTo>
                  <a:pt x="396" y="152"/>
                  <a:pt x="183" y="61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7601253" y="1283604"/>
            <a:ext cx="367816" cy="199288"/>
          </a:xfrm>
          <a:custGeom>
            <a:avLst/>
            <a:gdLst/>
            <a:ahLst/>
            <a:cxnLst/>
            <a:rect l="l" t="t" r="r" b="b"/>
            <a:pathLst>
              <a:path w="5046" h="2734" extrusionOk="0">
                <a:moveTo>
                  <a:pt x="521" y="0"/>
                </a:moveTo>
                <a:cubicBezTo>
                  <a:pt x="325" y="0"/>
                  <a:pt x="196" y="39"/>
                  <a:pt x="152" y="119"/>
                </a:cubicBezTo>
                <a:cubicBezTo>
                  <a:pt x="0" y="484"/>
                  <a:pt x="1429" y="1457"/>
                  <a:pt x="3283" y="2277"/>
                </a:cubicBezTo>
                <a:cubicBezTo>
                  <a:pt x="3648" y="2460"/>
                  <a:pt x="4012" y="2581"/>
                  <a:pt x="4347" y="2733"/>
                </a:cubicBezTo>
                <a:cubicBezTo>
                  <a:pt x="4620" y="2369"/>
                  <a:pt x="4863" y="2004"/>
                  <a:pt x="5046" y="1578"/>
                </a:cubicBezTo>
                <a:cubicBezTo>
                  <a:pt x="4681" y="1366"/>
                  <a:pt x="4255" y="1183"/>
                  <a:pt x="3830" y="1001"/>
                </a:cubicBezTo>
                <a:cubicBezTo>
                  <a:pt x="2423" y="378"/>
                  <a:pt x="1139" y="0"/>
                  <a:pt x="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7306552" y="886789"/>
            <a:ext cx="441000" cy="217365"/>
          </a:xfrm>
          <a:custGeom>
            <a:avLst/>
            <a:gdLst/>
            <a:ahLst/>
            <a:cxnLst/>
            <a:rect l="l" t="t" r="r" b="b"/>
            <a:pathLst>
              <a:path w="6050" h="2982" extrusionOk="0">
                <a:moveTo>
                  <a:pt x="973" y="1"/>
                </a:moveTo>
                <a:cubicBezTo>
                  <a:pt x="608" y="244"/>
                  <a:pt x="304" y="487"/>
                  <a:pt x="0" y="791"/>
                </a:cubicBezTo>
                <a:cubicBezTo>
                  <a:pt x="700" y="1247"/>
                  <a:pt x="1459" y="1642"/>
                  <a:pt x="2219" y="1977"/>
                </a:cubicBezTo>
                <a:cubicBezTo>
                  <a:pt x="3636" y="2616"/>
                  <a:pt x="4914" y="2981"/>
                  <a:pt x="5527" y="2981"/>
                </a:cubicBezTo>
                <a:cubicBezTo>
                  <a:pt x="5730" y="2981"/>
                  <a:pt x="5859" y="2941"/>
                  <a:pt x="5897" y="2858"/>
                </a:cubicBezTo>
                <a:cubicBezTo>
                  <a:pt x="6049" y="2493"/>
                  <a:pt x="4651" y="1551"/>
                  <a:pt x="2797" y="700"/>
                </a:cubicBezTo>
                <a:cubicBezTo>
                  <a:pt x="2189" y="457"/>
                  <a:pt x="1581" y="214"/>
                  <a:pt x="9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4"/>
          <p:cNvSpPr/>
          <p:nvPr/>
        </p:nvSpPr>
        <p:spPr>
          <a:xfrm>
            <a:off x="6788075" y="836058"/>
            <a:ext cx="1593138" cy="723458"/>
          </a:xfrm>
          <a:custGeom>
            <a:avLst/>
            <a:gdLst/>
            <a:ahLst/>
            <a:cxnLst/>
            <a:rect l="l" t="t" r="r" b="b"/>
            <a:pathLst>
              <a:path w="21856" h="9925" extrusionOk="0">
                <a:moveTo>
                  <a:pt x="758" y="0"/>
                </a:moveTo>
                <a:cubicBezTo>
                  <a:pt x="350" y="0"/>
                  <a:pt x="287" y="141"/>
                  <a:pt x="244" y="241"/>
                </a:cubicBezTo>
                <a:cubicBezTo>
                  <a:pt x="153" y="423"/>
                  <a:pt x="1" y="758"/>
                  <a:pt x="3101" y="2521"/>
                </a:cubicBezTo>
                <a:cubicBezTo>
                  <a:pt x="3861" y="2946"/>
                  <a:pt x="4743" y="3402"/>
                  <a:pt x="5715" y="3888"/>
                </a:cubicBezTo>
                <a:cubicBezTo>
                  <a:pt x="5746" y="3737"/>
                  <a:pt x="5806" y="3615"/>
                  <a:pt x="5837" y="3493"/>
                </a:cubicBezTo>
                <a:cubicBezTo>
                  <a:pt x="2736" y="1943"/>
                  <a:pt x="943" y="788"/>
                  <a:pt x="670" y="393"/>
                </a:cubicBezTo>
                <a:cubicBezTo>
                  <a:pt x="701" y="387"/>
                  <a:pt x="738" y="385"/>
                  <a:pt x="783" y="385"/>
                </a:cubicBezTo>
                <a:cubicBezTo>
                  <a:pt x="1704" y="385"/>
                  <a:pt x="5509" y="1581"/>
                  <a:pt x="11278" y="4132"/>
                </a:cubicBezTo>
                <a:cubicBezTo>
                  <a:pt x="17326" y="6806"/>
                  <a:pt x="20822" y="8904"/>
                  <a:pt x="21187" y="9481"/>
                </a:cubicBezTo>
                <a:cubicBezTo>
                  <a:pt x="21160" y="9485"/>
                  <a:pt x="21129" y="9487"/>
                  <a:pt x="21093" y="9487"/>
                </a:cubicBezTo>
                <a:cubicBezTo>
                  <a:pt x="20518" y="9487"/>
                  <a:pt x="18770" y="9022"/>
                  <a:pt x="16080" y="7992"/>
                </a:cubicBezTo>
                <a:cubicBezTo>
                  <a:pt x="16019" y="8144"/>
                  <a:pt x="15959" y="8265"/>
                  <a:pt x="15867" y="8387"/>
                </a:cubicBezTo>
                <a:cubicBezTo>
                  <a:pt x="16627" y="8661"/>
                  <a:pt x="17326" y="8904"/>
                  <a:pt x="17965" y="9147"/>
                </a:cubicBezTo>
                <a:cubicBezTo>
                  <a:pt x="19772" y="9749"/>
                  <a:pt x="20663" y="9924"/>
                  <a:pt x="21116" y="9924"/>
                </a:cubicBezTo>
                <a:cubicBezTo>
                  <a:pt x="21508" y="9924"/>
                  <a:pt x="21570" y="9793"/>
                  <a:pt x="21612" y="9694"/>
                </a:cubicBezTo>
                <a:cubicBezTo>
                  <a:pt x="21703" y="9481"/>
                  <a:pt x="21855" y="9117"/>
                  <a:pt x="18755" y="7384"/>
                </a:cubicBezTo>
                <a:cubicBezTo>
                  <a:pt x="16840" y="6320"/>
                  <a:pt x="14256" y="5044"/>
                  <a:pt x="11460" y="3797"/>
                </a:cubicBezTo>
                <a:cubicBezTo>
                  <a:pt x="8633" y="2551"/>
                  <a:pt x="5958" y="1487"/>
                  <a:pt x="3892" y="788"/>
                </a:cubicBezTo>
                <a:cubicBezTo>
                  <a:pt x="2107" y="177"/>
                  <a:pt x="1216" y="0"/>
                  <a:pt x="7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34"/>
          <p:cNvGrpSpPr/>
          <p:nvPr/>
        </p:nvGrpSpPr>
        <p:grpSpPr>
          <a:xfrm flipH="1">
            <a:off x="554778" y="3125309"/>
            <a:ext cx="1893506" cy="1098392"/>
            <a:chOff x="-3756742" y="3031821"/>
            <a:chExt cx="1084420" cy="629055"/>
          </a:xfrm>
        </p:grpSpPr>
        <p:sp>
          <p:nvSpPr>
            <p:cNvPr id="815" name="Google Shape;815;p34"/>
            <p:cNvSpPr/>
            <p:nvPr/>
          </p:nvSpPr>
          <p:spPr>
            <a:xfrm>
              <a:off x="-3003757" y="3391906"/>
              <a:ext cx="271681" cy="229570"/>
            </a:xfrm>
            <a:custGeom>
              <a:avLst/>
              <a:gdLst/>
              <a:ahLst/>
              <a:cxnLst/>
              <a:rect l="l" t="t" r="r" b="b"/>
              <a:pathLst>
                <a:path w="7600" h="6422" extrusionOk="0">
                  <a:moveTo>
                    <a:pt x="2689" y="1"/>
                  </a:moveTo>
                  <a:cubicBezTo>
                    <a:pt x="2330" y="1"/>
                    <a:pt x="1967" y="51"/>
                    <a:pt x="1703" y="199"/>
                  </a:cubicBezTo>
                  <a:cubicBezTo>
                    <a:pt x="1642" y="260"/>
                    <a:pt x="1551" y="321"/>
                    <a:pt x="1520" y="412"/>
                  </a:cubicBezTo>
                  <a:cubicBezTo>
                    <a:pt x="1490" y="503"/>
                    <a:pt x="1490" y="594"/>
                    <a:pt x="1460" y="655"/>
                  </a:cubicBezTo>
                  <a:cubicBezTo>
                    <a:pt x="1399" y="898"/>
                    <a:pt x="1308" y="1142"/>
                    <a:pt x="1186" y="1354"/>
                  </a:cubicBezTo>
                  <a:lnTo>
                    <a:pt x="1" y="3360"/>
                  </a:lnTo>
                  <a:cubicBezTo>
                    <a:pt x="493" y="5200"/>
                    <a:pt x="2156" y="6422"/>
                    <a:pt x="3973" y="6422"/>
                  </a:cubicBezTo>
                  <a:cubicBezTo>
                    <a:pt x="4287" y="6422"/>
                    <a:pt x="4606" y="6385"/>
                    <a:pt x="4925" y="6309"/>
                  </a:cubicBezTo>
                  <a:cubicBezTo>
                    <a:pt x="4681" y="6278"/>
                    <a:pt x="4469" y="6157"/>
                    <a:pt x="4286" y="6005"/>
                  </a:cubicBezTo>
                  <a:cubicBezTo>
                    <a:pt x="4104" y="5853"/>
                    <a:pt x="4013" y="5610"/>
                    <a:pt x="4043" y="5367"/>
                  </a:cubicBezTo>
                  <a:lnTo>
                    <a:pt x="4043" y="5367"/>
                  </a:lnTo>
                  <a:cubicBezTo>
                    <a:pt x="4469" y="5448"/>
                    <a:pt x="4908" y="5488"/>
                    <a:pt x="5351" y="5488"/>
                  </a:cubicBezTo>
                  <a:cubicBezTo>
                    <a:pt x="5573" y="5488"/>
                    <a:pt x="5796" y="5478"/>
                    <a:pt x="6019" y="5458"/>
                  </a:cubicBezTo>
                  <a:cubicBezTo>
                    <a:pt x="6657" y="5397"/>
                    <a:pt x="7265" y="5002"/>
                    <a:pt x="7599" y="4424"/>
                  </a:cubicBezTo>
                  <a:cubicBezTo>
                    <a:pt x="7144" y="4151"/>
                    <a:pt x="6748" y="3725"/>
                    <a:pt x="6536" y="3209"/>
                  </a:cubicBezTo>
                  <a:cubicBezTo>
                    <a:pt x="6444" y="2813"/>
                    <a:pt x="6262" y="2418"/>
                    <a:pt x="6049" y="2053"/>
                  </a:cubicBezTo>
                  <a:cubicBezTo>
                    <a:pt x="5806" y="1780"/>
                    <a:pt x="5502" y="1567"/>
                    <a:pt x="5137" y="1476"/>
                  </a:cubicBezTo>
                  <a:cubicBezTo>
                    <a:pt x="4742" y="1324"/>
                    <a:pt x="4347" y="1202"/>
                    <a:pt x="3922" y="1111"/>
                  </a:cubicBezTo>
                  <a:cubicBezTo>
                    <a:pt x="4105" y="928"/>
                    <a:pt x="4343" y="833"/>
                    <a:pt x="4583" y="833"/>
                  </a:cubicBezTo>
                  <a:cubicBezTo>
                    <a:pt x="4742" y="833"/>
                    <a:pt x="4901" y="875"/>
                    <a:pt x="5046" y="959"/>
                  </a:cubicBezTo>
                  <a:cubicBezTo>
                    <a:pt x="4651" y="503"/>
                    <a:pt x="4104" y="199"/>
                    <a:pt x="3526" y="78"/>
                  </a:cubicBezTo>
                  <a:cubicBezTo>
                    <a:pt x="3290" y="36"/>
                    <a:pt x="2991" y="1"/>
                    <a:pt x="2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-3004829" y="3401200"/>
              <a:ext cx="231465" cy="169515"/>
            </a:xfrm>
            <a:custGeom>
              <a:avLst/>
              <a:gdLst/>
              <a:ahLst/>
              <a:cxnLst/>
              <a:rect l="l" t="t" r="r" b="b"/>
              <a:pathLst>
                <a:path w="6475" h="4742" extrusionOk="0">
                  <a:moveTo>
                    <a:pt x="2097" y="61"/>
                  </a:moveTo>
                  <a:cubicBezTo>
                    <a:pt x="2553" y="0"/>
                    <a:pt x="3009" y="274"/>
                    <a:pt x="3161" y="730"/>
                  </a:cubicBezTo>
                  <a:cubicBezTo>
                    <a:pt x="3009" y="638"/>
                    <a:pt x="2797" y="638"/>
                    <a:pt x="2645" y="760"/>
                  </a:cubicBezTo>
                  <a:cubicBezTo>
                    <a:pt x="3404" y="942"/>
                    <a:pt x="4134" y="1307"/>
                    <a:pt x="4742" y="1854"/>
                  </a:cubicBezTo>
                  <a:cubicBezTo>
                    <a:pt x="5015" y="2189"/>
                    <a:pt x="5289" y="2584"/>
                    <a:pt x="5502" y="3009"/>
                  </a:cubicBezTo>
                  <a:cubicBezTo>
                    <a:pt x="5715" y="3435"/>
                    <a:pt x="6049" y="3769"/>
                    <a:pt x="6474" y="3982"/>
                  </a:cubicBezTo>
                  <a:cubicBezTo>
                    <a:pt x="5958" y="4377"/>
                    <a:pt x="5319" y="4499"/>
                    <a:pt x="4681" y="4377"/>
                  </a:cubicBezTo>
                  <a:cubicBezTo>
                    <a:pt x="4073" y="4256"/>
                    <a:pt x="3465" y="4043"/>
                    <a:pt x="2888" y="3739"/>
                  </a:cubicBezTo>
                  <a:cubicBezTo>
                    <a:pt x="3040" y="4043"/>
                    <a:pt x="3252" y="4256"/>
                    <a:pt x="3556" y="4408"/>
                  </a:cubicBezTo>
                  <a:cubicBezTo>
                    <a:pt x="2827" y="4742"/>
                    <a:pt x="2006" y="4711"/>
                    <a:pt x="1307" y="4377"/>
                  </a:cubicBezTo>
                  <a:cubicBezTo>
                    <a:pt x="638" y="3982"/>
                    <a:pt x="152" y="3313"/>
                    <a:pt x="31" y="2553"/>
                  </a:cubicBezTo>
                  <a:cubicBezTo>
                    <a:pt x="0" y="2158"/>
                    <a:pt x="91" y="1733"/>
                    <a:pt x="274" y="1368"/>
                  </a:cubicBezTo>
                  <a:cubicBezTo>
                    <a:pt x="334" y="1216"/>
                    <a:pt x="395" y="1064"/>
                    <a:pt x="486" y="912"/>
                  </a:cubicBezTo>
                  <a:cubicBezTo>
                    <a:pt x="578" y="790"/>
                    <a:pt x="730" y="669"/>
                    <a:pt x="882" y="578"/>
                  </a:cubicBezTo>
                  <a:cubicBezTo>
                    <a:pt x="1246" y="334"/>
                    <a:pt x="1672" y="152"/>
                    <a:pt x="2097" y="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-3003750" y="3457502"/>
              <a:ext cx="331428" cy="203374"/>
            </a:xfrm>
            <a:custGeom>
              <a:avLst/>
              <a:gdLst/>
              <a:ahLst/>
              <a:cxnLst/>
              <a:rect l="l" t="t" r="r" b="b"/>
              <a:pathLst>
                <a:path w="7630" h="4682" extrusionOk="0">
                  <a:moveTo>
                    <a:pt x="6018" y="3314"/>
                  </a:moveTo>
                  <a:cubicBezTo>
                    <a:pt x="5350" y="3375"/>
                    <a:pt x="4711" y="3344"/>
                    <a:pt x="4043" y="3192"/>
                  </a:cubicBezTo>
                  <a:cubicBezTo>
                    <a:pt x="4012" y="3435"/>
                    <a:pt x="4104" y="3679"/>
                    <a:pt x="4316" y="3831"/>
                  </a:cubicBezTo>
                  <a:cubicBezTo>
                    <a:pt x="4499" y="4013"/>
                    <a:pt x="4711" y="4104"/>
                    <a:pt x="4955" y="4165"/>
                  </a:cubicBezTo>
                  <a:cubicBezTo>
                    <a:pt x="2766" y="4682"/>
                    <a:pt x="578" y="3344"/>
                    <a:pt x="0" y="1186"/>
                  </a:cubicBezTo>
                  <a:lnTo>
                    <a:pt x="608" y="183"/>
                  </a:lnTo>
                  <a:lnTo>
                    <a:pt x="1945" y="1"/>
                  </a:lnTo>
                  <a:cubicBezTo>
                    <a:pt x="1945" y="1"/>
                    <a:pt x="3708" y="2128"/>
                    <a:pt x="7629" y="2250"/>
                  </a:cubicBezTo>
                  <a:cubicBezTo>
                    <a:pt x="7265" y="2827"/>
                    <a:pt x="6687" y="3223"/>
                    <a:pt x="6018" y="3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-3027672" y="3382755"/>
              <a:ext cx="111961" cy="151677"/>
            </a:xfrm>
            <a:custGeom>
              <a:avLst/>
              <a:gdLst/>
              <a:ahLst/>
              <a:cxnLst/>
              <a:rect l="l" t="t" r="r" b="b"/>
              <a:pathLst>
                <a:path w="3132" h="4243" extrusionOk="0">
                  <a:moveTo>
                    <a:pt x="2367" y="1"/>
                  </a:moveTo>
                  <a:cubicBezTo>
                    <a:pt x="1847" y="1"/>
                    <a:pt x="1132" y="655"/>
                    <a:pt x="639" y="1641"/>
                  </a:cubicBezTo>
                  <a:cubicBezTo>
                    <a:pt x="62" y="2796"/>
                    <a:pt x="1" y="3920"/>
                    <a:pt x="518" y="4194"/>
                  </a:cubicBezTo>
                  <a:cubicBezTo>
                    <a:pt x="587" y="4227"/>
                    <a:pt x="662" y="4242"/>
                    <a:pt x="743" y="4242"/>
                  </a:cubicBezTo>
                  <a:cubicBezTo>
                    <a:pt x="1264" y="4242"/>
                    <a:pt x="1993" y="3584"/>
                    <a:pt x="2493" y="2583"/>
                  </a:cubicBezTo>
                  <a:cubicBezTo>
                    <a:pt x="3101" y="1458"/>
                    <a:pt x="3132" y="303"/>
                    <a:pt x="2615" y="60"/>
                  </a:cubicBezTo>
                  <a:cubicBezTo>
                    <a:pt x="2539" y="20"/>
                    <a:pt x="2456" y="1"/>
                    <a:pt x="2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-3058093" y="3361235"/>
              <a:ext cx="126081" cy="170516"/>
            </a:xfrm>
            <a:custGeom>
              <a:avLst/>
              <a:gdLst/>
              <a:ahLst/>
              <a:cxnLst/>
              <a:rect l="l" t="t" r="r" b="b"/>
              <a:pathLst>
                <a:path w="3527" h="4770" extrusionOk="0">
                  <a:moveTo>
                    <a:pt x="2697" y="0"/>
                  </a:moveTo>
                  <a:cubicBezTo>
                    <a:pt x="2110" y="0"/>
                    <a:pt x="1279" y="741"/>
                    <a:pt x="700" y="1848"/>
                  </a:cubicBezTo>
                  <a:cubicBezTo>
                    <a:pt x="62" y="3155"/>
                    <a:pt x="1" y="4431"/>
                    <a:pt x="578" y="4705"/>
                  </a:cubicBezTo>
                  <a:cubicBezTo>
                    <a:pt x="662" y="4749"/>
                    <a:pt x="754" y="4770"/>
                    <a:pt x="853" y="4770"/>
                  </a:cubicBezTo>
                  <a:cubicBezTo>
                    <a:pt x="1438" y="4770"/>
                    <a:pt x="2255" y="4030"/>
                    <a:pt x="2828" y="2911"/>
                  </a:cubicBezTo>
                  <a:cubicBezTo>
                    <a:pt x="3466" y="1635"/>
                    <a:pt x="3527" y="358"/>
                    <a:pt x="2949" y="54"/>
                  </a:cubicBezTo>
                  <a:cubicBezTo>
                    <a:pt x="2872" y="18"/>
                    <a:pt x="2787" y="0"/>
                    <a:pt x="269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-3590516" y="3051304"/>
              <a:ext cx="631337" cy="476121"/>
            </a:xfrm>
            <a:custGeom>
              <a:avLst/>
              <a:gdLst/>
              <a:ahLst/>
              <a:cxnLst/>
              <a:rect l="l" t="t" r="r" b="b"/>
              <a:pathLst>
                <a:path w="17661" h="13319" extrusionOk="0">
                  <a:moveTo>
                    <a:pt x="3618" y="1"/>
                  </a:moveTo>
                  <a:lnTo>
                    <a:pt x="2007" y="3648"/>
                  </a:lnTo>
                  <a:lnTo>
                    <a:pt x="1" y="7113"/>
                  </a:lnTo>
                  <a:cubicBezTo>
                    <a:pt x="1" y="7113"/>
                    <a:pt x="5350" y="11673"/>
                    <a:pt x="14439" y="13284"/>
                  </a:cubicBezTo>
                  <a:cubicBezTo>
                    <a:pt x="14500" y="13314"/>
                    <a:pt x="14560" y="13314"/>
                    <a:pt x="14621" y="13314"/>
                  </a:cubicBezTo>
                  <a:cubicBezTo>
                    <a:pt x="14661" y="13317"/>
                    <a:pt x="14701" y="13319"/>
                    <a:pt x="14741" y="13319"/>
                  </a:cubicBezTo>
                  <a:cubicBezTo>
                    <a:pt x="15095" y="13319"/>
                    <a:pt x="15442" y="13198"/>
                    <a:pt x="15715" y="12980"/>
                  </a:cubicBezTo>
                  <a:cubicBezTo>
                    <a:pt x="16931" y="12098"/>
                    <a:pt x="17661" y="10700"/>
                    <a:pt x="17661" y="9180"/>
                  </a:cubicBezTo>
                  <a:cubicBezTo>
                    <a:pt x="17630" y="8967"/>
                    <a:pt x="17600" y="8755"/>
                    <a:pt x="17539" y="8542"/>
                  </a:cubicBezTo>
                  <a:cubicBezTo>
                    <a:pt x="17478" y="8390"/>
                    <a:pt x="17387" y="8238"/>
                    <a:pt x="17266" y="8086"/>
                  </a:cubicBezTo>
                  <a:cubicBezTo>
                    <a:pt x="17205" y="8056"/>
                    <a:pt x="17174" y="7995"/>
                    <a:pt x="17114" y="7964"/>
                  </a:cubicBezTo>
                  <a:cubicBezTo>
                    <a:pt x="15959" y="6840"/>
                    <a:pt x="14712" y="5806"/>
                    <a:pt x="13405" y="4864"/>
                  </a:cubicBezTo>
                  <a:cubicBezTo>
                    <a:pt x="11642" y="3587"/>
                    <a:pt x="9727" y="2463"/>
                    <a:pt x="7752" y="1551"/>
                  </a:cubicBezTo>
                  <a:cubicBezTo>
                    <a:pt x="6445" y="913"/>
                    <a:pt x="5047" y="396"/>
                    <a:pt x="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-3406881" y="3084299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0"/>
                  </a:moveTo>
                  <a:cubicBezTo>
                    <a:pt x="315" y="0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75" y="583"/>
                    <a:pt x="311" y="590"/>
                    <a:pt x="347" y="590"/>
                  </a:cubicBezTo>
                  <a:cubicBezTo>
                    <a:pt x="452" y="590"/>
                    <a:pt x="564" y="528"/>
                    <a:pt x="609" y="415"/>
                  </a:cubicBezTo>
                  <a:cubicBezTo>
                    <a:pt x="712" y="208"/>
                    <a:pt x="551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-3410134" y="3137169"/>
              <a:ext cx="23450" cy="21377"/>
            </a:xfrm>
            <a:custGeom>
              <a:avLst/>
              <a:gdLst/>
              <a:ahLst/>
              <a:cxnLst/>
              <a:rect l="l" t="t" r="r" b="b"/>
              <a:pathLst>
                <a:path w="656" h="598" extrusionOk="0">
                  <a:moveTo>
                    <a:pt x="320" y="0"/>
                  </a:moveTo>
                  <a:cubicBezTo>
                    <a:pt x="213" y="0"/>
                    <a:pt x="107" y="61"/>
                    <a:pt x="61" y="182"/>
                  </a:cubicBezTo>
                  <a:cubicBezTo>
                    <a:pt x="1" y="334"/>
                    <a:pt x="61" y="486"/>
                    <a:pt x="183" y="578"/>
                  </a:cubicBezTo>
                  <a:cubicBezTo>
                    <a:pt x="219" y="591"/>
                    <a:pt x="254" y="597"/>
                    <a:pt x="289" y="597"/>
                  </a:cubicBezTo>
                  <a:cubicBezTo>
                    <a:pt x="490" y="597"/>
                    <a:pt x="656" y="390"/>
                    <a:pt x="578" y="182"/>
                  </a:cubicBezTo>
                  <a:cubicBezTo>
                    <a:pt x="532" y="61"/>
                    <a:pt x="426" y="0"/>
                    <a:pt x="3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-3421002" y="3192578"/>
              <a:ext cx="24523" cy="21449"/>
            </a:xfrm>
            <a:custGeom>
              <a:avLst/>
              <a:gdLst/>
              <a:ahLst/>
              <a:cxnLst/>
              <a:rect l="l" t="t" r="r" b="b"/>
              <a:pathLst>
                <a:path w="686" h="600" extrusionOk="0">
                  <a:moveTo>
                    <a:pt x="346" y="0"/>
                  </a:moveTo>
                  <a:cubicBezTo>
                    <a:pt x="236" y="0"/>
                    <a:pt x="122" y="61"/>
                    <a:pt x="61" y="183"/>
                  </a:cubicBezTo>
                  <a:cubicBezTo>
                    <a:pt x="1" y="335"/>
                    <a:pt x="61" y="487"/>
                    <a:pt x="213" y="578"/>
                  </a:cubicBezTo>
                  <a:cubicBezTo>
                    <a:pt x="252" y="592"/>
                    <a:pt x="291" y="599"/>
                    <a:pt x="329" y="599"/>
                  </a:cubicBezTo>
                  <a:cubicBezTo>
                    <a:pt x="526" y="599"/>
                    <a:pt x="685" y="412"/>
                    <a:pt x="608" y="183"/>
                  </a:cubicBezTo>
                  <a:cubicBezTo>
                    <a:pt x="563" y="61"/>
                    <a:pt x="457" y="0"/>
                    <a:pt x="3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-3448170" y="3249452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1"/>
                  </a:moveTo>
                  <a:cubicBezTo>
                    <a:pt x="315" y="1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83" y="583"/>
                    <a:pt x="322" y="591"/>
                    <a:pt x="360" y="591"/>
                  </a:cubicBezTo>
                  <a:cubicBezTo>
                    <a:pt x="468" y="591"/>
                    <a:pt x="564" y="528"/>
                    <a:pt x="609" y="415"/>
                  </a:cubicBezTo>
                  <a:cubicBezTo>
                    <a:pt x="712" y="208"/>
                    <a:pt x="551" y="1"/>
                    <a:pt x="35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-3487278" y="3300535"/>
              <a:ext cx="25488" cy="20555"/>
            </a:xfrm>
            <a:custGeom>
              <a:avLst/>
              <a:gdLst/>
              <a:ahLst/>
              <a:cxnLst/>
              <a:rect l="l" t="t" r="r" b="b"/>
              <a:pathLst>
                <a:path w="713" h="575" extrusionOk="0">
                  <a:moveTo>
                    <a:pt x="350" y="0"/>
                  </a:moveTo>
                  <a:cubicBezTo>
                    <a:pt x="315" y="0"/>
                    <a:pt x="279" y="6"/>
                    <a:pt x="244" y="20"/>
                  </a:cubicBezTo>
                  <a:cubicBezTo>
                    <a:pt x="0" y="111"/>
                    <a:pt x="0" y="445"/>
                    <a:pt x="244" y="567"/>
                  </a:cubicBezTo>
                  <a:cubicBezTo>
                    <a:pt x="270" y="572"/>
                    <a:pt x="296" y="575"/>
                    <a:pt x="321" y="575"/>
                  </a:cubicBezTo>
                  <a:cubicBezTo>
                    <a:pt x="445" y="575"/>
                    <a:pt x="558" y="516"/>
                    <a:pt x="608" y="415"/>
                  </a:cubicBezTo>
                  <a:cubicBezTo>
                    <a:pt x="712" y="208"/>
                    <a:pt x="550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-3534000" y="3323485"/>
              <a:ext cx="24487" cy="20912"/>
            </a:xfrm>
            <a:custGeom>
              <a:avLst/>
              <a:gdLst/>
              <a:ahLst/>
              <a:cxnLst/>
              <a:rect l="l" t="t" r="r" b="b"/>
              <a:pathLst>
                <a:path w="685" h="585" extrusionOk="0">
                  <a:moveTo>
                    <a:pt x="330" y="0"/>
                  </a:moveTo>
                  <a:cubicBezTo>
                    <a:pt x="231" y="0"/>
                    <a:pt x="134" y="54"/>
                    <a:pt x="92" y="168"/>
                  </a:cubicBezTo>
                  <a:cubicBezTo>
                    <a:pt x="0" y="320"/>
                    <a:pt x="92" y="502"/>
                    <a:pt x="213" y="563"/>
                  </a:cubicBezTo>
                  <a:cubicBezTo>
                    <a:pt x="253" y="578"/>
                    <a:pt x="292" y="585"/>
                    <a:pt x="330" y="585"/>
                  </a:cubicBezTo>
                  <a:cubicBezTo>
                    <a:pt x="526" y="585"/>
                    <a:pt x="685" y="402"/>
                    <a:pt x="608" y="198"/>
                  </a:cubicBezTo>
                  <a:cubicBezTo>
                    <a:pt x="560" y="69"/>
                    <a:pt x="443" y="0"/>
                    <a:pt x="33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-3071141" y="3284163"/>
              <a:ext cx="23951" cy="20841"/>
            </a:xfrm>
            <a:custGeom>
              <a:avLst/>
              <a:gdLst/>
              <a:ahLst/>
              <a:cxnLst/>
              <a:rect l="l" t="t" r="r" b="b"/>
              <a:pathLst>
                <a:path w="670" h="583" extrusionOk="0">
                  <a:moveTo>
                    <a:pt x="333" y="1"/>
                  </a:moveTo>
                  <a:cubicBezTo>
                    <a:pt x="242" y="1"/>
                    <a:pt x="149" y="48"/>
                    <a:pt x="92" y="143"/>
                  </a:cubicBezTo>
                  <a:cubicBezTo>
                    <a:pt x="1" y="265"/>
                    <a:pt x="31" y="447"/>
                    <a:pt x="183" y="539"/>
                  </a:cubicBezTo>
                  <a:cubicBezTo>
                    <a:pt x="234" y="569"/>
                    <a:pt x="285" y="582"/>
                    <a:pt x="333" y="582"/>
                  </a:cubicBezTo>
                  <a:cubicBezTo>
                    <a:pt x="430" y="582"/>
                    <a:pt x="518" y="528"/>
                    <a:pt x="579" y="447"/>
                  </a:cubicBezTo>
                  <a:cubicBezTo>
                    <a:pt x="670" y="295"/>
                    <a:pt x="639" y="143"/>
                    <a:pt x="487" y="52"/>
                  </a:cubicBezTo>
                  <a:cubicBezTo>
                    <a:pt x="442" y="18"/>
                    <a:pt x="388" y="1"/>
                    <a:pt x="33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-3079828" y="3336855"/>
              <a:ext cx="26703" cy="21377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44" y="0"/>
                  </a:moveTo>
                  <a:cubicBezTo>
                    <a:pt x="252" y="0"/>
                    <a:pt x="158" y="46"/>
                    <a:pt x="92" y="159"/>
                  </a:cubicBezTo>
                  <a:cubicBezTo>
                    <a:pt x="1" y="280"/>
                    <a:pt x="62" y="463"/>
                    <a:pt x="183" y="554"/>
                  </a:cubicBezTo>
                  <a:cubicBezTo>
                    <a:pt x="234" y="584"/>
                    <a:pt x="288" y="598"/>
                    <a:pt x="340" y="598"/>
                  </a:cubicBezTo>
                  <a:cubicBezTo>
                    <a:pt x="443" y="598"/>
                    <a:pt x="538" y="544"/>
                    <a:pt x="578" y="463"/>
                  </a:cubicBezTo>
                  <a:cubicBezTo>
                    <a:pt x="747" y="232"/>
                    <a:pt x="551" y="0"/>
                    <a:pt x="34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-3096128" y="3391656"/>
              <a:ext cx="25953" cy="20912"/>
            </a:xfrm>
            <a:custGeom>
              <a:avLst/>
              <a:gdLst/>
              <a:ahLst/>
              <a:cxnLst/>
              <a:rect l="l" t="t" r="r" b="b"/>
              <a:pathLst>
                <a:path w="726" h="585" extrusionOk="0">
                  <a:moveTo>
                    <a:pt x="313" y="1"/>
                  </a:moveTo>
                  <a:cubicBezTo>
                    <a:pt x="221" y="1"/>
                    <a:pt x="127" y="43"/>
                    <a:pt x="62" y="146"/>
                  </a:cubicBezTo>
                  <a:cubicBezTo>
                    <a:pt x="1" y="267"/>
                    <a:pt x="31" y="450"/>
                    <a:pt x="153" y="541"/>
                  </a:cubicBezTo>
                  <a:cubicBezTo>
                    <a:pt x="204" y="571"/>
                    <a:pt x="258" y="585"/>
                    <a:pt x="310" y="585"/>
                  </a:cubicBezTo>
                  <a:cubicBezTo>
                    <a:pt x="416" y="585"/>
                    <a:pt x="518" y="531"/>
                    <a:pt x="578" y="450"/>
                  </a:cubicBezTo>
                  <a:cubicBezTo>
                    <a:pt x="726" y="218"/>
                    <a:pt x="523" y="1"/>
                    <a:pt x="31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-3129803" y="3444169"/>
              <a:ext cx="23951" cy="21163"/>
            </a:xfrm>
            <a:custGeom>
              <a:avLst/>
              <a:gdLst/>
              <a:ahLst/>
              <a:cxnLst/>
              <a:rect l="l" t="t" r="r" b="b"/>
              <a:pathLst>
                <a:path w="670" h="592" extrusionOk="0">
                  <a:moveTo>
                    <a:pt x="351" y="0"/>
                  </a:moveTo>
                  <a:cubicBezTo>
                    <a:pt x="254" y="0"/>
                    <a:pt x="153" y="54"/>
                    <a:pt x="92" y="136"/>
                  </a:cubicBezTo>
                  <a:cubicBezTo>
                    <a:pt x="1" y="288"/>
                    <a:pt x="31" y="470"/>
                    <a:pt x="183" y="561"/>
                  </a:cubicBezTo>
                  <a:cubicBezTo>
                    <a:pt x="224" y="581"/>
                    <a:pt x="271" y="591"/>
                    <a:pt x="319" y="591"/>
                  </a:cubicBezTo>
                  <a:cubicBezTo>
                    <a:pt x="416" y="591"/>
                    <a:pt x="517" y="551"/>
                    <a:pt x="578" y="470"/>
                  </a:cubicBezTo>
                  <a:cubicBezTo>
                    <a:pt x="669" y="318"/>
                    <a:pt x="639" y="136"/>
                    <a:pt x="487" y="44"/>
                  </a:cubicBezTo>
                  <a:cubicBezTo>
                    <a:pt x="446" y="14"/>
                    <a:pt x="399" y="0"/>
                    <a:pt x="35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-3180850" y="3486172"/>
              <a:ext cx="26274" cy="21484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37" y="1"/>
                  </a:moveTo>
                  <a:cubicBezTo>
                    <a:pt x="247" y="1"/>
                    <a:pt x="156" y="43"/>
                    <a:pt x="91" y="146"/>
                  </a:cubicBezTo>
                  <a:cubicBezTo>
                    <a:pt x="0" y="298"/>
                    <a:pt x="61" y="480"/>
                    <a:pt x="182" y="572"/>
                  </a:cubicBezTo>
                  <a:cubicBezTo>
                    <a:pt x="231" y="591"/>
                    <a:pt x="282" y="601"/>
                    <a:pt x="332" y="601"/>
                  </a:cubicBezTo>
                  <a:cubicBezTo>
                    <a:pt x="441" y="601"/>
                    <a:pt x="546" y="554"/>
                    <a:pt x="608" y="450"/>
                  </a:cubicBezTo>
                  <a:cubicBezTo>
                    <a:pt x="734" y="218"/>
                    <a:pt x="539" y="1"/>
                    <a:pt x="337" y="1"/>
                  </a:cubicBezTo>
                  <a:close/>
                </a:path>
              </a:pathLst>
            </a:custGeom>
            <a:solidFill>
              <a:srgbClr val="A8B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-3623118" y="3045942"/>
              <a:ext cx="195646" cy="265032"/>
            </a:xfrm>
            <a:custGeom>
              <a:avLst/>
              <a:gdLst/>
              <a:ahLst/>
              <a:cxnLst/>
              <a:rect l="l" t="t" r="r" b="b"/>
              <a:pathLst>
                <a:path w="5473" h="7414" extrusionOk="0">
                  <a:moveTo>
                    <a:pt x="3900" y="1"/>
                  </a:moveTo>
                  <a:cubicBezTo>
                    <a:pt x="3494" y="1"/>
                    <a:pt x="3034" y="147"/>
                    <a:pt x="2554" y="455"/>
                  </a:cubicBezTo>
                  <a:cubicBezTo>
                    <a:pt x="974" y="1640"/>
                    <a:pt x="1" y="3494"/>
                    <a:pt x="31" y="5500"/>
                  </a:cubicBezTo>
                  <a:cubicBezTo>
                    <a:pt x="94" y="6727"/>
                    <a:pt x="725" y="7413"/>
                    <a:pt x="1594" y="7413"/>
                  </a:cubicBezTo>
                  <a:cubicBezTo>
                    <a:pt x="1996" y="7413"/>
                    <a:pt x="2448" y="7267"/>
                    <a:pt x="2919" y="6959"/>
                  </a:cubicBezTo>
                  <a:cubicBezTo>
                    <a:pt x="4530" y="5774"/>
                    <a:pt x="5472" y="3920"/>
                    <a:pt x="5472" y="1914"/>
                  </a:cubicBezTo>
                  <a:cubicBezTo>
                    <a:pt x="5410" y="687"/>
                    <a:pt x="4779" y="1"/>
                    <a:pt x="390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-3645925" y="3039865"/>
              <a:ext cx="217345" cy="265246"/>
            </a:xfrm>
            <a:custGeom>
              <a:avLst/>
              <a:gdLst/>
              <a:ahLst/>
              <a:cxnLst/>
              <a:rect l="l" t="t" r="r" b="b"/>
              <a:pathLst>
                <a:path w="6080" h="7420" extrusionOk="0">
                  <a:moveTo>
                    <a:pt x="4210" y="0"/>
                  </a:moveTo>
                  <a:cubicBezTo>
                    <a:pt x="3137" y="0"/>
                    <a:pt x="1805" y="1049"/>
                    <a:pt x="973" y="2661"/>
                  </a:cubicBezTo>
                  <a:cubicBezTo>
                    <a:pt x="1" y="4637"/>
                    <a:pt x="92" y="6704"/>
                    <a:pt x="1247" y="7281"/>
                  </a:cubicBezTo>
                  <a:cubicBezTo>
                    <a:pt x="1439" y="7375"/>
                    <a:pt x="1649" y="7420"/>
                    <a:pt x="1871" y="7420"/>
                  </a:cubicBezTo>
                  <a:cubicBezTo>
                    <a:pt x="2943" y="7420"/>
                    <a:pt x="4276" y="6371"/>
                    <a:pt x="5107" y="4759"/>
                  </a:cubicBezTo>
                  <a:cubicBezTo>
                    <a:pt x="6080" y="2783"/>
                    <a:pt x="5989" y="716"/>
                    <a:pt x="4834" y="138"/>
                  </a:cubicBezTo>
                  <a:cubicBezTo>
                    <a:pt x="4641" y="45"/>
                    <a:pt x="4431" y="0"/>
                    <a:pt x="4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-3756742" y="3031821"/>
              <a:ext cx="282548" cy="267248"/>
            </a:xfrm>
            <a:custGeom>
              <a:avLst/>
              <a:gdLst/>
              <a:ahLst/>
              <a:cxnLst/>
              <a:rect l="l" t="t" r="r" b="b"/>
              <a:pathLst>
                <a:path w="7904" h="7476" extrusionOk="0">
                  <a:moveTo>
                    <a:pt x="5684" y="1"/>
                  </a:moveTo>
                  <a:cubicBezTo>
                    <a:pt x="3888" y="1"/>
                    <a:pt x="1689" y="384"/>
                    <a:pt x="578" y="607"/>
                  </a:cubicBezTo>
                  <a:cubicBezTo>
                    <a:pt x="213" y="667"/>
                    <a:pt x="0" y="1062"/>
                    <a:pt x="183" y="1427"/>
                  </a:cubicBezTo>
                  <a:cubicBezTo>
                    <a:pt x="912" y="2947"/>
                    <a:pt x="2766" y="6716"/>
                    <a:pt x="4286" y="7476"/>
                  </a:cubicBezTo>
                  <a:lnTo>
                    <a:pt x="6110" y="3920"/>
                  </a:lnTo>
                  <a:lnTo>
                    <a:pt x="6748" y="2613"/>
                  </a:lnTo>
                  <a:lnTo>
                    <a:pt x="7903" y="363"/>
                  </a:lnTo>
                  <a:cubicBezTo>
                    <a:pt x="7394" y="98"/>
                    <a:pt x="6590" y="1"/>
                    <a:pt x="5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-3156971" y="3279480"/>
              <a:ext cx="197791" cy="247945"/>
            </a:xfrm>
            <a:custGeom>
              <a:avLst/>
              <a:gdLst/>
              <a:ahLst/>
              <a:cxnLst/>
              <a:rect l="l" t="t" r="r" b="b"/>
              <a:pathLst>
                <a:path w="5533" h="6936" extrusionOk="0">
                  <a:moveTo>
                    <a:pt x="3223" y="1"/>
                  </a:moveTo>
                  <a:cubicBezTo>
                    <a:pt x="3344" y="305"/>
                    <a:pt x="3435" y="639"/>
                    <a:pt x="3435" y="974"/>
                  </a:cubicBezTo>
                  <a:cubicBezTo>
                    <a:pt x="3435" y="2949"/>
                    <a:pt x="2493" y="4834"/>
                    <a:pt x="882" y="6019"/>
                  </a:cubicBezTo>
                  <a:cubicBezTo>
                    <a:pt x="609" y="6202"/>
                    <a:pt x="305" y="6323"/>
                    <a:pt x="1" y="6414"/>
                  </a:cubicBezTo>
                  <a:cubicBezTo>
                    <a:pt x="730" y="6597"/>
                    <a:pt x="1521" y="6779"/>
                    <a:pt x="2311" y="6931"/>
                  </a:cubicBezTo>
                  <a:lnTo>
                    <a:pt x="2493" y="6931"/>
                  </a:lnTo>
                  <a:cubicBezTo>
                    <a:pt x="2533" y="6934"/>
                    <a:pt x="2573" y="6936"/>
                    <a:pt x="2613" y="6936"/>
                  </a:cubicBezTo>
                  <a:cubicBezTo>
                    <a:pt x="2968" y="6936"/>
                    <a:pt x="3317" y="6815"/>
                    <a:pt x="3618" y="6597"/>
                  </a:cubicBezTo>
                  <a:cubicBezTo>
                    <a:pt x="4803" y="5715"/>
                    <a:pt x="5533" y="4317"/>
                    <a:pt x="5533" y="2797"/>
                  </a:cubicBezTo>
                  <a:cubicBezTo>
                    <a:pt x="5533" y="2584"/>
                    <a:pt x="5472" y="2372"/>
                    <a:pt x="5411" y="2159"/>
                  </a:cubicBezTo>
                  <a:cubicBezTo>
                    <a:pt x="5350" y="2007"/>
                    <a:pt x="5259" y="1855"/>
                    <a:pt x="5138" y="1703"/>
                  </a:cubicBezTo>
                  <a:cubicBezTo>
                    <a:pt x="5107" y="1673"/>
                    <a:pt x="5046" y="1612"/>
                    <a:pt x="5016" y="1581"/>
                  </a:cubicBezTo>
                  <a:cubicBezTo>
                    <a:pt x="4408" y="1004"/>
                    <a:pt x="3800" y="487"/>
                    <a:pt x="3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-3357979" y="3106712"/>
              <a:ext cx="266784" cy="206156"/>
            </a:xfrm>
            <a:custGeom>
              <a:avLst/>
              <a:gdLst/>
              <a:ahLst/>
              <a:cxnLst/>
              <a:rect l="l" t="t" r="r" b="b"/>
              <a:pathLst>
                <a:path w="7463" h="5767" extrusionOk="0">
                  <a:moveTo>
                    <a:pt x="1277" y="1"/>
                  </a:moveTo>
                  <a:cubicBezTo>
                    <a:pt x="335" y="305"/>
                    <a:pt x="1" y="1278"/>
                    <a:pt x="517" y="2463"/>
                  </a:cubicBezTo>
                  <a:cubicBezTo>
                    <a:pt x="1368" y="4196"/>
                    <a:pt x="3040" y="5411"/>
                    <a:pt x="4955" y="5746"/>
                  </a:cubicBezTo>
                  <a:cubicBezTo>
                    <a:pt x="5082" y="5759"/>
                    <a:pt x="5205" y="5766"/>
                    <a:pt x="5323" y="5766"/>
                  </a:cubicBezTo>
                  <a:cubicBezTo>
                    <a:pt x="6776" y="5766"/>
                    <a:pt x="7463" y="4748"/>
                    <a:pt x="6900" y="3314"/>
                  </a:cubicBezTo>
                  <a:cubicBezTo>
                    <a:pt x="5137" y="2037"/>
                    <a:pt x="3253" y="943"/>
                    <a:pt x="127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-3334064" y="3115435"/>
              <a:ext cx="225567" cy="173590"/>
            </a:xfrm>
            <a:custGeom>
              <a:avLst/>
              <a:gdLst/>
              <a:ahLst/>
              <a:cxnLst/>
              <a:rect l="l" t="t" r="r" b="b"/>
              <a:pathLst>
                <a:path w="6310" h="4856" extrusionOk="0">
                  <a:moveTo>
                    <a:pt x="1094" y="0"/>
                  </a:moveTo>
                  <a:cubicBezTo>
                    <a:pt x="304" y="274"/>
                    <a:pt x="0" y="1064"/>
                    <a:pt x="456" y="2067"/>
                  </a:cubicBezTo>
                  <a:cubicBezTo>
                    <a:pt x="1186" y="3556"/>
                    <a:pt x="2584" y="4559"/>
                    <a:pt x="4195" y="4833"/>
                  </a:cubicBezTo>
                  <a:cubicBezTo>
                    <a:pt x="4314" y="4848"/>
                    <a:pt x="4429" y="4856"/>
                    <a:pt x="4538" y="4856"/>
                  </a:cubicBezTo>
                  <a:cubicBezTo>
                    <a:pt x="5737" y="4856"/>
                    <a:pt x="6310" y="3966"/>
                    <a:pt x="5836" y="2797"/>
                  </a:cubicBezTo>
                  <a:cubicBezTo>
                    <a:pt x="4347" y="1733"/>
                    <a:pt x="2736" y="790"/>
                    <a:pt x="1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-3158043" y="3211024"/>
              <a:ext cx="47830" cy="77179"/>
            </a:xfrm>
            <a:custGeom>
              <a:avLst/>
              <a:gdLst/>
              <a:ahLst/>
              <a:cxnLst/>
              <a:rect l="l" t="t" r="r" b="b"/>
              <a:pathLst>
                <a:path w="1338" h="2159" extrusionOk="0">
                  <a:moveTo>
                    <a:pt x="730" y="1"/>
                  </a:moveTo>
                  <a:cubicBezTo>
                    <a:pt x="1003" y="974"/>
                    <a:pt x="669" y="1794"/>
                    <a:pt x="0" y="2159"/>
                  </a:cubicBezTo>
                  <a:cubicBezTo>
                    <a:pt x="912" y="1977"/>
                    <a:pt x="1338" y="1186"/>
                    <a:pt x="912" y="123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-3352545" y="3390369"/>
              <a:ext cx="327090" cy="232109"/>
            </a:xfrm>
            <a:custGeom>
              <a:avLst/>
              <a:gdLst/>
              <a:ahLst/>
              <a:cxnLst/>
              <a:rect l="l" t="t" r="r" b="b"/>
              <a:pathLst>
                <a:path w="9150" h="6493" extrusionOk="0">
                  <a:moveTo>
                    <a:pt x="1049" y="0"/>
                  </a:moveTo>
                  <a:cubicBezTo>
                    <a:pt x="684" y="0"/>
                    <a:pt x="436" y="86"/>
                    <a:pt x="274" y="182"/>
                  </a:cubicBezTo>
                  <a:cubicBezTo>
                    <a:pt x="61" y="303"/>
                    <a:pt x="0" y="546"/>
                    <a:pt x="122" y="729"/>
                  </a:cubicBezTo>
                  <a:cubicBezTo>
                    <a:pt x="2961" y="5772"/>
                    <a:pt x="6649" y="6492"/>
                    <a:pt x="8422" y="6492"/>
                  </a:cubicBezTo>
                  <a:cubicBezTo>
                    <a:pt x="8605" y="6492"/>
                    <a:pt x="8767" y="6485"/>
                    <a:pt x="8906" y="6473"/>
                  </a:cubicBezTo>
                  <a:cubicBezTo>
                    <a:pt x="9089" y="6473"/>
                    <a:pt x="9150" y="6230"/>
                    <a:pt x="8998" y="6139"/>
                  </a:cubicBezTo>
                  <a:cubicBezTo>
                    <a:pt x="7508" y="5318"/>
                    <a:pt x="6353" y="4011"/>
                    <a:pt x="5745" y="2431"/>
                  </a:cubicBezTo>
                  <a:cubicBezTo>
                    <a:pt x="5684" y="2279"/>
                    <a:pt x="5593" y="2157"/>
                    <a:pt x="5472" y="2066"/>
                  </a:cubicBezTo>
                  <a:cubicBezTo>
                    <a:pt x="3216" y="416"/>
                    <a:pt x="1850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-3352545" y="3392478"/>
              <a:ext cx="327090" cy="232573"/>
            </a:xfrm>
            <a:custGeom>
              <a:avLst/>
              <a:gdLst/>
              <a:ahLst/>
              <a:cxnLst/>
              <a:rect l="l" t="t" r="r" b="b"/>
              <a:pathLst>
                <a:path w="9150" h="6506" extrusionOk="0">
                  <a:moveTo>
                    <a:pt x="122" y="670"/>
                  </a:moveTo>
                  <a:cubicBezTo>
                    <a:pt x="0" y="487"/>
                    <a:pt x="61" y="244"/>
                    <a:pt x="274" y="123"/>
                  </a:cubicBezTo>
                  <a:cubicBezTo>
                    <a:pt x="365" y="62"/>
                    <a:pt x="456" y="31"/>
                    <a:pt x="578" y="1"/>
                  </a:cubicBezTo>
                  <a:cubicBezTo>
                    <a:pt x="578" y="62"/>
                    <a:pt x="608" y="123"/>
                    <a:pt x="608" y="183"/>
                  </a:cubicBezTo>
                  <a:cubicBezTo>
                    <a:pt x="3374" y="5077"/>
                    <a:pt x="6931" y="5898"/>
                    <a:pt x="8754" y="5959"/>
                  </a:cubicBezTo>
                  <a:lnTo>
                    <a:pt x="8998" y="6080"/>
                  </a:lnTo>
                  <a:cubicBezTo>
                    <a:pt x="9150" y="6171"/>
                    <a:pt x="9089" y="6414"/>
                    <a:pt x="8906" y="6414"/>
                  </a:cubicBezTo>
                  <a:cubicBezTo>
                    <a:pt x="7417" y="6506"/>
                    <a:pt x="3253" y="6232"/>
                    <a:pt x="122" y="67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-3298209" y="3142031"/>
              <a:ext cx="83685" cy="61700"/>
            </a:xfrm>
            <a:custGeom>
              <a:avLst/>
              <a:gdLst/>
              <a:ahLst/>
              <a:cxnLst/>
              <a:rect l="l" t="t" r="r" b="b"/>
              <a:pathLst>
                <a:path w="2341" h="1726" extrusionOk="0">
                  <a:moveTo>
                    <a:pt x="609" y="0"/>
                  </a:moveTo>
                  <a:cubicBezTo>
                    <a:pt x="423" y="0"/>
                    <a:pt x="270" y="56"/>
                    <a:pt x="183" y="168"/>
                  </a:cubicBezTo>
                  <a:cubicBezTo>
                    <a:pt x="0" y="442"/>
                    <a:pt x="274" y="989"/>
                    <a:pt x="791" y="1384"/>
                  </a:cubicBezTo>
                  <a:cubicBezTo>
                    <a:pt x="1122" y="1605"/>
                    <a:pt x="1475" y="1725"/>
                    <a:pt x="1750" y="1725"/>
                  </a:cubicBezTo>
                  <a:cubicBezTo>
                    <a:pt x="1929" y="1725"/>
                    <a:pt x="2074" y="1674"/>
                    <a:pt x="2158" y="1566"/>
                  </a:cubicBezTo>
                  <a:cubicBezTo>
                    <a:pt x="2341" y="1293"/>
                    <a:pt x="2067" y="745"/>
                    <a:pt x="1520" y="350"/>
                  </a:cubicBezTo>
                  <a:cubicBezTo>
                    <a:pt x="1215" y="117"/>
                    <a:pt x="878" y="0"/>
                    <a:pt x="609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-3272149" y="3213204"/>
              <a:ext cx="35890" cy="22592"/>
            </a:xfrm>
            <a:custGeom>
              <a:avLst/>
              <a:gdLst/>
              <a:ahLst/>
              <a:cxnLst/>
              <a:rect l="l" t="t" r="r" b="b"/>
              <a:pathLst>
                <a:path w="1004" h="632" extrusionOk="0">
                  <a:moveTo>
                    <a:pt x="267" y="1"/>
                  </a:moveTo>
                  <a:cubicBezTo>
                    <a:pt x="168" y="1"/>
                    <a:pt x="92" y="31"/>
                    <a:pt x="62" y="92"/>
                  </a:cubicBezTo>
                  <a:cubicBezTo>
                    <a:pt x="1" y="213"/>
                    <a:pt x="153" y="396"/>
                    <a:pt x="396" y="517"/>
                  </a:cubicBezTo>
                  <a:cubicBezTo>
                    <a:pt x="518" y="593"/>
                    <a:pt x="639" y="631"/>
                    <a:pt x="738" y="631"/>
                  </a:cubicBezTo>
                  <a:cubicBezTo>
                    <a:pt x="837" y="631"/>
                    <a:pt x="913" y="593"/>
                    <a:pt x="943" y="517"/>
                  </a:cubicBezTo>
                  <a:cubicBezTo>
                    <a:pt x="1004" y="396"/>
                    <a:pt x="852" y="213"/>
                    <a:pt x="609" y="92"/>
                  </a:cubicBezTo>
                  <a:cubicBezTo>
                    <a:pt x="487" y="31"/>
                    <a:pt x="366" y="1"/>
                    <a:pt x="267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-3694828" y="3046549"/>
              <a:ext cx="131515" cy="25595"/>
            </a:xfrm>
            <a:custGeom>
              <a:avLst/>
              <a:gdLst/>
              <a:ahLst/>
              <a:cxnLst/>
              <a:rect l="l" t="t" r="r" b="b"/>
              <a:pathLst>
                <a:path w="3679" h="716" extrusionOk="0">
                  <a:moveTo>
                    <a:pt x="3152" y="1"/>
                  </a:moveTo>
                  <a:cubicBezTo>
                    <a:pt x="3103" y="1"/>
                    <a:pt x="3056" y="5"/>
                    <a:pt x="3010" y="12"/>
                  </a:cubicBezTo>
                  <a:cubicBezTo>
                    <a:pt x="2584" y="12"/>
                    <a:pt x="2159" y="43"/>
                    <a:pt x="1764" y="103"/>
                  </a:cubicBezTo>
                  <a:cubicBezTo>
                    <a:pt x="1399" y="134"/>
                    <a:pt x="1034" y="164"/>
                    <a:pt x="700" y="255"/>
                  </a:cubicBezTo>
                  <a:cubicBezTo>
                    <a:pt x="548" y="286"/>
                    <a:pt x="1" y="438"/>
                    <a:pt x="274" y="650"/>
                  </a:cubicBezTo>
                  <a:cubicBezTo>
                    <a:pt x="366" y="711"/>
                    <a:pt x="487" y="711"/>
                    <a:pt x="609" y="711"/>
                  </a:cubicBezTo>
                  <a:cubicBezTo>
                    <a:pt x="702" y="714"/>
                    <a:pt x="795" y="716"/>
                    <a:pt x="889" y="716"/>
                  </a:cubicBezTo>
                  <a:cubicBezTo>
                    <a:pt x="1713" y="716"/>
                    <a:pt x="2556" y="598"/>
                    <a:pt x="3375" y="407"/>
                  </a:cubicBezTo>
                  <a:cubicBezTo>
                    <a:pt x="3496" y="377"/>
                    <a:pt x="3679" y="286"/>
                    <a:pt x="3648" y="195"/>
                  </a:cubicBezTo>
                  <a:cubicBezTo>
                    <a:pt x="3648" y="134"/>
                    <a:pt x="3618" y="134"/>
                    <a:pt x="3588" y="103"/>
                  </a:cubicBezTo>
                  <a:cubicBezTo>
                    <a:pt x="3451" y="35"/>
                    <a:pt x="3297" y="1"/>
                    <a:pt x="3152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-3549228" y="3051054"/>
              <a:ext cx="32637" cy="14406"/>
            </a:xfrm>
            <a:custGeom>
              <a:avLst/>
              <a:gdLst/>
              <a:ahLst/>
              <a:cxnLst/>
              <a:rect l="l" t="t" r="r" b="b"/>
              <a:pathLst>
                <a:path w="913" h="403" extrusionOk="0">
                  <a:moveTo>
                    <a:pt x="335" y="0"/>
                  </a:moveTo>
                  <a:cubicBezTo>
                    <a:pt x="147" y="0"/>
                    <a:pt x="1" y="59"/>
                    <a:pt x="1" y="160"/>
                  </a:cubicBezTo>
                  <a:cubicBezTo>
                    <a:pt x="1" y="281"/>
                    <a:pt x="214" y="373"/>
                    <a:pt x="426" y="403"/>
                  </a:cubicBezTo>
                  <a:cubicBezTo>
                    <a:pt x="700" y="403"/>
                    <a:pt x="882" y="342"/>
                    <a:pt x="913" y="221"/>
                  </a:cubicBezTo>
                  <a:cubicBezTo>
                    <a:pt x="913" y="129"/>
                    <a:pt x="730" y="8"/>
                    <a:pt x="457" y="8"/>
                  </a:cubicBezTo>
                  <a:cubicBezTo>
                    <a:pt x="415" y="3"/>
                    <a:pt x="374" y="0"/>
                    <a:pt x="335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7279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dk2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5"/>
          <p:cNvSpPr txBox="1">
            <a:spLocks noGrp="1"/>
          </p:cNvSpPr>
          <p:nvPr>
            <p:ph type="title"/>
          </p:nvPr>
        </p:nvSpPr>
        <p:spPr>
          <a:xfrm>
            <a:off x="655650" y="700950"/>
            <a:ext cx="43626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35"/>
          <p:cNvSpPr txBox="1">
            <a:spLocks noGrp="1"/>
          </p:cNvSpPr>
          <p:nvPr>
            <p:ph type="subTitle" idx="1"/>
          </p:nvPr>
        </p:nvSpPr>
        <p:spPr>
          <a:xfrm>
            <a:off x="655650" y="1508375"/>
            <a:ext cx="3351900" cy="4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35"/>
          <p:cNvSpPr txBox="1">
            <a:spLocks noGrp="1"/>
          </p:cNvSpPr>
          <p:nvPr>
            <p:ph type="subTitle" idx="2"/>
          </p:nvPr>
        </p:nvSpPr>
        <p:spPr>
          <a:xfrm>
            <a:off x="655650" y="1991800"/>
            <a:ext cx="37680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5"/>
          <p:cNvSpPr txBox="1"/>
          <p:nvPr/>
        </p:nvSpPr>
        <p:spPr>
          <a:xfrm>
            <a:off x="677700" y="3445250"/>
            <a:ext cx="39666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CREDITS: </a:t>
            </a:r>
            <a:r>
              <a:rPr lang="en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This presentation template was created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, including icons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, infographics &amp; images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50" name="Google Shape;850;p35"/>
          <p:cNvSpPr/>
          <p:nvPr/>
        </p:nvSpPr>
        <p:spPr>
          <a:xfrm flipH="1">
            <a:off x="7091040" y="4488088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5"/>
          <p:cNvSpPr/>
          <p:nvPr/>
        </p:nvSpPr>
        <p:spPr>
          <a:xfrm flipH="1">
            <a:off x="144726" y="1681227"/>
            <a:ext cx="269201" cy="269201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5"/>
          <p:cNvSpPr/>
          <p:nvPr/>
        </p:nvSpPr>
        <p:spPr>
          <a:xfrm flipH="1">
            <a:off x="4783202" y="517060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5"/>
          <p:cNvSpPr/>
          <p:nvPr/>
        </p:nvSpPr>
        <p:spPr>
          <a:xfrm flipH="1">
            <a:off x="8393275" y="406290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5"/>
          <p:cNvSpPr/>
          <p:nvPr/>
        </p:nvSpPr>
        <p:spPr>
          <a:xfrm flipH="1">
            <a:off x="7922761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5"/>
          <p:cNvSpPr/>
          <p:nvPr/>
        </p:nvSpPr>
        <p:spPr>
          <a:xfrm flipH="1">
            <a:off x="4608857" y="457584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5"/>
          <p:cNvSpPr/>
          <p:nvPr/>
        </p:nvSpPr>
        <p:spPr>
          <a:xfrm flipH="1">
            <a:off x="4296561" y="213760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5"/>
          <p:cNvSpPr/>
          <p:nvPr/>
        </p:nvSpPr>
        <p:spPr>
          <a:xfrm flipH="1">
            <a:off x="4729657" y="3061953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5"/>
          <p:cNvSpPr/>
          <p:nvPr/>
        </p:nvSpPr>
        <p:spPr>
          <a:xfrm flipH="1">
            <a:off x="3310119" y="2568346"/>
            <a:ext cx="212825" cy="212927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" name="Google Shape;859;p35"/>
          <p:cNvGrpSpPr/>
          <p:nvPr/>
        </p:nvGrpSpPr>
        <p:grpSpPr>
          <a:xfrm>
            <a:off x="5072818" y="606150"/>
            <a:ext cx="2769657" cy="4038679"/>
            <a:chOff x="5072818" y="606150"/>
            <a:chExt cx="2769657" cy="4038679"/>
          </a:xfrm>
        </p:grpSpPr>
        <p:sp>
          <p:nvSpPr>
            <p:cNvPr id="860" name="Google Shape;860;p35"/>
            <p:cNvSpPr/>
            <p:nvPr/>
          </p:nvSpPr>
          <p:spPr>
            <a:xfrm flipH="1">
              <a:off x="5412646" y="3740047"/>
              <a:ext cx="164630" cy="407515"/>
            </a:xfrm>
            <a:custGeom>
              <a:avLst/>
              <a:gdLst/>
              <a:ahLst/>
              <a:cxnLst/>
              <a:rect l="l" t="t" r="r" b="b"/>
              <a:pathLst>
                <a:path w="3103" h="7681" extrusionOk="0">
                  <a:moveTo>
                    <a:pt x="2928" y="1"/>
                  </a:moveTo>
                  <a:cubicBezTo>
                    <a:pt x="683" y="1"/>
                    <a:pt x="334" y="3744"/>
                    <a:pt x="334" y="3744"/>
                  </a:cubicBezTo>
                  <a:lnTo>
                    <a:pt x="1" y="7413"/>
                  </a:lnTo>
                  <a:lnTo>
                    <a:pt x="2369" y="7680"/>
                  </a:lnTo>
                  <a:cubicBezTo>
                    <a:pt x="2369" y="7680"/>
                    <a:pt x="2569" y="5679"/>
                    <a:pt x="3103" y="8"/>
                  </a:cubicBezTo>
                  <a:cubicBezTo>
                    <a:pt x="3043" y="3"/>
                    <a:pt x="2985" y="1"/>
                    <a:pt x="2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 flipH="1">
              <a:off x="5557689" y="3674951"/>
              <a:ext cx="1603428" cy="580528"/>
            </a:xfrm>
            <a:custGeom>
              <a:avLst/>
              <a:gdLst/>
              <a:ahLst/>
              <a:cxnLst/>
              <a:rect l="l" t="t" r="r" b="b"/>
              <a:pathLst>
                <a:path w="30222" h="10942" extrusionOk="0">
                  <a:moveTo>
                    <a:pt x="9340" y="1"/>
                  </a:moveTo>
                  <a:lnTo>
                    <a:pt x="0" y="6372"/>
                  </a:lnTo>
                  <a:cubicBezTo>
                    <a:pt x="0" y="6372"/>
                    <a:pt x="2135" y="10942"/>
                    <a:pt x="14877" y="10942"/>
                  </a:cubicBezTo>
                  <a:cubicBezTo>
                    <a:pt x="22449" y="10942"/>
                    <a:pt x="30088" y="8674"/>
                    <a:pt x="30088" y="8674"/>
                  </a:cubicBezTo>
                  <a:lnTo>
                    <a:pt x="30222" y="4704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 flipH="1">
              <a:off x="5651503" y="3576325"/>
              <a:ext cx="1175168" cy="824316"/>
            </a:xfrm>
            <a:custGeom>
              <a:avLst/>
              <a:gdLst/>
              <a:ahLst/>
              <a:cxnLst/>
              <a:rect l="l" t="t" r="r" b="b"/>
              <a:pathLst>
                <a:path w="22150" h="15537" extrusionOk="0">
                  <a:moveTo>
                    <a:pt x="15205" y="1"/>
                  </a:moveTo>
                  <a:cubicBezTo>
                    <a:pt x="9454" y="1"/>
                    <a:pt x="1" y="12801"/>
                    <a:pt x="1" y="12801"/>
                  </a:cubicBezTo>
                  <a:lnTo>
                    <a:pt x="2102" y="15536"/>
                  </a:lnTo>
                  <a:cubicBezTo>
                    <a:pt x="15111" y="12100"/>
                    <a:pt x="22150" y="3227"/>
                    <a:pt x="16713" y="359"/>
                  </a:cubicBezTo>
                  <a:cubicBezTo>
                    <a:pt x="16250" y="113"/>
                    <a:pt x="15743" y="1"/>
                    <a:pt x="15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 flipH="1">
              <a:off x="5808608" y="3514943"/>
              <a:ext cx="786222" cy="350163"/>
            </a:xfrm>
            <a:custGeom>
              <a:avLst/>
              <a:gdLst/>
              <a:ahLst/>
              <a:cxnLst/>
              <a:rect l="l" t="t" r="r" b="b"/>
              <a:pathLst>
                <a:path w="14819" h="6600" extrusionOk="0">
                  <a:moveTo>
                    <a:pt x="7205" y="0"/>
                  </a:moveTo>
                  <a:cubicBezTo>
                    <a:pt x="6424" y="0"/>
                    <a:pt x="5905" y="48"/>
                    <a:pt x="5905" y="48"/>
                  </a:cubicBezTo>
                  <a:lnTo>
                    <a:pt x="0" y="3317"/>
                  </a:lnTo>
                  <a:cubicBezTo>
                    <a:pt x="0" y="3317"/>
                    <a:pt x="6885" y="6599"/>
                    <a:pt x="11112" y="6599"/>
                  </a:cubicBezTo>
                  <a:cubicBezTo>
                    <a:pt x="12836" y="6599"/>
                    <a:pt x="14117" y="6054"/>
                    <a:pt x="14311" y="4518"/>
                  </a:cubicBezTo>
                  <a:cubicBezTo>
                    <a:pt x="14818" y="483"/>
                    <a:pt x="9688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 flipH="1">
              <a:off x="5633780" y="2214984"/>
              <a:ext cx="1270773" cy="781925"/>
            </a:xfrm>
            <a:custGeom>
              <a:avLst/>
              <a:gdLst/>
              <a:ahLst/>
              <a:cxnLst/>
              <a:rect l="l" t="t" r="r" b="b"/>
              <a:pathLst>
                <a:path w="23952" h="14738" extrusionOk="0">
                  <a:moveTo>
                    <a:pt x="5110" y="0"/>
                  </a:moveTo>
                  <a:cubicBezTo>
                    <a:pt x="4378" y="0"/>
                    <a:pt x="3712" y="343"/>
                    <a:pt x="3170" y="1168"/>
                  </a:cubicBezTo>
                  <a:cubicBezTo>
                    <a:pt x="1" y="6038"/>
                    <a:pt x="10275" y="13743"/>
                    <a:pt x="10275" y="13743"/>
                  </a:cubicBezTo>
                  <a:cubicBezTo>
                    <a:pt x="11386" y="14481"/>
                    <a:pt x="13039" y="14738"/>
                    <a:pt x="14804" y="14738"/>
                  </a:cubicBezTo>
                  <a:cubicBezTo>
                    <a:pt x="18866" y="14738"/>
                    <a:pt x="23518" y="13376"/>
                    <a:pt x="23518" y="13376"/>
                  </a:cubicBezTo>
                  <a:lnTo>
                    <a:pt x="23951" y="11208"/>
                  </a:lnTo>
                  <a:lnTo>
                    <a:pt x="13877" y="8239"/>
                  </a:lnTo>
                  <a:cubicBezTo>
                    <a:pt x="13877" y="8239"/>
                    <a:pt x="8699" y="0"/>
                    <a:pt x="5110" y="0"/>
                  </a:cubicBezTo>
                  <a:close/>
                </a:path>
              </a:pathLst>
            </a:custGeom>
            <a:solidFill>
              <a:srgbClr val="7F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 flipH="1">
              <a:off x="6281508" y="2184372"/>
              <a:ext cx="1124023" cy="1203977"/>
            </a:xfrm>
            <a:custGeom>
              <a:avLst/>
              <a:gdLst/>
              <a:ahLst/>
              <a:cxnLst/>
              <a:rect l="l" t="t" r="r" b="b"/>
              <a:pathLst>
                <a:path w="21186" h="22693" extrusionOk="0">
                  <a:moveTo>
                    <a:pt x="12233" y="1"/>
                  </a:moveTo>
                  <a:cubicBezTo>
                    <a:pt x="6353" y="1"/>
                    <a:pt x="1" y="9955"/>
                    <a:pt x="1271" y="22693"/>
                  </a:cubicBezTo>
                  <a:cubicBezTo>
                    <a:pt x="3039" y="22493"/>
                    <a:pt x="12846" y="21225"/>
                    <a:pt x="19785" y="17823"/>
                  </a:cubicBezTo>
                  <a:cubicBezTo>
                    <a:pt x="19718" y="16555"/>
                    <a:pt x="19818" y="15254"/>
                    <a:pt x="20051" y="14020"/>
                  </a:cubicBezTo>
                  <a:cubicBezTo>
                    <a:pt x="21186" y="8149"/>
                    <a:pt x="20919" y="1411"/>
                    <a:pt x="13113" y="77"/>
                  </a:cubicBezTo>
                  <a:cubicBezTo>
                    <a:pt x="12822" y="26"/>
                    <a:pt x="12528" y="1"/>
                    <a:pt x="12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 flipH="1">
              <a:off x="6311593" y="3129884"/>
              <a:ext cx="1026508" cy="607108"/>
            </a:xfrm>
            <a:custGeom>
              <a:avLst/>
              <a:gdLst/>
              <a:ahLst/>
              <a:cxnLst/>
              <a:rect l="l" t="t" r="r" b="b"/>
              <a:pathLst>
                <a:path w="19348" h="11443" extrusionOk="0">
                  <a:moveTo>
                    <a:pt x="18514" y="1"/>
                  </a:moveTo>
                  <a:cubicBezTo>
                    <a:pt x="11575" y="3403"/>
                    <a:pt x="1768" y="4671"/>
                    <a:pt x="0" y="4871"/>
                  </a:cubicBezTo>
                  <a:cubicBezTo>
                    <a:pt x="234" y="7106"/>
                    <a:pt x="668" y="9274"/>
                    <a:pt x="1335" y="11442"/>
                  </a:cubicBezTo>
                  <a:cubicBezTo>
                    <a:pt x="4103" y="11109"/>
                    <a:pt x="13076" y="9708"/>
                    <a:pt x="19348" y="4571"/>
                  </a:cubicBezTo>
                  <a:cubicBezTo>
                    <a:pt x="18881" y="3103"/>
                    <a:pt x="18614" y="1569"/>
                    <a:pt x="18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 flipH="1">
              <a:off x="6187713" y="3372336"/>
              <a:ext cx="1079616" cy="640692"/>
            </a:xfrm>
            <a:custGeom>
              <a:avLst/>
              <a:gdLst/>
              <a:ahLst/>
              <a:cxnLst/>
              <a:rect l="l" t="t" r="r" b="b"/>
              <a:pathLst>
                <a:path w="20349" h="12076" extrusionOk="0">
                  <a:moveTo>
                    <a:pt x="18014" y="1"/>
                  </a:moveTo>
                  <a:cubicBezTo>
                    <a:pt x="11776" y="5138"/>
                    <a:pt x="2769" y="6539"/>
                    <a:pt x="1" y="6872"/>
                  </a:cubicBezTo>
                  <a:cubicBezTo>
                    <a:pt x="534" y="8640"/>
                    <a:pt x="1202" y="10375"/>
                    <a:pt x="2002" y="12076"/>
                  </a:cubicBezTo>
                  <a:cubicBezTo>
                    <a:pt x="12476" y="9608"/>
                    <a:pt x="20349" y="3570"/>
                    <a:pt x="19014" y="2469"/>
                  </a:cubicBezTo>
                  <a:cubicBezTo>
                    <a:pt x="18614" y="1669"/>
                    <a:pt x="18280" y="868"/>
                    <a:pt x="180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 flipH="1">
              <a:off x="7587546" y="3719197"/>
              <a:ext cx="254929" cy="226014"/>
            </a:xfrm>
            <a:custGeom>
              <a:avLst/>
              <a:gdLst/>
              <a:ahLst/>
              <a:cxnLst/>
              <a:rect l="l" t="t" r="r" b="b"/>
              <a:pathLst>
                <a:path w="4805" h="4260" extrusionOk="0">
                  <a:moveTo>
                    <a:pt x="3170" y="1"/>
                  </a:moveTo>
                  <a:cubicBezTo>
                    <a:pt x="3170" y="1"/>
                    <a:pt x="601" y="401"/>
                    <a:pt x="601" y="801"/>
                  </a:cubicBezTo>
                  <a:cubicBezTo>
                    <a:pt x="601" y="1101"/>
                    <a:pt x="1295" y="1139"/>
                    <a:pt x="1642" y="1139"/>
                  </a:cubicBezTo>
                  <a:cubicBezTo>
                    <a:pt x="1758" y="1139"/>
                    <a:pt x="1835" y="1135"/>
                    <a:pt x="1835" y="1135"/>
                  </a:cubicBezTo>
                  <a:lnTo>
                    <a:pt x="1835" y="1135"/>
                  </a:lnTo>
                  <a:cubicBezTo>
                    <a:pt x="1835" y="1135"/>
                    <a:pt x="1" y="1502"/>
                    <a:pt x="201" y="2002"/>
                  </a:cubicBezTo>
                  <a:cubicBezTo>
                    <a:pt x="258" y="2125"/>
                    <a:pt x="400" y="2172"/>
                    <a:pt x="582" y="2172"/>
                  </a:cubicBezTo>
                  <a:cubicBezTo>
                    <a:pt x="1139" y="2172"/>
                    <a:pt x="2069" y="1735"/>
                    <a:pt x="2069" y="1735"/>
                  </a:cubicBezTo>
                  <a:lnTo>
                    <a:pt x="2069" y="1735"/>
                  </a:lnTo>
                  <a:cubicBezTo>
                    <a:pt x="2068" y="1735"/>
                    <a:pt x="301" y="2836"/>
                    <a:pt x="701" y="3236"/>
                  </a:cubicBezTo>
                  <a:cubicBezTo>
                    <a:pt x="754" y="3285"/>
                    <a:pt x="828" y="3306"/>
                    <a:pt x="917" y="3306"/>
                  </a:cubicBezTo>
                  <a:cubicBezTo>
                    <a:pt x="1498" y="3306"/>
                    <a:pt x="2702" y="2403"/>
                    <a:pt x="2703" y="2402"/>
                  </a:cubicBezTo>
                  <a:lnTo>
                    <a:pt x="2703" y="2402"/>
                  </a:lnTo>
                  <a:cubicBezTo>
                    <a:pt x="2702" y="2403"/>
                    <a:pt x="1201" y="3737"/>
                    <a:pt x="1668" y="4204"/>
                  </a:cubicBezTo>
                  <a:cubicBezTo>
                    <a:pt x="1710" y="4242"/>
                    <a:pt x="1760" y="4260"/>
                    <a:pt x="1818" y="4260"/>
                  </a:cubicBezTo>
                  <a:cubicBezTo>
                    <a:pt x="2412" y="4260"/>
                    <a:pt x="3770" y="2403"/>
                    <a:pt x="3770" y="2402"/>
                  </a:cubicBezTo>
                  <a:lnTo>
                    <a:pt x="3770" y="2402"/>
                  </a:lnTo>
                  <a:cubicBezTo>
                    <a:pt x="3770" y="2403"/>
                    <a:pt x="3370" y="3837"/>
                    <a:pt x="4104" y="3837"/>
                  </a:cubicBezTo>
                  <a:cubicBezTo>
                    <a:pt x="4804" y="3837"/>
                    <a:pt x="4671" y="1502"/>
                    <a:pt x="4671" y="1502"/>
                  </a:cubicBezTo>
                  <a:lnTo>
                    <a:pt x="3170" y="1"/>
                  </a:lnTo>
                  <a:close/>
                </a:path>
              </a:pathLst>
            </a:custGeom>
            <a:solidFill>
              <a:srgbClr val="7F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 flipH="1">
              <a:off x="6586774" y="2313026"/>
              <a:ext cx="1137128" cy="1519548"/>
            </a:xfrm>
            <a:custGeom>
              <a:avLst/>
              <a:gdLst/>
              <a:ahLst/>
              <a:cxnLst/>
              <a:rect l="l" t="t" r="r" b="b"/>
              <a:pathLst>
                <a:path w="21433" h="28641" extrusionOk="0">
                  <a:moveTo>
                    <a:pt x="15360" y="0"/>
                  </a:moveTo>
                  <a:cubicBezTo>
                    <a:pt x="15250" y="0"/>
                    <a:pt x="15133" y="7"/>
                    <a:pt x="15011" y="20"/>
                  </a:cubicBezTo>
                  <a:cubicBezTo>
                    <a:pt x="7072" y="887"/>
                    <a:pt x="1" y="28140"/>
                    <a:pt x="1" y="28140"/>
                  </a:cubicBezTo>
                  <a:lnTo>
                    <a:pt x="2669" y="28641"/>
                  </a:lnTo>
                  <a:cubicBezTo>
                    <a:pt x="10957" y="19468"/>
                    <a:pt x="21433" y="0"/>
                    <a:pt x="15360" y="0"/>
                  </a:cubicBezTo>
                  <a:close/>
                </a:path>
              </a:pathLst>
            </a:custGeom>
            <a:solidFill>
              <a:srgbClr val="7F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 flipH="1">
              <a:off x="6984098" y="1768648"/>
              <a:ext cx="858377" cy="916950"/>
            </a:xfrm>
            <a:custGeom>
              <a:avLst/>
              <a:gdLst/>
              <a:ahLst/>
              <a:cxnLst/>
              <a:rect l="l" t="t" r="r" b="b"/>
              <a:pathLst>
                <a:path w="16179" h="17283" extrusionOk="0">
                  <a:moveTo>
                    <a:pt x="7723" y="1"/>
                  </a:moveTo>
                  <a:cubicBezTo>
                    <a:pt x="6955" y="1"/>
                    <a:pt x="6278" y="525"/>
                    <a:pt x="5871" y="1975"/>
                  </a:cubicBezTo>
                  <a:cubicBezTo>
                    <a:pt x="5871" y="1975"/>
                    <a:pt x="5870" y="1975"/>
                    <a:pt x="5866" y="1975"/>
                  </a:cubicBezTo>
                  <a:cubicBezTo>
                    <a:pt x="5745" y="1975"/>
                    <a:pt x="3441" y="2007"/>
                    <a:pt x="3603" y="4410"/>
                  </a:cubicBezTo>
                  <a:cubicBezTo>
                    <a:pt x="1" y="5578"/>
                    <a:pt x="835" y="8280"/>
                    <a:pt x="1735" y="8847"/>
                  </a:cubicBezTo>
                  <a:cubicBezTo>
                    <a:pt x="67" y="10414"/>
                    <a:pt x="67" y="12282"/>
                    <a:pt x="1735" y="13283"/>
                  </a:cubicBezTo>
                  <a:cubicBezTo>
                    <a:pt x="1469" y="15096"/>
                    <a:pt x="2185" y="15946"/>
                    <a:pt x="3246" y="15946"/>
                  </a:cubicBezTo>
                  <a:cubicBezTo>
                    <a:pt x="3649" y="15946"/>
                    <a:pt x="4102" y="15824"/>
                    <a:pt x="4571" y="15585"/>
                  </a:cubicBezTo>
                  <a:cubicBezTo>
                    <a:pt x="4612" y="16791"/>
                    <a:pt x="5447" y="17282"/>
                    <a:pt x="6396" y="17282"/>
                  </a:cubicBezTo>
                  <a:cubicBezTo>
                    <a:pt x="7757" y="17282"/>
                    <a:pt x="9351" y="16273"/>
                    <a:pt x="9174" y="14918"/>
                  </a:cubicBezTo>
                  <a:lnTo>
                    <a:pt x="9174" y="14918"/>
                  </a:lnTo>
                  <a:cubicBezTo>
                    <a:pt x="9483" y="14998"/>
                    <a:pt x="9753" y="15033"/>
                    <a:pt x="9989" y="15033"/>
                  </a:cubicBezTo>
                  <a:cubicBezTo>
                    <a:pt x="11712" y="15033"/>
                    <a:pt x="11609" y="13150"/>
                    <a:pt x="11609" y="13150"/>
                  </a:cubicBezTo>
                  <a:lnTo>
                    <a:pt x="11609" y="13150"/>
                  </a:lnTo>
                  <a:cubicBezTo>
                    <a:pt x="11642" y="13152"/>
                    <a:pt x="11676" y="13153"/>
                    <a:pt x="11709" y="13153"/>
                  </a:cubicBezTo>
                  <a:cubicBezTo>
                    <a:pt x="12137" y="13153"/>
                    <a:pt x="12529" y="12954"/>
                    <a:pt x="12776" y="12583"/>
                  </a:cubicBezTo>
                  <a:cubicBezTo>
                    <a:pt x="13177" y="11949"/>
                    <a:pt x="12443" y="11248"/>
                    <a:pt x="12443" y="11248"/>
                  </a:cubicBezTo>
                  <a:cubicBezTo>
                    <a:pt x="12443" y="11248"/>
                    <a:pt x="14544" y="11182"/>
                    <a:pt x="13877" y="8480"/>
                  </a:cubicBezTo>
                  <a:cubicBezTo>
                    <a:pt x="16179" y="6712"/>
                    <a:pt x="15245" y="3843"/>
                    <a:pt x="12343" y="3576"/>
                  </a:cubicBezTo>
                  <a:cubicBezTo>
                    <a:pt x="12343" y="3576"/>
                    <a:pt x="9726" y="1"/>
                    <a:pt x="7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 flipH="1">
              <a:off x="6601876" y="2046858"/>
              <a:ext cx="265487" cy="267291"/>
            </a:xfrm>
            <a:custGeom>
              <a:avLst/>
              <a:gdLst/>
              <a:ahLst/>
              <a:cxnLst/>
              <a:rect l="l" t="t" r="r" b="b"/>
              <a:pathLst>
                <a:path w="5004" h="5038" extrusionOk="0">
                  <a:moveTo>
                    <a:pt x="0" y="0"/>
                  </a:moveTo>
                  <a:lnTo>
                    <a:pt x="0" y="5037"/>
                  </a:lnTo>
                  <a:lnTo>
                    <a:pt x="5004" y="5037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rgbClr val="724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 flipH="1">
              <a:off x="6092150" y="846692"/>
              <a:ext cx="1440602" cy="1318470"/>
            </a:xfrm>
            <a:custGeom>
              <a:avLst/>
              <a:gdLst/>
              <a:ahLst/>
              <a:cxnLst/>
              <a:rect l="l" t="t" r="r" b="b"/>
              <a:pathLst>
                <a:path w="27153" h="24851" extrusionOk="0">
                  <a:moveTo>
                    <a:pt x="12995" y="1"/>
                  </a:moveTo>
                  <a:cubicBezTo>
                    <a:pt x="11493" y="1"/>
                    <a:pt x="9960" y="342"/>
                    <a:pt x="8506" y="1073"/>
                  </a:cubicBezTo>
                  <a:cubicBezTo>
                    <a:pt x="2435" y="4109"/>
                    <a:pt x="0" y="11581"/>
                    <a:pt x="3903" y="18019"/>
                  </a:cubicBezTo>
                  <a:cubicBezTo>
                    <a:pt x="611" y="19723"/>
                    <a:pt x="3094" y="23301"/>
                    <a:pt x="6049" y="23301"/>
                  </a:cubicBezTo>
                  <a:cubicBezTo>
                    <a:pt x="6507" y="23301"/>
                    <a:pt x="6977" y="23215"/>
                    <a:pt x="7439" y="23022"/>
                  </a:cubicBezTo>
                  <a:cubicBezTo>
                    <a:pt x="9601" y="24205"/>
                    <a:pt x="12518" y="24851"/>
                    <a:pt x="15362" y="24851"/>
                  </a:cubicBezTo>
                  <a:cubicBezTo>
                    <a:pt x="19098" y="24851"/>
                    <a:pt x="22708" y="23736"/>
                    <a:pt x="24317" y="21254"/>
                  </a:cubicBezTo>
                  <a:cubicBezTo>
                    <a:pt x="27153" y="16851"/>
                    <a:pt x="24317" y="14116"/>
                    <a:pt x="22783" y="7711"/>
                  </a:cubicBezTo>
                  <a:cubicBezTo>
                    <a:pt x="22750" y="7645"/>
                    <a:pt x="22716" y="7578"/>
                    <a:pt x="22716" y="7511"/>
                  </a:cubicBezTo>
                  <a:cubicBezTo>
                    <a:pt x="21523" y="2914"/>
                    <a:pt x="17386" y="1"/>
                    <a:pt x="12995" y="1"/>
                  </a:cubicBezTo>
                  <a:close/>
                </a:path>
              </a:pathLst>
            </a:custGeom>
            <a:solidFill>
              <a:srgbClr val="7F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 flipH="1">
              <a:off x="6778434" y="1478236"/>
              <a:ext cx="303050" cy="290741"/>
            </a:xfrm>
            <a:custGeom>
              <a:avLst/>
              <a:gdLst/>
              <a:ahLst/>
              <a:cxnLst/>
              <a:rect l="l" t="t" r="r" b="b"/>
              <a:pathLst>
                <a:path w="5712" h="5480" extrusionOk="0">
                  <a:moveTo>
                    <a:pt x="2844" y="1"/>
                  </a:moveTo>
                  <a:cubicBezTo>
                    <a:pt x="2775" y="1"/>
                    <a:pt x="2705" y="4"/>
                    <a:pt x="2635" y="10"/>
                  </a:cubicBezTo>
                  <a:cubicBezTo>
                    <a:pt x="1435" y="111"/>
                    <a:pt x="434" y="944"/>
                    <a:pt x="167" y="2112"/>
                  </a:cubicBezTo>
                  <a:cubicBezTo>
                    <a:pt x="0" y="3346"/>
                    <a:pt x="634" y="4547"/>
                    <a:pt x="1701" y="5147"/>
                  </a:cubicBezTo>
                  <a:cubicBezTo>
                    <a:pt x="1902" y="5281"/>
                    <a:pt x="2102" y="5348"/>
                    <a:pt x="2335" y="5414"/>
                  </a:cubicBezTo>
                  <a:cubicBezTo>
                    <a:pt x="2530" y="5458"/>
                    <a:pt x="2724" y="5480"/>
                    <a:pt x="2913" y="5480"/>
                  </a:cubicBezTo>
                  <a:cubicBezTo>
                    <a:pt x="4441" y="5480"/>
                    <a:pt x="5712" y="4115"/>
                    <a:pt x="5504" y="2512"/>
                  </a:cubicBezTo>
                  <a:cubicBezTo>
                    <a:pt x="5314" y="1211"/>
                    <a:pt x="4188" y="1"/>
                    <a:pt x="2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 flipH="1">
              <a:off x="6763953" y="1521605"/>
              <a:ext cx="234345" cy="200756"/>
            </a:xfrm>
            <a:custGeom>
              <a:avLst/>
              <a:gdLst/>
              <a:ahLst/>
              <a:cxnLst/>
              <a:rect l="l" t="t" r="r" b="b"/>
              <a:pathLst>
                <a:path w="4938" h="4230" extrusionOk="0">
                  <a:moveTo>
                    <a:pt x="2102" y="0"/>
                  </a:moveTo>
                  <a:cubicBezTo>
                    <a:pt x="934" y="0"/>
                    <a:pt x="0" y="934"/>
                    <a:pt x="0" y="2102"/>
                  </a:cubicBezTo>
                  <a:cubicBezTo>
                    <a:pt x="0" y="3387"/>
                    <a:pt x="1036" y="4230"/>
                    <a:pt x="2119" y="4230"/>
                  </a:cubicBezTo>
                  <a:cubicBezTo>
                    <a:pt x="2639" y="4230"/>
                    <a:pt x="3170" y="4036"/>
                    <a:pt x="3603" y="3603"/>
                  </a:cubicBezTo>
                  <a:cubicBezTo>
                    <a:pt x="4937" y="2269"/>
                    <a:pt x="4003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 flipH="1">
              <a:off x="6274432" y="1405712"/>
              <a:ext cx="303103" cy="290688"/>
            </a:xfrm>
            <a:custGeom>
              <a:avLst/>
              <a:gdLst/>
              <a:ahLst/>
              <a:cxnLst/>
              <a:rect l="l" t="t" r="r" b="b"/>
              <a:pathLst>
                <a:path w="5713" h="5479" extrusionOk="0">
                  <a:moveTo>
                    <a:pt x="2869" y="0"/>
                  </a:moveTo>
                  <a:cubicBezTo>
                    <a:pt x="1525" y="0"/>
                    <a:pt x="398" y="1211"/>
                    <a:pt x="208" y="2512"/>
                  </a:cubicBezTo>
                  <a:cubicBezTo>
                    <a:pt x="0" y="4114"/>
                    <a:pt x="1271" y="5479"/>
                    <a:pt x="2799" y="5479"/>
                  </a:cubicBezTo>
                  <a:cubicBezTo>
                    <a:pt x="2988" y="5479"/>
                    <a:pt x="3182" y="5458"/>
                    <a:pt x="3377" y="5414"/>
                  </a:cubicBezTo>
                  <a:cubicBezTo>
                    <a:pt x="3611" y="5347"/>
                    <a:pt x="3811" y="5280"/>
                    <a:pt x="4011" y="5147"/>
                  </a:cubicBezTo>
                  <a:cubicBezTo>
                    <a:pt x="5078" y="4546"/>
                    <a:pt x="5712" y="3346"/>
                    <a:pt x="5545" y="2111"/>
                  </a:cubicBezTo>
                  <a:cubicBezTo>
                    <a:pt x="5278" y="944"/>
                    <a:pt x="4278" y="110"/>
                    <a:pt x="3077" y="10"/>
                  </a:cubicBezTo>
                  <a:cubicBezTo>
                    <a:pt x="3007" y="3"/>
                    <a:pt x="2938" y="0"/>
                    <a:pt x="2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 flipH="1">
              <a:off x="6292159" y="1429160"/>
              <a:ext cx="234345" cy="200471"/>
            </a:xfrm>
            <a:custGeom>
              <a:avLst/>
              <a:gdLst/>
              <a:ahLst/>
              <a:cxnLst/>
              <a:rect l="l" t="t" r="r" b="b"/>
              <a:pathLst>
                <a:path w="4938" h="4224" extrusionOk="0">
                  <a:moveTo>
                    <a:pt x="2861" y="1"/>
                  </a:moveTo>
                  <a:cubicBezTo>
                    <a:pt x="2842" y="1"/>
                    <a:pt x="2822" y="1"/>
                    <a:pt x="2803" y="1"/>
                  </a:cubicBezTo>
                  <a:cubicBezTo>
                    <a:pt x="935" y="1"/>
                    <a:pt x="1" y="2270"/>
                    <a:pt x="1335" y="3604"/>
                  </a:cubicBezTo>
                  <a:cubicBezTo>
                    <a:pt x="1764" y="4033"/>
                    <a:pt x="2289" y="4224"/>
                    <a:pt x="2804" y="4224"/>
                  </a:cubicBezTo>
                  <a:cubicBezTo>
                    <a:pt x="3893" y="4224"/>
                    <a:pt x="4937" y="3371"/>
                    <a:pt x="4937" y="2103"/>
                  </a:cubicBezTo>
                  <a:cubicBezTo>
                    <a:pt x="4937" y="955"/>
                    <a:pt x="4002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 flipH="1">
              <a:off x="6479754" y="1645141"/>
              <a:ext cx="116827" cy="161075"/>
            </a:xfrm>
            <a:custGeom>
              <a:avLst/>
              <a:gdLst/>
              <a:ahLst/>
              <a:cxnLst/>
              <a:rect l="l" t="t" r="r" b="b"/>
              <a:pathLst>
                <a:path w="2202" h="3036" fill="none" extrusionOk="0">
                  <a:moveTo>
                    <a:pt x="0" y="0"/>
                  </a:moveTo>
                  <a:cubicBezTo>
                    <a:pt x="0" y="0"/>
                    <a:pt x="500" y="1501"/>
                    <a:pt x="1368" y="1334"/>
                  </a:cubicBezTo>
                  <a:cubicBezTo>
                    <a:pt x="2202" y="1134"/>
                    <a:pt x="1968" y="2468"/>
                    <a:pt x="1034" y="3036"/>
                  </a:cubicBezTo>
                </a:path>
              </a:pathLst>
            </a:custGeom>
            <a:noFill/>
            <a:ln w="8350" cap="rnd" cmpd="sng">
              <a:solidFill>
                <a:srgbClr val="7242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 flipH="1">
              <a:off x="7210610" y="1882235"/>
              <a:ext cx="141657" cy="152268"/>
            </a:xfrm>
            <a:custGeom>
              <a:avLst/>
              <a:gdLst/>
              <a:ahLst/>
              <a:cxnLst/>
              <a:rect l="l" t="t" r="r" b="b"/>
              <a:pathLst>
                <a:path w="2670" h="2870" fill="none" extrusionOk="0">
                  <a:moveTo>
                    <a:pt x="1" y="568"/>
                  </a:moveTo>
                  <a:cubicBezTo>
                    <a:pt x="1" y="568"/>
                    <a:pt x="1568" y="1"/>
                    <a:pt x="2502" y="1168"/>
                  </a:cubicBezTo>
                  <a:cubicBezTo>
                    <a:pt x="1135" y="2002"/>
                    <a:pt x="2169" y="2870"/>
                    <a:pt x="2669" y="2636"/>
                  </a:cubicBezTo>
                </a:path>
              </a:pathLst>
            </a:custGeom>
            <a:noFill/>
            <a:ln w="8350" cap="rnd" cmpd="sng">
              <a:solidFill>
                <a:srgbClr val="7242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 flipH="1">
              <a:off x="6416464" y="606150"/>
              <a:ext cx="1390041" cy="1240956"/>
            </a:xfrm>
            <a:custGeom>
              <a:avLst/>
              <a:gdLst/>
              <a:ahLst/>
              <a:cxnLst/>
              <a:rect l="l" t="t" r="r" b="b"/>
              <a:pathLst>
                <a:path w="26200" h="23390" extrusionOk="0">
                  <a:moveTo>
                    <a:pt x="14282" y="0"/>
                  </a:moveTo>
                  <a:cubicBezTo>
                    <a:pt x="13622" y="0"/>
                    <a:pt x="12867" y="439"/>
                    <a:pt x="12232" y="1738"/>
                  </a:cubicBezTo>
                  <a:cubicBezTo>
                    <a:pt x="12046" y="918"/>
                    <a:pt x="11244" y="364"/>
                    <a:pt x="10464" y="364"/>
                  </a:cubicBezTo>
                  <a:cubicBezTo>
                    <a:pt x="9561" y="364"/>
                    <a:pt x="8686" y="1106"/>
                    <a:pt x="8829" y="3039"/>
                  </a:cubicBezTo>
                  <a:cubicBezTo>
                    <a:pt x="8318" y="2808"/>
                    <a:pt x="7782" y="2691"/>
                    <a:pt x="7270" y="2691"/>
                  </a:cubicBezTo>
                  <a:cubicBezTo>
                    <a:pt x="5712" y="2691"/>
                    <a:pt x="4375" y="3773"/>
                    <a:pt x="4626" y="6008"/>
                  </a:cubicBezTo>
                  <a:cubicBezTo>
                    <a:pt x="4393" y="5927"/>
                    <a:pt x="4169" y="5890"/>
                    <a:pt x="3960" y="5890"/>
                  </a:cubicBezTo>
                  <a:cubicBezTo>
                    <a:pt x="2522" y="5890"/>
                    <a:pt x="1778" y="7659"/>
                    <a:pt x="3526" y="9377"/>
                  </a:cubicBezTo>
                  <a:cubicBezTo>
                    <a:pt x="3307" y="9335"/>
                    <a:pt x="3099" y="9315"/>
                    <a:pt x="2903" y="9315"/>
                  </a:cubicBezTo>
                  <a:cubicBezTo>
                    <a:pt x="735" y="9315"/>
                    <a:pt x="0" y="11722"/>
                    <a:pt x="1958" y="13680"/>
                  </a:cubicBezTo>
                  <a:cubicBezTo>
                    <a:pt x="657" y="13680"/>
                    <a:pt x="323" y="15281"/>
                    <a:pt x="1891" y="15615"/>
                  </a:cubicBezTo>
                  <a:cubicBezTo>
                    <a:pt x="722" y="16404"/>
                    <a:pt x="960" y="19110"/>
                    <a:pt x="3227" y="19110"/>
                  </a:cubicBezTo>
                  <a:cubicBezTo>
                    <a:pt x="3354" y="19110"/>
                    <a:pt x="3487" y="19101"/>
                    <a:pt x="3626" y="19084"/>
                  </a:cubicBezTo>
                  <a:lnTo>
                    <a:pt x="3626" y="19084"/>
                  </a:lnTo>
                  <a:cubicBezTo>
                    <a:pt x="2558" y="20151"/>
                    <a:pt x="2825" y="22186"/>
                    <a:pt x="5093" y="22319"/>
                  </a:cubicBezTo>
                  <a:cubicBezTo>
                    <a:pt x="5535" y="23202"/>
                    <a:pt x="6273" y="23389"/>
                    <a:pt x="6822" y="23389"/>
                  </a:cubicBezTo>
                  <a:cubicBezTo>
                    <a:pt x="7227" y="23389"/>
                    <a:pt x="7528" y="23287"/>
                    <a:pt x="7528" y="23287"/>
                  </a:cubicBezTo>
                  <a:cubicBezTo>
                    <a:pt x="7777" y="23314"/>
                    <a:pt x="8016" y="23327"/>
                    <a:pt x="8244" y="23327"/>
                  </a:cubicBezTo>
                  <a:cubicBezTo>
                    <a:pt x="11115" y="23327"/>
                    <a:pt x="12389" y="21291"/>
                    <a:pt x="11431" y="19684"/>
                  </a:cubicBezTo>
                  <a:cubicBezTo>
                    <a:pt x="12032" y="17716"/>
                    <a:pt x="10597" y="17182"/>
                    <a:pt x="10597" y="17182"/>
                  </a:cubicBezTo>
                  <a:cubicBezTo>
                    <a:pt x="10597" y="17182"/>
                    <a:pt x="12198" y="15715"/>
                    <a:pt x="10364" y="13880"/>
                  </a:cubicBezTo>
                  <a:cubicBezTo>
                    <a:pt x="13966" y="13646"/>
                    <a:pt x="13199" y="10278"/>
                    <a:pt x="13199" y="10277"/>
                  </a:cubicBezTo>
                  <a:lnTo>
                    <a:pt x="13199" y="10277"/>
                  </a:lnTo>
                  <a:cubicBezTo>
                    <a:pt x="13199" y="10277"/>
                    <a:pt x="13740" y="10808"/>
                    <a:pt x="14421" y="10808"/>
                  </a:cubicBezTo>
                  <a:cubicBezTo>
                    <a:pt x="14971" y="10808"/>
                    <a:pt x="15613" y="10462"/>
                    <a:pt x="16135" y="9210"/>
                  </a:cubicBezTo>
                  <a:cubicBezTo>
                    <a:pt x="16596" y="9328"/>
                    <a:pt x="17001" y="9378"/>
                    <a:pt x="17355" y="9378"/>
                  </a:cubicBezTo>
                  <a:cubicBezTo>
                    <a:pt x="19509" y="9378"/>
                    <a:pt x="19804" y="7509"/>
                    <a:pt x="19804" y="7509"/>
                  </a:cubicBezTo>
                  <a:cubicBezTo>
                    <a:pt x="19804" y="7509"/>
                    <a:pt x="20305" y="8276"/>
                    <a:pt x="21093" y="8276"/>
                  </a:cubicBezTo>
                  <a:cubicBezTo>
                    <a:pt x="21455" y="8276"/>
                    <a:pt x="21877" y="8114"/>
                    <a:pt x="22339" y="7642"/>
                  </a:cubicBezTo>
                  <a:cubicBezTo>
                    <a:pt x="22796" y="8099"/>
                    <a:pt x="23293" y="8293"/>
                    <a:pt x="23761" y="8293"/>
                  </a:cubicBezTo>
                  <a:cubicBezTo>
                    <a:pt x="25102" y="8293"/>
                    <a:pt x="26199" y="6698"/>
                    <a:pt x="25408" y="5140"/>
                  </a:cubicBezTo>
                  <a:cubicBezTo>
                    <a:pt x="25985" y="4152"/>
                    <a:pt x="25612" y="2327"/>
                    <a:pt x="23991" y="2327"/>
                  </a:cubicBezTo>
                  <a:cubicBezTo>
                    <a:pt x="23644" y="2327"/>
                    <a:pt x="23238" y="2411"/>
                    <a:pt x="22773" y="2605"/>
                  </a:cubicBezTo>
                  <a:cubicBezTo>
                    <a:pt x="22046" y="1351"/>
                    <a:pt x="21240" y="992"/>
                    <a:pt x="20555" y="992"/>
                  </a:cubicBezTo>
                  <a:cubicBezTo>
                    <a:pt x="19637" y="992"/>
                    <a:pt x="18937" y="1638"/>
                    <a:pt x="18937" y="1638"/>
                  </a:cubicBezTo>
                  <a:cubicBezTo>
                    <a:pt x="18937" y="1638"/>
                    <a:pt x="18488" y="501"/>
                    <a:pt x="17515" y="501"/>
                  </a:cubicBezTo>
                  <a:cubicBezTo>
                    <a:pt x="17082" y="501"/>
                    <a:pt x="16547" y="725"/>
                    <a:pt x="15901" y="1371"/>
                  </a:cubicBezTo>
                  <a:cubicBezTo>
                    <a:pt x="15901" y="813"/>
                    <a:pt x="15180" y="0"/>
                    <a:pt x="14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 flipH="1">
              <a:off x="6270903" y="2206124"/>
              <a:ext cx="996426" cy="552196"/>
            </a:xfrm>
            <a:custGeom>
              <a:avLst/>
              <a:gdLst/>
              <a:ahLst/>
              <a:cxnLst/>
              <a:rect l="l" t="t" r="r" b="b"/>
              <a:pathLst>
                <a:path w="18781" h="10408" extrusionOk="0">
                  <a:moveTo>
                    <a:pt x="7539" y="0"/>
                  </a:moveTo>
                  <a:cubicBezTo>
                    <a:pt x="3470" y="801"/>
                    <a:pt x="1" y="7172"/>
                    <a:pt x="1" y="7172"/>
                  </a:cubicBezTo>
                  <a:lnTo>
                    <a:pt x="7506" y="10408"/>
                  </a:lnTo>
                  <a:lnTo>
                    <a:pt x="16279" y="9474"/>
                  </a:lnTo>
                  <a:lnTo>
                    <a:pt x="18781" y="5071"/>
                  </a:lnTo>
                  <a:cubicBezTo>
                    <a:pt x="18781" y="5071"/>
                    <a:pt x="16479" y="1234"/>
                    <a:pt x="12543" y="167"/>
                  </a:cubicBezTo>
                  <a:cubicBezTo>
                    <a:pt x="11784" y="666"/>
                    <a:pt x="11012" y="838"/>
                    <a:pt x="10309" y="838"/>
                  </a:cubicBezTo>
                  <a:cubicBezTo>
                    <a:pt x="8756" y="838"/>
                    <a:pt x="7539" y="0"/>
                    <a:pt x="7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 flipH="1">
              <a:off x="5157756" y="1999058"/>
              <a:ext cx="761074" cy="902625"/>
            </a:xfrm>
            <a:custGeom>
              <a:avLst/>
              <a:gdLst/>
              <a:ahLst/>
              <a:cxnLst/>
              <a:rect l="l" t="t" r="r" b="b"/>
              <a:pathLst>
                <a:path w="14345" h="17013" extrusionOk="0">
                  <a:moveTo>
                    <a:pt x="3403" y="0"/>
                  </a:moveTo>
                  <a:lnTo>
                    <a:pt x="1" y="14444"/>
                  </a:lnTo>
                  <a:lnTo>
                    <a:pt x="10975" y="17013"/>
                  </a:lnTo>
                  <a:lnTo>
                    <a:pt x="14344" y="2569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 flipH="1">
              <a:off x="5072818" y="2018528"/>
              <a:ext cx="762825" cy="902625"/>
            </a:xfrm>
            <a:custGeom>
              <a:avLst/>
              <a:gdLst/>
              <a:ahLst/>
              <a:cxnLst/>
              <a:rect l="l" t="t" r="r" b="b"/>
              <a:pathLst>
                <a:path w="14378" h="17013" extrusionOk="0">
                  <a:moveTo>
                    <a:pt x="3403" y="0"/>
                  </a:moveTo>
                  <a:lnTo>
                    <a:pt x="1" y="14444"/>
                  </a:lnTo>
                  <a:lnTo>
                    <a:pt x="10975" y="17013"/>
                  </a:lnTo>
                  <a:lnTo>
                    <a:pt x="14378" y="2569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 flipH="1">
              <a:off x="5182544" y="2144158"/>
              <a:ext cx="444283" cy="228349"/>
            </a:xfrm>
            <a:custGeom>
              <a:avLst/>
              <a:gdLst/>
              <a:ahLst/>
              <a:cxnLst/>
              <a:rect l="l" t="t" r="r" b="b"/>
              <a:pathLst>
                <a:path w="8374" h="4304" extrusionOk="0">
                  <a:moveTo>
                    <a:pt x="568" y="1"/>
                  </a:moveTo>
                  <a:lnTo>
                    <a:pt x="1" y="2503"/>
                  </a:lnTo>
                  <a:lnTo>
                    <a:pt x="7806" y="4304"/>
                  </a:lnTo>
                  <a:lnTo>
                    <a:pt x="8373" y="1835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 flipH="1">
              <a:off x="5437416" y="2730606"/>
              <a:ext cx="309735" cy="201238"/>
            </a:xfrm>
            <a:custGeom>
              <a:avLst/>
              <a:gdLst/>
              <a:ahLst/>
              <a:cxnLst/>
              <a:rect l="l" t="t" r="r" b="b"/>
              <a:pathLst>
                <a:path w="5838" h="3793" extrusionOk="0">
                  <a:moveTo>
                    <a:pt x="2816" y="0"/>
                  </a:moveTo>
                  <a:cubicBezTo>
                    <a:pt x="2496" y="0"/>
                    <a:pt x="2152" y="289"/>
                    <a:pt x="1635" y="1122"/>
                  </a:cubicBezTo>
                  <a:cubicBezTo>
                    <a:pt x="1556" y="1104"/>
                    <a:pt x="1478" y="1096"/>
                    <a:pt x="1401" y="1096"/>
                  </a:cubicBezTo>
                  <a:cubicBezTo>
                    <a:pt x="635" y="1096"/>
                    <a:pt x="0" y="1923"/>
                    <a:pt x="0" y="1923"/>
                  </a:cubicBezTo>
                  <a:lnTo>
                    <a:pt x="834" y="3757"/>
                  </a:lnTo>
                  <a:cubicBezTo>
                    <a:pt x="834" y="3757"/>
                    <a:pt x="1152" y="3793"/>
                    <a:pt x="1617" y="3793"/>
                  </a:cubicBezTo>
                  <a:cubicBezTo>
                    <a:pt x="2348" y="3793"/>
                    <a:pt x="3442" y="3705"/>
                    <a:pt x="4237" y="3257"/>
                  </a:cubicBezTo>
                  <a:cubicBezTo>
                    <a:pt x="5571" y="2523"/>
                    <a:pt x="5838" y="1889"/>
                    <a:pt x="5571" y="1389"/>
                  </a:cubicBezTo>
                  <a:cubicBezTo>
                    <a:pt x="5516" y="1297"/>
                    <a:pt x="5467" y="1259"/>
                    <a:pt x="5416" y="1259"/>
                  </a:cubicBezTo>
                  <a:cubicBezTo>
                    <a:pt x="5192" y="1259"/>
                    <a:pt x="4948" y="2014"/>
                    <a:pt x="4103" y="2123"/>
                  </a:cubicBezTo>
                  <a:cubicBezTo>
                    <a:pt x="5271" y="889"/>
                    <a:pt x="4971" y="622"/>
                    <a:pt x="4604" y="488"/>
                  </a:cubicBezTo>
                  <a:cubicBezTo>
                    <a:pt x="4588" y="484"/>
                    <a:pt x="4572" y="483"/>
                    <a:pt x="4555" y="483"/>
                  </a:cubicBezTo>
                  <a:cubicBezTo>
                    <a:pt x="4137" y="483"/>
                    <a:pt x="3336" y="1622"/>
                    <a:pt x="3336" y="1622"/>
                  </a:cubicBezTo>
                  <a:cubicBezTo>
                    <a:pt x="3336" y="1622"/>
                    <a:pt x="4137" y="355"/>
                    <a:pt x="3770" y="255"/>
                  </a:cubicBezTo>
                  <a:cubicBezTo>
                    <a:pt x="3748" y="248"/>
                    <a:pt x="3725" y="244"/>
                    <a:pt x="3701" y="244"/>
                  </a:cubicBezTo>
                  <a:cubicBezTo>
                    <a:pt x="3275" y="244"/>
                    <a:pt x="2469" y="1289"/>
                    <a:pt x="2469" y="1289"/>
                  </a:cubicBezTo>
                  <a:cubicBezTo>
                    <a:pt x="2469" y="1289"/>
                    <a:pt x="3370" y="121"/>
                    <a:pt x="2969" y="21"/>
                  </a:cubicBezTo>
                  <a:cubicBezTo>
                    <a:pt x="2918" y="7"/>
                    <a:pt x="2868" y="0"/>
                    <a:pt x="2816" y="0"/>
                  </a:cubicBezTo>
                  <a:close/>
                </a:path>
              </a:pathLst>
            </a:custGeom>
            <a:solidFill>
              <a:srgbClr val="7F5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 flipH="1">
              <a:off x="6507328" y="2181348"/>
              <a:ext cx="462693" cy="158369"/>
            </a:xfrm>
            <a:custGeom>
              <a:avLst/>
              <a:gdLst/>
              <a:ahLst/>
              <a:cxnLst/>
              <a:rect l="l" t="t" r="r" b="b"/>
              <a:pathLst>
                <a:path w="8721" h="2985" extrusionOk="0">
                  <a:moveTo>
                    <a:pt x="1935" y="0"/>
                  </a:moveTo>
                  <a:cubicBezTo>
                    <a:pt x="1935" y="0"/>
                    <a:pt x="1" y="167"/>
                    <a:pt x="1302" y="1935"/>
                  </a:cubicBezTo>
                  <a:cubicBezTo>
                    <a:pt x="1847" y="2657"/>
                    <a:pt x="2715" y="2984"/>
                    <a:pt x="3551" y="2984"/>
                  </a:cubicBezTo>
                  <a:cubicBezTo>
                    <a:pt x="4761" y="2984"/>
                    <a:pt x="5905" y="2299"/>
                    <a:pt x="5905" y="1134"/>
                  </a:cubicBezTo>
                  <a:cubicBezTo>
                    <a:pt x="6526" y="1533"/>
                    <a:pt x="7073" y="1690"/>
                    <a:pt x="7485" y="1690"/>
                  </a:cubicBezTo>
                  <a:cubicBezTo>
                    <a:pt x="8556" y="1690"/>
                    <a:pt x="8721" y="636"/>
                    <a:pt x="6939" y="34"/>
                  </a:cubicBezTo>
                  <a:cubicBezTo>
                    <a:pt x="6601" y="393"/>
                    <a:pt x="5950" y="514"/>
                    <a:pt x="5226" y="514"/>
                  </a:cubicBezTo>
                  <a:cubicBezTo>
                    <a:pt x="3735" y="514"/>
                    <a:pt x="1935" y="0"/>
                    <a:pt x="1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 rot="-736107" flipH="1">
              <a:off x="6985390" y="1327404"/>
              <a:ext cx="157042" cy="161592"/>
            </a:xfrm>
            <a:custGeom>
              <a:avLst/>
              <a:gdLst/>
              <a:ahLst/>
              <a:cxnLst/>
              <a:rect l="l" t="t" r="r" b="b"/>
              <a:pathLst>
                <a:path w="1825" h="1878" extrusionOk="0">
                  <a:moveTo>
                    <a:pt x="1510" y="0"/>
                  </a:moveTo>
                  <a:cubicBezTo>
                    <a:pt x="1280" y="0"/>
                    <a:pt x="899" y="255"/>
                    <a:pt x="578" y="650"/>
                  </a:cubicBezTo>
                  <a:cubicBezTo>
                    <a:pt x="183" y="1136"/>
                    <a:pt x="0" y="1653"/>
                    <a:pt x="183" y="1835"/>
                  </a:cubicBezTo>
                  <a:cubicBezTo>
                    <a:pt x="223" y="1864"/>
                    <a:pt x="271" y="1877"/>
                    <a:pt x="326" y="1877"/>
                  </a:cubicBezTo>
                  <a:cubicBezTo>
                    <a:pt x="564" y="1877"/>
                    <a:pt x="926" y="1623"/>
                    <a:pt x="1247" y="1227"/>
                  </a:cubicBezTo>
                  <a:cubicBezTo>
                    <a:pt x="1672" y="711"/>
                    <a:pt x="1824" y="194"/>
                    <a:pt x="1642" y="42"/>
                  </a:cubicBezTo>
                  <a:cubicBezTo>
                    <a:pt x="1608" y="14"/>
                    <a:pt x="1563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6557628" y="1795501"/>
              <a:ext cx="209362" cy="152250"/>
            </a:xfrm>
            <a:custGeom>
              <a:avLst/>
              <a:gdLst/>
              <a:ahLst/>
              <a:cxnLst/>
              <a:rect l="l" t="t" r="r" b="b"/>
              <a:pathLst>
                <a:path w="1976" h="1437" extrusionOk="0">
                  <a:moveTo>
                    <a:pt x="1611" y="0"/>
                  </a:moveTo>
                  <a:lnTo>
                    <a:pt x="0" y="942"/>
                  </a:lnTo>
                  <a:cubicBezTo>
                    <a:pt x="0" y="942"/>
                    <a:pt x="396" y="1437"/>
                    <a:pt x="915" y="1437"/>
                  </a:cubicBezTo>
                  <a:cubicBezTo>
                    <a:pt x="1040" y="1437"/>
                    <a:pt x="1172" y="1408"/>
                    <a:pt x="1307" y="1338"/>
                  </a:cubicBezTo>
                  <a:cubicBezTo>
                    <a:pt x="1976" y="973"/>
                    <a:pt x="1611" y="0"/>
                    <a:pt x="1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 rot="3361782">
              <a:off x="6388125" y="1168004"/>
              <a:ext cx="157044" cy="161595"/>
            </a:xfrm>
            <a:custGeom>
              <a:avLst/>
              <a:gdLst/>
              <a:ahLst/>
              <a:cxnLst/>
              <a:rect l="l" t="t" r="r" b="b"/>
              <a:pathLst>
                <a:path w="1825" h="1878" extrusionOk="0">
                  <a:moveTo>
                    <a:pt x="1510" y="0"/>
                  </a:moveTo>
                  <a:cubicBezTo>
                    <a:pt x="1280" y="0"/>
                    <a:pt x="899" y="255"/>
                    <a:pt x="578" y="650"/>
                  </a:cubicBezTo>
                  <a:cubicBezTo>
                    <a:pt x="183" y="1136"/>
                    <a:pt x="0" y="1653"/>
                    <a:pt x="183" y="1835"/>
                  </a:cubicBezTo>
                  <a:cubicBezTo>
                    <a:pt x="223" y="1864"/>
                    <a:pt x="271" y="1877"/>
                    <a:pt x="326" y="1877"/>
                  </a:cubicBezTo>
                  <a:cubicBezTo>
                    <a:pt x="564" y="1877"/>
                    <a:pt x="926" y="1623"/>
                    <a:pt x="1247" y="1227"/>
                  </a:cubicBezTo>
                  <a:cubicBezTo>
                    <a:pt x="1672" y="711"/>
                    <a:pt x="1824" y="194"/>
                    <a:pt x="1642" y="42"/>
                  </a:cubicBezTo>
                  <a:cubicBezTo>
                    <a:pt x="1608" y="14"/>
                    <a:pt x="1563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 flipH="1">
              <a:off x="6557626" y="4251903"/>
              <a:ext cx="359288" cy="392925"/>
            </a:xfrm>
            <a:custGeom>
              <a:avLst/>
              <a:gdLst/>
              <a:ahLst/>
              <a:cxnLst/>
              <a:rect l="l" t="t" r="r" b="b"/>
              <a:pathLst>
                <a:path w="6772" h="7406" extrusionOk="0">
                  <a:moveTo>
                    <a:pt x="1902" y="0"/>
                  </a:moveTo>
                  <a:lnTo>
                    <a:pt x="0" y="1468"/>
                  </a:lnTo>
                  <a:lnTo>
                    <a:pt x="4937" y="7405"/>
                  </a:lnTo>
                  <a:cubicBezTo>
                    <a:pt x="6772" y="5838"/>
                    <a:pt x="4270" y="2802"/>
                    <a:pt x="4270" y="2802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230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8DA1-16F2-445B-A93E-2A4B46E17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99049-647C-444B-B346-A061C5E2F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1BA4-0C58-4D48-B023-78157351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BBB0E-BFF3-461C-A969-C24B07DD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0B6C9-5C9A-428A-B66C-55D5092B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6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3D72-E739-4CA1-AA72-FE41D745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C9BA-4641-469E-A70D-359E7415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6652-995A-4636-845B-28011C12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EE2A-1798-4E85-9B7A-1DC05B97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5AC96-E9C2-4866-9A64-BA31EB03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1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2D15-B3BA-4490-BEEA-ACBD8343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17CC-38AF-40AE-A02C-69819020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28AF-2E2F-40B8-9910-FFF7D36B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A753-70AE-4DF2-8A0E-B52B095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A6EEB-A88E-41D1-AB66-1183DC23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14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2E79-BA02-4D96-9B08-F5B6088D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4B5F8-96CD-43E7-9702-616384BB3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CE31-4F1D-4DE2-A999-806DA2920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590DC-A5B9-41D9-A189-0CEE823A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B8D12-D2EF-416A-9148-50B26489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E8973-F1F2-4B6B-90F7-F4FC55F6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28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AF33-B71F-442D-94B4-FDBEBE11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23873-CD17-4A9E-A506-41EEBC4E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B38D8-07D9-4050-8F47-2099EF6B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E8EDA-B2E7-4603-959D-6B1BE38BB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F301F-0856-4981-BED3-9F049EA8A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B95E7-3291-409D-8D50-7E816502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E6347-967C-4241-BBBE-F6B10900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13480-6CAD-468D-9C84-A821FE2D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7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329E-02A4-4AB5-BD4E-1BC2C767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AC51B-C02B-413D-A32B-D1FEB131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43374-E3E1-4555-9EF2-28076C6D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EA404-A552-4853-B7AD-F30A79E4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4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5E36F-47FA-4C82-AAA3-F7AFF63A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A234F-6F30-47AD-BB06-D792C0AE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B22EA-A13F-4281-AE48-930D695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713250" y="244137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 rot="-6248461">
            <a:off x="-161128" y="2659938"/>
            <a:ext cx="1531778" cy="1660095"/>
          </a:xfrm>
          <a:custGeom>
            <a:avLst/>
            <a:gdLst/>
            <a:ahLst/>
            <a:cxnLst/>
            <a:rect l="l" t="t" r="r" b="b"/>
            <a:pathLst>
              <a:path w="16324" h="17691" extrusionOk="0">
                <a:moveTo>
                  <a:pt x="1" y="17691"/>
                </a:moveTo>
                <a:lnTo>
                  <a:pt x="92" y="16566"/>
                </a:lnTo>
                <a:cubicBezTo>
                  <a:pt x="426" y="11399"/>
                  <a:pt x="3071" y="6657"/>
                  <a:pt x="7326" y="3648"/>
                </a:cubicBezTo>
                <a:lnTo>
                  <a:pt x="12524" y="0"/>
                </a:lnTo>
                <a:lnTo>
                  <a:pt x="16323" y="4347"/>
                </a:lnTo>
                <a:lnTo>
                  <a:pt x="9819" y="7022"/>
                </a:lnTo>
                <a:cubicBezTo>
                  <a:pt x="5138" y="8967"/>
                  <a:pt x="1551" y="12888"/>
                  <a:pt x="1" y="17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"/>
          <p:cNvSpPr/>
          <p:nvPr/>
        </p:nvSpPr>
        <p:spPr>
          <a:xfrm rot="-6248461">
            <a:off x="1142125" y="3819924"/>
            <a:ext cx="447879" cy="456430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402065" y="2347038"/>
            <a:ext cx="94284" cy="94338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flipH="1">
            <a:off x="5951940" y="4165138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flipH="1">
            <a:off x="2361482" y="398774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"/>
          <p:cNvSpPr/>
          <p:nvPr/>
        </p:nvSpPr>
        <p:spPr>
          <a:xfrm flipH="1">
            <a:off x="1889408" y="691656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6"/>
          <p:cNvSpPr/>
          <p:nvPr/>
        </p:nvSpPr>
        <p:spPr>
          <a:xfrm flipH="1">
            <a:off x="7648527" y="300598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"/>
          <p:cNvSpPr/>
          <p:nvPr/>
        </p:nvSpPr>
        <p:spPr>
          <a:xfrm flipH="1">
            <a:off x="7648525" y="425080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"/>
          <p:cNvSpPr/>
          <p:nvPr/>
        </p:nvSpPr>
        <p:spPr>
          <a:xfrm flipH="1">
            <a:off x="1241670" y="3116924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"/>
          <p:cNvSpPr/>
          <p:nvPr/>
        </p:nvSpPr>
        <p:spPr>
          <a:xfrm flipH="1">
            <a:off x="8008336" y="125590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"/>
          <p:cNvSpPr/>
          <p:nvPr/>
        </p:nvSpPr>
        <p:spPr>
          <a:xfrm flipH="1">
            <a:off x="378962" y="91336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5831157" y="5708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/>
          <p:nvPr/>
        </p:nvSpPr>
        <p:spPr>
          <a:xfrm flipH="1">
            <a:off x="4218832" y="47343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4477453" y="1279013"/>
            <a:ext cx="94284" cy="94338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180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3898-DF01-4BF3-8C33-A6A9B295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8BEF-483E-43A5-B4EB-92AC8AAB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0620D-A3AF-411D-A96D-FAF8D86A0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FB3A1-7C78-49F3-A327-9D1A59D7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5175C-A288-4E91-8E55-EF1FA6FE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6C4A2-D67A-44D2-9609-D82F0F13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1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3996-0550-4B39-BA8C-A9E370A1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F898E-62FA-476B-A71E-7551FA501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CCEA7-5347-49D7-8DB0-55584CD31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06F4-A30A-4FAB-9902-86608D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3F57-65E6-4B3E-A180-22365A4F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8F655-0E8F-4775-B801-502A737B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9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313F-C545-49C3-AA4C-2399A833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936AF-E76D-419D-A097-0DA09E904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1941D-905D-444E-BE3A-388F2CC3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A813-490B-4902-9A56-CF6C6CC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81EF9-6E81-4E1D-9B4D-F781E3B9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34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D4C9E-F6BF-434A-A8A4-E6CA1A915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09B5D-996F-4A29-93F1-428B94A4E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D6EDA-F21C-4A0D-BACD-AE0121A8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6B596-0936-44D8-949F-B0A237D5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F90D-2FD6-44DB-A8D2-39BF6216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7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207953"/>
      </p:ext>
    </p:extLst>
  </p:cSld>
  <p:clrMapOvr>
    <a:masterClrMapping/>
  </p:clrMapOvr>
  <p:transition spd="med" advClick="0" advTm="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78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525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32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243921" y="2894531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6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/>
          <p:nvPr/>
        </p:nvSpPr>
        <p:spPr>
          <a:xfrm>
            <a:off x="5820060" y="4412852"/>
            <a:ext cx="2521766" cy="227879"/>
          </a:xfrm>
          <a:custGeom>
            <a:avLst/>
            <a:gdLst/>
            <a:ahLst/>
            <a:cxnLst/>
            <a:rect l="l" t="t" r="r" b="b"/>
            <a:pathLst>
              <a:path w="57935" h="5502" extrusionOk="0">
                <a:moveTo>
                  <a:pt x="57935" y="2736"/>
                </a:moveTo>
                <a:cubicBezTo>
                  <a:pt x="57935" y="4286"/>
                  <a:pt x="44956" y="5502"/>
                  <a:pt x="28968" y="5502"/>
                </a:cubicBezTo>
                <a:cubicBezTo>
                  <a:pt x="12980" y="5502"/>
                  <a:pt x="1" y="4286"/>
                  <a:pt x="1" y="2736"/>
                </a:cubicBezTo>
                <a:cubicBezTo>
                  <a:pt x="1" y="1216"/>
                  <a:pt x="12980" y="0"/>
                  <a:pt x="28968" y="0"/>
                </a:cubicBezTo>
                <a:cubicBezTo>
                  <a:pt x="44956" y="0"/>
                  <a:pt x="57935" y="1216"/>
                  <a:pt x="57935" y="27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5975655" y="931037"/>
            <a:ext cx="2455063" cy="2936911"/>
          </a:xfrm>
          <a:custGeom>
            <a:avLst/>
            <a:gdLst/>
            <a:ahLst/>
            <a:cxnLst/>
            <a:rect l="l" t="t" r="r" b="b"/>
            <a:pathLst>
              <a:path w="31126" h="37235" fill="none" extrusionOk="0">
                <a:moveTo>
                  <a:pt x="12037" y="0"/>
                </a:moveTo>
                <a:cubicBezTo>
                  <a:pt x="23618" y="639"/>
                  <a:pt x="31126" y="12493"/>
                  <a:pt x="26779" y="23223"/>
                </a:cubicBezTo>
                <a:cubicBezTo>
                  <a:pt x="22402" y="33983"/>
                  <a:pt x="8754" y="37235"/>
                  <a:pt x="0" y="29606"/>
                </a:cubicBezTo>
              </a:path>
            </a:pathLst>
          </a:custGeom>
          <a:solidFill>
            <a:schemeClr val="dk1"/>
          </a:solidFill>
          <a:ln w="28875" cap="rnd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6352049" y="1026949"/>
            <a:ext cx="1002186" cy="2469418"/>
          </a:xfrm>
          <a:custGeom>
            <a:avLst/>
            <a:gdLst/>
            <a:ahLst/>
            <a:cxnLst/>
            <a:rect l="l" t="t" r="r" b="b"/>
            <a:pathLst>
              <a:path w="12706" h="31308" fill="none" extrusionOk="0">
                <a:moveTo>
                  <a:pt x="12706" y="0"/>
                </a:moveTo>
                <a:lnTo>
                  <a:pt x="1" y="31308"/>
                </a:lnTo>
              </a:path>
            </a:pathLst>
          </a:custGeom>
          <a:solidFill>
            <a:schemeClr val="dk1"/>
          </a:solidFill>
          <a:ln w="19000" cap="rnd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6845968" y="3620980"/>
            <a:ext cx="79" cy="748050"/>
          </a:xfrm>
          <a:custGeom>
            <a:avLst/>
            <a:gdLst/>
            <a:ahLst/>
            <a:cxnLst/>
            <a:rect l="l" t="t" r="r" b="b"/>
            <a:pathLst>
              <a:path w="1" h="9484" fill="none" extrusionOk="0">
                <a:moveTo>
                  <a:pt x="0" y="0"/>
                </a:moveTo>
                <a:lnTo>
                  <a:pt x="0" y="9484"/>
                </a:lnTo>
              </a:path>
            </a:pathLst>
          </a:custGeom>
          <a:solidFill>
            <a:schemeClr val="dk1"/>
          </a:solidFill>
          <a:ln w="28875" cap="rnd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6491107" y="4165215"/>
            <a:ext cx="709717" cy="175024"/>
          </a:xfrm>
          <a:custGeom>
            <a:avLst/>
            <a:gdLst/>
            <a:ahLst/>
            <a:cxnLst/>
            <a:rect l="l" t="t" r="r" b="b"/>
            <a:pathLst>
              <a:path w="8998" h="2219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2219"/>
                </a:lnTo>
                <a:lnTo>
                  <a:pt x="8998" y="2219"/>
                </a:lnTo>
                <a:lnTo>
                  <a:pt x="8998" y="760"/>
                </a:lnTo>
                <a:cubicBezTo>
                  <a:pt x="8998" y="334"/>
                  <a:pt x="8663" y="0"/>
                  <a:pt x="8238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6208180" y="4340159"/>
            <a:ext cx="1273121" cy="175103"/>
          </a:xfrm>
          <a:custGeom>
            <a:avLst/>
            <a:gdLst/>
            <a:ahLst/>
            <a:cxnLst/>
            <a:rect l="l" t="t" r="r" b="b"/>
            <a:pathLst>
              <a:path w="16141" h="2220" extrusionOk="0">
                <a:moveTo>
                  <a:pt x="791" y="1"/>
                </a:moveTo>
                <a:cubicBezTo>
                  <a:pt x="366" y="1"/>
                  <a:pt x="1" y="335"/>
                  <a:pt x="31" y="761"/>
                </a:cubicBezTo>
                <a:lnTo>
                  <a:pt x="31" y="2220"/>
                </a:lnTo>
                <a:lnTo>
                  <a:pt x="16141" y="2220"/>
                </a:lnTo>
                <a:lnTo>
                  <a:pt x="16141" y="761"/>
                </a:lnTo>
                <a:cubicBezTo>
                  <a:pt x="16141" y="335"/>
                  <a:pt x="15776" y="1"/>
                  <a:pt x="15381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5668751" y="1077271"/>
            <a:ext cx="2371219" cy="2366487"/>
          </a:xfrm>
          <a:custGeom>
            <a:avLst/>
            <a:gdLst/>
            <a:ahLst/>
            <a:cxnLst/>
            <a:rect l="l" t="t" r="r" b="b"/>
            <a:pathLst>
              <a:path w="30063" h="30003" extrusionOk="0">
                <a:moveTo>
                  <a:pt x="14925" y="1"/>
                </a:moveTo>
                <a:cubicBezTo>
                  <a:pt x="11885" y="31"/>
                  <a:pt x="8907" y="973"/>
                  <a:pt x="6445" y="2706"/>
                </a:cubicBezTo>
                <a:cubicBezTo>
                  <a:pt x="5138" y="3618"/>
                  <a:pt x="4013" y="4712"/>
                  <a:pt x="3071" y="5958"/>
                </a:cubicBezTo>
                <a:cubicBezTo>
                  <a:pt x="1065" y="8572"/>
                  <a:pt x="1" y="11794"/>
                  <a:pt x="1" y="15077"/>
                </a:cubicBezTo>
                <a:lnTo>
                  <a:pt x="1" y="15441"/>
                </a:lnTo>
                <a:cubicBezTo>
                  <a:pt x="272" y="23572"/>
                  <a:pt x="6928" y="30003"/>
                  <a:pt x="15032" y="30003"/>
                </a:cubicBezTo>
                <a:cubicBezTo>
                  <a:pt x="15108" y="30003"/>
                  <a:pt x="15184" y="30002"/>
                  <a:pt x="15259" y="30001"/>
                </a:cubicBezTo>
                <a:cubicBezTo>
                  <a:pt x="23466" y="29879"/>
                  <a:pt x="30062" y="23192"/>
                  <a:pt x="30062" y="14986"/>
                </a:cubicBezTo>
                <a:cubicBezTo>
                  <a:pt x="30062" y="14651"/>
                  <a:pt x="30062" y="14317"/>
                  <a:pt x="30032" y="14013"/>
                </a:cubicBezTo>
                <a:cubicBezTo>
                  <a:pt x="29485" y="6110"/>
                  <a:pt x="22889" y="1"/>
                  <a:pt x="149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5668751" y="2280820"/>
            <a:ext cx="474828" cy="716895"/>
          </a:xfrm>
          <a:custGeom>
            <a:avLst/>
            <a:gdLst/>
            <a:ahLst/>
            <a:cxnLst/>
            <a:rect l="l" t="t" r="r" b="b"/>
            <a:pathLst>
              <a:path w="6020" h="9089" extrusionOk="0">
                <a:moveTo>
                  <a:pt x="244" y="0"/>
                </a:moveTo>
                <a:cubicBezTo>
                  <a:pt x="122" y="0"/>
                  <a:pt x="31" y="61"/>
                  <a:pt x="1" y="213"/>
                </a:cubicBezTo>
                <a:cubicBezTo>
                  <a:pt x="92" y="3435"/>
                  <a:pt x="1217" y="6535"/>
                  <a:pt x="3223" y="9088"/>
                </a:cubicBezTo>
                <a:lnTo>
                  <a:pt x="3314" y="9088"/>
                </a:lnTo>
                <a:cubicBezTo>
                  <a:pt x="3758" y="9029"/>
                  <a:pt x="3223" y="8510"/>
                  <a:pt x="3642" y="8510"/>
                </a:cubicBezTo>
                <a:cubicBezTo>
                  <a:pt x="3653" y="8510"/>
                  <a:pt x="3666" y="8510"/>
                  <a:pt x="3679" y="8511"/>
                </a:cubicBezTo>
                <a:cubicBezTo>
                  <a:pt x="3808" y="8511"/>
                  <a:pt x="3877" y="8545"/>
                  <a:pt x="3937" y="8545"/>
                </a:cubicBezTo>
                <a:cubicBezTo>
                  <a:pt x="3989" y="8545"/>
                  <a:pt x="4033" y="8519"/>
                  <a:pt x="4104" y="8420"/>
                </a:cubicBezTo>
                <a:cubicBezTo>
                  <a:pt x="4226" y="8207"/>
                  <a:pt x="4287" y="7994"/>
                  <a:pt x="4256" y="7781"/>
                </a:cubicBezTo>
                <a:cubicBezTo>
                  <a:pt x="4226" y="7660"/>
                  <a:pt x="4195" y="7508"/>
                  <a:pt x="4195" y="7386"/>
                </a:cubicBezTo>
                <a:cubicBezTo>
                  <a:pt x="4226" y="7234"/>
                  <a:pt x="4317" y="7082"/>
                  <a:pt x="4469" y="7021"/>
                </a:cubicBezTo>
                <a:cubicBezTo>
                  <a:pt x="4621" y="6961"/>
                  <a:pt x="4803" y="6930"/>
                  <a:pt x="4955" y="6930"/>
                </a:cubicBezTo>
                <a:cubicBezTo>
                  <a:pt x="5016" y="6930"/>
                  <a:pt x="5046" y="6900"/>
                  <a:pt x="5107" y="6870"/>
                </a:cubicBezTo>
                <a:cubicBezTo>
                  <a:pt x="5138" y="6839"/>
                  <a:pt x="5168" y="6809"/>
                  <a:pt x="5168" y="6748"/>
                </a:cubicBezTo>
                <a:cubicBezTo>
                  <a:pt x="5259" y="6596"/>
                  <a:pt x="5290" y="6383"/>
                  <a:pt x="5290" y="6201"/>
                </a:cubicBezTo>
                <a:cubicBezTo>
                  <a:pt x="5290" y="6018"/>
                  <a:pt x="5229" y="5836"/>
                  <a:pt x="5229" y="5654"/>
                </a:cubicBezTo>
                <a:cubicBezTo>
                  <a:pt x="5290" y="5319"/>
                  <a:pt x="5411" y="5046"/>
                  <a:pt x="5624" y="4803"/>
                </a:cubicBezTo>
                <a:cubicBezTo>
                  <a:pt x="6019" y="4225"/>
                  <a:pt x="5837" y="3860"/>
                  <a:pt x="5381" y="3496"/>
                </a:cubicBezTo>
                <a:cubicBezTo>
                  <a:pt x="5198" y="3344"/>
                  <a:pt x="4986" y="3252"/>
                  <a:pt x="4773" y="3222"/>
                </a:cubicBezTo>
                <a:cubicBezTo>
                  <a:pt x="4651" y="3192"/>
                  <a:pt x="4530" y="3161"/>
                  <a:pt x="4439" y="3131"/>
                </a:cubicBezTo>
                <a:cubicBezTo>
                  <a:pt x="4317" y="3100"/>
                  <a:pt x="4195" y="3040"/>
                  <a:pt x="4104" y="2979"/>
                </a:cubicBezTo>
                <a:lnTo>
                  <a:pt x="2919" y="2371"/>
                </a:lnTo>
                <a:cubicBezTo>
                  <a:pt x="2858" y="2341"/>
                  <a:pt x="2797" y="2310"/>
                  <a:pt x="2767" y="2280"/>
                </a:cubicBezTo>
                <a:cubicBezTo>
                  <a:pt x="2706" y="2158"/>
                  <a:pt x="2676" y="2067"/>
                  <a:pt x="2645" y="1945"/>
                </a:cubicBezTo>
                <a:cubicBezTo>
                  <a:pt x="2493" y="1581"/>
                  <a:pt x="2159" y="1307"/>
                  <a:pt x="1764" y="1216"/>
                </a:cubicBezTo>
                <a:cubicBezTo>
                  <a:pt x="1369" y="1125"/>
                  <a:pt x="1034" y="912"/>
                  <a:pt x="761" y="638"/>
                </a:cubicBezTo>
                <a:cubicBezTo>
                  <a:pt x="700" y="517"/>
                  <a:pt x="639" y="365"/>
                  <a:pt x="578" y="243"/>
                </a:cubicBezTo>
                <a:cubicBezTo>
                  <a:pt x="517" y="122"/>
                  <a:pt x="396" y="30"/>
                  <a:pt x="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/>
          <p:nvPr/>
        </p:nvSpPr>
        <p:spPr>
          <a:xfrm>
            <a:off x="6124257" y="1137216"/>
            <a:ext cx="362115" cy="288682"/>
          </a:xfrm>
          <a:custGeom>
            <a:avLst/>
            <a:gdLst/>
            <a:ahLst/>
            <a:cxnLst/>
            <a:rect l="l" t="t" r="r" b="b"/>
            <a:pathLst>
              <a:path w="4591" h="3660" extrusionOk="0">
                <a:moveTo>
                  <a:pt x="4591" y="0"/>
                </a:moveTo>
                <a:cubicBezTo>
                  <a:pt x="3192" y="456"/>
                  <a:pt x="1855" y="1125"/>
                  <a:pt x="639" y="1946"/>
                </a:cubicBezTo>
                <a:cubicBezTo>
                  <a:pt x="518" y="2128"/>
                  <a:pt x="426" y="2310"/>
                  <a:pt x="335" y="2523"/>
                </a:cubicBezTo>
                <a:cubicBezTo>
                  <a:pt x="244" y="2736"/>
                  <a:pt x="1" y="3253"/>
                  <a:pt x="214" y="3466"/>
                </a:cubicBezTo>
                <a:cubicBezTo>
                  <a:pt x="319" y="3591"/>
                  <a:pt x="453" y="3659"/>
                  <a:pt x="595" y="3659"/>
                </a:cubicBezTo>
                <a:cubicBezTo>
                  <a:pt x="659" y="3659"/>
                  <a:pt x="725" y="3646"/>
                  <a:pt x="791" y="3617"/>
                </a:cubicBezTo>
                <a:cubicBezTo>
                  <a:pt x="882" y="3557"/>
                  <a:pt x="974" y="3496"/>
                  <a:pt x="1004" y="3405"/>
                </a:cubicBezTo>
                <a:lnTo>
                  <a:pt x="1582" y="2554"/>
                </a:lnTo>
                <a:cubicBezTo>
                  <a:pt x="1733" y="2310"/>
                  <a:pt x="1885" y="2067"/>
                  <a:pt x="2098" y="1885"/>
                </a:cubicBezTo>
                <a:cubicBezTo>
                  <a:pt x="2220" y="1763"/>
                  <a:pt x="2372" y="1642"/>
                  <a:pt x="2524" y="1551"/>
                </a:cubicBezTo>
                <a:cubicBezTo>
                  <a:pt x="2949" y="1216"/>
                  <a:pt x="3405" y="912"/>
                  <a:pt x="3861" y="608"/>
                </a:cubicBezTo>
                <a:cubicBezTo>
                  <a:pt x="4044" y="487"/>
                  <a:pt x="4469" y="304"/>
                  <a:pt x="4560" y="92"/>
                </a:cubicBezTo>
                <a:cubicBezTo>
                  <a:pt x="4560" y="61"/>
                  <a:pt x="4591" y="31"/>
                  <a:pt x="45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"/>
          <p:cNvSpPr/>
          <p:nvPr/>
        </p:nvSpPr>
        <p:spPr>
          <a:xfrm>
            <a:off x="6205814" y="1079637"/>
            <a:ext cx="1831714" cy="2043730"/>
          </a:xfrm>
          <a:custGeom>
            <a:avLst/>
            <a:gdLst/>
            <a:ahLst/>
            <a:cxnLst/>
            <a:rect l="l" t="t" r="r" b="b"/>
            <a:pathLst>
              <a:path w="23223" h="25911" extrusionOk="0">
                <a:moveTo>
                  <a:pt x="8236" y="1"/>
                </a:moveTo>
                <a:cubicBezTo>
                  <a:pt x="8216" y="1"/>
                  <a:pt x="8196" y="1"/>
                  <a:pt x="8177" y="1"/>
                </a:cubicBezTo>
                <a:cubicBezTo>
                  <a:pt x="7964" y="92"/>
                  <a:pt x="7721" y="1"/>
                  <a:pt x="7478" y="122"/>
                </a:cubicBezTo>
                <a:cubicBezTo>
                  <a:pt x="7417" y="183"/>
                  <a:pt x="7326" y="214"/>
                  <a:pt x="7265" y="244"/>
                </a:cubicBezTo>
                <a:lnTo>
                  <a:pt x="7143" y="244"/>
                </a:lnTo>
                <a:cubicBezTo>
                  <a:pt x="7083" y="274"/>
                  <a:pt x="7022" y="274"/>
                  <a:pt x="6961" y="274"/>
                </a:cubicBezTo>
                <a:cubicBezTo>
                  <a:pt x="6383" y="366"/>
                  <a:pt x="6444" y="1126"/>
                  <a:pt x="6323" y="1581"/>
                </a:cubicBezTo>
                <a:cubicBezTo>
                  <a:pt x="6292" y="1703"/>
                  <a:pt x="6262" y="1825"/>
                  <a:pt x="6201" y="1946"/>
                </a:cubicBezTo>
                <a:cubicBezTo>
                  <a:pt x="6110" y="2037"/>
                  <a:pt x="6049" y="2129"/>
                  <a:pt x="5958" y="2189"/>
                </a:cubicBezTo>
                <a:cubicBezTo>
                  <a:pt x="5806" y="2311"/>
                  <a:pt x="5684" y="2433"/>
                  <a:pt x="5532" y="2524"/>
                </a:cubicBezTo>
                <a:cubicBezTo>
                  <a:pt x="5411" y="2585"/>
                  <a:pt x="5289" y="2676"/>
                  <a:pt x="5198" y="2767"/>
                </a:cubicBezTo>
                <a:cubicBezTo>
                  <a:pt x="5107" y="2888"/>
                  <a:pt x="5076" y="3071"/>
                  <a:pt x="5107" y="3253"/>
                </a:cubicBezTo>
                <a:cubicBezTo>
                  <a:pt x="5137" y="3405"/>
                  <a:pt x="5198" y="3588"/>
                  <a:pt x="5259" y="3770"/>
                </a:cubicBezTo>
                <a:cubicBezTo>
                  <a:pt x="5320" y="3851"/>
                  <a:pt x="5407" y="3905"/>
                  <a:pt x="5504" y="3905"/>
                </a:cubicBezTo>
                <a:cubicBezTo>
                  <a:pt x="5553" y="3905"/>
                  <a:pt x="5603" y="3892"/>
                  <a:pt x="5654" y="3861"/>
                </a:cubicBezTo>
                <a:cubicBezTo>
                  <a:pt x="5684" y="3831"/>
                  <a:pt x="5715" y="3800"/>
                  <a:pt x="5776" y="3770"/>
                </a:cubicBezTo>
                <a:cubicBezTo>
                  <a:pt x="5795" y="3760"/>
                  <a:pt x="5814" y="3756"/>
                  <a:pt x="5834" y="3756"/>
                </a:cubicBezTo>
                <a:cubicBezTo>
                  <a:pt x="5936" y="3756"/>
                  <a:pt x="6038" y="3876"/>
                  <a:pt x="6140" y="3952"/>
                </a:cubicBezTo>
                <a:cubicBezTo>
                  <a:pt x="6292" y="4135"/>
                  <a:pt x="6505" y="4287"/>
                  <a:pt x="6748" y="4378"/>
                </a:cubicBezTo>
                <a:cubicBezTo>
                  <a:pt x="6803" y="4391"/>
                  <a:pt x="6863" y="4405"/>
                  <a:pt x="6919" y="4405"/>
                </a:cubicBezTo>
                <a:cubicBezTo>
                  <a:pt x="6988" y="4405"/>
                  <a:pt x="7049" y="4384"/>
                  <a:pt x="7083" y="4317"/>
                </a:cubicBezTo>
                <a:cubicBezTo>
                  <a:pt x="7083" y="4256"/>
                  <a:pt x="7083" y="4196"/>
                  <a:pt x="7083" y="4135"/>
                </a:cubicBezTo>
                <a:cubicBezTo>
                  <a:pt x="6991" y="3648"/>
                  <a:pt x="7630" y="3466"/>
                  <a:pt x="7265" y="3040"/>
                </a:cubicBezTo>
                <a:cubicBezTo>
                  <a:pt x="7113" y="2858"/>
                  <a:pt x="7113" y="2585"/>
                  <a:pt x="7265" y="2402"/>
                </a:cubicBezTo>
                <a:cubicBezTo>
                  <a:pt x="7356" y="2311"/>
                  <a:pt x="7447" y="2250"/>
                  <a:pt x="7539" y="2159"/>
                </a:cubicBezTo>
                <a:cubicBezTo>
                  <a:pt x="7660" y="2068"/>
                  <a:pt x="7721" y="1946"/>
                  <a:pt x="7721" y="1794"/>
                </a:cubicBezTo>
                <a:cubicBezTo>
                  <a:pt x="7743" y="1574"/>
                  <a:pt x="7781" y="1482"/>
                  <a:pt x="7926" y="1482"/>
                </a:cubicBezTo>
                <a:cubicBezTo>
                  <a:pt x="7982" y="1482"/>
                  <a:pt x="8054" y="1495"/>
                  <a:pt x="8146" y="1521"/>
                </a:cubicBezTo>
                <a:cubicBezTo>
                  <a:pt x="8238" y="1612"/>
                  <a:pt x="8116" y="1642"/>
                  <a:pt x="8086" y="1703"/>
                </a:cubicBezTo>
                <a:cubicBezTo>
                  <a:pt x="8055" y="1733"/>
                  <a:pt x="8025" y="1794"/>
                  <a:pt x="7994" y="1825"/>
                </a:cubicBezTo>
                <a:cubicBezTo>
                  <a:pt x="7721" y="2068"/>
                  <a:pt x="7599" y="2433"/>
                  <a:pt x="7660" y="2797"/>
                </a:cubicBezTo>
                <a:cubicBezTo>
                  <a:pt x="7660" y="2949"/>
                  <a:pt x="7751" y="3071"/>
                  <a:pt x="7873" y="3132"/>
                </a:cubicBezTo>
                <a:cubicBezTo>
                  <a:pt x="7980" y="3203"/>
                  <a:pt x="8087" y="3232"/>
                  <a:pt x="8193" y="3232"/>
                </a:cubicBezTo>
                <a:cubicBezTo>
                  <a:pt x="8269" y="3232"/>
                  <a:pt x="8344" y="3218"/>
                  <a:pt x="8420" y="3192"/>
                </a:cubicBezTo>
                <a:cubicBezTo>
                  <a:pt x="8538" y="3134"/>
                  <a:pt x="8668" y="3100"/>
                  <a:pt x="8795" y="3100"/>
                </a:cubicBezTo>
                <a:cubicBezTo>
                  <a:pt x="8864" y="3100"/>
                  <a:pt x="8933" y="3110"/>
                  <a:pt x="8998" y="3132"/>
                </a:cubicBezTo>
                <a:cubicBezTo>
                  <a:pt x="8932" y="3240"/>
                  <a:pt x="8852" y="3256"/>
                  <a:pt x="8767" y="3256"/>
                </a:cubicBezTo>
                <a:cubicBezTo>
                  <a:pt x="8733" y="3256"/>
                  <a:pt x="8698" y="3253"/>
                  <a:pt x="8663" y="3253"/>
                </a:cubicBezTo>
                <a:cubicBezTo>
                  <a:pt x="8619" y="3241"/>
                  <a:pt x="8574" y="3234"/>
                  <a:pt x="8531" y="3234"/>
                </a:cubicBezTo>
                <a:cubicBezTo>
                  <a:pt x="8366" y="3234"/>
                  <a:pt x="8212" y="3322"/>
                  <a:pt x="8116" y="3466"/>
                </a:cubicBezTo>
                <a:cubicBezTo>
                  <a:pt x="8116" y="3496"/>
                  <a:pt x="8116" y="3527"/>
                  <a:pt x="8116" y="3588"/>
                </a:cubicBezTo>
                <a:cubicBezTo>
                  <a:pt x="8146" y="3618"/>
                  <a:pt x="8146" y="3648"/>
                  <a:pt x="8177" y="3709"/>
                </a:cubicBezTo>
                <a:cubicBezTo>
                  <a:pt x="8207" y="3770"/>
                  <a:pt x="8359" y="3800"/>
                  <a:pt x="8268" y="3922"/>
                </a:cubicBezTo>
                <a:cubicBezTo>
                  <a:pt x="8254" y="3943"/>
                  <a:pt x="8242" y="3951"/>
                  <a:pt x="8230" y="3951"/>
                </a:cubicBezTo>
                <a:cubicBezTo>
                  <a:pt x="8190" y="3951"/>
                  <a:pt x="8156" y="3861"/>
                  <a:pt x="8086" y="3861"/>
                </a:cubicBezTo>
                <a:cubicBezTo>
                  <a:pt x="8055" y="3861"/>
                  <a:pt x="7994" y="3861"/>
                  <a:pt x="7934" y="3892"/>
                </a:cubicBezTo>
                <a:cubicBezTo>
                  <a:pt x="7782" y="4013"/>
                  <a:pt x="7721" y="4196"/>
                  <a:pt x="7751" y="4378"/>
                </a:cubicBezTo>
                <a:cubicBezTo>
                  <a:pt x="7751" y="4591"/>
                  <a:pt x="7678" y="4712"/>
                  <a:pt x="7530" y="4712"/>
                </a:cubicBezTo>
                <a:cubicBezTo>
                  <a:pt x="7488" y="4712"/>
                  <a:pt x="7440" y="4702"/>
                  <a:pt x="7387" y="4682"/>
                </a:cubicBezTo>
                <a:cubicBezTo>
                  <a:pt x="7356" y="4674"/>
                  <a:pt x="7324" y="4670"/>
                  <a:pt x="7291" y="4670"/>
                </a:cubicBezTo>
                <a:cubicBezTo>
                  <a:pt x="7191" y="4670"/>
                  <a:pt x="7083" y="4705"/>
                  <a:pt x="6991" y="4773"/>
                </a:cubicBezTo>
                <a:cubicBezTo>
                  <a:pt x="6931" y="4834"/>
                  <a:pt x="6839" y="4864"/>
                  <a:pt x="6718" y="4925"/>
                </a:cubicBezTo>
                <a:cubicBezTo>
                  <a:pt x="6687" y="4940"/>
                  <a:pt x="6657" y="4955"/>
                  <a:pt x="6630" y="4955"/>
                </a:cubicBezTo>
                <a:cubicBezTo>
                  <a:pt x="6604" y="4955"/>
                  <a:pt x="6581" y="4940"/>
                  <a:pt x="6566" y="4895"/>
                </a:cubicBezTo>
                <a:cubicBezTo>
                  <a:pt x="6535" y="4834"/>
                  <a:pt x="6497" y="4811"/>
                  <a:pt x="6452" y="4811"/>
                </a:cubicBezTo>
                <a:cubicBezTo>
                  <a:pt x="6406" y="4811"/>
                  <a:pt x="6353" y="4834"/>
                  <a:pt x="6292" y="4864"/>
                </a:cubicBezTo>
                <a:cubicBezTo>
                  <a:pt x="6222" y="4899"/>
                  <a:pt x="6135" y="4925"/>
                  <a:pt x="6057" y="4925"/>
                </a:cubicBezTo>
                <a:cubicBezTo>
                  <a:pt x="5931" y="4925"/>
                  <a:pt x="5829" y="4858"/>
                  <a:pt x="5867" y="4651"/>
                </a:cubicBezTo>
                <a:cubicBezTo>
                  <a:pt x="5897" y="4530"/>
                  <a:pt x="5958" y="4378"/>
                  <a:pt x="5897" y="4256"/>
                </a:cubicBezTo>
                <a:cubicBezTo>
                  <a:pt x="5865" y="4240"/>
                  <a:pt x="5828" y="4232"/>
                  <a:pt x="5790" y="4232"/>
                </a:cubicBezTo>
                <a:cubicBezTo>
                  <a:pt x="5687" y="4232"/>
                  <a:pt x="5577" y="4289"/>
                  <a:pt x="5532" y="4378"/>
                </a:cubicBezTo>
                <a:cubicBezTo>
                  <a:pt x="5472" y="4530"/>
                  <a:pt x="5472" y="4682"/>
                  <a:pt x="5502" y="4834"/>
                </a:cubicBezTo>
                <a:cubicBezTo>
                  <a:pt x="5532" y="4955"/>
                  <a:pt x="5532" y="5077"/>
                  <a:pt x="5472" y="5168"/>
                </a:cubicBezTo>
                <a:cubicBezTo>
                  <a:pt x="5350" y="5259"/>
                  <a:pt x="5198" y="5229"/>
                  <a:pt x="5076" y="5259"/>
                </a:cubicBezTo>
                <a:cubicBezTo>
                  <a:pt x="4803" y="5351"/>
                  <a:pt x="4742" y="5715"/>
                  <a:pt x="4529" y="5898"/>
                </a:cubicBezTo>
                <a:cubicBezTo>
                  <a:pt x="4438" y="5928"/>
                  <a:pt x="4377" y="5989"/>
                  <a:pt x="4317" y="6050"/>
                </a:cubicBezTo>
                <a:cubicBezTo>
                  <a:pt x="4225" y="6141"/>
                  <a:pt x="4195" y="6232"/>
                  <a:pt x="4104" y="6323"/>
                </a:cubicBezTo>
                <a:cubicBezTo>
                  <a:pt x="4043" y="6354"/>
                  <a:pt x="3982" y="6354"/>
                  <a:pt x="3921" y="6384"/>
                </a:cubicBezTo>
                <a:cubicBezTo>
                  <a:pt x="3800" y="6414"/>
                  <a:pt x="3070" y="6688"/>
                  <a:pt x="3192" y="6840"/>
                </a:cubicBezTo>
                <a:cubicBezTo>
                  <a:pt x="3222" y="6931"/>
                  <a:pt x="3314" y="6901"/>
                  <a:pt x="3374" y="6931"/>
                </a:cubicBezTo>
                <a:cubicBezTo>
                  <a:pt x="3466" y="7022"/>
                  <a:pt x="3526" y="7144"/>
                  <a:pt x="3557" y="7265"/>
                </a:cubicBezTo>
                <a:cubicBezTo>
                  <a:pt x="3587" y="7387"/>
                  <a:pt x="3617" y="7539"/>
                  <a:pt x="3617" y="7661"/>
                </a:cubicBezTo>
                <a:cubicBezTo>
                  <a:pt x="3617" y="7813"/>
                  <a:pt x="3526" y="7934"/>
                  <a:pt x="3435" y="8025"/>
                </a:cubicBezTo>
                <a:cubicBezTo>
                  <a:pt x="3363" y="8068"/>
                  <a:pt x="3288" y="8084"/>
                  <a:pt x="3211" y="8084"/>
                </a:cubicBezTo>
                <a:cubicBezTo>
                  <a:pt x="2991" y="8084"/>
                  <a:pt x="2754" y="7956"/>
                  <a:pt x="2527" y="7956"/>
                </a:cubicBezTo>
                <a:cubicBezTo>
                  <a:pt x="2495" y="7956"/>
                  <a:pt x="2463" y="7959"/>
                  <a:pt x="2432" y="7965"/>
                </a:cubicBezTo>
                <a:cubicBezTo>
                  <a:pt x="2250" y="8025"/>
                  <a:pt x="2128" y="8147"/>
                  <a:pt x="2128" y="8299"/>
                </a:cubicBezTo>
                <a:cubicBezTo>
                  <a:pt x="2098" y="8420"/>
                  <a:pt x="2098" y="8542"/>
                  <a:pt x="2128" y="8633"/>
                </a:cubicBezTo>
                <a:cubicBezTo>
                  <a:pt x="2067" y="8816"/>
                  <a:pt x="2037" y="8998"/>
                  <a:pt x="1976" y="9180"/>
                </a:cubicBezTo>
                <a:cubicBezTo>
                  <a:pt x="1915" y="9363"/>
                  <a:pt x="2007" y="9545"/>
                  <a:pt x="2158" y="9667"/>
                </a:cubicBezTo>
                <a:cubicBezTo>
                  <a:pt x="2280" y="9697"/>
                  <a:pt x="2432" y="9667"/>
                  <a:pt x="2523" y="9758"/>
                </a:cubicBezTo>
                <a:cubicBezTo>
                  <a:pt x="2554" y="9788"/>
                  <a:pt x="2584" y="9819"/>
                  <a:pt x="2614" y="9849"/>
                </a:cubicBezTo>
                <a:cubicBezTo>
                  <a:pt x="2648" y="9876"/>
                  <a:pt x="2688" y="9886"/>
                  <a:pt x="2733" y="9886"/>
                </a:cubicBezTo>
                <a:cubicBezTo>
                  <a:pt x="2894" y="9886"/>
                  <a:pt x="3110" y="9751"/>
                  <a:pt x="3253" y="9727"/>
                </a:cubicBezTo>
                <a:cubicBezTo>
                  <a:pt x="3617" y="9667"/>
                  <a:pt x="3891" y="9363"/>
                  <a:pt x="3921" y="8998"/>
                </a:cubicBezTo>
                <a:cubicBezTo>
                  <a:pt x="3921" y="8846"/>
                  <a:pt x="4043" y="8694"/>
                  <a:pt x="4195" y="8633"/>
                </a:cubicBezTo>
                <a:cubicBezTo>
                  <a:pt x="4377" y="8542"/>
                  <a:pt x="4499" y="8390"/>
                  <a:pt x="4529" y="8208"/>
                </a:cubicBezTo>
                <a:cubicBezTo>
                  <a:pt x="4556" y="8075"/>
                  <a:pt x="4628" y="7989"/>
                  <a:pt x="4747" y="7989"/>
                </a:cubicBezTo>
                <a:cubicBezTo>
                  <a:pt x="4765" y="7989"/>
                  <a:pt x="4783" y="7991"/>
                  <a:pt x="4803" y="7995"/>
                </a:cubicBezTo>
                <a:cubicBezTo>
                  <a:pt x="4852" y="8011"/>
                  <a:pt x="4903" y="8019"/>
                  <a:pt x="4954" y="8019"/>
                </a:cubicBezTo>
                <a:cubicBezTo>
                  <a:pt x="5095" y="8019"/>
                  <a:pt x="5239" y="7962"/>
                  <a:pt x="5350" y="7873"/>
                </a:cubicBezTo>
                <a:cubicBezTo>
                  <a:pt x="5488" y="7776"/>
                  <a:pt x="5577" y="7724"/>
                  <a:pt x="5646" y="7724"/>
                </a:cubicBezTo>
                <a:cubicBezTo>
                  <a:pt x="5728" y="7724"/>
                  <a:pt x="5784" y="7799"/>
                  <a:pt x="5867" y="7965"/>
                </a:cubicBezTo>
                <a:cubicBezTo>
                  <a:pt x="5836" y="7995"/>
                  <a:pt x="5867" y="7995"/>
                  <a:pt x="5867" y="7995"/>
                </a:cubicBezTo>
                <a:lnTo>
                  <a:pt x="5897" y="7995"/>
                </a:lnTo>
                <a:lnTo>
                  <a:pt x="5928" y="8025"/>
                </a:lnTo>
                <a:cubicBezTo>
                  <a:pt x="6292" y="8390"/>
                  <a:pt x="6809" y="8542"/>
                  <a:pt x="7052" y="8998"/>
                </a:cubicBezTo>
                <a:cubicBezTo>
                  <a:pt x="7113" y="9059"/>
                  <a:pt x="7143" y="9120"/>
                  <a:pt x="7204" y="9120"/>
                </a:cubicBezTo>
                <a:cubicBezTo>
                  <a:pt x="7265" y="9120"/>
                  <a:pt x="7295" y="9059"/>
                  <a:pt x="7295" y="8998"/>
                </a:cubicBezTo>
                <a:cubicBezTo>
                  <a:pt x="7539" y="8208"/>
                  <a:pt x="6444" y="8117"/>
                  <a:pt x="6475" y="7478"/>
                </a:cubicBezTo>
                <a:lnTo>
                  <a:pt x="6475" y="7478"/>
                </a:lnTo>
                <a:cubicBezTo>
                  <a:pt x="7052" y="7691"/>
                  <a:pt x="7478" y="8086"/>
                  <a:pt x="7751" y="8603"/>
                </a:cubicBezTo>
                <a:cubicBezTo>
                  <a:pt x="7782" y="8724"/>
                  <a:pt x="7842" y="8816"/>
                  <a:pt x="7903" y="8907"/>
                </a:cubicBezTo>
                <a:cubicBezTo>
                  <a:pt x="7994" y="8998"/>
                  <a:pt x="8086" y="9089"/>
                  <a:pt x="8146" y="9180"/>
                </a:cubicBezTo>
                <a:cubicBezTo>
                  <a:pt x="8238" y="9332"/>
                  <a:pt x="8268" y="9515"/>
                  <a:pt x="8420" y="9606"/>
                </a:cubicBezTo>
                <a:cubicBezTo>
                  <a:pt x="8441" y="9611"/>
                  <a:pt x="8463" y="9614"/>
                  <a:pt x="8485" y="9614"/>
                </a:cubicBezTo>
                <a:cubicBezTo>
                  <a:pt x="8591" y="9614"/>
                  <a:pt x="8704" y="9555"/>
                  <a:pt x="8754" y="9454"/>
                </a:cubicBezTo>
                <a:cubicBezTo>
                  <a:pt x="8785" y="9332"/>
                  <a:pt x="8785" y="9180"/>
                  <a:pt x="8694" y="9089"/>
                </a:cubicBezTo>
                <a:cubicBezTo>
                  <a:pt x="8663" y="9028"/>
                  <a:pt x="8602" y="8968"/>
                  <a:pt x="8572" y="8937"/>
                </a:cubicBezTo>
                <a:cubicBezTo>
                  <a:pt x="8515" y="8738"/>
                  <a:pt x="8671" y="8539"/>
                  <a:pt x="8866" y="8539"/>
                </a:cubicBezTo>
                <a:cubicBezTo>
                  <a:pt x="8879" y="8539"/>
                  <a:pt x="8893" y="8540"/>
                  <a:pt x="8906" y="8542"/>
                </a:cubicBezTo>
                <a:cubicBezTo>
                  <a:pt x="9089" y="8572"/>
                  <a:pt x="9241" y="8755"/>
                  <a:pt x="9241" y="8968"/>
                </a:cubicBezTo>
                <a:cubicBezTo>
                  <a:pt x="9241" y="9028"/>
                  <a:pt x="9241" y="9120"/>
                  <a:pt x="9241" y="9180"/>
                </a:cubicBezTo>
                <a:cubicBezTo>
                  <a:pt x="9271" y="9272"/>
                  <a:pt x="9332" y="9332"/>
                  <a:pt x="9393" y="9363"/>
                </a:cubicBezTo>
                <a:cubicBezTo>
                  <a:pt x="9605" y="9576"/>
                  <a:pt x="9909" y="9697"/>
                  <a:pt x="10213" y="9727"/>
                </a:cubicBezTo>
                <a:cubicBezTo>
                  <a:pt x="10250" y="9724"/>
                  <a:pt x="10286" y="9722"/>
                  <a:pt x="10323" y="9722"/>
                </a:cubicBezTo>
                <a:cubicBezTo>
                  <a:pt x="10467" y="9722"/>
                  <a:pt x="10610" y="9745"/>
                  <a:pt x="10749" y="9745"/>
                </a:cubicBezTo>
                <a:cubicBezTo>
                  <a:pt x="10868" y="9745"/>
                  <a:pt x="10984" y="9728"/>
                  <a:pt x="11095" y="9667"/>
                </a:cubicBezTo>
                <a:cubicBezTo>
                  <a:pt x="11115" y="9646"/>
                  <a:pt x="11135" y="9636"/>
                  <a:pt x="11154" y="9636"/>
                </a:cubicBezTo>
                <a:cubicBezTo>
                  <a:pt x="11193" y="9636"/>
                  <a:pt x="11227" y="9677"/>
                  <a:pt x="11247" y="9758"/>
                </a:cubicBezTo>
                <a:cubicBezTo>
                  <a:pt x="11308" y="10092"/>
                  <a:pt x="11216" y="10427"/>
                  <a:pt x="11064" y="10700"/>
                </a:cubicBezTo>
                <a:cubicBezTo>
                  <a:pt x="11019" y="10769"/>
                  <a:pt x="10939" y="10803"/>
                  <a:pt x="10864" y="10803"/>
                </a:cubicBezTo>
                <a:cubicBezTo>
                  <a:pt x="10838" y="10803"/>
                  <a:pt x="10814" y="10799"/>
                  <a:pt x="10791" y="10791"/>
                </a:cubicBezTo>
                <a:cubicBezTo>
                  <a:pt x="10689" y="10753"/>
                  <a:pt x="10576" y="10736"/>
                  <a:pt x="10462" y="10736"/>
                </a:cubicBezTo>
                <a:cubicBezTo>
                  <a:pt x="10304" y="10736"/>
                  <a:pt x="10142" y="10769"/>
                  <a:pt x="10001" y="10822"/>
                </a:cubicBezTo>
                <a:cubicBezTo>
                  <a:pt x="9980" y="10832"/>
                  <a:pt x="9960" y="10835"/>
                  <a:pt x="9940" y="10835"/>
                </a:cubicBezTo>
                <a:cubicBezTo>
                  <a:pt x="9899" y="10835"/>
                  <a:pt x="9859" y="10822"/>
                  <a:pt x="9818" y="10822"/>
                </a:cubicBezTo>
                <a:cubicBezTo>
                  <a:pt x="9393" y="10731"/>
                  <a:pt x="8998" y="10579"/>
                  <a:pt x="8572" y="10427"/>
                </a:cubicBezTo>
                <a:cubicBezTo>
                  <a:pt x="8496" y="10381"/>
                  <a:pt x="8416" y="10360"/>
                  <a:pt x="8339" y="10360"/>
                </a:cubicBezTo>
                <a:cubicBezTo>
                  <a:pt x="8108" y="10360"/>
                  <a:pt x="7903" y="10548"/>
                  <a:pt x="7903" y="10822"/>
                </a:cubicBezTo>
                <a:cubicBezTo>
                  <a:pt x="7884" y="10940"/>
                  <a:pt x="7851" y="11007"/>
                  <a:pt x="7790" y="11007"/>
                </a:cubicBezTo>
                <a:cubicBezTo>
                  <a:pt x="7756" y="11007"/>
                  <a:pt x="7714" y="10986"/>
                  <a:pt x="7660" y="10943"/>
                </a:cubicBezTo>
                <a:cubicBezTo>
                  <a:pt x="7387" y="10791"/>
                  <a:pt x="7083" y="10761"/>
                  <a:pt x="6900" y="10518"/>
                </a:cubicBezTo>
                <a:cubicBezTo>
                  <a:pt x="6839" y="10427"/>
                  <a:pt x="6687" y="10427"/>
                  <a:pt x="6566" y="10427"/>
                </a:cubicBezTo>
                <a:cubicBezTo>
                  <a:pt x="6475" y="10427"/>
                  <a:pt x="6383" y="10427"/>
                  <a:pt x="6292" y="10396"/>
                </a:cubicBezTo>
                <a:cubicBezTo>
                  <a:pt x="6019" y="10305"/>
                  <a:pt x="6019" y="10275"/>
                  <a:pt x="6049" y="10001"/>
                </a:cubicBezTo>
                <a:cubicBezTo>
                  <a:pt x="6076" y="9678"/>
                  <a:pt x="6055" y="9378"/>
                  <a:pt x="5796" y="9378"/>
                </a:cubicBezTo>
                <a:cubicBezTo>
                  <a:pt x="5763" y="9378"/>
                  <a:pt x="5726" y="9383"/>
                  <a:pt x="5684" y="9393"/>
                </a:cubicBezTo>
                <a:cubicBezTo>
                  <a:pt x="5320" y="9454"/>
                  <a:pt x="4955" y="9454"/>
                  <a:pt x="4590" y="9515"/>
                </a:cubicBezTo>
                <a:cubicBezTo>
                  <a:pt x="4256" y="9576"/>
                  <a:pt x="3921" y="9697"/>
                  <a:pt x="3648" y="9879"/>
                </a:cubicBezTo>
                <a:cubicBezTo>
                  <a:pt x="3283" y="10092"/>
                  <a:pt x="2858" y="10123"/>
                  <a:pt x="2523" y="10335"/>
                </a:cubicBezTo>
                <a:cubicBezTo>
                  <a:pt x="2158" y="10518"/>
                  <a:pt x="1855" y="10822"/>
                  <a:pt x="1672" y="11217"/>
                </a:cubicBezTo>
                <a:cubicBezTo>
                  <a:pt x="1642" y="11308"/>
                  <a:pt x="1581" y="11430"/>
                  <a:pt x="1520" y="11551"/>
                </a:cubicBezTo>
                <a:cubicBezTo>
                  <a:pt x="1429" y="11642"/>
                  <a:pt x="1338" y="11764"/>
                  <a:pt x="1216" y="11855"/>
                </a:cubicBezTo>
                <a:cubicBezTo>
                  <a:pt x="943" y="12068"/>
                  <a:pt x="699" y="12342"/>
                  <a:pt x="456" y="12615"/>
                </a:cubicBezTo>
                <a:cubicBezTo>
                  <a:pt x="335" y="12737"/>
                  <a:pt x="244" y="12858"/>
                  <a:pt x="183" y="13010"/>
                </a:cubicBezTo>
                <a:cubicBezTo>
                  <a:pt x="0" y="13466"/>
                  <a:pt x="244" y="13952"/>
                  <a:pt x="183" y="14408"/>
                </a:cubicBezTo>
                <a:cubicBezTo>
                  <a:pt x="152" y="14621"/>
                  <a:pt x="61" y="14773"/>
                  <a:pt x="61" y="14986"/>
                </a:cubicBezTo>
                <a:cubicBezTo>
                  <a:pt x="31" y="15290"/>
                  <a:pt x="244" y="15472"/>
                  <a:pt x="456" y="15624"/>
                </a:cubicBezTo>
                <a:cubicBezTo>
                  <a:pt x="699" y="15867"/>
                  <a:pt x="912" y="16141"/>
                  <a:pt x="1095" y="16445"/>
                </a:cubicBezTo>
                <a:cubicBezTo>
                  <a:pt x="1338" y="16779"/>
                  <a:pt x="1703" y="17022"/>
                  <a:pt x="2098" y="17114"/>
                </a:cubicBezTo>
                <a:cubicBezTo>
                  <a:pt x="2242" y="17133"/>
                  <a:pt x="2389" y="17143"/>
                  <a:pt x="2537" y="17143"/>
                </a:cubicBezTo>
                <a:cubicBezTo>
                  <a:pt x="2856" y="17143"/>
                  <a:pt x="3175" y="17096"/>
                  <a:pt x="3466" y="16992"/>
                </a:cubicBezTo>
                <a:lnTo>
                  <a:pt x="3952" y="16901"/>
                </a:lnTo>
                <a:cubicBezTo>
                  <a:pt x="4041" y="16865"/>
                  <a:pt x="4140" y="16850"/>
                  <a:pt x="4244" y="16850"/>
                </a:cubicBezTo>
                <a:cubicBezTo>
                  <a:pt x="4317" y="16850"/>
                  <a:pt x="4393" y="16858"/>
                  <a:pt x="4469" y="16870"/>
                </a:cubicBezTo>
                <a:cubicBezTo>
                  <a:pt x="4742" y="16901"/>
                  <a:pt x="4773" y="17174"/>
                  <a:pt x="5016" y="17266"/>
                </a:cubicBezTo>
                <a:cubicBezTo>
                  <a:pt x="5056" y="17281"/>
                  <a:pt x="5100" y="17286"/>
                  <a:pt x="5146" y="17286"/>
                </a:cubicBezTo>
                <a:cubicBezTo>
                  <a:pt x="5247" y="17286"/>
                  <a:pt x="5358" y="17262"/>
                  <a:pt x="5460" y="17262"/>
                </a:cubicBezTo>
                <a:cubicBezTo>
                  <a:pt x="5596" y="17262"/>
                  <a:pt x="5717" y="17305"/>
                  <a:pt x="5776" y="17509"/>
                </a:cubicBezTo>
                <a:cubicBezTo>
                  <a:pt x="5806" y="17722"/>
                  <a:pt x="5776" y="17904"/>
                  <a:pt x="5715" y="18117"/>
                </a:cubicBezTo>
                <a:cubicBezTo>
                  <a:pt x="5654" y="18512"/>
                  <a:pt x="5776" y="18937"/>
                  <a:pt x="6019" y="19241"/>
                </a:cubicBezTo>
                <a:cubicBezTo>
                  <a:pt x="6201" y="19393"/>
                  <a:pt x="6353" y="19576"/>
                  <a:pt x="6475" y="19788"/>
                </a:cubicBezTo>
                <a:cubicBezTo>
                  <a:pt x="6505" y="19880"/>
                  <a:pt x="6566" y="20032"/>
                  <a:pt x="6566" y="20153"/>
                </a:cubicBezTo>
                <a:cubicBezTo>
                  <a:pt x="6596" y="20336"/>
                  <a:pt x="6627" y="20488"/>
                  <a:pt x="6657" y="20640"/>
                </a:cubicBezTo>
                <a:cubicBezTo>
                  <a:pt x="6657" y="20761"/>
                  <a:pt x="6657" y="20852"/>
                  <a:pt x="6657" y="20943"/>
                </a:cubicBezTo>
                <a:cubicBezTo>
                  <a:pt x="6596" y="21126"/>
                  <a:pt x="6444" y="21247"/>
                  <a:pt x="6353" y="21399"/>
                </a:cubicBezTo>
                <a:cubicBezTo>
                  <a:pt x="6232" y="21673"/>
                  <a:pt x="6201" y="21977"/>
                  <a:pt x="6323" y="22281"/>
                </a:cubicBezTo>
                <a:cubicBezTo>
                  <a:pt x="6414" y="22463"/>
                  <a:pt x="6596" y="22646"/>
                  <a:pt x="6687" y="22858"/>
                </a:cubicBezTo>
                <a:cubicBezTo>
                  <a:pt x="6839" y="23102"/>
                  <a:pt x="6931" y="23406"/>
                  <a:pt x="6961" y="23709"/>
                </a:cubicBezTo>
                <a:cubicBezTo>
                  <a:pt x="6991" y="23892"/>
                  <a:pt x="7022" y="24105"/>
                  <a:pt x="7083" y="24287"/>
                </a:cubicBezTo>
                <a:cubicBezTo>
                  <a:pt x="7174" y="24561"/>
                  <a:pt x="7387" y="24773"/>
                  <a:pt x="7478" y="25016"/>
                </a:cubicBezTo>
                <a:cubicBezTo>
                  <a:pt x="7569" y="25260"/>
                  <a:pt x="7539" y="25564"/>
                  <a:pt x="7721" y="25746"/>
                </a:cubicBezTo>
                <a:cubicBezTo>
                  <a:pt x="7867" y="25855"/>
                  <a:pt x="8035" y="25910"/>
                  <a:pt x="8205" y="25910"/>
                </a:cubicBezTo>
                <a:cubicBezTo>
                  <a:pt x="8318" y="25910"/>
                  <a:pt x="8432" y="25886"/>
                  <a:pt x="8542" y="25837"/>
                </a:cubicBezTo>
                <a:cubicBezTo>
                  <a:pt x="9362" y="25624"/>
                  <a:pt x="10213" y="25077"/>
                  <a:pt x="10487" y="24226"/>
                </a:cubicBezTo>
                <a:cubicBezTo>
                  <a:pt x="10517" y="24105"/>
                  <a:pt x="10548" y="24013"/>
                  <a:pt x="10608" y="23922"/>
                </a:cubicBezTo>
                <a:cubicBezTo>
                  <a:pt x="10760" y="23679"/>
                  <a:pt x="11095" y="23618"/>
                  <a:pt x="11216" y="23406"/>
                </a:cubicBezTo>
                <a:cubicBezTo>
                  <a:pt x="11368" y="23102"/>
                  <a:pt x="11095" y="22676"/>
                  <a:pt x="11308" y="22402"/>
                </a:cubicBezTo>
                <a:cubicBezTo>
                  <a:pt x="11368" y="22311"/>
                  <a:pt x="11429" y="22250"/>
                  <a:pt x="11520" y="22190"/>
                </a:cubicBezTo>
                <a:cubicBezTo>
                  <a:pt x="12098" y="21886"/>
                  <a:pt x="12493" y="21308"/>
                  <a:pt x="12554" y="20640"/>
                </a:cubicBezTo>
                <a:cubicBezTo>
                  <a:pt x="12523" y="20305"/>
                  <a:pt x="12402" y="20001"/>
                  <a:pt x="12371" y="19636"/>
                </a:cubicBezTo>
                <a:cubicBezTo>
                  <a:pt x="12311" y="19120"/>
                  <a:pt x="12615" y="18877"/>
                  <a:pt x="12949" y="18542"/>
                </a:cubicBezTo>
                <a:lnTo>
                  <a:pt x="14104" y="17448"/>
                </a:lnTo>
                <a:cubicBezTo>
                  <a:pt x="14530" y="17022"/>
                  <a:pt x="14985" y="16506"/>
                  <a:pt x="14985" y="15867"/>
                </a:cubicBezTo>
                <a:cubicBezTo>
                  <a:pt x="15016" y="15807"/>
                  <a:pt x="14985" y="15746"/>
                  <a:pt x="14955" y="15685"/>
                </a:cubicBezTo>
                <a:cubicBezTo>
                  <a:pt x="14925" y="15655"/>
                  <a:pt x="14864" y="15655"/>
                  <a:pt x="14833" y="15624"/>
                </a:cubicBezTo>
                <a:cubicBezTo>
                  <a:pt x="14776" y="15617"/>
                  <a:pt x="14717" y="15613"/>
                  <a:pt x="14657" y="15613"/>
                </a:cubicBezTo>
                <a:cubicBezTo>
                  <a:pt x="14463" y="15613"/>
                  <a:pt x="14259" y="15653"/>
                  <a:pt x="14074" y="15746"/>
                </a:cubicBezTo>
                <a:cubicBezTo>
                  <a:pt x="13959" y="15803"/>
                  <a:pt x="13837" y="15834"/>
                  <a:pt x="13715" y="15834"/>
                </a:cubicBezTo>
                <a:cubicBezTo>
                  <a:pt x="13579" y="15834"/>
                  <a:pt x="13442" y="15796"/>
                  <a:pt x="13314" y="15715"/>
                </a:cubicBezTo>
                <a:cubicBezTo>
                  <a:pt x="13223" y="15655"/>
                  <a:pt x="13162" y="15563"/>
                  <a:pt x="13101" y="15472"/>
                </a:cubicBezTo>
                <a:cubicBezTo>
                  <a:pt x="12767" y="14895"/>
                  <a:pt x="12432" y="14317"/>
                  <a:pt x="12128" y="13740"/>
                </a:cubicBezTo>
                <a:cubicBezTo>
                  <a:pt x="11946" y="13436"/>
                  <a:pt x="11855" y="13101"/>
                  <a:pt x="11672" y="12767"/>
                </a:cubicBezTo>
                <a:cubicBezTo>
                  <a:pt x="11460" y="12463"/>
                  <a:pt x="11277" y="12129"/>
                  <a:pt x="11125" y="11764"/>
                </a:cubicBezTo>
                <a:lnTo>
                  <a:pt x="11095" y="11734"/>
                </a:lnTo>
                <a:lnTo>
                  <a:pt x="11156" y="11764"/>
                </a:lnTo>
                <a:cubicBezTo>
                  <a:pt x="11186" y="11764"/>
                  <a:pt x="11247" y="11734"/>
                  <a:pt x="11247" y="11673"/>
                </a:cubicBezTo>
                <a:cubicBezTo>
                  <a:pt x="11247" y="11673"/>
                  <a:pt x="11247" y="11673"/>
                  <a:pt x="11247" y="11703"/>
                </a:cubicBezTo>
                <a:cubicBezTo>
                  <a:pt x="11338" y="11794"/>
                  <a:pt x="11399" y="11916"/>
                  <a:pt x="11490" y="12007"/>
                </a:cubicBezTo>
                <a:cubicBezTo>
                  <a:pt x="11612" y="12220"/>
                  <a:pt x="11733" y="12433"/>
                  <a:pt x="11885" y="12615"/>
                </a:cubicBezTo>
                <a:cubicBezTo>
                  <a:pt x="12067" y="12767"/>
                  <a:pt x="12189" y="12949"/>
                  <a:pt x="12219" y="13193"/>
                </a:cubicBezTo>
                <a:cubicBezTo>
                  <a:pt x="12219" y="13314"/>
                  <a:pt x="12280" y="13436"/>
                  <a:pt x="12371" y="13527"/>
                </a:cubicBezTo>
                <a:cubicBezTo>
                  <a:pt x="12675" y="13770"/>
                  <a:pt x="12888" y="14104"/>
                  <a:pt x="13040" y="14439"/>
                </a:cubicBezTo>
                <a:cubicBezTo>
                  <a:pt x="13192" y="14773"/>
                  <a:pt x="13162" y="15199"/>
                  <a:pt x="13648" y="15199"/>
                </a:cubicBezTo>
                <a:cubicBezTo>
                  <a:pt x="13830" y="15199"/>
                  <a:pt x="14013" y="15168"/>
                  <a:pt x="14165" y="15077"/>
                </a:cubicBezTo>
                <a:lnTo>
                  <a:pt x="15107" y="14743"/>
                </a:lnTo>
                <a:cubicBezTo>
                  <a:pt x="15229" y="14712"/>
                  <a:pt x="15320" y="14652"/>
                  <a:pt x="15411" y="14591"/>
                </a:cubicBezTo>
                <a:cubicBezTo>
                  <a:pt x="15502" y="14500"/>
                  <a:pt x="15563" y="14408"/>
                  <a:pt x="15624" y="14348"/>
                </a:cubicBezTo>
                <a:cubicBezTo>
                  <a:pt x="15837" y="14135"/>
                  <a:pt x="16080" y="13952"/>
                  <a:pt x="16292" y="13770"/>
                </a:cubicBezTo>
                <a:cubicBezTo>
                  <a:pt x="16536" y="13588"/>
                  <a:pt x="16596" y="13284"/>
                  <a:pt x="16475" y="13010"/>
                </a:cubicBezTo>
                <a:cubicBezTo>
                  <a:pt x="16414" y="12949"/>
                  <a:pt x="16353" y="12858"/>
                  <a:pt x="16262" y="12828"/>
                </a:cubicBezTo>
                <a:cubicBezTo>
                  <a:pt x="16044" y="12637"/>
                  <a:pt x="15752" y="12519"/>
                  <a:pt x="15453" y="12519"/>
                </a:cubicBezTo>
                <a:cubicBezTo>
                  <a:pt x="15418" y="12519"/>
                  <a:pt x="15384" y="12521"/>
                  <a:pt x="15350" y="12524"/>
                </a:cubicBezTo>
                <a:cubicBezTo>
                  <a:pt x="15300" y="12533"/>
                  <a:pt x="15257" y="12537"/>
                  <a:pt x="15217" y="12537"/>
                </a:cubicBezTo>
                <a:cubicBezTo>
                  <a:pt x="14994" y="12537"/>
                  <a:pt x="14919" y="12396"/>
                  <a:pt x="14712" y="12190"/>
                </a:cubicBezTo>
                <a:cubicBezTo>
                  <a:pt x="14560" y="12038"/>
                  <a:pt x="14286" y="11794"/>
                  <a:pt x="14256" y="11551"/>
                </a:cubicBezTo>
                <a:cubicBezTo>
                  <a:pt x="14230" y="11407"/>
                  <a:pt x="14260" y="11353"/>
                  <a:pt x="14313" y="11353"/>
                </a:cubicBezTo>
                <a:cubicBezTo>
                  <a:pt x="14382" y="11353"/>
                  <a:pt x="14491" y="11447"/>
                  <a:pt x="14560" y="11551"/>
                </a:cubicBezTo>
                <a:cubicBezTo>
                  <a:pt x="14742" y="11825"/>
                  <a:pt x="15016" y="12007"/>
                  <a:pt x="15320" y="12129"/>
                </a:cubicBezTo>
                <a:cubicBezTo>
                  <a:pt x="15391" y="12169"/>
                  <a:pt x="15455" y="12179"/>
                  <a:pt x="15518" y="12179"/>
                </a:cubicBezTo>
                <a:cubicBezTo>
                  <a:pt x="15581" y="12179"/>
                  <a:pt x="15643" y="12169"/>
                  <a:pt x="15709" y="12169"/>
                </a:cubicBezTo>
                <a:cubicBezTo>
                  <a:pt x="15776" y="12169"/>
                  <a:pt x="15847" y="12179"/>
                  <a:pt x="15928" y="12220"/>
                </a:cubicBezTo>
                <a:cubicBezTo>
                  <a:pt x="16414" y="12493"/>
                  <a:pt x="17022" y="12463"/>
                  <a:pt x="17600" y="12554"/>
                </a:cubicBezTo>
                <a:cubicBezTo>
                  <a:pt x="17691" y="12585"/>
                  <a:pt x="17782" y="12585"/>
                  <a:pt x="17873" y="12645"/>
                </a:cubicBezTo>
                <a:cubicBezTo>
                  <a:pt x="18086" y="12767"/>
                  <a:pt x="18268" y="12949"/>
                  <a:pt x="18390" y="13132"/>
                </a:cubicBezTo>
                <a:cubicBezTo>
                  <a:pt x="18572" y="13314"/>
                  <a:pt x="18785" y="13466"/>
                  <a:pt x="18998" y="13557"/>
                </a:cubicBezTo>
                <a:cubicBezTo>
                  <a:pt x="19059" y="13588"/>
                  <a:pt x="19119" y="13618"/>
                  <a:pt x="19180" y="13649"/>
                </a:cubicBezTo>
                <a:cubicBezTo>
                  <a:pt x="19210" y="13709"/>
                  <a:pt x="19241" y="13740"/>
                  <a:pt x="19241" y="13770"/>
                </a:cubicBezTo>
                <a:cubicBezTo>
                  <a:pt x="19332" y="13983"/>
                  <a:pt x="19302" y="14226"/>
                  <a:pt x="19362" y="14439"/>
                </a:cubicBezTo>
                <a:cubicBezTo>
                  <a:pt x="19484" y="14804"/>
                  <a:pt x="19879" y="15077"/>
                  <a:pt x="20001" y="15442"/>
                </a:cubicBezTo>
                <a:cubicBezTo>
                  <a:pt x="20062" y="15624"/>
                  <a:pt x="20062" y="15807"/>
                  <a:pt x="20122" y="15959"/>
                </a:cubicBezTo>
                <a:cubicBezTo>
                  <a:pt x="20172" y="16109"/>
                  <a:pt x="20325" y="16218"/>
                  <a:pt x="20463" y="16218"/>
                </a:cubicBezTo>
                <a:cubicBezTo>
                  <a:pt x="20492" y="16218"/>
                  <a:pt x="20521" y="16213"/>
                  <a:pt x="20548" y="16202"/>
                </a:cubicBezTo>
                <a:cubicBezTo>
                  <a:pt x="20700" y="16141"/>
                  <a:pt x="20730" y="15959"/>
                  <a:pt x="20761" y="15807"/>
                </a:cubicBezTo>
                <a:cubicBezTo>
                  <a:pt x="20791" y="15472"/>
                  <a:pt x="20821" y="15168"/>
                  <a:pt x="20882" y="14834"/>
                </a:cubicBezTo>
                <a:cubicBezTo>
                  <a:pt x="20882" y="14743"/>
                  <a:pt x="20913" y="14652"/>
                  <a:pt x="20973" y="14560"/>
                </a:cubicBezTo>
                <a:cubicBezTo>
                  <a:pt x="21034" y="14530"/>
                  <a:pt x="21125" y="14500"/>
                  <a:pt x="21186" y="14469"/>
                </a:cubicBezTo>
                <a:cubicBezTo>
                  <a:pt x="21399" y="14378"/>
                  <a:pt x="21490" y="14135"/>
                  <a:pt x="21642" y="13922"/>
                </a:cubicBezTo>
                <a:cubicBezTo>
                  <a:pt x="21813" y="13702"/>
                  <a:pt x="22082" y="13561"/>
                  <a:pt x="22370" y="13561"/>
                </a:cubicBezTo>
                <a:cubicBezTo>
                  <a:pt x="22441" y="13561"/>
                  <a:pt x="22512" y="13570"/>
                  <a:pt x="22584" y="13588"/>
                </a:cubicBezTo>
                <a:cubicBezTo>
                  <a:pt x="22736" y="13618"/>
                  <a:pt x="22888" y="13679"/>
                  <a:pt x="23040" y="13770"/>
                </a:cubicBezTo>
                <a:cubicBezTo>
                  <a:pt x="23101" y="13831"/>
                  <a:pt x="23162" y="13892"/>
                  <a:pt x="23223" y="13983"/>
                </a:cubicBezTo>
                <a:cubicBezTo>
                  <a:pt x="22647" y="6100"/>
                  <a:pt x="16112" y="1"/>
                  <a:pt x="82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5798264" y="1496806"/>
            <a:ext cx="177469" cy="227870"/>
          </a:xfrm>
          <a:custGeom>
            <a:avLst/>
            <a:gdLst/>
            <a:ahLst/>
            <a:cxnLst/>
            <a:rect l="l" t="t" r="r" b="b"/>
            <a:pathLst>
              <a:path w="2250" h="2889" extrusionOk="0">
                <a:moveTo>
                  <a:pt x="2158" y="1"/>
                </a:moveTo>
                <a:cubicBezTo>
                  <a:pt x="1885" y="153"/>
                  <a:pt x="1763" y="548"/>
                  <a:pt x="1459" y="609"/>
                </a:cubicBezTo>
                <a:lnTo>
                  <a:pt x="1429" y="609"/>
                </a:lnTo>
                <a:cubicBezTo>
                  <a:pt x="882" y="1338"/>
                  <a:pt x="395" y="2098"/>
                  <a:pt x="0" y="2888"/>
                </a:cubicBezTo>
                <a:cubicBezTo>
                  <a:pt x="61" y="2888"/>
                  <a:pt x="122" y="2858"/>
                  <a:pt x="152" y="2828"/>
                </a:cubicBezTo>
                <a:cubicBezTo>
                  <a:pt x="669" y="2584"/>
                  <a:pt x="1155" y="2311"/>
                  <a:pt x="1611" y="1976"/>
                </a:cubicBezTo>
                <a:lnTo>
                  <a:pt x="1611" y="1976"/>
                </a:lnTo>
                <a:cubicBezTo>
                  <a:pt x="1611" y="2372"/>
                  <a:pt x="1034" y="2524"/>
                  <a:pt x="1003" y="2888"/>
                </a:cubicBezTo>
                <a:cubicBezTo>
                  <a:pt x="1150" y="2815"/>
                  <a:pt x="1309" y="2775"/>
                  <a:pt x="1465" y="2775"/>
                </a:cubicBezTo>
                <a:cubicBezTo>
                  <a:pt x="1567" y="2775"/>
                  <a:pt x="1667" y="2792"/>
                  <a:pt x="1763" y="2828"/>
                </a:cubicBezTo>
                <a:cubicBezTo>
                  <a:pt x="1824" y="2858"/>
                  <a:pt x="1854" y="2858"/>
                  <a:pt x="1915" y="2858"/>
                </a:cubicBezTo>
                <a:cubicBezTo>
                  <a:pt x="1945" y="2858"/>
                  <a:pt x="1976" y="2828"/>
                  <a:pt x="1976" y="2767"/>
                </a:cubicBezTo>
                <a:cubicBezTo>
                  <a:pt x="2067" y="2615"/>
                  <a:pt x="2097" y="2402"/>
                  <a:pt x="2037" y="2220"/>
                </a:cubicBezTo>
                <a:lnTo>
                  <a:pt x="2037" y="2220"/>
                </a:lnTo>
                <a:cubicBezTo>
                  <a:pt x="2037" y="2250"/>
                  <a:pt x="2006" y="2265"/>
                  <a:pt x="1972" y="2265"/>
                </a:cubicBezTo>
                <a:cubicBezTo>
                  <a:pt x="1938" y="2265"/>
                  <a:pt x="1900" y="2250"/>
                  <a:pt x="1885" y="2220"/>
                </a:cubicBezTo>
                <a:cubicBezTo>
                  <a:pt x="1854" y="2159"/>
                  <a:pt x="1854" y="2098"/>
                  <a:pt x="1885" y="2007"/>
                </a:cubicBezTo>
                <a:cubicBezTo>
                  <a:pt x="1915" y="1976"/>
                  <a:pt x="1945" y="1885"/>
                  <a:pt x="1915" y="1824"/>
                </a:cubicBezTo>
                <a:cubicBezTo>
                  <a:pt x="2067" y="1764"/>
                  <a:pt x="2189" y="1612"/>
                  <a:pt x="2189" y="1460"/>
                </a:cubicBezTo>
                <a:cubicBezTo>
                  <a:pt x="2219" y="1308"/>
                  <a:pt x="2128" y="1156"/>
                  <a:pt x="2006" y="1065"/>
                </a:cubicBezTo>
                <a:cubicBezTo>
                  <a:pt x="1976" y="1034"/>
                  <a:pt x="1945" y="1004"/>
                  <a:pt x="1915" y="973"/>
                </a:cubicBezTo>
                <a:cubicBezTo>
                  <a:pt x="1854" y="882"/>
                  <a:pt x="1976" y="761"/>
                  <a:pt x="2067" y="639"/>
                </a:cubicBezTo>
                <a:cubicBezTo>
                  <a:pt x="2219" y="457"/>
                  <a:pt x="2249" y="214"/>
                  <a:pt x="21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>
            <a:off x="5882109" y="1446326"/>
            <a:ext cx="604261" cy="680060"/>
          </a:xfrm>
          <a:custGeom>
            <a:avLst/>
            <a:gdLst/>
            <a:ahLst/>
            <a:cxnLst/>
            <a:rect l="l" t="t" r="r" b="b"/>
            <a:pathLst>
              <a:path w="7661" h="8622" extrusionOk="0">
                <a:moveTo>
                  <a:pt x="5569" y="1"/>
                </a:moveTo>
                <a:cubicBezTo>
                  <a:pt x="4354" y="1"/>
                  <a:pt x="2771" y="1114"/>
                  <a:pt x="1642" y="2890"/>
                </a:cubicBezTo>
                <a:cubicBezTo>
                  <a:pt x="183" y="5139"/>
                  <a:pt x="1" y="7601"/>
                  <a:pt x="1186" y="8392"/>
                </a:cubicBezTo>
                <a:cubicBezTo>
                  <a:pt x="1435" y="8547"/>
                  <a:pt x="1724" y="8621"/>
                  <a:pt x="2038" y="8621"/>
                </a:cubicBezTo>
                <a:cubicBezTo>
                  <a:pt x="3257" y="8621"/>
                  <a:pt x="4859" y="7505"/>
                  <a:pt x="6019" y="5717"/>
                </a:cubicBezTo>
                <a:cubicBezTo>
                  <a:pt x="7448" y="3468"/>
                  <a:pt x="7661" y="1036"/>
                  <a:pt x="6445" y="246"/>
                </a:cubicBezTo>
                <a:cubicBezTo>
                  <a:pt x="6189" y="79"/>
                  <a:pt x="5892" y="1"/>
                  <a:pt x="55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5807808" y="2328776"/>
            <a:ext cx="256659" cy="219903"/>
          </a:xfrm>
          <a:custGeom>
            <a:avLst/>
            <a:gdLst/>
            <a:ahLst/>
            <a:cxnLst/>
            <a:rect l="l" t="t" r="r" b="b"/>
            <a:pathLst>
              <a:path w="3254" h="2788" extrusionOk="0">
                <a:moveTo>
                  <a:pt x="1885" y="0"/>
                </a:moveTo>
                <a:cubicBezTo>
                  <a:pt x="639" y="0"/>
                  <a:pt x="1" y="1520"/>
                  <a:pt x="882" y="2371"/>
                </a:cubicBezTo>
                <a:cubicBezTo>
                  <a:pt x="1170" y="2659"/>
                  <a:pt x="1522" y="2788"/>
                  <a:pt x="1867" y="2788"/>
                </a:cubicBezTo>
                <a:cubicBezTo>
                  <a:pt x="2577" y="2788"/>
                  <a:pt x="3253" y="2238"/>
                  <a:pt x="3253" y="1398"/>
                </a:cubicBezTo>
                <a:cubicBezTo>
                  <a:pt x="3253" y="638"/>
                  <a:pt x="2645" y="0"/>
                  <a:pt x="18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"/>
          <p:cNvSpPr/>
          <p:nvPr/>
        </p:nvSpPr>
        <p:spPr>
          <a:xfrm>
            <a:off x="6119524" y="1096438"/>
            <a:ext cx="1922815" cy="2433530"/>
          </a:xfrm>
          <a:custGeom>
            <a:avLst/>
            <a:gdLst/>
            <a:ahLst/>
            <a:cxnLst/>
            <a:rect l="l" t="t" r="r" b="b"/>
            <a:pathLst>
              <a:path w="24378" h="30853" extrusionOk="0">
                <a:moveTo>
                  <a:pt x="24317" y="13770"/>
                </a:moveTo>
                <a:cubicBezTo>
                  <a:pt x="23800" y="6809"/>
                  <a:pt x="18602" y="1125"/>
                  <a:pt x="11733" y="1"/>
                </a:cubicBezTo>
                <a:cubicBezTo>
                  <a:pt x="15624" y="2311"/>
                  <a:pt x="18390" y="6931"/>
                  <a:pt x="18694" y="12372"/>
                </a:cubicBezTo>
                <a:cubicBezTo>
                  <a:pt x="18724" y="12706"/>
                  <a:pt x="18724" y="13040"/>
                  <a:pt x="18724" y="13375"/>
                </a:cubicBezTo>
                <a:cubicBezTo>
                  <a:pt x="18754" y="21673"/>
                  <a:pt x="13101" y="28421"/>
                  <a:pt x="6110" y="28451"/>
                </a:cubicBezTo>
                <a:cubicBezTo>
                  <a:pt x="3921" y="28451"/>
                  <a:pt x="1793" y="27813"/>
                  <a:pt x="0" y="26597"/>
                </a:cubicBezTo>
                <a:cubicBezTo>
                  <a:pt x="4499" y="30183"/>
                  <a:pt x="10699" y="30852"/>
                  <a:pt x="15897" y="28329"/>
                </a:cubicBezTo>
                <a:cubicBezTo>
                  <a:pt x="21064" y="25807"/>
                  <a:pt x="24378" y="20548"/>
                  <a:pt x="24347" y="14773"/>
                </a:cubicBezTo>
                <a:cubicBezTo>
                  <a:pt x="24347" y="14408"/>
                  <a:pt x="24347" y="14074"/>
                  <a:pt x="24317" y="137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/>
          <p:nvPr/>
        </p:nvSpPr>
        <p:spPr>
          <a:xfrm flipH="1">
            <a:off x="4880177" y="1137226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"/>
          <p:cNvSpPr/>
          <p:nvPr/>
        </p:nvSpPr>
        <p:spPr>
          <a:xfrm flipH="1">
            <a:off x="798332" y="4367303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/>
          <p:nvPr/>
        </p:nvSpPr>
        <p:spPr>
          <a:xfrm flipH="1">
            <a:off x="7808506" y="193437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7"/>
          <p:cNvSpPr/>
          <p:nvPr/>
        </p:nvSpPr>
        <p:spPr>
          <a:xfrm flipH="1">
            <a:off x="5025620" y="3840494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"/>
          <p:cNvSpPr/>
          <p:nvPr/>
        </p:nvSpPr>
        <p:spPr>
          <a:xfrm flipH="1">
            <a:off x="2471202" y="151113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"/>
          <p:cNvSpPr/>
          <p:nvPr/>
        </p:nvSpPr>
        <p:spPr>
          <a:xfrm flipH="1">
            <a:off x="8117300" y="384050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"/>
          <p:cNvSpPr/>
          <p:nvPr/>
        </p:nvSpPr>
        <p:spPr>
          <a:xfrm flipH="1">
            <a:off x="343320" y="28879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"/>
          <p:cNvSpPr/>
          <p:nvPr/>
        </p:nvSpPr>
        <p:spPr>
          <a:xfrm flipH="1">
            <a:off x="7922761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"/>
          <p:cNvSpPr/>
          <p:nvPr/>
        </p:nvSpPr>
        <p:spPr>
          <a:xfrm flipH="1">
            <a:off x="2330700" y="392471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"/>
          <p:cNvSpPr/>
          <p:nvPr/>
        </p:nvSpPr>
        <p:spPr>
          <a:xfrm flipH="1">
            <a:off x="3944532" y="47303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713225" y="555600"/>
            <a:ext cx="7717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7" name="Google Shape;247;p7"/>
          <p:cNvSpPr txBox="1">
            <a:spLocks noGrp="1"/>
          </p:cNvSpPr>
          <p:nvPr>
            <p:ph type="body" idx="1"/>
          </p:nvPr>
        </p:nvSpPr>
        <p:spPr>
          <a:xfrm>
            <a:off x="713225" y="2073350"/>
            <a:ext cx="4398600" cy="15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205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51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92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47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18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47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63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4"/>
          <p:cNvGrpSpPr/>
          <p:nvPr/>
        </p:nvGrpSpPr>
        <p:grpSpPr>
          <a:xfrm>
            <a:off x="155550" y="159127"/>
            <a:ext cx="8832900" cy="4825250"/>
            <a:chOff x="164875" y="162825"/>
            <a:chExt cx="8832900" cy="4825250"/>
          </a:xfrm>
        </p:grpSpPr>
        <p:sp>
          <p:nvSpPr>
            <p:cNvPr id="132" name="Google Shape;132;p14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33" name="Google Shape;133;p14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4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4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1"/>
          </p:nvPr>
        </p:nvSpPr>
        <p:spPr>
          <a:xfrm>
            <a:off x="738925" y="3652000"/>
            <a:ext cx="2243700" cy="677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2"/>
          </p:nvPr>
        </p:nvSpPr>
        <p:spPr>
          <a:xfrm>
            <a:off x="738925" y="3096875"/>
            <a:ext cx="2243700" cy="408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>
            <a:off x="3450150" y="3652000"/>
            <a:ext cx="2243700" cy="677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>
            <a:off x="3450150" y="3096875"/>
            <a:ext cx="2243700" cy="408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>
            <a:off x="6161375" y="3652000"/>
            <a:ext cx="2243700" cy="677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>
            <a:off x="6161375" y="3096875"/>
            <a:ext cx="2243700" cy="408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25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386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444213"/>
      </p:ext>
    </p:extLst>
  </p:cSld>
  <p:clrMapOvr>
    <a:masterClrMapping/>
  </p:clrMapOvr>
  <p:transition spd="med" advClick="0" advTm="0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113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8DA1-16F2-445B-A93E-2A4B46E17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99049-647C-444B-B346-A061C5E2F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1BA4-0C58-4D48-B023-78157351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BBB0E-BFF3-461C-A969-C24B07DD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0B6C9-5C9A-428A-B66C-55D5092B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0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8"/>
          <p:cNvGrpSpPr/>
          <p:nvPr/>
        </p:nvGrpSpPr>
        <p:grpSpPr>
          <a:xfrm rot="755787">
            <a:off x="-741123" y="2590129"/>
            <a:ext cx="5171257" cy="2613975"/>
            <a:chOff x="6326053" y="-447699"/>
            <a:chExt cx="4049415" cy="2046905"/>
          </a:xfrm>
        </p:grpSpPr>
        <p:sp>
          <p:nvSpPr>
            <p:cNvPr id="250" name="Google Shape;250;p8"/>
            <p:cNvSpPr/>
            <p:nvPr/>
          </p:nvSpPr>
          <p:spPr>
            <a:xfrm rot="1117109">
              <a:off x="9705664" y="1164810"/>
              <a:ext cx="255954" cy="350224"/>
            </a:xfrm>
            <a:custGeom>
              <a:avLst/>
              <a:gdLst/>
              <a:ahLst/>
              <a:cxnLst/>
              <a:rect l="l" t="t" r="r" b="b"/>
              <a:pathLst>
                <a:path w="4165" h="5699" extrusionOk="0">
                  <a:moveTo>
                    <a:pt x="4134" y="0"/>
                  </a:moveTo>
                  <a:lnTo>
                    <a:pt x="0" y="1794"/>
                  </a:lnTo>
                  <a:lnTo>
                    <a:pt x="3800" y="5623"/>
                  </a:lnTo>
                  <a:cubicBezTo>
                    <a:pt x="3841" y="5675"/>
                    <a:pt x="3897" y="5699"/>
                    <a:pt x="3952" y="5699"/>
                  </a:cubicBezTo>
                  <a:cubicBezTo>
                    <a:pt x="4059" y="5699"/>
                    <a:pt x="4164" y="5612"/>
                    <a:pt x="4164" y="5471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1117109">
              <a:off x="9375544" y="1183677"/>
              <a:ext cx="269044" cy="343464"/>
            </a:xfrm>
            <a:custGeom>
              <a:avLst/>
              <a:gdLst/>
              <a:ahLst/>
              <a:cxnLst/>
              <a:rect l="l" t="t" r="r" b="b"/>
              <a:pathLst>
                <a:path w="4378" h="5589" extrusionOk="0">
                  <a:moveTo>
                    <a:pt x="4378" y="1"/>
                  </a:moveTo>
                  <a:lnTo>
                    <a:pt x="1" y="1156"/>
                  </a:lnTo>
                  <a:lnTo>
                    <a:pt x="3192" y="5503"/>
                  </a:lnTo>
                  <a:cubicBezTo>
                    <a:pt x="3228" y="5562"/>
                    <a:pt x="3287" y="5589"/>
                    <a:pt x="3347" y="5589"/>
                  </a:cubicBezTo>
                  <a:cubicBezTo>
                    <a:pt x="3441" y="5589"/>
                    <a:pt x="3539" y="5523"/>
                    <a:pt x="3557" y="5411"/>
                  </a:cubicBezTo>
                  <a:lnTo>
                    <a:pt x="4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1117109">
              <a:off x="9052631" y="1162144"/>
              <a:ext cx="272793" cy="338548"/>
            </a:xfrm>
            <a:custGeom>
              <a:avLst/>
              <a:gdLst/>
              <a:ahLst/>
              <a:cxnLst/>
              <a:rect l="l" t="t" r="r" b="b"/>
              <a:pathLst>
                <a:path w="4439" h="5509" extrusionOk="0">
                  <a:moveTo>
                    <a:pt x="4438" y="0"/>
                  </a:moveTo>
                  <a:lnTo>
                    <a:pt x="0" y="791"/>
                  </a:lnTo>
                  <a:lnTo>
                    <a:pt x="2827" y="5411"/>
                  </a:lnTo>
                  <a:cubicBezTo>
                    <a:pt x="2867" y="5476"/>
                    <a:pt x="2934" y="5508"/>
                    <a:pt x="3004" y="5508"/>
                  </a:cubicBezTo>
                  <a:cubicBezTo>
                    <a:pt x="3094" y="5508"/>
                    <a:pt x="3188" y="5454"/>
                    <a:pt x="3222" y="5350"/>
                  </a:cubicBezTo>
                  <a:lnTo>
                    <a:pt x="4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1117109">
              <a:off x="8734671" y="1110570"/>
              <a:ext cx="276541" cy="328900"/>
            </a:xfrm>
            <a:custGeom>
              <a:avLst/>
              <a:gdLst/>
              <a:ahLst/>
              <a:cxnLst/>
              <a:rect l="l" t="t" r="r" b="b"/>
              <a:pathLst>
                <a:path w="4500" h="5352" extrusionOk="0">
                  <a:moveTo>
                    <a:pt x="4499" y="0"/>
                  </a:moveTo>
                  <a:lnTo>
                    <a:pt x="1" y="396"/>
                  </a:lnTo>
                  <a:lnTo>
                    <a:pt x="2372" y="5228"/>
                  </a:lnTo>
                  <a:cubicBezTo>
                    <a:pt x="2413" y="5312"/>
                    <a:pt x="2487" y="5351"/>
                    <a:pt x="2561" y="5351"/>
                  </a:cubicBezTo>
                  <a:cubicBezTo>
                    <a:pt x="2647" y="5351"/>
                    <a:pt x="2734" y="5297"/>
                    <a:pt x="2767" y="5198"/>
                  </a:cubicBezTo>
                  <a:lnTo>
                    <a:pt x="44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 rot="1117109">
              <a:off x="8421162" y="1028328"/>
              <a:ext cx="276541" cy="318514"/>
            </a:xfrm>
            <a:custGeom>
              <a:avLst/>
              <a:gdLst/>
              <a:ahLst/>
              <a:cxnLst/>
              <a:rect l="l" t="t" r="r" b="b"/>
              <a:pathLst>
                <a:path w="4500" h="5183" extrusionOk="0">
                  <a:moveTo>
                    <a:pt x="4499" y="0"/>
                  </a:moveTo>
                  <a:lnTo>
                    <a:pt x="1" y="31"/>
                  </a:lnTo>
                  <a:lnTo>
                    <a:pt x="1977" y="5046"/>
                  </a:lnTo>
                  <a:cubicBezTo>
                    <a:pt x="2007" y="5137"/>
                    <a:pt x="2091" y="5183"/>
                    <a:pt x="2174" y="5183"/>
                  </a:cubicBezTo>
                  <a:cubicBezTo>
                    <a:pt x="2258" y="5183"/>
                    <a:pt x="2341" y="5137"/>
                    <a:pt x="2372" y="5046"/>
                  </a:cubicBezTo>
                  <a:lnTo>
                    <a:pt x="4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 rot="1117109">
              <a:off x="10017184" y="1130256"/>
              <a:ext cx="270335" cy="350839"/>
            </a:xfrm>
            <a:custGeom>
              <a:avLst/>
              <a:gdLst/>
              <a:ahLst/>
              <a:cxnLst/>
              <a:rect l="l" t="t" r="r" b="b"/>
              <a:pathLst>
                <a:path w="4399" h="5709" extrusionOk="0">
                  <a:moveTo>
                    <a:pt x="4043" y="1"/>
                  </a:moveTo>
                  <a:lnTo>
                    <a:pt x="0" y="2037"/>
                  </a:lnTo>
                  <a:lnTo>
                    <a:pt x="4012" y="5654"/>
                  </a:lnTo>
                  <a:cubicBezTo>
                    <a:pt x="4059" y="5692"/>
                    <a:pt x="4114" y="5709"/>
                    <a:pt x="4167" y="5709"/>
                  </a:cubicBezTo>
                  <a:cubicBezTo>
                    <a:pt x="4288" y="5709"/>
                    <a:pt x="4398" y="5620"/>
                    <a:pt x="4377" y="5472"/>
                  </a:cubicBezTo>
                  <a:lnTo>
                    <a:pt x="4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 rot="1117109">
              <a:off x="7284907" y="439911"/>
              <a:ext cx="269044" cy="341436"/>
            </a:xfrm>
            <a:custGeom>
              <a:avLst/>
              <a:gdLst/>
              <a:ahLst/>
              <a:cxnLst/>
              <a:rect l="l" t="t" r="r" b="b"/>
              <a:pathLst>
                <a:path w="4378" h="5556" extrusionOk="0">
                  <a:moveTo>
                    <a:pt x="1" y="0"/>
                  </a:moveTo>
                  <a:lnTo>
                    <a:pt x="639" y="5350"/>
                  </a:lnTo>
                  <a:cubicBezTo>
                    <a:pt x="658" y="5482"/>
                    <a:pt x="759" y="5556"/>
                    <a:pt x="862" y="5556"/>
                  </a:cubicBezTo>
                  <a:cubicBezTo>
                    <a:pt x="925" y="5556"/>
                    <a:pt x="988" y="5529"/>
                    <a:pt x="1034" y="5471"/>
                  </a:cubicBezTo>
                  <a:lnTo>
                    <a:pt x="4378" y="11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 rot="1117109">
              <a:off x="7045964" y="233763"/>
              <a:ext cx="259703" cy="345247"/>
            </a:xfrm>
            <a:custGeom>
              <a:avLst/>
              <a:gdLst/>
              <a:ahLst/>
              <a:cxnLst/>
              <a:rect l="l" t="t" r="r" b="b"/>
              <a:pathLst>
                <a:path w="4226" h="5618" extrusionOk="0">
                  <a:moveTo>
                    <a:pt x="1" y="0"/>
                  </a:moveTo>
                  <a:lnTo>
                    <a:pt x="31" y="5411"/>
                  </a:lnTo>
                  <a:cubicBezTo>
                    <a:pt x="31" y="5536"/>
                    <a:pt x="132" y="5618"/>
                    <a:pt x="244" y="5618"/>
                  </a:cubicBezTo>
                  <a:cubicBezTo>
                    <a:pt x="295" y="5618"/>
                    <a:pt x="348" y="5601"/>
                    <a:pt x="396" y="5563"/>
                  </a:cubicBezTo>
                  <a:lnTo>
                    <a:pt x="4226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 rot="1117109">
              <a:off x="8118112" y="918791"/>
              <a:ext cx="278385" cy="324414"/>
            </a:xfrm>
            <a:custGeom>
              <a:avLst/>
              <a:gdLst/>
              <a:ahLst/>
              <a:cxnLst/>
              <a:rect l="l" t="t" r="r" b="b"/>
              <a:pathLst>
                <a:path w="4530" h="5279" extrusionOk="0">
                  <a:moveTo>
                    <a:pt x="1" y="1"/>
                  </a:moveTo>
                  <a:lnTo>
                    <a:pt x="1703" y="5137"/>
                  </a:lnTo>
                  <a:cubicBezTo>
                    <a:pt x="1735" y="5233"/>
                    <a:pt x="1816" y="5278"/>
                    <a:pt x="1900" y="5278"/>
                  </a:cubicBezTo>
                  <a:cubicBezTo>
                    <a:pt x="1976" y="5278"/>
                    <a:pt x="2055" y="5240"/>
                    <a:pt x="2098" y="5168"/>
                  </a:cubicBezTo>
                  <a:lnTo>
                    <a:pt x="4530" y="2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 rot="1117109">
              <a:off x="6796325" y="12158"/>
              <a:ext cx="274022" cy="346107"/>
            </a:xfrm>
            <a:custGeom>
              <a:avLst/>
              <a:gdLst/>
              <a:ahLst/>
              <a:cxnLst/>
              <a:rect l="l" t="t" r="r" b="b"/>
              <a:pathLst>
                <a:path w="4459" h="5632" extrusionOk="0">
                  <a:moveTo>
                    <a:pt x="416" y="0"/>
                  </a:moveTo>
                  <a:lnTo>
                    <a:pt x="21" y="5410"/>
                  </a:lnTo>
                  <a:cubicBezTo>
                    <a:pt x="0" y="5535"/>
                    <a:pt x="107" y="5631"/>
                    <a:pt x="226" y="5631"/>
                  </a:cubicBezTo>
                  <a:cubicBezTo>
                    <a:pt x="280" y="5631"/>
                    <a:pt x="338" y="5611"/>
                    <a:pt x="386" y="5562"/>
                  </a:cubicBezTo>
                  <a:lnTo>
                    <a:pt x="4459" y="1945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 rot="1117109">
              <a:off x="7838442" y="781014"/>
              <a:ext cx="276541" cy="329392"/>
            </a:xfrm>
            <a:custGeom>
              <a:avLst/>
              <a:gdLst/>
              <a:ahLst/>
              <a:cxnLst/>
              <a:rect l="l" t="t" r="r" b="b"/>
              <a:pathLst>
                <a:path w="4500" h="5360" extrusionOk="0">
                  <a:moveTo>
                    <a:pt x="0" y="1"/>
                  </a:moveTo>
                  <a:lnTo>
                    <a:pt x="1368" y="5229"/>
                  </a:lnTo>
                  <a:cubicBezTo>
                    <a:pt x="1402" y="5312"/>
                    <a:pt x="1490" y="5359"/>
                    <a:pt x="1578" y="5359"/>
                  </a:cubicBezTo>
                  <a:cubicBezTo>
                    <a:pt x="1650" y="5359"/>
                    <a:pt x="1722" y="5328"/>
                    <a:pt x="1763" y="5259"/>
                  </a:cubicBezTo>
                  <a:lnTo>
                    <a:pt x="4499" y="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 rot="1117109">
              <a:off x="6545940" y="-256574"/>
              <a:ext cx="303642" cy="340760"/>
            </a:xfrm>
            <a:custGeom>
              <a:avLst/>
              <a:gdLst/>
              <a:ahLst/>
              <a:cxnLst/>
              <a:rect l="l" t="t" r="r" b="b"/>
              <a:pathLst>
                <a:path w="4941" h="5545" extrusionOk="0">
                  <a:moveTo>
                    <a:pt x="1171" y="0"/>
                  </a:moveTo>
                  <a:lnTo>
                    <a:pt x="47" y="5259"/>
                  </a:lnTo>
                  <a:cubicBezTo>
                    <a:pt x="1" y="5419"/>
                    <a:pt x="111" y="5545"/>
                    <a:pt x="246" y="5545"/>
                  </a:cubicBezTo>
                  <a:cubicBezTo>
                    <a:pt x="290" y="5545"/>
                    <a:pt x="336" y="5532"/>
                    <a:pt x="381" y="5502"/>
                  </a:cubicBezTo>
                  <a:lnTo>
                    <a:pt x="4940" y="2493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 rot="1117109">
              <a:off x="7562010" y="626367"/>
              <a:ext cx="272793" cy="336643"/>
            </a:xfrm>
            <a:custGeom>
              <a:avLst/>
              <a:gdLst/>
              <a:ahLst/>
              <a:cxnLst/>
              <a:rect l="l" t="t" r="r" b="b"/>
              <a:pathLst>
                <a:path w="4439" h="5478" extrusionOk="0">
                  <a:moveTo>
                    <a:pt x="1" y="1"/>
                  </a:moveTo>
                  <a:lnTo>
                    <a:pt x="1004" y="5320"/>
                  </a:lnTo>
                  <a:cubicBezTo>
                    <a:pt x="1021" y="5423"/>
                    <a:pt x="1117" y="5478"/>
                    <a:pt x="1213" y="5478"/>
                  </a:cubicBezTo>
                  <a:cubicBezTo>
                    <a:pt x="1286" y="5478"/>
                    <a:pt x="1360" y="5446"/>
                    <a:pt x="1399" y="5381"/>
                  </a:cubicBezTo>
                  <a:lnTo>
                    <a:pt x="4439" y="8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 rot="1117109">
              <a:off x="6351120" y="169452"/>
              <a:ext cx="3999280" cy="812602"/>
            </a:xfrm>
            <a:custGeom>
              <a:avLst/>
              <a:gdLst/>
              <a:ahLst/>
              <a:cxnLst/>
              <a:rect l="l" t="t" r="r" b="b"/>
              <a:pathLst>
                <a:path w="65078" h="13223" fill="none" extrusionOk="0">
                  <a:moveTo>
                    <a:pt x="0" y="0"/>
                  </a:moveTo>
                  <a:cubicBezTo>
                    <a:pt x="6323" y="6292"/>
                    <a:pt x="18329" y="11095"/>
                    <a:pt x="32372" y="12189"/>
                  </a:cubicBezTo>
                  <a:cubicBezTo>
                    <a:pt x="45685" y="13222"/>
                    <a:pt x="57722" y="10639"/>
                    <a:pt x="65077" y="5867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8"/>
          <p:cNvSpPr/>
          <p:nvPr/>
        </p:nvSpPr>
        <p:spPr>
          <a:xfrm flipH="1">
            <a:off x="7258051" y="429670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flipH="1">
            <a:off x="7957167" y="1908297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flipH="1">
            <a:off x="5194706" y="423733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flipH="1">
            <a:off x="1240551" y="995810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flipH="1">
            <a:off x="8430724" y="36546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flipH="1">
            <a:off x="1099981" y="29643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flipH="1">
            <a:off x="8071422" y="49098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8"/>
          <p:cNvGrpSpPr/>
          <p:nvPr/>
        </p:nvGrpSpPr>
        <p:grpSpPr>
          <a:xfrm rot="-3818857" flipH="1">
            <a:off x="6466530" y="442930"/>
            <a:ext cx="1254455" cy="1079258"/>
            <a:chOff x="326026" y="2638174"/>
            <a:chExt cx="1254429" cy="1079235"/>
          </a:xfrm>
        </p:grpSpPr>
        <p:sp>
          <p:nvSpPr>
            <p:cNvPr id="272" name="Google Shape;272;p8"/>
            <p:cNvSpPr/>
            <p:nvPr/>
          </p:nvSpPr>
          <p:spPr>
            <a:xfrm>
              <a:off x="326026" y="2638174"/>
              <a:ext cx="1252797" cy="1079235"/>
            </a:xfrm>
            <a:custGeom>
              <a:avLst/>
              <a:gdLst/>
              <a:ahLst/>
              <a:cxnLst/>
              <a:rect l="l" t="t" r="r" b="b"/>
              <a:pathLst>
                <a:path w="23041" h="19848" extrusionOk="0">
                  <a:moveTo>
                    <a:pt x="23041" y="9908"/>
                  </a:moveTo>
                  <a:cubicBezTo>
                    <a:pt x="23041" y="9913"/>
                    <a:pt x="23041" y="9918"/>
                    <a:pt x="23041" y="9923"/>
                  </a:cubicBezTo>
                  <a:lnTo>
                    <a:pt x="23041" y="9923"/>
                  </a:lnTo>
                  <a:cubicBezTo>
                    <a:pt x="23041" y="9928"/>
                    <a:pt x="23041" y="9933"/>
                    <a:pt x="23041" y="9938"/>
                  </a:cubicBezTo>
                  <a:lnTo>
                    <a:pt x="23041" y="9908"/>
                  </a:lnTo>
                  <a:close/>
                  <a:moveTo>
                    <a:pt x="13065" y="1"/>
                  </a:moveTo>
                  <a:cubicBezTo>
                    <a:pt x="10715" y="1"/>
                    <a:pt x="8317" y="846"/>
                    <a:pt x="6323" y="2735"/>
                  </a:cubicBezTo>
                  <a:cubicBezTo>
                    <a:pt x="1" y="8722"/>
                    <a:pt x="3891" y="19361"/>
                    <a:pt x="12584" y="19847"/>
                  </a:cubicBezTo>
                  <a:lnTo>
                    <a:pt x="13132" y="19847"/>
                  </a:lnTo>
                  <a:cubicBezTo>
                    <a:pt x="14347" y="19847"/>
                    <a:pt x="15533" y="19634"/>
                    <a:pt x="16657" y="19209"/>
                  </a:cubicBezTo>
                  <a:cubicBezTo>
                    <a:pt x="20483" y="17721"/>
                    <a:pt x="23034" y="14051"/>
                    <a:pt x="23041" y="9923"/>
                  </a:cubicBezTo>
                  <a:lnTo>
                    <a:pt x="23041" y="9923"/>
                  </a:lnTo>
                  <a:cubicBezTo>
                    <a:pt x="23032" y="3980"/>
                    <a:pt x="18163" y="1"/>
                    <a:pt x="13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610286" y="2885030"/>
              <a:ext cx="175243" cy="213531"/>
            </a:xfrm>
            <a:custGeom>
              <a:avLst/>
              <a:gdLst/>
              <a:ahLst/>
              <a:cxnLst/>
              <a:rect l="l" t="t" r="r" b="b"/>
              <a:pathLst>
                <a:path w="3223" h="3927" extrusionOk="0">
                  <a:moveTo>
                    <a:pt x="2209" y="1"/>
                  </a:moveTo>
                  <a:cubicBezTo>
                    <a:pt x="1630" y="1"/>
                    <a:pt x="919" y="564"/>
                    <a:pt x="517" y="1416"/>
                  </a:cubicBezTo>
                  <a:cubicBezTo>
                    <a:pt x="1" y="2450"/>
                    <a:pt x="61" y="3544"/>
                    <a:pt x="700" y="3848"/>
                  </a:cubicBezTo>
                  <a:cubicBezTo>
                    <a:pt x="806" y="3901"/>
                    <a:pt x="922" y="3926"/>
                    <a:pt x="1043" y="3926"/>
                  </a:cubicBezTo>
                  <a:cubicBezTo>
                    <a:pt x="1614" y="3926"/>
                    <a:pt x="2310" y="3363"/>
                    <a:pt x="2736" y="2511"/>
                  </a:cubicBezTo>
                  <a:cubicBezTo>
                    <a:pt x="3223" y="1477"/>
                    <a:pt x="3162" y="383"/>
                    <a:pt x="2554" y="79"/>
                  </a:cubicBezTo>
                  <a:cubicBezTo>
                    <a:pt x="2448" y="26"/>
                    <a:pt x="2331" y="1"/>
                    <a:pt x="220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309411" y="2816030"/>
              <a:ext cx="122338" cy="130065"/>
            </a:xfrm>
            <a:custGeom>
              <a:avLst/>
              <a:gdLst/>
              <a:ahLst/>
              <a:cxnLst/>
              <a:rect l="l" t="t" r="r" b="b"/>
              <a:pathLst>
                <a:path w="2250" h="2392" extrusionOk="0">
                  <a:moveTo>
                    <a:pt x="684" y="1"/>
                  </a:moveTo>
                  <a:cubicBezTo>
                    <a:pt x="566" y="1"/>
                    <a:pt x="457" y="33"/>
                    <a:pt x="365" y="102"/>
                  </a:cubicBezTo>
                  <a:cubicBezTo>
                    <a:pt x="0" y="345"/>
                    <a:pt x="61" y="1044"/>
                    <a:pt x="486" y="1652"/>
                  </a:cubicBezTo>
                  <a:cubicBezTo>
                    <a:pt x="782" y="2107"/>
                    <a:pt x="1214" y="2391"/>
                    <a:pt x="1565" y="2391"/>
                  </a:cubicBezTo>
                  <a:cubicBezTo>
                    <a:pt x="1683" y="2391"/>
                    <a:pt x="1793" y="2359"/>
                    <a:pt x="1885" y="2290"/>
                  </a:cubicBezTo>
                  <a:cubicBezTo>
                    <a:pt x="2249" y="2047"/>
                    <a:pt x="2189" y="1348"/>
                    <a:pt x="1763" y="740"/>
                  </a:cubicBezTo>
                  <a:cubicBezTo>
                    <a:pt x="1467" y="285"/>
                    <a:pt x="1036" y="1"/>
                    <a:pt x="6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75579" y="2806678"/>
              <a:ext cx="47957" cy="41162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17" y="0"/>
                  </a:moveTo>
                  <a:cubicBezTo>
                    <a:pt x="183" y="0"/>
                    <a:pt x="0" y="395"/>
                    <a:pt x="243" y="639"/>
                  </a:cubicBezTo>
                  <a:cubicBezTo>
                    <a:pt x="324" y="720"/>
                    <a:pt x="422" y="757"/>
                    <a:pt x="517" y="757"/>
                  </a:cubicBezTo>
                  <a:cubicBezTo>
                    <a:pt x="706" y="757"/>
                    <a:pt x="882" y="608"/>
                    <a:pt x="882" y="365"/>
                  </a:cubicBezTo>
                  <a:cubicBezTo>
                    <a:pt x="88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95371" y="3208280"/>
              <a:ext cx="49642" cy="41760"/>
            </a:xfrm>
            <a:custGeom>
              <a:avLst/>
              <a:gdLst/>
              <a:ahLst/>
              <a:cxnLst/>
              <a:rect l="l" t="t" r="r" b="b"/>
              <a:pathLst>
                <a:path w="913" h="768" extrusionOk="0">
                  <a:moveTo>
                    <a:pt x="518" y="0"/>
                  </a:moveTo>
                  <a:cubicBezTo>
                    <a:pt x="183" y="0"/>
                    <a:pt x="1" y="426"/>
                    <a:pt x="244" y="669"/>
                  </a:cubicBezTo>
                  <a:cubicBezTo>
                    <a:pt x="321" y="736"/>
                    <a:pt x="416" y="767"/>
                    <a:pt x="511" y="767"/>
                  </a:cubicBezTo>
                  <a:cubicBezTo>
                    <a:pt x="714" y="767"/>
                    <a:pt x="913" y="624"/>
                    <a:pt x="913" y="396"/>
                  </a:cubicBezTo>
                  <a:cubicBezTo>
                    <a:pt x="913" y="183"/>
                    <a:pt x="730" y="0"/>
                    <a:pt x="5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83861" y="3249604"/>
              <a:ext cx="49642" cy="40836"/>
            </a:xfrm>
            <a:custGeom>
              <a:avLst/>
              <a:gdLst/>
              <a:ahLst/>
              <a:cxnLst/>
              <a:rect l="l" t="t" r="r" b="b"/>
              <a:pathLst>
                <a:path w="913" h="751" extrusionOk="0">
                  <a:moveTo>
                    <a:pt x="517" y="0"/>
                  </a:moveTo>
                  <a:cubicBezTo>
                    <a:pt x="183" y="0"/>
                    <a:pt x="0" y="395"/>
                    <a:pt x="244" y="639"/>
                  </a:cubicBezTo>
                  <a:cubicBezTo>
                    <a:pt x="321" y="716"/>
                    <a:pt x="417" y="750"/>
                    <a:pt x="512" y="750"/>
                  </a:cubicBezTo>
                  <a:cubicBezTo>
                    <a:pt x="714" y="750"/>
                    <a:pt x="912" y="593"/>
                    <a:pt x="912" y="365"/>
                  </a:cubicBezTo>
                  <a:cubicBezTo>
                    <a:pt x="91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011883" y="3442955"/>
              <a:ext cx="48011" cy="40836"/>
            </a:xfrm>
            <a:custGeom>
              <a:avLst/>
              <a:gdLst/>
              <a:ahLst/>
              <a:cxnLst/>
              <a:rect l="l" t="t" r="r" b="b"/>
              <a:pathLst>
                <a:path w="883" h="751" extrusionOk="0">
                  <a:moveTo>
                    <a:pt x="487" y="1"/>
                  </a:moveTo>
                  <a:cubicBezTo>
                    <a:pt x="153" y="1"/>
                    <a:pt x="1" y="396"/>
                    <a:pt x="214" y="639"/>
                  </a:cubicBezTo>
                  <a:cubicBezTo>
                    <a:pt x="291" y="716"/>
                    <a:pt x="387" y="751"/>
                    <a:pt x="482" y="751"/>
                  </a:cubicBezTo>
                  <a:cubicBezTo>
                    <a:pt x="685" y="751"/>
                    <a:pt x="882" y="593"/>
                    <a:pt x="882" y="365"/>
                  </a:cubicBezTo>
                  <a:cubicBezTo>
                    <a:pt x="882" y="153"/>
                    <a:pt x="700" y="1"/>
                    <a:pt x="4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716041" y="3271081"/>
              <a:ext cx="87648" cy="75309"/>
            </a:xfrm>
            <a:custGeom>
              <a:avLst/>
              <a:gdLst/>
              <a:ahLst/>
              <a:cxnLst/>
              <a:rect l="l" t="t" r="r" b="b"/>
              <a:pathLst>
                <a:path w="1612" h="1385" extrusionOk="0">
                  <a:moveTo>
                    <a:pt x="913" y="0"/>
                  </a:moveTo>
                  <a:cubicBezTo>
                    <a:pt x="305" y="0"/>
                    <a:pt x="1" y="730"/>
                    <a:pt x="427" y="1186"/>
                  </a:cubicBezTo>
                  <a:cubicBezTo>
                    <a:pt x="564" y="1323"/>
                    <a:pt x="735" y="1384"/>
                    <a:pt x="905" y="1384"/>
                  </a:cubicBezTo>
                  <a:cubicBezTo>
                    <a:pt x="1263" y="1384"/>
                    <a:pt x="1612" y="1112"/>
                    <a:pt x="1612" y="700"/>
                  </a:cubicBezTo>
                  <a:cubicBezTo>
                    <a:pt x="1612" y="304"/>
                    <a:pt x="1308" y="0"/>
                    <a:pt x="9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064788" y="2960391"/>
              <a:ext cx="87648" cy="75255"/>
            </a:xfrm>
            <a:custGeom>
              <a:avLst/>
              <a:gdLst/>
              <a:ahLst/>
              <a:cxnLst/>
              <a:rect l="l" t="t" r="r" b="b"/>
              <a:pathLst>
                <a:path w="1612" h="1384" extrusionOk="0">
                  <a:moveTo>
                    <a:pt x="912" y="0"/>
                  </a:moveTo>
                  <a:cubicBezTo>
                    <a:pt x="304" y="0"/>
                    <a:pt x="0" y="760"/>
                    <a:pt x="426" y="1185"/>
                  </a:cubicBezTo>
                  <a:cubicBezTo>
                    <a:pt x="563" y="1322"/>
                    <a:pt x="735" y="1384"/>
                    <a:pt x="904" y="1384"/>
                  </a:cubicBezTo>
                  <a:cubicBezTo>
                    <a:pt x="1262" y="1384"/>
                    <a:pt x="1611" y="1111"/>
                    <a:pt x="1611" y="699"/>
                  </a:cubicBezTo>
                  <a:cubicBezTo>
                    <a:pt x="1611" y="304"/>
                    <a:pt x="1308" y="0"/>
                    <a:pt x="91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215183" y="2732295"/>
              <a:ext cx="87648" cy="74711"/>
            </a:xfrm>
            <a:custGeom>
              <a:avLst/>
              <a:gdLst/>
              <a:ahLst/>
              <a:cxnLst/>
              <a:rect l="l" t="t" r="r" b="b"/>
              <a:pathLst>
                <a:path w="1612" h="1374" extrusionOk="0">
                  <a:moveTo>
                    <a:pt x="943" y="0"/>
                  </a:moveTo>
                  <a:cubicBezTo>
                    <a:pt x="304" y="0"/>
                    <a:pt x="0" y="730"/>
                    <a:pt x="426" y="1155"/>
                  </a:cubicBezTo>
                  <a:cubicBezTo>
                    <a:pt x="577" y="1306"/>
                    <a:pt x="757" y="1374"/>
                    <a:pt x="932" y="1374"/>
                  </a:cubicBezTo>
                  <a:cubicBezTo>
                    <a:pt x="1285" y="1374"/>
                    <a:pt x="1611" y="1096"/>
                    <a:pt x="1611" y="669"/>
                  </a:cubicBezTo>
                  <a:cubicBezTo>
                    <a:pt x="1611" y="304"/>
                    <a:pt x="1308" y="0"/>
                    <a:pt x="9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043311" y="3137214"/>
              <a:ext cx="142184" cy="143822"/>
            </a:xfrm>
            <a:custGeom>
              <a:avLst/>
              <a:gdLst/>
              <a:ahLst/>
              <a:cxnLst/>
              <a:rect l="l" t="t" r="r" b="b"/>
              <a:pathLst>
                <a:path w="2615" h="2645" extrusionOk="0">
                  <a:moveTo>
                    <a:pt x="1307" y="0"/>
                  </a:moveTo>
                  <a:cubicBezTo>
                    <a:pt x="578" y="0"/>
                    <a:pt x="0" y="608"/>
                    <a:pt x="0" y="1307"/>
                  </a:cubicBezTo>
                  <a:cubicBezTo>
                    <a:pt x="0" y="2037"/>
                    <a:pt x="578" y="2645"/>
                    <a:pt x="1307" y="2645"/>
                  </a:cubicBezTo>
                  <a:cubicBezTo>
                    <a:pt x="2037" y="2645"/>
                    <a:pt x="2614" y="2037"/>
                    <a:pt x="2614" y="1307"/>
                  </a:cubicBezTo>
                  <a:cubicBezTo>
                    <a:pt x="2614" y="608"/>
                    <a:pt x="2037" y="0"/>
                    <a:pt x="130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521061" y="2667862"/>
              <a:ext cx="1059394" cy="1047861"/>
            </a:xfrm>
            <a:custGeom>
              <a:avLst/>
              <a:gdLst/>
              <a:ahLst/>
              <a:cxnLst/>
              <a:rect l="l" t="t" r="r" b="b"/>
              <a:pathLst>
                <a:path w="19484" h="19271" extrusionOk="0">
                  <a:moveTo>
                    <a:pt x="12797" y="0"/>
                  </a:moveTo>
                  <a:cubicBezTo>
                    <a:pt x="12979" y="122"/>
                    <a:pt x="13162" y="243"/>
                    <a:pt x="13344" y="365"/>
                  </a:cubicBezTo>
                  <a:cubicBezTo>
                    <a:pt x="16900" y="2979"/>
                    <a:pt x="17326" y="8420"/>
                    <a:pt x="14317" y="12553"/>
                  </a:cubicBezTo>
                  <a:cubicBezTo>
                    <a:pt x="11976" y="15745"/>
                    <a:pt x="8238" y="17204"/>
                    <a:pt x="5046" y="16505"/>
                  </a:cubicBezTo>
                  <a:cubicBezTo>
                    <a:pt x="4073" y="16292"/>
                    <a:pt x="3161" y="15897"/>
                    <a:pt x="2371" y="15319"/>
                  </a:cubicBezTo>
                  <a:cubicBezTo>
                    <a:pt x="2250" y="15228"/>
                    <a:pt x="2158" y="15137"/>
                    <a:pt x="2037" y="15046"/>
                  </a:cubicBezTo>
                  <a:cubicBezTo>
                    <a:pt x="1125" y="14286"/>
                    <a:pt x="426" y="13283"/>
                    <a:pt x="0" y="12158"/>
                  </a:cubicBezTo>
                  <a:cubicBezTo>
                    <a:pt x="1186" y="16201"/>
                    <a:pt x="4772" y="19028"/>
                    <a:pt x="8967" y="19271"/>
                  </a:cubicBezTo>
                  <a:lnTo>
                    <a:pt x="9514" y="19271"/>
                  </a:lnTo>
                  <a:cubicBezTo>
                    <a:pt x="10700" y="19271"/>
                    <a:pt x="11915" y="19058"/>
                    <a:pt x="13040" y="18602"/>
                  </a:cubicBezTo>
                  <a:cubicBezTo>
                    <a:pt x="16931" y="17143"/>
                    <a:pt x="19484" y="13374"/>
                    <a:pt x="19423" y="9210"/>
                  </a:cubicBezTo>
                  <a:cubicBezTo>
                    <a:pt x="19362" y="5046"/>
                    <a:pt x="16688" y="1368"/>
                    <a:pt x="127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8"/>
          <p:cNvSpPr/>
          <p:nvPr/>
        </p:nvSpPr>
        <p:spPr>
          <a:xfrm flipH="1">
            <a:off x="2443761" y="428757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"/>
          <p:cNvSpPr/>
          <p:nvPr/>
        </p:nvSpPr>
        <p:spPr>
          <a:xfrm flipH="1">
            <a:off x="3986343" y="13581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8"/>
          <p:cNvSpPr/>
          <p:nvPr/>
        </p:nvSpPr>
        <p:spPr>
          <a:xfrm flipH="1">
            <a:off x="3865568" y="366451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1885950" y="1595400"/>
            <a:ext cx="5372100" cy="19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119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3D72-E739-4CA1-AA72-FE41D745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C9BA-4641-469E-A70D-359E7415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6652-995A-4636-845B-28011C12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EE2A-1798-4E85-9B7A-1DC05B97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5AC96-E9C2-4866-9A64-BA31EB03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0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2D15-B3BA-4490-BEEA-ACBD8343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17CC-38AF-40AE-A02C-69819020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28AF-2E2F-40B8-9910-FFF7D36B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A753-70AE-4DF2-8A0E-B52B095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A6EEB-A88E-41D1-AB66-1183DC23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75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2E79-BA02-4D96-9B08-F5B6088D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4B5F8-96CD-43E7-9702-616384BB3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CE31-4F1D-4DE2-A999-806DA2920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590DC-A5B9-41D9-A189-0CEE823A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B8D12-D2EF-416A-9148-50B26489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E8973-F1F2-4B6B-90F7-F4FC55F6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84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AF33-B71F-442D-94B4-FDBEBE11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23873-CD17-4A9E-A506-41EEBC4E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B38D8-07D9-4050-8F47-2099EF6B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E8EDA-B2E7-4603-959D-6B1BE38BB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F301F-0856-4981-BED3-9F049EA8A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B95E7-3291-409D-8D50-7E816502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E6347-967C-4241-BBBE-F6B10900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13480-6CAD-468D-9C84-A821FE2D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94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329E-02A4-4AB5-BD4E-1BC2C767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AC51B-C02B-413D-A32B-D1FEB131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43374-E3E1-4555-9EF2-28076C6D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EA404-A552-4853-B7AD-F30A79E4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9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5E36F-47FA-4C82-AAA3-F7AFF63A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A234F-6F30-47AD-BB06-D792C0AE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B22EA-A13F-4281-AE48-930D695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4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3898-DF01-4BF3-8C33-A6A9B295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8BEF-483E-43A5-B4EB-92AC8AAB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0620D-A3AF-411D-A96D-FAF8D86A0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FB3A1-7C78-49F3-A327-9D1A59D7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5175C-A288-4E91-8E55-EF1FA6FE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6C4A2-D67A-44D2-9609-D82F0F13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15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3996-0550-4B39-BA8C-A9E370A1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F898E-62FA-476B-A71E-7551FA501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CCEA7-5347-49D7-8DB0-55584CD31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06F4-A30A-4FAB-9902-86608D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3F57-65E6-4B3E-A180-22365A4F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8F655-0E8F-4775-B801-502A737B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700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313F-C545-49C3-AA4C-2399A833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936AF-E76D-419D-A097-0DA09E904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1941D-905D-444E-BE3A-388F2CC3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A813-490B-4902-9A56-CF6C6CC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81EF9-6E81-4E1D-9B4D-F781E3B9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63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D4C9E-F6BF-434A-A8A4-E6CA1A915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09B5D-996F-4A29-93F1-428B94A4E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D6EDA-F21C-4A0D-BACD-AE0121A8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6B596-0936-44D8-949F-B0A237D5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F90D-2FD6-44DB-A8D2-39BF6216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7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-27075" y="-20300"/>
            <a:ext cx="2409300" cy="51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/>
          <p:nvPr/>
        </p:nvSpPr>
        <p:spPr>
          <a:xfrm rot="5400000">
            <a:off x="1569986" y="-360169"/>
            <a:ext cx="2662014" cy="3361776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"/>
          <p:cNvSpPr/>
          <p:nvPr/>
        </p:nvSpPr>
        <p:spPr>
          <a:xfrm rot="5400000">
            <a:off x="1569986" y="2141654"/>
            <a:ext cx="2662014" cy="3361776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9"/>
          <p:cNvSpPr/>
          <p:nvPr/>
        </p:nvSpPr>
        <p:spPr>
          <a:xfrm>
            <a:off x="3710230" y="469626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899562" y="433398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9"/>
          <p:cNvSpPr/>
          <p:nvPr/>
        </p:nvSpPr>
        <p:spPr>
          <a:xfrm>
            <a:off x="2181381" y="404660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"/>
          <p:cNvSpPr/>
          <p:nvPr/>
        </p:nvSpPr>
        <p:spPr>
          <a:xfrm>
            <a:off x="2510415" y="400307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>
            <a:off x="434657" y="28284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899540" y="12562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3804955" y="10138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/>
          <p:nvPr/>
        </p:nvSpPr>
        <p:spPr>
          <a:xfrm>
            <a:off x="3897940" y="2622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9"/>
          <p:cNvSpPr txBox="1">
            <a:spLocks noGrp="1"/>
          </p:cNvSpPr>
          <p:nvPr>
            <p:ph type="title"/>
          </p:nvPr>
        </p:nvSpPr>
        <p:spPr>
          <a:xfrm>
            <a:off x="713225" y="1593075"/>
            <a:ext cx="3296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800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1" name="Google Shape;301;p9"/>
          <p:cNvSpPr txBox="1">
            <a:spLocks noGrp="1"/>
          </p:cNvSpPr>
          <p:nvPr>
            <p:ph type="subTitle" idx="1"/>
          </p:nvPr>
        </p:nvSpPr>
        <p:spPr>
          <a:xfrm>
            <a:off x="713225" y="3075375"/>
            <a:ext cx="32961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body" idx="2"/>
          </p:nvPr>
        </p:nvSpPr>
        <p:spPr>
          <a:xfrm>
            <a:off x="5044125" y="1629750"/>
            <a:ext cx="3363900" cy="18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4082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231680"/>
      </p:ext>
    </p:extLst>
  </p:cSld>
  <p:clrMapOvr>
    <a:masterClrMapping/>
  </p:clrMapOvr>
  <p:transition spd="med" advClick="0" advTm="0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8DA1-16F2-445B-A93E-2A4B46E17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99049-647C-444B-B346-A061C5E2F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1BA4-0C58-4D48-B023-78157351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BBB0E-BFF3-461C-A969-C24B07DD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0B6C9-5C9A-428A-B66C-55D5092B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6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3D72-E739-4CA1-AA72-FE41D745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C9BA-4641-469E-A70D-359E7415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6652-995A-4636-845B-28011C12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EE2A-1798-4E85-9B7A-1DC05B97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5AC96-E9C2-4866-9A64-BA31EB03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135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2D15-B3BA-4490-BEEA-ACBD8343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17CC-38AF-40AE-A02C-69819020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28AF-2E2F-40B8-9910-FFF7D36B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A753-70AE-4DF2-8A0E-B52B095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A6EEB-A88E-41D1-AB66-1183DC23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3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2E79-BA02-4D96-9B08-F5B6088D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4B5F8-96CD-43E7-9702-616384BB3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CE31-4F1D-4DE2-A999-806DA2920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590DC-A5B9-41D9-A189-0CEE823A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B8D12-D2EF-416A-9148-50B26489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E8973-F1F2-4B6B-90F7-F4FC55F6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92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AF33-B71F-442D-94B4-FDBEBE11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23873-CD17-4A9E-A506-41EEBC4E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B38D8-07D9-4050-8F47-2099EF6B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E8EDA-B2E7-4603-959D-6B1BE38BB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F301F-0856-4981-BED3-9F049EA8A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B95E7-3291-409D-8D50-7E816502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E6347-967C-4241-BBBE-F6B10900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13480-6CAD-468D-9C84-A821FE2D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446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329E-02A4-4AB5-BD4E-1BC2C767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AC51B-C02B-413D-A32B-D1FEB131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43374-E3E1-4555-9EF2-28076C6D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EA404-A552-4853-B7AD-F30A79E4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1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5E36F-47FA-4C82-AAA3-F7AFF63A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A234F-6F30-47AD-BB06-D792C0AE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B22EA-A13F-4281-AE48-930D695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66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3898-DF01-4BF3-8C33-A6A9B295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8BEF-483E-43A5-B4EB-92AC8AAB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0620D-A3AF-411D-A96D-FAF8D86A0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FB3A1-7C78-49F3-A327-9D1A59D7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5175C-A288-4E91-8E55-EF1FA6FE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6C4A2-D67A-44D2-9609-D82F0F13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549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3996-0550-4B39-BA8C-A9E370A1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F898E-62FA-476B-A71E-7551FA501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CCEA7-5347-49D7-8DB0-55584CD31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06F4-A30A-4FAB-9902-86608D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3F57-65E6-4B3E-A180-22365A4F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8F655-0E8F-4775-B801-502A737B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5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>
            <a:spLocks noGrp="1"/>
          </p:cNvSpPr>
          <p:nvPr>
            <p:ph type="body" idx="1"/>
          </p:nvPr>
        </p:nvSpPr>
        <p:spPr>
          <a:xfrm>
            <a:off x="713225" y="765200"/>
            <a:ext cx="7717500" cy="8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</a:lstStyle>
          <a:p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3286996" y="2044263"/>
            <a:ext cx="858443" cy="770718"/>
          </a:xfrm>
          <a:custGeom>
            <a:avLst/>
            <a:gdLst/>
            <a:ahLst/>
            <a:cxnLst/>
            <a:rect l="l" t="t" r="r" b="b"/>
            <a:pathLst>
              <a:path w="12506" h="11228" extrusionOk="0">
                <a:moveTo>
                  <a:pt x="5599" y="1"/>
                </a:moveTo>
                <a:cubicBezTo>
                  <a:pt x="4605" y="1"/>
                  <a:pt x="3571" y="279"/>
                  <a:pt x="2584" y="907"/>
                </a:cubicBezTo>
                <a:cubicBezTo>
                  <a:pt x="2250" y="1150"/>
                  <a:pt x="1915" y="1393"/>
                  <a:pt x="1642" y="1697"/>
                </a:cubicBezTo>
                <a:cubicBezTo>
                  <a:pt x="1156" y="2184"/>
                  <a:pt x="760" y="2731"/>
                  <a:pt x="487" y="3339"/>
                </a:cubicBezTo>
                <a:cubicBezTo>
                  <a:pt x="213" y="4007"/>
                  <a:pt x="61" y="4676"/>
                  <a:pt x="31" y="5375"/>
                </a:cubicBezTo>
                <a:cubicBezTo>
                  <a:pt x="0" y="5922"/>
                  <a:pt x="61" y="6439"/>
                  <a:pt x="183" y="6956"/>
                </a:cubicBezTo>
                <a:cubicBezTo>
                  <a:pt x="859" y="9680"/>
                  <a:pt x="3241" y="11228"/>
                  <a:pt x="5660" y="11228"/>
                </a:cubicBezTo>
                <a:cubicBezTo>
                  <a:pt x="7262" y="11228"/>
                  <a:pt x="8881" y="10549"/>
                  <a:pt x="10031" y="9083"/>
                </a:cubicBezTo>
                <a:cubicBezTo>
                  <a:pt x="10305" y="8719"/>
                  <a:pt x="10517" y="8354"/>
                  <a:pt x="10700" y="7928"/>
                </a:cubicBezTo>
                <a:cubicBezTo>
                  <a:pt x="10700" y="7928"/>
                  <a:pt x="10730" y="7898"/>
                  <a:pt x="10730" y="7898"/>
                </a:cubicBezTo>
                <a:cubicBezTo>
                  <a:pt x="12505" y="3893"/>
                  <a:pt x="9321" y="1"/>
                  <a:pt x="55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3286996" y="2413211"/>
            <a:ext cx="262969" cy="172499"/>
          </a:xfrm>
          <a:custGeom>
            <a:avLst/>
            <a:gdLst/>
            <a:ahLst/>
            <a:cxnLst/>
            <a:rect l="l" t="t" r="r" b="b"/>
            <a:pathLst>
              <a:path w="3831" h="2513" extrusionOk="0">
                <a:moveTo>
                  <a:pt x="0" y="0"/>
                </a:moveTo>
                <a:cubicBezTo>
                  <a:pt x="0" y="517"/>
                  <a:pt x="31" y="1064"/>
                  <a:pt x="183" y="1581"/>
                </a:cubicBezTo>
                <a:cubicBezTo>
                  <a:pt x="1502" y="2162"/>
                  <a:pt x="2689" y="2513"/>
                  <a:pt x="3285" y="2513"/>
                </a:cubicBezTo>
                <a:cubicBezTo>
                  <a:pt x="3500" y="2513"/>
                  <a:pt x="3638" y="2467"/>
                  <a:pt x="3678" y="2371"/>
                </a:cubicBezTo>
                <a:cubicBezTo>
                  <a:pt x="3830" y="2037"/>
                  <a:pt x="2432" y="1064"/>
                  <a:pt x="578" y="243"/>
                </a:cubicBezTo>
                <a:cubicBezTo>
                  <a:pt x="396" y="152"/>
                  <a:pt x="183" y="61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3675095" y="2480137"/>
            <a:ext cx="346370" cy="187669"/>
          </a:xfrm>
          <a:custGeom>
            <a:avLst/>
            <a:gdLst/>
            <a:ahLst/>
            <a:cxnLst/>
            <a:rect l="l" t="t" r="r" b="b"/>
            <a:pathLst>
              <a:path w="5046" h="2734" extrusionOk="0">
                <a:moveTo>
                  <a:pt x="521" y="0"/>
                </a:moveTo>
                <a:cubicBezTo>
                  <a:pt x="325" y="0"/>
                  <a:pt x="196" y="39"/>
                  <a:pt x="152" y="119"/>
                </a:cubicBezTo>
                <a:cubicBezTo>
                  <a:pt x="0" y="484"/>
                  <a:pt x="1429" y="1457"/>
                  <a:pt x="3283" y="2277"/>
                </a:cubicBezTo>
                <a:cubicBezTo>
                  <a:pt x="3648" y="2460"/>
                  <a:pt x="4012" y="2581"/>
                  <a:pt x="4347" y="2733"/>
                </a:cubicBezTo>
                <a:cubicBezTo>
                  <a:pt x="4620" y="2369"/>
                  <a:pt x="4863" y="2004"/>
                  <a:pt x="5046" y="1578"/>
                </a:cubicBezTo>
                <a:cubicBezTo>
                  <a:pt x="4681" y="1366"/>
                  <a:pt x="4255" y="1183"/>
                  <a:pt x="3830" y="1001"/>
                </a:cubicBezTo>
                <a:cubicBezTo>
                  <a:pt x="2423" y="378"/>
                  <a:pt x="1139" y="0"/>
                  <a:pt x="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3397578" y="2106453"/>
            <a:ext cx="415287" cy="204692"/>
          </a:xfrm>
          <a:custGeom>
            <a:avLst/>
            <a:gdLst/>
            <a:ahLst/>
            <a:cxnLst/>
            <a:rect l="l" t="t" r="r" b="b"/>
            <a:pathLst>
              <a:path w="6050" h="2982" extrusionOk="0">
                <a:moveTo>
                  <a:pt x="973" y="1"/>
                </a:moveTo>
                <a:cubicBezTo>
                  <a:pt x="608" y="244"/>
                  <a:pt x="304" y="487"/>
                  <a:pt x="0" y="791"/>
                </a:cubicBezTo>
                <a:cubicBezTo>
                  <a:pt x="700" y="1247"/>
                  <a:pt x="1459" y="1642"/>
                  <a:pt x="2219" y="1977"/>
                </a:cubicBezTo>
                <a:cubicBezTo>
                  <a:pt x="3636" y="2616"/>
                  <a:pt x="4914" y="2981"/>
                  <a:pt x="5527" y="2981"/>
                </a:cubicBezTo>
                <a:cubicBezTo>
                  <a:pt x="5730" y="2981"/>
                  <a:pt x="5859" y="2941"/>
                  <a:pt x="5897" y="2858"/>
                </a:cubicBezTo>
                <a:cubicBezTo>
                  <a:pt x="6049" y="2493"/>
                  <a:pt x="4651" y="1551"/>
                  <a:pt x="2797" y="700"/>
                </a:cubicBezTo>
                <a:cubicBezTo>
                  <a:pt x="2189" y="457"/>
                  <a:pt x="1581" y="214"/>
                  <a:pt x="9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2909332" y="2058678"/>
            <a:ext cx="1500250" cy="681277"/>
          </a:xfrm>
          <a:custGeom>
            <a:avLst/>
            <a:gdLst/>
            <a:ahLst/>
            <a:cxnLst/>
            <a:rect l="l" t="t" r="r" b="b"/>
            <a:pathLst>
              <a:path w="21856" h="9925" extrusionOk="0">
                <a:moveTo>
                  <a:pt x="758" y="0"/>
                </a:moveTo>
                <a:cubicBezTo>
                  <a:pt x="350" y="0"/>
                  <a:pt x="287" y="141"/>
                  <a:pt x="244" y="241"/>
                </a:cubicBezTo>
                <a:cubicBezTo>
                  <a:pt x="153" y="423"/>
                  <a:pt x="1" y="758"/>
                  <a:pt x="3101" y="2521"/>
                </a:cubicBezTo>
                <a:cubicBezTo>
                  <a:pt x="3861" y="2946"/>
                  <a:pt x="4743" y="3402"/>
                  <a:pt x="5715" y="3888"/>
                </a:cubicBezTo>
                <a:cubicBezTo>
                  <a:pt x="5746" y="3737"/>
                  <a:pt x="5806" y="3615"/>
                  <a:pt x="5837" y="3493"/>
                </a:cubicBezTo>
                <a:cubicBezTo>
                  <a:pt x="2736" y="1943"/>
                  <a:pt x="943" y="788"/>
                  <a:pt x="670" y="393"/>
                </a:cubicBezTo>
                <a:cubicBezTo>
                  <a:pt x="701" y="387"/>
                  <a:pt x="738" y="385"/>
                  <a:pt x="783" y="385"/>
                </a:cubicBezTo>
                <a:cubicBezTo>
                  <a:pt x="1704" y="385"/>
                  <a:pt x="5509" y="1581"/>
                  <a:pt x="11278" y="4132"/>
                </a:cubicBezTo>
                <a:cubicBezTo>
                  <a:pt x="17326" y="6806"/>
                  <a:pt x="20822" y="8904"/>
                  <a:pt x="21187" y="9481"/>
                </a:cubicBezTo>
                <a:cubicBezTo>
                  <a:pt x="21160" y="9485"/>
                  <a:pt x="21129" y="9487"/>
                  <a:pt x="21093" y="9487"/>
                </a:cubicBezTo>
                <a:cubicBezTo>
                  <a:pt x="20518" y="9487"/>
                  <a:pt x="18770" y="9022"/>
                  <a:pt x="16080" y="7992"/>
                </a:cubicBezTo>
                <a:cubicBezTo>
                  <a:pt x="16019" y="8144"/>
                  <a:pt x="15959" y="8265"/>
                  <a:pt x="15867" y="8387"/>
                </a:cubicBezTo>
                <a:cubicBezTo>
                  <a:pt x="16627" y="8661"/>
                  <a:pt x="17326" y="8904"/>
                  <a:pt x="17965" y="9147"/>
                </a:cubicBezTo>
                <a:cubicBezTo>
                  <a:pt x="19772" y="9749"/>
                  <a:pt x="20663" y="9924"/>
                  <a:pt x="21116" y="9924"/>
                </a:cubicBezTo>
                <a:cubicBezTo>
                  <a:pt x="21508" y="9924"/>
                  <a:pt x="21570" y="9793"/>
                  <a:pt x="21612" y="9694"/>
                </a:cubicBezTo>
                <a:cubicBezTo>
                  <a:pt x="21703" y="9481"/>
                  <a:pt x="21855" y="9117"/>
                  <a:pt x="18755" y="7384"/>
                </a:cubicBezTo>
                <a:cubicBezTo>
                  <a:pt x="16840" y="6320"/>
                  <a:pt x="14256" y="5044"/>
                  <a:pt x="11460" y="3797"/>
                </a:cubicBezTo>
                <a:cubicBezTo>
                  <a:pt x="8633" y="2551"/>
                  <a:pt x="5958" y="1487"/>
                  <a:pt x="3892" y="788"/>
                </a:cubicBezTo>
                <a:cubicBezTo>
                  <a:pt x="2107" y="177"/>
                  <a:pt x="1216" y="0"/>
                  <a:pt x="7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"/>
          <p:cNvSpPr/>
          <p:nvPr/>
        </p:nvSpPr>
        <p:spPr>
          <a:xfrm flipH="1">
            <a:off x="7663065" y="44656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"/>
          <p:cNvSpPr/>
          <p:nvPr/>
        </p:nvSpPr>
        <p:spPr>
          <a:xfrm flipH="1">
            <a:off x="398032" y="38305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"/>
          <p:cNvSpPr/>
          <p:nvPr/>
        </p:nvSpPr>
        <p:spPr>
          <a:xfrm flipH="1">
            <a:off x="277270" y="1112069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"/>
          <p:cNvSpPr/>
          <p:nvPr/>
        </p:nvSpPr>
        <p:spPr>
          <a:xfrm flipH="1">
            <a:off x="5536527" y="2027610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0"/>
          <p:cNvSpPr/>
          <p:nvPr/>
        </p:nvSpPr>
        <p:spPr>
          <a:xfrm flipH="1">
            <a:off x="8117300" y="3951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0"/>
          <p:cNvSpPr/>
          <p:nvPr/>
        </p:nvSpPr>
        <p:spPr>
          <a:xfrm flipH="1">
            <a:off x="713220" y="2585712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0"/>
          <p:cNvSpPr/>
          <p:nvPr/>
        </p:nvSpPr>
        <p:spPr>
          <a:xfrm flipH="1">
            <a:off x="8290236" y="111206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"/>
          <p:cNvSpPr/>
          <p:nvPr/>
        </p:nvSpPr>
        <p:spPr>
          <a:xfrm flipH="1">
            <a:off x="3257075" y="335616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"/>
          <p:cNvSpPr/>
          <p:nvPr/>
        </p:nvSpPr>
        <p:spPr>
          <a:xfrm flipH="1">
            <a:off x="3397582" y="38164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0"/>
          <p:cNvSpPr/>
          <p:nvPr/>
        </p:nvSpPr>
        <p:spPr>
          <a:xfrm flipH="1">
            <a:off x="3655832" y="424651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0"/>
          <p:cNvSpPr/>
          <p:nvPr/>
        </p:nvSpPr>
        <p:spPr>
          <a:xfrm flipH="1">
            <a:off x="8629282" y="2797053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"/>
          <p:cNvSpPr/>
          <p:nvPr/>
        </p:nvSpPr>
        <p:spPr>
          <a:xfrm flipH="1">
            <a:off x="6307245" y="502437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8947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313F-C545-49C3-AA4C-2399A833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936AF-E76D-419D-A097-0DA09E904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1941D-905D-444E-BE3A-388F2CC3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A813-490B-4902-9A56-CF6C6CC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81EF9-6E81-4E1D-9B4D-F781E3B9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06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D4C9E-F6BF-434A-A8A4-E6CA1A915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09B5D-996F-4A29-93F1-428B94A4E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D6EDA-F21C-4A0D-BACD-AE0121A8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6B596-0936-44D8-949F-B0A237D5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F90D-2FD6-44DB-A8D2-39BF6216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11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981376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1"/>
          <p:cNvGrpSpPr/>
          <p:nvPr/>
        </p:nvGrpSpPr>
        <p:grpSpPr>
          <a:xfrm>
            <a:off x="0" y="3110320"/>
            <a:ext cx="9144029" cy="2033226"/>
            <a:chOff x="0" y="3110320"/>
            <a:chExt cx="9144029" cy="2033226"/>
          </a:xfrm>
        </p:grpSpPr>
        <p:sp>
          <p:nvSpPr>
            <p:cNvPr id="324" name="Google Shape;324;p11"/>
            <p:cNvSpPr/>
            <p:nvPr/>
          </p:nvSpPr>
          <p:spPr>
            <a:xfrm>
              <a:off x="0" y="3110320"/>
              <a:ext cx="1610005" cy="2033226"/>
            </a:xfrm>
            <a:custGeom>
              <a:avLst/>
              <a:gdLst/>
              <a:ahLst/>
              <a:cxnLst/>
              <a:rect l="l" t="t" r="r" b="b"/>
              <a:pathLst>
                <a:path w="61521" h="77693" extrusionOk="0">
                  <a:moveTo>
                    <a:pt x="57418" y="1"/>
                  </a:moveTo>
                  <a:cubicBezTo>
                    <a:pt x="57418" y="1156"/>
                    <a:pt x="56506" y="2068"/>
                    <a:pt x="55381" y="2068"/>
                  </a:cubicBezTo>
                  <a:cubicBezTo>
                    <a:pt x="54226" y="2068"/>
                    <a:pt x="53314" y="1156"/>
                    <a:pt x="53314" y="31"/>
                  </a:cubicBezTo>
                  <a:lnTo>
                    <a:pt x="49211" y="31"/>
                  </a:lnTo>
                  <a:cubicBezTo>
                    <a:pt x="49272" y="1186"/>
                    <a:pt x="48329" y="2159"/>
                    <a:pt x="47174" y="2159"/>
                  </a:cubicBezTo>
                  <a:cubicBezTo>
                    <a:pt x="45989" y="2159"/>
                    <a:pt x="45077" y="1186"/>
                    <a:pt x="45107" y="31"/>
                  </a:cubicBezTo>
                  <a:lnTo>
                    <a:pt x="41004" y="31"/>
                  </a:lnTo>
                  <a:cubicBezTo>
                    <a:pt x="40973" y="1126"/>
                    <a:pt x="40062" y="2007"/>
                    <a:pt x="38967" y="2007"/>
                  </a:cubicBezTo>
                  <a:cubicBezTo>
                    <a:pt x="37873" y="2007"/>
                    <a:pt x="36961" y="1126"/>
                    <a:pt x="36900" y="31"/>
                  </a:cubicBezTo>
                  <a:lnTo>
                    <a:pt x="32797" y="31"/>
                  </a:lnTo>
                  <a:cubicBezTo>
                    <a:pt x="32797" y="1156"/>
                    <a:pt x="31885" y="2068"/>
                    <a:pt x="30761" y="2068"/>
                  </a:cubicBezTo>
                  <a:cubicBezTo>
                    <a:pt x="29636" y="2068"/>
                    <a:pt x="28694" y="1156"/>
                    <a:pt x="28694" y="31"/>
                  </a:cubicBezTo>
                  <a:lnTo>
                    <a:pt x="24621" y="31"/>
                  </a:lnTo>
                  <a:cubicBezTo>
                    <a:pt x="24621" y="1156"/>
                    <a:pt x="23678" y="2068"/>
                    <a:pt x="22554" y="2068"/>
                  </a:cubicBezTo>
                  <a:cubicBezTo>
                    <a:pt x="21429" y="2068"/>
                    <a:pt x="20517" y="1156"/>
                    <a:pt x="20517" y="31"/>
                  </a:cubicBezTo>
                  <a:lnTo>
                    <a:pt x="16414" y="31"/>
                  </a:lnTo>
                  <a:cubicBezTo>
                    <a:pt x="16444" y="1186"/>
                    <a:pt x="15532" y="2159"/>
                    <a:pt x="14347" y="2159"/>
                  </a:cubicBezTo>
                  <a:cubicBezTo>
                    <a:pt x="13192" y="2159"/>
                    <a:pt x="12250" y="1186"/>
                    <a:pt x="12310" y="31"/>
                  </a:cubicBezTo>
                  <a:lnTo>
                    <a:pt x="8207" y="31"/>
                  </a:lnTo>
                  <a:cubicBezTo>
                    <a:pt x="8268" y="1186"/>
                    <a:pt x="7325" y="2159"/>
                    <a:pt x="6140" y="2159"/>
                  </a:cubicBezTo>
                  <a:cubicBezTo>
                    <a:pt x="4985" y="2159"/>
                    <a:pt x="4043" y="1186"/>
                    <a:pt x="4103" y="31"/>
                  </a:cubicBezTo>
                  <a:lnTo>
                    <a:pt x="0" y="31"/>
                  </a:lnTo>
                  <a:lnTo>
                    <a:pt x="122" y="77692"/>
                  </a:lnTo>
                  <a:lnTo>
                    <a:pt x="61521" y="77692"/>
                  </a:lnTo>
                  <a:lnTo>
                    <a:pt x="615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1506404" y="3110320"/>
              <a:ext cx="1610005" cy="2033226"/>
            </a:xfrm>
            <a:custGeom>
              <a:avLst/>
              <a:gdLst/>
              <a:ahLst/>
              <a:cxnLst/>
              <a:rect l="l" t="t" r="r" b="b"/>
              <a:pathLst>
                <a:path w="61521" h="77693" extrusionOk="0">
                  <a:moveTo>
                    <a:pt x="57418" y="1"/>
                  </a:moveTo>
                  <a:cubicBezTo>
                    <a:pt x="57418" y="1156"/>
                    <a:pt x="56506" y="2068"/>
                    <a:pt x="55381" y="2068"/>
                  </a:cubicBezTo>
                  <a:cubicBezTo>
                    <a:pt x="54226" y="2068"/>
                    <a:pt x="53314" y="1156"/>
                    <a:pt x="53314" y="31"/>
                  </a:cubicBezTo>
                  <a:lnTo>
                    <a:pt x="49211" y="31"/>
                  </a:lnTo>
                  <a:cubicBezTo>
                    <a:pt x="49272" y="1186"/>
                    <a:pt x="48329" y="2159"/>
                    <a:pt x="47174" y="2159"/>
                  </a:cubicBezTo>
                  <a:cubicBezTo>
                    <a:pt x="45989" y="2159"/>
                    <a:pt x="45077" y="1186"/>
                    <a:pt x="45107" y="31"/>
                  </a:cubicBezTo>
                  <a:lnTo>
                    <a:pt x="41004" y="31"/>
                  </a:lnTo>
                  <a:cubicBezTo>
                    <a:pt x="40973" y="1126"/>
                    <a:pt x="40062" y="2007"/>
                    <a:pt x="38967" y="2007"/>
                  </a:cubicBezTo>
                  <a:cubicBezTo>
                    <a:pt x="37873" y="2007"/>
                    <a:pt x="36961" y="1126"/>
                    <a:pt x="36900" y="31"/>
                  </a:cubicBezTo>
                  <a:lnTo>
                    <a:pt x="32797" y="31"/>
                  </a:lnTo>
                  <a:cubicBezTo>
                    <a:pt x="32797" y="1156"/>
                    <a:pt x="31885" y="2068"/>
                    <a:pt x="30761" y="2068"/>
                  </a:cubicBezTo>
                  <a:cubicBezTo>
                    <a:pt x="29636" y="2068"/>
                    <a:pt x="28694" y="1156"/>
                    <a:pt x="28694" y="31"/>
                  </a:cubicBezTo>
                  <a:lnTo>
                    <a:pt x="24621" y="31"/>
                  </a:lnTo>
                  <a:cubicBezTo>
                    <a:pt x="24621" y="1156"/>
                    <a:pt x="23678" y="2068"/>
                    <a:pt x="22554" y="2068"/>
                  </a:cubicBezTo>
                  <a:cubicBezTo>
                    <a:pt x="21429" y="2068"/>
                    <a:pt x="20517" y="1156"/>
                    <a:pt x="20517" y="31"/>
                  </a:cubicBezTo>
                  <a:lnTo>
                    <a:pt x="16414" y="31"/>
                  </a:lnTo>
                  <a:cubicBezTo>
                    <a:pt x="16444" y="1186"/>
                    <a:pt x="15532" y="2159"/>
                    <a:pt x="14347" y="2159"/>
                  </a:cubicBezTo>
                  <a:cubicBezTo>
                    <a:pt x="13192" y="2159"/>
                    <a:pt x="12250" y="1186"/>
                    <a:pt x="12310" y="31"/>
                  </a:cubicBezTo>
                  <a:lnTo>
                    <a:pt x="8207" y="31"/>
                  </a:lnTo>
                  <a:cubicBezTo>
                    <a:pt x="8268" y="1186"/>
                    <a:pt x="7325" y="2159"/>
                    <a:pt x="6140" y="2159"/>
                  </a:cubicBezTo>
                  <a:cubicBezTo>
                    <a:pt x="4985" y="2159"/>
                    <a:pt x="4043" y="1186"/>
                    <a:pt x="4103" y="31"/>
                  </a:cubicBezTo>
                  <a:lnTo>
                    <a:pt x="0" y="31"/>
                  </a:lnTo>
                  <a:lnTo>
                    <a:pt x="122" y="77692"/>
                  </a:lnTo>
                  <a:lnTo>
                    <a:pt x="61521" y="77692"/>
                  </a:lnTo>
                  <a:lnTo>
                    <a:pt x="615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3016598" y="3110320"/>
              <a:ext cx="1610005" cy="2033226"/>
            </a:xfrm>
            <a:custGeom>
              <a:avLst/>
              <a:gdLst/>
              <a:ahLst/>
              <a:cxnLst/>
              <a:rect l="l" t="t" r="r" b="b"/>
              <a:pathLst>
                <a:path w="61521" h="77693" extrusionOk="0">
                  <a:moveTo>
                    <a:pt x="57418" y="1"/>
                  </a:moveTo>
                  <a:cubicBezTo>
                    <a:pt x="57418" y="1156"/>
                    <a:pt x="56506" y="2068"/>
                    <a:pt x="55381" y="2068"/>
                  </a:cubicBezTo>
                  <a:cubicBezTo>
                    <a:pt x="54226" y="2068"/>
                    <a:pt x="53314" y="1156"/>
                    <a:pt x="53314" y="31"/>
                  </a:cubicBezTo>
                  <a:lnTo>
                    <a:pt x="49211" y="31"/>
                  </a:lnTo>
                  <a:cubicBezTo>
                    <a:pt x="49272" y="1186"/>
                    <a:pt x="48329" y="2159"/>
                    <a:pt x="47174" y="2159"/>
                  </a:cubicBezTo>
                  <a:cubicBezTo>
                    <a:pt x="45989" y="2159"/>
                    <a:pt x="45077" y="1186"/>
                    <a:pt x="45107" y="31"/>
                  </a:cubicBezTo>
                  <a:lnTo>
                    <a:pt x="41004" y="31"/>
                  </a:lnTo>
                  <a:cubicBezTo>
                    <a:pt x="40973" y="1126"/>
                    <a:pt x="40062" y="2007"/>
                    <a:pt x="38967" y="2007"/>
                  </a:cubicBezTo>
                  <a:cubicBezTo>
                    <a:pt x="37873" y="2007"/>
                    <a:pt x="36961" y="1126"/>
                    <a:pt x="36900" y="31"/>
                  </a:cubicBezTo>
                  <a:lnTo>
                    <a:pt x="32797" y="31"/>
                  </a:lnTo>
                  <a:cubicBezTo>
                    <a:pt x="32797" y="1156"/>
                    <a:pt x="31885" y="2068"/>
                    <a:pt x="30761" y="2068"/>
                  </a:cubicBezTo>
                  <a:cubicBezTo>
                    <a:pt x="29636" y="2068"/>
                    <a:pt x="28694" y="1156"/>
                    <a:pt x="28694" y="31"/>
                  </a:cubicBezTo>
                  <a:lnTo>
                    <a:pt x="24621" y="31"/>
                  </a:lnTo>
                  <a:cubicBezTo>
                    <a:pt x="24621" y="1156"/>
                    <a:pt x="23678" y="2068"/>
                    <a:pt x="22554" y="2068"/>
                  </a:cubicBezTo>
                  <a:cubicBezTo>
                    <a:pt x="21429" y="2068"/>
                    <a:pt x="20517" y="1156"/>
                    <a:pt x="20517" y="31"/>
                  </a:cubicBezTo>
                  <a:lnTo>
                    <a:pt x="16414" y="31"/>
                  </a:lnTo>
                  <a:cubicBezTo>
                    <a:pt x="16444" y="1186"/>
                    <a:pt x="15532" y="2159"/>
                    <a:pt x="14347" y="2159"/>
                  </a:cubicBezTo>
                  <a:cubicBezTo>
                    <a:pt x="13192" y="2159"/>
                    <a:pt x="12250" y="1186"/>
                    <a:pt x="12310" y="31"/>
                  </a:cubicBezTo>
                  <a:lnTo>
                    <a:pt x="8207" y="31"/>
                  </a:lnTo>
                  <a:cubicBezTo>
                    <a:pt x="8268" y="1186"/>
                    <a:pt x="7325" y="2159"/>
                    <a:pt x="6140" y="2159"/>
                  </a:cubicBezTo>
                  <a:cubicBezTo>
                    <a:pt x="4985" y="2159"/>
                    <a:pt x="4043" y="1186"/>
                    <a:pt x="4103" y="31"/>
                  </a:cubicBezTo>
                  <a:lnTo>
                    <a:pt x="0" y="31"/>
                  </a:lnTo>
                  <a:lnTo>
                    <a:pt x="122" y="77692"/>
                  </a:lnTo>
                  <a:lnTo>
                    <a:pt x="61521" y="77692"/>
                  </a:lnTo>
                  <a:lnTo>
                    <a:pt x="615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23002" y="3110320"/>
              <a:ext cx="1610005" cy="2033226"/>
            </a:xfrm>
            <a:custGeom>
              <a:avLst/>
              <a:gdLst/>
              <a:ahLst/>
              <a:cxnLst/>
              <a:rect l="l" t="t" r="r" b="b"/>
              <a:pathLst>
                <a:path w="61521" h="77693" extrusionOk="0">
                  <a:moveTo>
                    <a:pt x="57418" y="1"/>
                  </a:moveTo>
                  <a:cubicBezTo>
                    <a:pt x="57418" y="1156"/>
                    <a:pt x="56506" y="2068"/>
                    <a:pt x="55381" y="2068"/>
                  </a:cubicBezTo>
                  <a:cubicBezTo>
                    <a:pt x="54226" y="2068"/>
                    <a:pt x="53314" y="1156"/>
                    <a:pt x="53314" y="31"/>
                  </a:cubicBezTo>
                  <a:lnTo>
                    <a:pt x="49211" y="31"/>
                  </a:lnTo>
                  <a:cubicBezTo>
                    <a:pt x="49272" y="1186"/>
                    <a:pt x="48329" y="2159"/>
                    <a:pt x="47174" y="2159"/>
                  </a:cubicBezTo>
                  <a:cubicBezTo>
                    <a:pt x="45989" y="2159"/>
                    <a:pt x="45077" y="1186"/>
                    <a:pt x="45107" y="31"/>
                  </a:cubicBezTo>
                  <a:lnTo>
                    <a:pt x="41004" y="31"/>
                  </a:lnTo>
                  <a:cubicBezTo>
                    <a:pt x="40973" y="1126"/>
                    <a:pt x="40062" y="2007"/>
                    <a:pt x="38967" y="2007"/>
                  </a:cubicBezTo>
                  <a:cubicBezTo>
                    <a:pt x="37873" y="2007"/>
                    <a:pt x="36961" y="1126"/>
                    <a:pt x="36900" y="31"/>
                  </a:cubicBezTo>
                  <a:lnTo>
                    <a:pt x="32797" y="31"/>
                  </a:lnTo>
                  <a:cubicBezTo>
                    <a:pt x="32797" y="1156"/>
                    <a:pt x="31885" y="2068"/>
                    <a:pt x="30761" y="2068"/>
                  </a:cubicBezTo>
                  <a:cubicBezTo>
                    <a:pt x="29636" y="2068"/>
                    <a:pt x="28694" y="1156"/>
                    <a:pt x="28694" y="31"/>
                  </a:cubicBezTo>
                  <a:lnTo>
                    <a:pt x="24621" y="31"/>
                  </a:lnTo>
                  <a:cubicBezTo>
                    <a:pt x="24621" y="1156"/>
                    <a:pt x="23678" y="2068"/>
                    <a:pt x="22554" y="2068"/>
                  </a:cubicBezTo>
                  <a:cubicBezTo>
                    <a:pt x="21429" y="2068"/>
                    <a:pt x="20517" y="1156"/>
                    <a:pt x="20517" y="31"/>
                  </a:cubicBezTo>
                  <a:lnTo>
                    <a:pt x="16414" y="31"/>
                  </a:lnTo>
                  <a:cubicBezTo>
                    <a:pt x="16444" y="1186"/>
                    <a:pt x="15532" y="2159"/>
                    <a:pt x="14347" y="2159"/>
                  </a:cubicBezTo>
                  <a:cubicBezTo>
                    <a:pt x="13192" y="2159"/>
                    <a:pt x="12250" y="1186"/>
                    <a:pt x="12310" y="31"/>
                  </a:cubicBezTo>
                  <a:lnTo>
                    <a:pt x="8207" y="31"/>
                  </a:lnTo>
                  <a:cubicBezTo>
                    <a:pt x="8268" y="1186"/>
                    <a:pt x="7325" y="2159"/>
                    <a:pt x="6140" y="2159"/>
                  </a:cubicBezTo>
                  <a:cubicBezTo>
                    <a:pt x="4985" y="2159"/>
                    <a:pt x="4043" y="1186"/>
                    <a:pt x="4103" y="31"/>
                  </a:cubicBezTo>
                  <a:lnTo>
                    <a:pt x="0" y="31"/>
                  </a:lnTo>
                  <a:lnTo>
                    <a:pt x="122" y="77692"/>
                  </a:lnTo>
                  <a:lnTo>
                    <a:pt x="61521" y="77692"/>
                  </a:lnTo>
                  <a:lnTo>
                    <a:pt x="615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027620" y="3110320"/>
              <a:ext cx="1610005" cy="2033226"/>
            </a:xfrm>
            <a:custGeom>
              <a:avLst/>
              <a:gdLst/>
              <a:ahLst/>
              <a:cxnLst/>
              <a:rect l="l" t="t" r="r" b="b"/>
              <a:pathLst>
                <a:path w="61521" h="77693" extrusionOk="0">
                  <a:moveTo>
                    <a:pt x="57418" y="1"/>
                  </a:moveTo>
                  <a:cubicBezTo>
                    <a:pt x="57418" y="1156"/>
                    <a:pt x="56506" y="2068"/>
                    <a:pt x="55381" y="2068"/>
                  </a:cubicBezTo>
                  <a:cubicBezTo>
                    <a:pt x="54226" y="2068"/>
                    <a:pt x="53314" y="1156"/>
                    <a:pt x="53314" y="31"/>
                  </a:cubicBezTo>
                  <a:lnTo>
                    <a:pt x="49211" y="31"/>
                  </a:lnTo>
                  <a:cubicBezTo>
                    <a:pt x="49272" y="1186"/>
                    <a:pt x="48329" y="2159"/>
                    <a:pt x="47174" y="2159"/>
                  </a:cubicBezTo>
                  <a:cubicBezTo>
                    <a:pt x="45989" y="2159"/>
                    <a:pt x="45077" y="1186"/>
                    <a:pt x="45107" y="31"/>
                  </a:cubicBezTo>
                  <a:lnTo>
                    <a:pt x="41004" y="31"/>
                  </a:lnTo>
                  <a:cubicBezTo>
                    <a:pt x="40973" y="1126"/>
                    <a:pt x="40062" y="2007"/>
                    <a:pt x="38967" y="2007"/>
                  </a:cubicBezTo>
                  <a:cubicBezTo>
                    <a:pt x="37873" y="2007"/>
                    <a:pt x="36961" y="1126"/>
                    <a:pt x="36900" y="31"/>
                  </a:cubicBezTo>
                  <a:lnTo>
                    <a:pt x="32797" y="31"/>
                  </a:lnTo>
                  <a:cubicBezTo>
                    <a:pt x="32797" y="1156"/>
                    <a:pt x="31885" y="2068"/>
                    <a:pt x="30761" y="2068"/>
                  </a:cubicBezTo>
                  <a:cubicBezTo>
                    <a:pt x="29636" y="2068"/>
                    <a:pt x="28694" y="1156"/>
                    <a:pt x="28694" y="31"/>
                  </a:cubicBezTo>
                  <a:lnTo>
                    <a:pt x="24621" y="31"/>
                  </a:lnTo>
                  <a:cubicBezTo>
                    <a:pt x="24621" y="1156"/>
                    <a:pt x="23678" y="2068"/>
                    <a:pt x="22554" y="2068"/>
                  </a:cubicBezTo>
                  <a:cubicBezTo>
                    <a:pt x="21429" y="2068"/>
                    <a:pt x="20517" y="1156"/>
                    <a:pt x="20517" y="31"/>
                  </a:cubicBezTo>
                  <a:lnTo>
                    <a:pt x="16414" y="31"/>
                  </a:lnTo>
                  <a:cubicBezTo>
                    <a:pt x="16444" y="1186"/>
                    <a:pt x="15532" y="2159"/>
                    <a:pt x="14347" y="2159"/>
                  </a:cubicBezTo>
                  <a:cubicBezTo>
                    <a:pt x="13192" y="2159"/>
                    <a:pt x="12250" y="1186"/>
                    <a:pt x="12310" y="31"/>
                  </a:cubicBezTo>
                  <a:lnTo>
                    <a:pt x="8207" y="31"/>
                  </a:lnTo>
                  <a:cubicBezTo>
                    <a:pt x="8268" y="1186"/>
                    <a:pt x="7325" y="2159"/>
                    <a:pt x="6140" y="2159"/>
                  </a:cubicBezTo>
                  <a:cubicBezTo>
                    <a:pt x="4985" y="2159"/>
                    <a:pt x="4043" y="1186"/>
                    <a:pt x="4103" y="31"/>
                  </a:cubicBezTo>
                  <a:lnTo>
                    <a:pt x="0" y="31"/>
                  </a:lnTo>
                  <a:lnTo>
                    <a:pt x="122" y="77692"/>
                  </a:lnTo>
                  <a:lnTo>
                    <a:pt x="61521" y="77692"/>
                  </a:lnTo>
                  <a:lnTo>
                    <a:pt x="615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7534024" y="3110320"/>
              <a:ext cx="1610005" cy="2033226"/>
            </a:xfrm>
            <a:custGeom>
              <a:avLst/>
              <a:gdLst/>
              <a:ahLst/>
              <a:cxnLst/>
              <a:rect l="l" t="t" r="r" b="b"/>
              <a:pathLst>
                <a:path w="61521" h="77693" extrusionOk="0">
                  <a:moveTo>
                    <a:pt x="57418" y="1"/>
                  </a:moveTo>
                  <a:cubicBezTo>
                    <a:pt x="57418" y="1156"/>
                    <a:pt x="56506" y="2068"/>
                    <a:pt x="55381" y="2068"/>
                  </a:cubicBezTo>
                  <a:cubicBezTo>
                    <a:pt x="54226" y="2068"/>
                    <a:pt x="53314" y="1156"/>
                    <a:pt x="53314" y="31"/>
                  </a:cubicBezTo>
                  <a:lnTo>
                    <a:pt x="49211" y="31"/>
                  </a:lnTo>
                  <a:cubicBezTo>
                    <a:pt x="49272" y="1186"/>
                    <a:pt x="48329" y="2159"/>
                    <a:pt x="47174" y="2159"/>
                  </a:cubicBezTo>
                  <a:cubicBezTo>
                    <a:pt x="45989" y="2159"/>
                    <a:pt x="45077" y="1186"/>
                    <a:pt x="45107" y="31"/>
                  </a:cubicBezTo>
                  <a:lnTo>
                    <a:pt x="41004" y="31"/>
                  </a:lnTo>
                  <a:cubicBezTo>
                    <a:pt x="40973" y="1126"/>
                    <a:pt x="40062" y="2007"/>
                    <a:pt x="38967" y="2007"/>
                  </a:cubicBezTo>
                  <a:cubicBezTo>
                    <a:pt x="37873" y="2007"/>
                    <a:pt x="36961" y="1126"/>
                    <a:pt x="36900" y="31"/>
                  </a:cubicBezTo>
                  <a:lnTo>
                    <a:pt x="32797" y="31"/>
                  </a:lnTo>
                  <a:cubicBezTo>
                    <a:pt x="32797" y="1156"/>
                    <a:pt x="31885" y="2068"/>
                    <a:pt x="30761" y="2068"/>
                  </a:cubicBezTo>
                  <a:cubicBezTo>
                    <a:pt x="29636" y="2068"/>
                    <a:pt x="28694" y="1156"/>
                    <a:pt x="28694" y="31"/>
                  </a:cubicBezTo>
                  <a:lnTo>
                    <a:pt x="24621" y="31"/>
                  </a:lnTo>
                  <a:cubicBezTo>
                    <a:pt x="24621" y="1156"/>
                    <a:pt x="23678" y="2068"/>
                    <a:pt x="22554" y="2068"/>
                  </a:cubicBezTo>
                  <a:cubicBezTo>
                    <a:pt x="21429" y="2068"/>
                    <a:pt x="20517" y="1156"/>
                    <a:pt x="20517" y="31"/>
                  </a:cubicBezTo>
                  <a:lnTo>
                    <a:pt x="16414" y="31"/>
                  </a:lnTo>
                  <a:cubicBezTo>
                    <a:pt x="16444" y="1186"/>
                    <a:pt x="15532" y="2159"/>
                    <a:pt x="14347" y="2159"/>
                  </a:cubicBezTo>
                  <a:cubicBezTo>
                    <a:pt x="13192" y="2159"/>
                    <a:pt x="12250" y="1186"/>
                    <a:pt x="12310" y="31"/>
                  </a:cubicBezTo>
                  <a:lnTo>
                    <a:pt x="8207" y="31"/>
                  </a:lnTo>
                  <a:cubicBezTo>
                    <a:pt x="8268" y="1186"/>
                    <a:pt x="7325" y="2159"/>
                    <a:pt x="6140" y="2159"/>
                  </a:cubicBezTo>
                  <a:cubicBezTo>
                    <a:pt x="4985" y="2159"/>
                    <a:pt x="4043" y="1186"/>
                    <a:pt x="4103" y="31"/>
                  </a:cubicBezTo>
                  <a:lnTo>
                    <a:pt x="0" y="31"/>
                  </a:lnTo>
                  <a:lnTo>
                    <a:pt x="122" y="77692"/>
                  </a:lnTo>
                  <a:lnTo>
                    <a:pt x="61521" y="77692"/>
                  </a:lnTo>
                  <a:lnTo>
                    <a:pt x="615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11"/>
          <p:cNvSpPr/>
          <p:nvPr/>
        </p:nvSpPr>
        <p:spPr>
          <a:xfrm rot="10800000" flipH="1">
            <a:off x="848902" y="983770"/>
            <a:ext cx="253250" cy="213026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 rot="10800000" flipH="1">
            <a:off x="7505086" y="86298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 rot="10800000" flipH="1">
            <a:off x="848912" y="343703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 rot="10800000" flipH="1">
            <a:off x="7505084" y="385702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 rot="10800000" flipH="1">
            <a:off x="1380693" y="2017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"/>
          <p:cNvSpPr/>
          <p:nvPr/>
        </p:nvSpPr>
        <p:spPr>
          <a:xfrm rot="10800000" flipH="1">
            <a:off x="3486936" y="72772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/>
          <p:nvPr/>
        </p:nvSpPr>
        <p:spPr>
          <a:xfrm rot="-6781320">
            <a:off x="2130683" y="4369865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 rot="10800000" flipH="1">
            <a:off x="7855031" y="271081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1" name="Google Shape;341;p11"/>
          <p:cNvSpPr txBox="1">
            <a:spLocks noGrp="1"/>
          </p:cNvSpPr>
          <p:nvPr>
            <p:ph type="body" idx="1"/>
          </p:nvPr>
        </p:nvSpPr>
        <p:spPr>
          <a:xfrm>
            <a:off x="713225" y="3327225"/>
            <a:ext cx="77175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6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67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●"/>
              <a:defRPr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4987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9" r:id="rId29"/>
    <p:sldLayoutId id="2147483740" r:id="rId30"/>
    <p:sldLayoutId id="2147483741" r:id="rId31"/>
    <p:sldLayoutId id="214748374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0277D-FE9D-4768-AC08-7EF2C0BA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E5842-64B5-49BA-AF53-9CCEB963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E76C-FE40-4540-8B47-E79062339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6409-60A2-44CA-A1AB-2B2A9F02D92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0B9A9-A08B-4A3F-A106-7C39FD6F9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ADC4-6CE2-4264-B6C7-F7B56760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7BC1-96AE-4366-BB95-53F75DE1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8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6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0277D-FE9D-4768-AC08-7EF2C0BA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E5842-64B5-49BA-AF53-9CCEB963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E76C-FE40-4540-8B47-E79062339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0B9A9-A08B-4A3F-A106-7C39FD6F9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ADC4-6CE2-4264-B6C7-F7B56760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2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0277D-FE9D-4768-AC08-7EF2C0BA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E5842-64B5-49BA-AF53-9CCEB963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E76C-FE40-4540-8B47-E79062339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6409-60A2-44CA-A1AB-2B2A9F02D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0B9A9-A08B-4A3F-A106-7C39FD6F9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ADC4-6CE2-4264-B6C7-F7B56760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7BC1-96AE-4366-BB95-53F75DE139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2BE3C-8A25-4D1E-8FFB-366A4CA561C7}"/>
              </a:ext>
            </a:extLst>
          </p:cNvPr>
          <p:cNvSpPr txBox="1"/>
          <p:nvPr/>
        </p:nvSpPr>
        <p:spPr>
          <a:xfrm>
            <a:off x="977797" y="895544"/>
            <a:ext cx="7188405" cy="218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0034" algn="ctr">
              <a:lnSpc>
                <a:spcPct val="130000"/>
              </a:lnSpc>
            </a:pPr>
            <a:r>
              <a:rPr lang="vi-VN" sz="3600" b="1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THẠCH QUYỂN.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LỰC VÀ TÁC ĐỘNG CỦA NỘI LỰC ĐẾN ĐỊA HÌNH BỀ MẶT TRÁI ĐẤT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2BE3C-8A25-4D1E-8FFB-366A4CA561C7}"/>
              </a:ext>
            </a:extLst>
          </p:cNvPr>
          <p:cNvSpPr txBox="1"/>
          <p:nvPr/>
        </p:nvSpPr>
        <p:spPr>
          <a:xfrm>
            <a:off x="1071202" y="226142"/>
            <a:ext cx="7188405" cy="740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0034" algn="ctr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2:</a:t>
            </a:r>
            <a:r>
              <a:rPr lang="en-US" sz="3600" b="1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ẠCH QUYỂN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6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3233" y="835629"/>
            <a:ext cx="50375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50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Phản ứng hóa học trong lòng Trái Đất</a:t>
            </a:r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Picture 3" descr="E:\ôn đại học và HSG\Tài nguyên Địa lí\Tài liệu tham khảo trên internet\Tổng hợp\Giáo án\PPT\CÁC ICON HỖ TRỢ SOẠN GIẢNG PPT\Phản ứng hóa họ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75" y="1439838"/>
            <a:ext cx="5866103" cy="338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37;p5"/>
          <p:cNvSpPr txBox="1"/>
          <p:nvPr/>
        </p:nvSpPr>
        <p:spPr>
          <a:xfrm>
            <a:off x="1841313" y="214534"/>
            <a:ext cx="7111976" cy="40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KHÁI NIỆM VÀ NGUYÊN NHÂN CỦA NỘI LỰC</a:t>
            </a:r>
            <a:endParaRPr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12" name="Group 11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4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6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3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giáo án\Năm học 2022-2023\PPT\Cánh Diều-10\Bài 5\5.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12" y="672901"/>
            <a:ext cx="4541344" cy="124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giáo án\Năm học 2022-2023\PPT\Cánh Diều-10\Bài 5\5.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4" y="2344596"/>
            <a:ext cx="3424949" cy="2104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ôn đại học và HSG\Tài nguyên Địa lí\Tài liệu tham khảo trên internet\Tổng hợp\Giáo án\PPT\CÁC ICON HỖ TRỢ SOẠN GIẢNG PPT\Núi lửa phun trà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11" y="2364547"/>
            <a:ext cx="3219874" cy="214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" name="TextBox 81"/>
          <p:cNvSpPr txBox="1"/>
          <p:nvPr/>
        </p:nvSpPr>
        <p:spPr>
          <a:xfrm>
            <a:off x="632334" y="4457375"/>
            <a:ext cx="300082" cy="369332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27728" y="4457375"/>
            <a:ext cx="2352604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 tượng đứt gãy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13717" y="1864651"/>
            <a:ext cx="300082" cy="369332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99285" y="1865176"/>
            <a:ext cx="265501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 tượng uốn nếp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137801" y="4548391"/>
            <a:ext cx="300082" cy="369332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39021" y="4540717"/>
            <a:ext cx="2903498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Hoạt động núi lửa</a:t>
            </a:r>
          </a:p>
        </p:txBody>
      </p:sp>
      <p:pic>
        <p:nvPicPr>
          <p:cNvPr id="17" name="Picture 2" descr="Dàn Karaoke Gia Đình Năm 2019 Có Điểm Gì Đặc Biệt? – VIDIA">
            <a:extLst>
              <a:ext uri="{FF2B5EF4-FFF2-40B4-BE49-F238E27FC236}">
                <a16:creationId xmlns:a16="http://schemas.microsoft.com/office/drawing/2014/main" id="{31D68B88-985C-4FC7-A85D-4B227949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0" y="1903003"/>
            <a:ext cx="1257770" cy="12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37;p5"/>
          <p:cNvSpPr txBox="1"/>
          <p:nvPr/>
        </p:nvSpPr>
        <p:spPr>
          <a:xfrm>
            <a:off x="2104030" y="214534"/>
            <a:ext cx="6458080" cy="6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just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ĐẾN SỰ HÌNH THÀNH ĐỊA HÌNH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20" name="Group 19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22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24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21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Cloud Callout 25"/>
          <p:cNvSpPr/>
          <p:nvPr/>
        </p:nvSpPr>
        <p:spPr>
          <a:xfrm>
            <a:off x="1434914" y="853204"/>
            <a:ext cx="3268309" cy="1511344"/>
          </a:xfrm>
          <a:prstGeom prst="cloudCallout">
            <a:avLst>
              <a:gd name="adj1" fmla="val -55773"/>
              <a:gd name="adj2" fmla="val 46122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20237"/>
              </p:ext>
            </p:extLst>
          </p:nvPr>
        </p:nvGraphicFramePr>
        <p:xfrm>
          <a:off x="282877" y="2053000"/>
          <a:ext cx="8578246" cy="2460940"/>
        </p:xfrm>
        <a:graphic>
          <a:graphicData uri="http://schemas.openxmlformats.org/drawingml/2006/table">
            <a:tbl>
              <a:tblPr firstRow="1" fir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4376">
                <a:tc>
                  <a:txBody>
                    <a:bodyPr/>
                    <a:lstStyle/>
                    <a:p>
                      <a:pPr algn="ctr"/>
                      <a:r>
                        <a:rPr lang="en-US" sz="2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8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+ 4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 uốn nếp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88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+ 5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 đứt gãy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88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+6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 núi lửa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Google Shape;1037;p5"/>
          <p:cNvSpPr txBox="1"/>
          <p:nvPr/>
        </p:nvSpPr>
        <p:spPr>
          <a:xfrm>
            <a:off x="1719968" y="179600"/>
            <a:ext cx="4123414" cy="6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ĐẾN SỰ HÌNH THÀNH ĐỊA HÌNH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-9822"/>
            <a:ext cx="1692322" cy="941696"/>
            <a:chOff x="438457" y="21019"/>
            <a:chExt cx="2057588" cy="1141426"/>
          </a:xfrm>
        </p:grpSpPr>
        <p:grpSp>
          <p:nvGrpSpPr>
            <p:cNvPr id="23" name="Group 22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2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2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2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Google Shape;1081;p7" descr="The role of Good Governance in Project Manag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4642" y="1044805"/>
            <a:ext cx="1411955" cy="808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/>
          <p:cNvSpPr/>
          <p:nvPr/>
        </p:nvSpPr>
        <p:spPr>
          <a:xfrm>
            <a:off x="1835214" y="1097157"/>
            <a:ext cx="1707839" cy="701108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NHÓM 10 phút</a:t>
            </a:r>
          </a:p>
        </p:txBody>
      </p:sp>
    </p:spTree>
    <p:extLst>
      <p:ext uri="{BB962C8B-B14F-4D97-AF65-F5344CB8AC3E}">
        <p14:creationId xmlns:p14="http://schemas.microsoft.com/office/powerpoint/2010/main" val="14976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98;p9"/>
          <p:cNvSpPr txBox="1"/>
          <p:nvPr/>
        </p:nvSpPr>
        <p:spPr>
          <a:xfrm>
            <a:off x="2571750" y="410042"/>
            <a:ext cx="4000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TIÊU CHÍ ĐÁNH GIÁ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09115"/>
              </p:ext>
            </p:extLst>
          </p:nvPr>
        </p:nvGraphicFramePr>
        <p:xfrm>
          <a:off x="493826" y="1271590"/>
          <a:ext cx="8156348" cy="299561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94444">
                  <a:extLst>
                    <a:ext uri="{9D8B030D-6E8A-4147-A177-3AD203B41FA5}">
                      <a16:colId xmlns:a16="http://schemas.microsoft.com/office/drawing/2014/main" val="1696247096"/>
                    </a:ext>
                  </a:extLst>
                </a:gridCol>
                <a:gridCol w="1057471">
                  <a:extLst>
                    <a:ext uri="{9D8B030D-6E8A-4147-A177-3AD203B41FA5}">
                      <a16:colId xmlns:a16="http://schemas.microsoft.com/office/drawing/2014/main" val="1309323759"/>
                    </a:ext>
                  </a:extLst>
                </a:gridCol>
                <a:gridCol w="1071204">
                  <a:extLst>
                    <a:ext uri="{9D8B030D-6E8A-4147-A177-3AD203B41FA5}">
                      <a16:colId xmlns:a16="http://schemas.microsoft.com/office/drawing/2014/main" val="3380619578"/>
                    </a:ext>
                  </a:extLst>
                </a:gridCol>
                <a:gridCol w="933229">
                  <a:extLst>
                    <a:ext uri="{9D8B030D-6E8A-4147-A177-3AD203B41FA5}">
                      <a16:colId xmlns:a16="http://schemas.microsoft.com/office/drawing/2014/main" val="2324311460"/>
                    </a:ext>
                  </a:extLst>
                </a:gridCol>
              </a:tblGrid>
              <a:tr h="4881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Tiêu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chí /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Mức</a:t>
                      </a:r>
                      <a:r>
                        <a:rPr lang="en-US" sz="2000" u="none" strike="noStrike" cap="none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2000" u="none" strike="noStrike" cap="none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hoàn</a:t>
                      </a:r>
                      <a:r>
                        <a:rPr lang="en-US" sz="2000" u="none" strike="noStrike" cap="none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thành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705695"/>
                  </a:ext>
                </a:extLst>
              </a:tr>
              <a:tr h="48818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chính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xác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đầy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đủ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669580"/>
                  </a:ext>
                </a:extLst>
              </a:tr>
              <a:tr h="104285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Sản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phẩm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cấu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trúc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bố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cục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khoa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học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ràng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Có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hình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vẽ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icon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trực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63860"/>
                  </a:ext>
                </a:extLst>
              </a:tr>
              <a:tr h="48818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Thuyết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lưu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loát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hấp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dẫn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chuyên</a:t>
                      </a: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nghiệp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651755"/>
                  </a:ext>
                </a:extLst>
              </a:tr>
              <a:tr h="48818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Đảm</a:t>
                      </a:r>
                      <a:r>
                        <a:rPr lang="en-US" sz="20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bảo</a:t>
                      </a:r>
                      <a:r>
                        <a:rPr lang="en-US" sz="20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đúng</a:t>
                      </a:r>
                      <a:r>
                        <a:rPr lang="en-US" sz="20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thời</a:t>
                      </a:r>
                      <a:r>
                        <a:rPr lang="en-US" sz="20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gian</a:t>
                      </a:r>
                      <a:endParaRPr sz="2000" u="none" strike="noStrike" cap="none" dirty="0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endParaRPr sz="2000" u="none" strike="noStrike" cap="none" dirty="0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353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4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37;p5"/>
          <p:cNvSpPr txBox="1"/>
          <p:nvPr/>
        </p:nvSpPr>
        <p:spPr>
          <a:xfrm>
            <a:off x="1186164" y="81421"/>
            <a:ext cx="7852229" cy="3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ĐẾN SỰ HÌNH THÀNH ĐỊA HÌNH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028" y="19206"/>
            <a:ext cx="1692322" cy="941696"/>
            <a:chOff x="438457" y="21019"/>
            <a:chExt cx="2057588" cy="1141426"/>
          </a:xfrm>
        </p:grpSpPr>
        <p:grpSp>
          <p:nvGrpSpPr>
            <p:cNvPr id="9" name="Group 8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1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3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0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18E6493-79BC-DF36-77B8-1EDD59F83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15244"/>
              </p:ext>
            </p:extLst>
          </p:nvPr>
        </p:nvGraphicFramePr>
        <p:xfrm>
          <a:off x="636682" y="945684"/>
          <a:ext cx="8401712" cy="4122965"/>
        </p:xfrm>
        <a:graphic>
          <a:graphicData uri="http://schemas.openxmlformats.org/drawingml/2006/table">
            <a:tbl>
              <a:tblPr bandRow="1"/>
              <a:tblGrid>
                <a:gridCol w="795748">
                  <a:extLst>
                    <a:ext uri="{9D8B030D-6E8A-4147-A177-3AD203B41FA5}">
                      <a16:colId xmlns:a16="http://schemas.microsoft.com/office/drawing/2014/main" val="3299748422"/>
                    </a:ext>
                  </a:extLst>
                </a:gridCol>
                <a:gridCol w="1028784">
                  <a:extLst>
                    <a:ext uri="{9D8B030D-6E8A-4147-A177-3AD203B41FA5}">
                      <a16:colId xmlns:a16="http://schemas.microsoft.com/office/drawing/2014/main" val="3333335155"/>
                    </a:ext>
                  </a:extLst>
                </a:gridCol>
                <a:gridCol w="6577180">
                  <a:extLst>
                    <a:ext uri="{9D8B030D-6E8A-4147-A177-3AD203B41FA5}">
                      <a16:colId xmlns:a16="http://schemas.microsoft.com/office/drawing/2014/main" val="1141001127"/>
                    </a:ext>
                  </a:extLst>
                </a:gridCol>
              </a:tblGrid>
              <a:tr h="381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 tượng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 nếp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26392"/>
                  </a:ext>
                </a:extLst>
              </a:tr>
              <a:tr h="5675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352228"/>
                  </a:ext>
                </a:extLst>
              </a:tr>
              <a:tr h="5675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dẻo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95483"/>
                  </a:ext>
                </a:extLst>
              </a:tr>
              <a:tr h="66344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 độ yếu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03465"/>
                  </a:ext>
                </a:extLst>
              </a:tr>
              <a:tr h="1551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 độ mạnh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Himalaya, An-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-e,…</a:t>
                      </a: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85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3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53B273-63EB-4CCA-81BE-EBB1A9181B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25" b="10625"/>
          <a:stretch/>
        </p:blipFill>
        <p:spPr>
          <a:xfrm>
            <a:off x="1505583" y="980366"/>
            <a:ext cx="6132835" cy="3449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4ADE94-A015-4ABF-AB5F-DB853F657122}"/>
              </a:ext>
            </a:extLst>
          </p:cNvPr>
          <p:cNvSpPr txBox="1"/>
          <p:nvPr/>
        </p:nvSpPr>
        <p:spPr>
          <a:xfrm>
            <a:off x="952018" y="4440889"/>
            <a:ext cx="7239964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200" dirty="0">
                <a:effectLst/>
                <a:latin typeface="+mj-lt"/>
                <a:ea typeface="#9Slide03 Roboto Medium" panose="02000000000000000000" pitchFamily="2" charset="0"/>
                <a:cs typeface="Times New Roman" panose="02020603050405020304" pitchFamily="18" charset="0"/>
              </a:rPr>
              <a:t>Công viên quốc gia Croajingalong, Victoria, Australia.</a:t>
            </a:r>
            <a:endParaRPr lang="en-US" sz="2200" dirty="0">
              <a:effectLst/>
              <a:latin typeface="+mj-lt"/>
              <a:ea typeface="#9Slide03 Roboto Medium" panose="02000000000000000000" pitchFamily="2" charset="0"/>
            </a:endParaRPr>
          </a:p>
        </p:txBody>
      </p:sp>
      <p:sp>
        <p:nvSpPr>
          <p:cNvPr id="10" name="Google Shape;1037;p5"/>
          <p:cNvSpPr txBox="1"/>
          <p:nvPr/>
        </p:nvSpPr>
        <p:spPr>
          <a:xfrm>
            <a:off x="2403094" y="228987"/>
            <a:ext cx="4337812" cy="6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SỰ HÌNH THÀNH ĐỊA HÌNH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9822"/>
            <a:ext cx="1692322" cy="941696"/>
            <a:chOff x="438457" y="21019"/>
            <a:chExt cx="2057588" cy="1141426"/>
          </a:xfrm>
        </p:grpSpPr>
        <p:grpSp>
          <p:nvGrpSpPr>
            <p:cNvPr id="12" name="Group 11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4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6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3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0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4ADE94-A015-4ABF-AB5F-DB853F657122}"/>
              </a:ext>
            </a:extLst>
          </p:cNvPr>
          <p:cNvSpPr txBox="1"/>
          <p:nvPr/>
        </p:nvSpPr>
        <p:spPr>
          <a:xfrm>
            <a:off x="952018" y="4527665"/>
            <a:ext cx="7239964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222222"/>
                </a:solidFill>
                <a:effectLst/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Dãy Hi-ma-lay-a</a:t>
            </a:r>
            <a:r>
              <a:rPr lang="vi-VN" sz="2200">
                <a:solidFill>
                  <a:srgbClr val="222222"/>
                </a:solidFill>
                <a:effectLst/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.</a:t>
            </a:r>
            <a:endParaRPr lang="en-US" sz="2200" dirty="0">
              <a:effectLst/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pic>
        <p:nvPicPr>
          <p:cNvPr id="8" name="Picture 4" descr="Himalaya – Wikipedia tiếng Việt">
            <a:extLst>
              <a:ext uri="{FF2B5EF4-FFF2-40B4-BE49-F238E27FC236}">
                <a16:creationId xmlns:a16="http://schemas.microsoft.com/office/drawing/2014/main" id="{06DBD1EF-CF86-4CAC-842E-D300D6475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 b="7804"/>
          <a:stretch/>
        </p:blipFill>
        <p:spPr bwMode="auto">
          <a:xfrm>
            <a:off x="1656295" y="1146686"/>
            <a:ext cx="5831411" cy="3280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-9822"/>
            <a:ext cx="1692322" cy="941696"/>
            <a:chOff x="438457" y="21019"/>
            <a:chExt cx="2057588" cy="1141426"/>
          </a:xfrm>
        </p:grpSpPr>
        <p:grpSp>
          <p:nvGrpSpPr>
            <p:cNvPr id="14" name="Group 13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6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8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5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Google Shape;1037;p5"/>
          <p:cNvSpPr txBox="1"/>
          <p:nvPr/>
        </p:nvSpPr>
        <p:spPr>
          <a:xfrm>
            <a:off x="2403094" y="228987"/>
            <a:ext cx="4337812" cy="6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SỰ HÌNH THÀNH ĐỊA HÌNH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400">
              <a:solidFill>
                <a:srgbClr val="FFF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ADE94-A015-4ABF-AB5F-DB853F657122}"/>
              </a:ext>
            </a:extLst>
          </p:cNvPr>
          <p:cNvSpPr txBox="1"/>
          <p:nvPr/>
        </p:nvSpPr>
        <p:spPr>
          <a:xfrm>
            <a:off x="952018" y="4524016"/>
            <a:ext cx="72399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>
                <a:solidFill>
                  <a:srgbClr val="060606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Nếp uốn trong đá vôi silic ở đèo Mã Pì Lèng</a:t>
            </a:r>
            <a:endParaRPr lang="en-US" sz="2200" dirty="0">
              <a:solidFill>
                <a:srgbClr val="060606"/>
              </a:solidFill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pic>
        <p:nvPicPr>
          <p:cNvPr id="9" name="Picture 2" descr="Nếp uốn trong đá vôi silic ở đèo Mã Pì Lèng - Trang thông tin du lịch đồng  văn">
            <a:extLst>
              <a:ext uri="{FF2B5EF4-FFF2-40B4-BE49-F238E27FC236}">
                <a16:creationId xmlns:a16="http://schemas.microsoft.com/office/drawing/2014/main" id="{1B0C2F79-A124-404F-9684-DBC45F64B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1654610" y="1096898"/>
            <a:ext cx="5834781" cy="3282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-9822"/>
            <a:ext cx="1692322" cy="941696"/>
            <a:chOff x="438457" y="21019"/>
            <a:chExt cx="2057588" cy="1141426"/>
          </a:xfrm>
        </p:grpSpPr>
        <p:grpSp>
          <p:nvGrpSpPr>
            <p:cNvPr id="14" name="Group 13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6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8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5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Google Shape;1037;p5"/>
          <p:cNvSpPr txBox="1"/>
          <p:nvPr/>
        </p:nvSpPr>
        <p:spPr>
          <a:xfrm>
            <a:off x="2403094" y="228987"/>
            <a:ext cx="4337812" cy="6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SỰ HÌNH THÀNH ĐỊA HÌNH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37;p5"/>
          <p:cNvSpPr txBox="1"/>
          <p:nvPr/>
        </p:nvSpPr>
        <p:spPr>
          <a:xfrm>
            <a:off x="1186164" y="81421"/>
            <a:ext cx="7852229" cy="3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ĐẾN SỰ HÌNH THÀNH ĐỊA HÌNH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028" y="19206"/>
            <a:ext cx="1692322" cy="941696"/>
            <a:chOff x="438457" y="21019"/>
            <a:chExt cx="2057588" cy="1141426"/>
          </a:xfrm>
        </p:grpSpPr>
        <p:grpSp>
          <p:nvGrpSpPr>
            <p:cNvPr id="9" name="Group 8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1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3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0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18E6493-79BC-DF36-77B8-1EDD59F83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4484"/>
              </p:ext>
            </p:extLst>
          </p:nvPr>
        </p:nvGraphicFramePr>
        <p:xfrm>
          <a:off x="636681" y="945684"/>
          <a:ext cx="8401711" cy="4075248"/>
        </p:xfrm>
        <a:graphic>
          <a:graphicData uri="http://schemas.openxmlformats.org/drawingml/2006/table">
            <a:tbl>
              <a:tblPr bandRow="1"/>
              <a:tblGrid>
                <a:gridCol w="844495">
                  <a:extLst>
                    <a:ext uri="{9D8B030D-6E8A-4147-A177-3AD203B41FA5}">
                      <a16:colId xmlns:a16="http://schemas.microsoft.com/office/drawing/2014/main" val="3299748422"/>
                    </a:ext>
                  </a:extLst>
                </a:gridCol>
                <a:gridCol w="849069">
                  <a:extLst>
                    <a:ext uri="{9D8B030D-6E8A-4147-A177-3AD203B41FA5}">
                      <a16:colId xmlns:a16="http://schemas.microsoft.com/office/drawing/2014/main" val="3333335155"/>
                    </a:ext>
                  </a:extLst>
                </a:gridCol>
                <a:gridCol w="6708147">
                  <a:extLst>
                    <a:ext uri="{9D8B030D-6E8A-4147-A177-3AD203B41FA5}">
                      <a16:colId xmlns:a16="http://schemas.microsoft.com/office/drawing/2014/main" val="4073762841"/>
                    </a:ext>
                  </a:extLst>
                </a:gridCol>
              </a:tblGrid>
              <a:tr h="381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 tượng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đứt gãy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26392"/>
                  </a:ext>
                </a:extLst>
              </a:tr>
              <a:tr h="5342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352228"/>
                  </a:ext>
                </a:extLst>
              </a:tr>
              <a:tr h="5342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95483"/>
                  </a:ext>
                </a:extLst>
              </a:tr>
              <a:tr h="62452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 độ yếu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03465"/>
                  </a:ext>
                </a:extLst>
              </a:tr>
              <a:tr h="1460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 độ mạnh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Victoria,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Tanganyika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Phi.</a:t>
                      </a: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85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8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4ADE94-A015-4ABF-AB5F-DB853F657122}"/>
              </a:ext>
            </a:extLst>
          </p:cNvPr>
          <p:cNvSpPr txBox="1"/>
          <p:nvPr/>
        </p:nvSpPr>
        <p:spPr>
          <a:xfrm>
            <a:off x="495521" y="4334879"/>
            <a:ext cx="81529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>
                <a:solidFill>
                  <a:srgbClr val="060606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Đứt gãy Đông Phi và Biển Đỏ</a:t>
            </a:r>
            <a:endParaRPr lang="en-US" sz="2200" dirty="0">
              <a:solidFill>
                <a:srgbClr val="060606"/>
              </a:solidFill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pic>
        <p:nvPicPr>
          <p:cNvPr id="8" name="Picture 7" descr="Hinh 8.4. Đứt gãy Đông Phi và Biển Đỏ">
            <a:extLst>
              <a:ext uri="{FF2B5EF4-FFF2-40B4-BE49-F238E27FC236}">
                <a16:creationId xmlns:a16="http://schemas.microsoft.com/office/drawing/2014/main" id="{77B3281A-EB7A-4E99-ADE5-420FD619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9" y="1177534"/>
            <a:ext cx="3573541" cy="2984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3CA5A4B-6F5F-4B19-B0AC-239F2F71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57" y="1177534"/>
            <a:ext cx="3775426" cy="2984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-9822"/>
            <a:ext cx="1692322" cy="941696"/>
            <a:chOff x="438457" y="21019"/>
            <a:chExt cx="2057588" cy="1141426"/>
          </a:xfrm>
        </p:grpSpPr>
        <p:grpSp>
          <p:nvGrpSpPr>
            <p:cNvPr id="15" name="Group 14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7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9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6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1037;p5"/>
          <p:cNvSpPr txBox="1"/>
          <p:nvPr/>
        </p:nvSpPr>
        <p:spPr>
          <a:xfrm>
            <a:off x="2403094" y="228987"/>
            <a:ext cx="4337812" cy="6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SỰ HÌNH THÀNH ĐỊA HÌNH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"/>
          <p:cNvSpPr/>
          <p:nvPr/>
        </p:nvSpPr>
        <p:spPr>
          <a:xfrm>
            <a:off x="3072633" y="7451774"/>
            <a:ext cx="3393277" cy="983433"/>
          </a:xfrm>
          <a:prstGeom prst="rect">
            <a:avLst/>
          </a:prstGeom>
          <a:solidFill>
            <a:srgbClr val="FFF6E9"/>
          </a:solidFill>
          <a:ln>
            <a:noFill/>
          </a:ln>
        </p:spPr>
        <p:txBody>
          <a:bodyPr spcFirstLastPara="1" wrap="square" lIns="68562" tIns="34274" rIns="68562" bIns="34274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400">
              <a:solidFill>
                <a:srgbClr val="FFF6E9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999575" y="-152020"/>
            <a:ext cx="6511894" cy="4433462"/>
          </a:xfrm>
          <a:prstGeom prst="cloud">
            <a:avLst/>
          </a:prstGeom>
          <a:solidFill>
            <a:srgbClr val="FF339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Đồ hoạ vector miễn phí của Việc kinh doa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77" y="3359305"/>
            <a:ext cx="1635313" cy="15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ủng Long, Đồ Chơi, Dễ Th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25" y="3498375"/>
            <a:ext cx="2159314" cy="15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28723"/>
            <a:ext cx="2087356" cy="1038077"/>
            <a:chOff x="75971" y="1051852"/>
            <a:chExt cx="2087356" cy="1038077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2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4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5723896" y="3850530"/>
                <a:ext cx="3292841" cy="86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  <p:pic>
          <p:nvPicPr>
            <p:cNvPr id="11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13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37;p5"/>
          <p:cNvSpPr txBox="1"/>
          <p:nvPr/>
        </p:nvSpPr>
        <p:spPr>
          <a:xfrm>
            <a:off x="1186164" y="81421"/>
            <a:ext cx="7852229" cy="3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ĐẾN SỰ HÌNH THÀNH ĐỊA HÌNH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028" y="19206"/>
            <a:ext cx="1563798" cy="846033"/>
            <a:chOff x="438457" y="21019"/>
            <a:chExt cx="2057588" cy="1141426"/>
          </a:xfrm>
        </p:grpSpPr>
        <p:grpSp>
          <p:nvGrpSpPr>
            <p:cNvPr id="9" name="Group 8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1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3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1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1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1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1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11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18E6493-79BC-DF36-77B8-1EDD59F83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51982"/>
              </p:ext>
            </p:extLst>
          </p:nvPr>
        </p:nvGraphicFramePr>
        <p:xfrm>
          <a:off x="731225" y="835671"/>
          <a:ext cx="8212349" cy="4313648"/>
        </p:xfrm>
        <a:graphic>
          <a:graphicData uri="http://schemas.openxmlformats.org/drawingml/2006/table">
            <a:tbl>
              <a:tblPr bandRow="1"/>
              <a:tblGrid>
                <a:gridCol w="1201949">
                  <a:extLst>
                    <a:ext uri="{9D8B030D-6E8A-4147-A177-3AD203B41FA5}">
                      <a16:colId xmlns:a16="http://schemas.microsoft.com/office/drawing/2014/main" val="3299748422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val="3333335155"/>
                    </a:ext>
                  </a:extLst>
                </a:gridCol>
                <a:gridCol w="5889522">
                  <a:extLst>
                    <a:ext uri="{9D8B030D-6E8A-4147-A177-3AD203B41FA5}">
                      <a16:colId xmlns:a16="http://schemas.microsoft.com/office/drawing/2014/main" val="207949472"/>
                    </a:ext>
                  </a:extLst>
                </a:gridCol>
              </a:tblGrid>
              <a:tr h="5059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26392"/>
                  </a:ext>
                </a:extLst>
              </a:tr>
              <a:tr h="44153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763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phun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macma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352228"/>
                  </a:ext>
                </a:extLst>
              </a:tr>
              <a:tr h="44153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763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gãy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95483"/>
                  </a:ext>
                </a:extLst>
              </a:tr>
              <a:tr h="104948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3" marR="64203" marT="6924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 độ yếu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ba-dan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03465"/>
                  </a:ext>
                </a:extLst>
              </a:tr>
              <a:tr h="1552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 độ mạnh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851464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1956619" y="3244645"/>
            <a:ext cx="6971071" cy="49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4ADE94-A015-4ABF-AB5F-DB853F657122}"/>
              </a:ext>
            </a:extLst>
          </p:cNvPr>
          <p:cNvSpPr txBox="1"/>
          <p:nvPr/>
        </p:nvSpPr>
        <p:spPr>
          <a:xfrm>
            <a:off x="495521" y="4446041"/>
            <a:ext cx="81529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>
                <a:solidFill>
                  <a:srgbClr val="060606"/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Cao nguyên ba-dan ở Tây Nguyên</a:t>
            </a:r>
            <a:endParaRPr lang="en-US" sz="2200" dirty="0">
              <a:solidFill>
                <a:srgbClr val="060606"/>
              </a:solidFill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pic>
        <p:nvPicPr>
          <p:cNvPr id="3074" name="Picture 2" descr="E:\ôn đại học và HSG\Tài nguyên Địa lí\Tài liệu tham khảo trên internet\Tổng hợp\Giáo án\PPT\CÁC ICON HỖ TRỢ SOẠN GIẢNG PPT\Cao nguyên bad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67" y="1102339"/>
            <a:ext cx="4767667" cy="3172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-9822"/>
            <a:ext cx="1692322" cy="941696"/>
            <a:chOff x="438457" y="21019"/>
            <a:chExt cx="2057588" cy="1141426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Google Shape;1037;p5"/>
          <p:cNvSpPr txBox="1"/>
          <p:nvPr/>
        </p:nvSpPr>
        <p:spPr>
          <a:xfrm>
            <a:off x="2403094" y="228987"/>
            <a:ext cx="4337812" cy="6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TÁC ĐỘNG CỦA NỘI LỰC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SỰ HÌNH THÀNH ĐỊA HÌNH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1845614" y="153272"/>
            <a:ext cx="6114575" cy="74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SỰ PHÂN BỐ CÁC VÀNH ĐAI ĐỘNG ĐẤT, NÚI LỬA TRÊN TRÁI ĐẤT</a:t>
            </a:r>
            <a:endParaRPr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84900" y="2242529"/>
            <a:ext cx="3832356" cy="2885843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9822"/>
            <a:ext cx="1692322" cy="941696"/>
            <a:chOff x="438457" y="21019"/>
            <a:chExt cx="2057588" cy="1141426"/>
          </a:xfrm>
        </p:grpSpPr>
        <p:grpSp>
          <p:nvGrpSpPr>
            <p:cNvPr id="12" name="Group 11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4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6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3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E:\ôn đại học và HSG\Tài nguyên Địa lí\Tài liệu tham khảo trên internet\Tổng hợp\Số liệu thống kê+tranh ảnh+video\Hình ảnh+bảng biểu-SGK 10-Cánh Diều\5.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75" y="1270761"/>
            <a:ext cx="4965340" cy="3671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ôn đại học và HSG\Tài nguyên Địa lí\Tài liệu tham khảo trên internet\Tổng hợp\Số liệu thống kê+tranh ảnh+video\Hình ảnh+bảng biểu-SGK 10-Cánh Diều\5.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4" y="409957"/>
            <a:ext cx="8066412" cy="4532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7819" y="906653"/>
            <a:ext cx="5043949" cy="4088133"/>
          </a:xfrm>
          <a:prstGeom prst="flowChartAlternateProcess">
            <a:avLst/>
          </a:prstGeom>
          <a:solidFill>
            <a:srgbClr val="FF3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Phía tây châu Mĩ, giữa Đại Tây Dương, từ Địa Trung Hải qua Nam Á đến In-đô-nê-xi-a, phía tây Thái Bình Dương.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Núi lửa: phía tây châu Mĩ, giữa Đại Tây Dương, từ Địa Trung Hải qua Nam Á đến In-đô-nê-xi-a, phía tây Thái Bình Dương.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0" y="-9822"/>
            <a:ext cx="1692322" cy="941696"/>
            <a:chOff x="438457" y="21019"/>
            <a:chExt cx="2057588" cy="1141426"/>
          </a:xfrm>
        </p:grpSpPr>
        <p:grpSp>
          <p:nvGrpSpPr>
            <p:cNvPr id="61" name="Group 60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6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6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62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Google Shape;1037;p5"/>
          <p:cNvSpPr txBox="1"/>
          <p:nvPr/>
        </p:nvSpPr>
        <p:spPr>
          <a:xfrm>
            <a:off x="1845614" y="153272"/>
            <a:ext cx="6114575" cy="74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SỰ PHÂN BỐ CÁC VÀNH ĐAI ĐỘNG ĐẤT, NÚI LỬA TRÊN TRÁI ĐẤT</a:t>
            </a:r>
            <a:endParaRPr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Picture 2" descr="E:\ôn đại học và HSG\Tài nguyên Địa lí\Tài liệu tham khảo trên internet\Tổng hợp\Số liệu thống kê+tranh ảnh+video\Hình ảnh+bảng biểu-SGK 10-Cánh Diều\5.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67" y="955241"/>
            <a:ext cx="3840719" cy="2840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80562" y="1270761"/>
            <a:ext cx="6387386" cy="3872739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Ở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nơi diễn ra sự chuyển dịch của các mảng (tách rời hoặc xô húc nhau).</a:t>
            </a:r>
            <a:endParaRPr lang="en-US" sz="2800" b="1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0" y="-9822"/>
            <a:ext cx="1692322" cy="941696"/>
            <a:chOff x="438457" y="21019"/>
            <a:chExt cx="2057588" cy="1141426"/>
          </a:xfrm>
        </p:grpSpPr>
        <p:grpSp>
          <p:nvGrpSpPr>
            <p:cNvPr id="61" name="Group 60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63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65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100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5723896" y="3682297"/>
                <a:ext cx="3292842" cy="14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1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62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Google Shape;1037;p5"/>
          <p:cNvSpPr txBox="1"/>
          <p:nvPr/>
        </p:nvSpPr>
        <p:spPr>
          <a:xfrm>
            <a:off x="1845614" y="153272"/>
            <a:ext cx="6114575" cy="74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SỰ PHÂN BỐ CÁC VÀNH ĐAI ĐỘNG ĐẤT, NÚI LỬA TRÊN TRÁI ĐẤT</a:t>
            </a:r>
            <a:endParaRPr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 descr="E:\ôn đại học và HSG\Tài nguyên Địa lí\Tài liệu tham khảo trên internet\Tổng hợp\Số liệu thống kê+tranh ảnh+video\Hình ảnh+bảng biểu-SGK 10-Cánh Diều\5.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49" y="916657"/>
            <a:ext cx="2789268" cy="2062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485900" y="757436"/>
            <a:ext cx="6172200" cy="3628627"/>
            <a:chOff x="2963271" y="990787"/>
            <a:chExt cx="2294529" cy="1371413"/>
          </a:xfrm>
        </p:grpSpPr>
        <p:pic>
          <p:nvPicPr>
            <p:cNvPr id="61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3673620" y="1305335"/>
              <a:ext cx="1139066" cy="569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组合 1483"/>
            <p:cNvGrpSpPr/>
            <p:nvPr/>
          </p:nvGrpSpPr>
          <p:grpSpPr>
            <a:xfrm>
              <a:off x="3891734" y="1660128"/>
              <a:ext cx="1366066" cy="702072"/>
              <a:chOff x="28079" y="1041053"/>
              <a:chExt cx="7035801" cy="4572000"/>
            </a:xfrm>
          </p:grpSpPr>
          <p:sp>
            <p:nvSpPr>
              <p:cNvPr id="65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972205" y="1825965"/>
              <a:ext cx="1224121" cy="325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64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271" y="990787"/>
              <a:ext cx="1220932" cy="1219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9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345" y="211133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1: Trình bày các tác động của nội lực đến 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hình thành địa hình bề mặt Trái Đất?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8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2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1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任意多边形 7"/>
          <p:cNvSpPr/>
          <p:nvPr/>
        </p:nvSpPr>
        <p:spPr>
          <a:xfrm>
            <a:off x="927099" y="1727673"/>
            <a:ext cx="2405114" cy="226900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FF9B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-806296" y="2715109"/>
            <a:ext cx="3676750" cy="35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032445" y="2529299"/>
            <a:ext cx="2188885" cy="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600" b="1">
                <a:solidFill>
                  <a:srgbClr val="FFFFFF"/>
                </a:solidFill>
                <a:latin typeface="Times New Roman"/>
                <a:ea typeface="微软雅黑" pitchFamily="34" charset="-122"/>
              </a:rPr>
              <a:t>Hiện tượng uốn nếp</a:t>
            </a:r>
            <a:endParaRPr lang="zh-CN" altLang="en-US" sz="2600" b="1" dirty="0">
              <a:solidFill>
                <a:srgbClr val="FFFFFF"/>
              </a:solidFill>
              <a:latin typeface="Times New Roman"/>
              <a:ea typeface="微软雅黑" pitchFamily="34" charset="-122"/>
            </a:endParaRPr>
          </a:p>
        </p:txBody>
      </p:sp>
      <p:sp>
        <p:nvSpPr>
          <p:cNvPr id="26" name="任意多边形 10"/>
          <p:cNvSpPr/>
          <p:nvPr/>
        </p:nvSpPr>
        <p:spPr>
          <a:xfrm>
            <a:off x="3381374" y="1789586"/>
            <a:ext cx="2405114" cy="226900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009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1646766" y="2776504"/>
            <a:ext cx="3678937" cy="35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540454" y="2593377"/>
            <a:ext cx="2188885" cy="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600" b="1">
                <a:solidFill>
                  <a:srgbClr val="FFFFFF"/>
                </a:solidFill>
                <a:latin typeface="Times New Roman"/>
                <a:ea typeface="微软雅黑" pitchFamily="34" charset="-122"/>
              </a:rPr>
              <a:t>Hiện tượng đứt gãy</a:t>
            </a:r>
            <a:endParaRPr lang="zh-CN" altLang="en-US" sz="2600" b="1">
              <a:solidFill>
                <a:srgbClr val="FFFFFF"/>
              </a:solidFill>
              <a:latin typeface="Times New Roman"/>
              <a:ea typeface="微软雅黑" pitchFamily="34" charset="-122"/>
            </a:endParaRPr>
          </a:p>
        </p:txBody>
      </p:sp>
      <p:sp>
        <p:nvSpPr>
          <p:cNvPr id="29" name="任意多边形 13"/>
          <p:cNvSpPr/>
          <p:nvPr/>
        </p:nvSpPr>
        <p:spPr>
          <a:xfrm>
            <a:off x="5930899" y="1789586"/>
            <a:ext cx="2405114" cy="226900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FF00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30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4196291" y="2776504"/>
            <a:ext cx="3678937" cy="35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201827" y="2593376"/>
            <a:ext cx="2134186" cy="8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600" b="1">
                <a:solidFill>
                  <a:srgbClr val="FFFFFF"/>
                </a:solidFill>
                <a:latin typeface="Times New Roman"/>
                <a:ea typeface="微软雅黑" pitchFamily="34" charset="-122"/>
              </a:rPr>
              <a:t>Hoạt động núi lửa</a:t>
            </a:r>
            <a:endParaRPr lang="zh-CN" altLang="en-US" sz="2600" b="1">
              <a:solidFill>
                <a:srgbClr val="FFFFFF"/>
              </a:solidFill>
              <a:latin typeface="Times New Roman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5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5" grpId="0"/>
      <p:bldP spid="26" grpId="0" animBg="1"/>
      <p:bldP spid="28" grpId="0"/>
      <p:bldP spid="29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267" y="840911"/>
            <a:ext cx="7709338" cy="348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Câu 1: Giới hạn dưới của thạch quyển đến độ sâu khoảng bao nhiêu km?  </a:t>
            </a:r>
          </a:p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50 km.</a:t>
            </a:r>
          </a:p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100 km.</a:t>
            </a:r>
          </a:p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150 km.</a:t>
            </a:r>
          </a:p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200 km.</a:t>
            </a:r>
          </a:p>
        </p:txBody>
      </p:sp>
      <p:sp>
        <p:nvSpPr>
          <p:cNvPr id="3" name="Oval 2"/>
          <p:cNvSpPr/>
          <p:nvPr/>
        </p:nvSpPr>
        <p:spPr>
          <a:xfrm>
            <a:off x="710267" y="2717708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5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9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8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395" y="1113620"/>
            <a:ext cx="770933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Câu 2: Thạch quyển được giới hạn bởi</a:t>
            </a:r>
          </a:p>
          <a:p>
            <a:pPr indent="180340" algn="just">
              <a:lnSpc>
                <a:spcPct val="150000"/>
              </a:lnSpc>
              <a:tabLst>
                <a:tab pos="1800225" algn="l"/>
                <a:tab pos="3600450" algn="l"/>
                <a:tab pos="5400675" algn="l"/>
              </a:tabLst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A.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lớp Manti. 		</a:t>
            </a:r>
          </a:p>
          <a:p>
            <a:pPr indent="180340" algn="just">
              <a:lnSpc>
                <a:spcPct val="150000"/>
              </a:lnSpc>
              <a:tabLst>
                <a:tab pos="1800225" algn="l"/>
                <a:tab pos="3600450" algn="l"/>
                <a:tab pos="5400675" algn="l"/>
              </a:tabLst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B.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vỏ Trái Đất và lớp Manti. 	</a:t>
            </a:r>
          </a:p>
          <a:p>
            <a:pPr indent="180340" algn="just">
              <a:lnSpc>
                <a:spcPct val="150000"/>
              </a:lnSpc>
              <a:tabLst>
                <a:tab pos="1800225" algn="l"/>
                <a:tab pos="3600450" algn="l"/>
                <a:tab pos="5400675" algn="l"/>
              </a:tabLst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C.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vỏ Trái Đất và phần dưới của lớp Manti.</a:t>
            </a:r>
          </a:p>
          <a:p>
            <a:pPr indent="180340" algn="just">
              <a:lnSpc>
                <a:spcPct val="150000"/>
              </a:lnSpc>
              <a:tabLst>
                <a:tab pos="1800225" algn="l"/>
                <a:tab pos="3600450" algn="l"/>
                <a:tab pos="5400675" algn="l"/>
              </a:tabLst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D.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vỏ Trái Đất và phần trên cùng của lớp Manti.  </a:t>
            </a:r>
            <a:endParaRPr lang="en-US" sz="2500" dirty="0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82255" y="3572732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0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4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3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26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B18F7-A7E2-4638-8C96-EC46A1301BDF}"/>
              </a:ext>
            </a:extLst>
          </p:cNvPr>
          <p:cNvSpPr txBox="1"/>
          <p:nvPr/>
        </p:nvSpPr>
        <p:spPr>
          <a:xfrm>
            <a:off x="2516086" y="300161"/>
            <a:ext cx="3768618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BÀI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15990" y="1674512"/>
            <a:ext cx="1297706" cy="947762"/>
            <a:chOff x="834748" y="2384117"/>
            <a:chExt cx="1297706" cy="947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A1D58E-5BD5-4E8F-8422-A79E7A74EEB5}"/>
                </a:ext>
              </a:extLst>
            </p:cNvPr>
            <p:cNvGrpSpPr/>
            <p:nvPr/>
          </p:nvGrpSpPr>
          <p:grpSpPr>
            <a:xfrm>
              <a:off x="1000309" y="2384117"/>
              <a:ext cx="947762" cy="947762"/>
              <a:chOff x="6203917" y="6068451"/>
              <a:chExt cx="2527366" cy="2527366"/>
            </a:xfrm>
          </p:grpSpPr>
          <p:sp>
            <p:nvSpPr>
              <p:cNvPr id="9" name="Teardrop 8">
                <a:extLst>
                  <a:ext uri="{FF2B5EF4-FFF2-40B4-BE49-F238E27FC236}">
                    <a16:creationId xmlns:a16="http://schemas.microsoft.com/office/drawing/2014/main" id="{8BE05680-9B02-44DB-A1B8-9126B0FC692E}"/>
                  </a:ext>
                </a:extLst>
              </p:cNvPr>
              <p:cNvSpPr/>
              <p:nvPr/>
            </p:nvSpPr>
            <p:spPr>
              <a:xfrm rot="8100000">
                <a:off x="6203917" y="6068451"/>
                <a:ext cx="2527366" cy="2527366"/>
              </a:xfrm>
              <a:prstGeom prst="teardrop">
                <a:avLst>
                  <a:gd name="adj" fmla="val 118365"/>
                </a:avLst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BEAB4AC-380B-4203-B683-14F061280383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4970" cy="219497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8DA390-EAB8-4302-91F5-623EE9C8C5F1}"/>
                </a:ext>
              </a:extLst>
            </p:cNvPr>
            <p:cNvSpPr/>
            <p:nvPr/>
          </p:nvSpPr>
          <p:spPr>
            <a:xfrm>
              <a:off x="834748" y="2578891"/>
              <a:ext cx="129770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en-US" altLang="en-US" sz="25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29164" y="1702184"/>
            <a:ext cx="1297706" cy="947762"/>
            <a:chOff x="7004151" y="2141068"/>
            <a:chExt cx="1297706" cy="947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FB2AEA0-9ABB-4BF5-BAC6-34A95C1633B9}"/>
                </a:ext>
              </a:extLst>
            </p:cNvPr>
            <p:cNvGrpSpPr/>
            <p:nvPr/>
          </p:nvGrpSpPr>
          <p:grpSpPr>
            <a:xfrm>
              <a:off x="7157807" y="2141068"/>
              <a:ext cx="947762" cy="947762"/>
              <a:chOff x="6203917" y="6068451"/>
              <a:chExt cx="2527366" cy="2527366"/>
            </a:xfrm>
          </p:grpSpPr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9410118F-53CC-4A27-ACC0-CD5A532C9EF6}"/>
                  </a:ext>
                </a:extLst>
              </p:cNvPr>
              <p:cNvSpPr/>
              <p:nvPr/>
            </p:nvSpPr>
            <p:spPr>
              <a:xfrm rot="8100000">
                <a:off x="6203917" y="6068451"/>
                <a:ext cx="2527366" cy="2527366"/>
              </a:xfrm>
              <a:prstGeom prst="teardrop">
                <a:avLst>
                  <a:gd name="adj" fmla="val 118365"/>
                </a:avLst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E621755-08BB-4F83-9DE4-565748583C2E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4970" cy="219497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CB46EC-AB9D-476B-BFEE-0D42119CF2D1}"/>
                </a:ext>
              </a:extLst>
            </p:cNvPr>
            <p:cNvSpPr/>
            <p:nvPr/>
          </p:nvSpPr>
          <p:spPr>
            <a:xfrm>
              <a:off x="7004151" y="2368441"/>
              <a:ext cx="129770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en-US" altLang="en-US" sz="250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rPr>
                <a:t>II</a:t>
              </a:r>
              <a:endParaRPr lang="en-US" altLang="en-US" sz="25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4434" y="2939616"/>
            <a:ext cx="1749286" cy="1828015"/>
            <a:chOff x="237830" y="3024790"/>
            <a:chExt cx="1749286" cy="18280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A9705E-35D7-4A21-9715-22ED61DE1257}"/>
                </a:ext>
              </a:extLst>
            </p:cNvPr>
            <p:cNvSpPr/>
            <p:nvPr/>
          </p:nvSpPr>
          <p:spPr>
            <a:xfrm>
              <a:off x="339899" y="4791258"/>
              <a:ext cx="1576679" cy="61547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663">
                <a:defRPr/>
              </a:pPr>
              <a:endParaRPr lang="en-US" sz="1800" kern="0" dirty="0">
                <a:latin typeface="Lato Light" panose="020F0502020204030203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37830" y="3024790"/>
              <a:ext cx="1749286" cy="1780717"/>
              <a:chOff x="1948071" y="2979732"/>
              <a:chExt cx="1749286" cy="1780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970133-4F27-4090-8983-AAA20B409929}"/>
                  </a:ext>
                </a:extLst>
              </p:cNvPr>
              <p:cNvSpPr/>
              <p:nvPr/>
            </p:nvSpPr>
            <p:spPr>
              <a:xfrm>
                <a:off x="2059943" y="2979732"/>
                <a:ext cx="1576679" cy="319088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4CF29B-F795-4FA8-A8A8-A8D686760F87}"/>
                  </a:ext>
                </a:extLst>
              </p:cNvPr>
              <p:cNvSpPr/>
              <p:nvPr/>
            </p:nvSpPr>
            <p:spPr>
              <a:xfrm>
                <a:off x="2059943" y="3298820"/>
                <a:ext cx="1576679" cy="1461629"/>
              </a:xfrm>
              <a:prstGeom prst="rect">
                <a:avLst/>
              </a:prstGeom>
              <a:solidFill>
                <a:srgbClr val="FFDEB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49DC21-DC69-49F2-8505-E2AFCBEE720F}"/>
                  </a:ext>
                </a:extLst>
              </p:cNvPr>
              <p:cNvSpPr txBox="1"/>
              <p:nvPr/>
            </p:nvSpPr>
            <p:spPr>
              <a:xfrm>
                <a:off x="1948071" y="3603103"/>
                <a:ext cx="1749286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Thạch quyển</a:t>
                </a:r>
                <a:endParaRPr lang="en-US" sz="2400" dirty="0"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1464843" y="792294"/>
            <a:ext cx="6136484" cy="569798"/>
            <a:chOff x="1711581" y="864864"/>
            <a:chExt cx="6252596" cy="5697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86666" y="864864"/>
              <a:ext cx="0" cy="569798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11581" y="1429165"/>
              <a:ext cx="6252596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1459963" y="1346326"/>
            <a:ext cx="0" cy="34684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53889" y="1356595"/>
            <a:ext cx="0" cy="34684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28998" y="1340829"/>
            <a:ext cx="0" cy="34684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86813" y="1346326"/>
            <a:ext cx="0" cy="34684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331874" y="2954130"/>
            <a:ext cx="2097549" cy="1828015"/>
            <a:chOff x="251506" y="3024790"/>
            <a:chExt cx="1749286" cy="18280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A9705E-35D7-4A21-9715-22ED61DE1257}"/>
                </a:ext>
              </a:extLst>
            </p:cNvPr>
            <p:cNvSpPr/>
            <p:nvPr/>
          </p:nvSpPr>
          <p:spPr>
            <a:xfrm>
              <a:off x="339899" y="4791258"/>
              <a:ext cx="1576679" cy="61547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663">
                <a:defRPr/>
              </a:pPr>
              <a:endParaRPr lang="en-US" sz="1800" kern="0" dirty="0">
                <a:latin typeface="Lato Light" panose="020F0502020204030203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51506" y="3024790"/>
              <a:ext cx="1749286" cy="1780717"/>
              <a:chOff x="1961747" y="2979732"/>
              <a:chExt cx="1749286" cy="178071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970133-4F27-4090-8983-AAA20B409929}"/>
                  </a:ext>
                </a:extLst>
              </p:cNvPr>
              <p:cNvSpPr/>
              <p:nvPr/>
            </p:nvSpPr>
            <p:spPr>
              <a:xfrm>
                <a:off x="2059943" y="2979732"/>
                <a:ext cx="1576679" cy="319088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54CF29B-F795-4FA8-A8A8-A8D686760F87}"/>
                  </a:ext>
                </a:extLst>
              </p:cNvPr>
              <p:cNvSpPr/>
              <p:nvPr/>
            </p:nvSpPr>
            <p:spPr>
              <a:xfrm>
                <a:off x="2059943" y="3298820"/>
                <a:ext cx="1576679" cy="1461629"/>
              </a:xfrm>
              <a:prstGeom prst="rect">
                <a:avLst/>
              </a:prstGeom>
              <a:solidFill>
                <a:srgbClr val="FFDEB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49DC21-DC69-49F2-8505-E2AFCBEE720F}"/>
                  </a:ext>
                </a:extLst>
              </p:cNvPr>
              <p:cNvSpPr txBox="1"/>
              <p:nvPr/>
            </p:nvSpPr>
            <p:spPr>
              <a:xfrm>
                <a:off x="1961747" y="3298820"/>
                <a:ext cx="174928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Khái niệm và nguyên nhân nội lực</a:t>
                </a:r>
                <a:endParaRPr lang="en-US" sz="2400" dirty="0"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4783546" y="1671904"/>
            <a:ext cx="1297706" cy="947762"/>
            <a:chOff x="7004151" y="2141068"/>
            <a:chExt cx="1297706" cy="947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B2AEA0-9ABB-4BF5-BAC6-34A95C1633B9}"/>
                </a:ext>
              </a:extLst>
            </p:cNvPr>
            <p:cNvGrpSpPr/>
            <p:nvPr/>
          </p:nvGrpSpPr>
          <p:grpSpPr>
            <a:xfrm>
              <a:off x="7157807" y="2141068"/>
              <a:ext cx="947762" cy="947762"/>
              <a:chOff x="6203917" y="6068451"/>
              <a:chExt cx="2527366" cy="2527366"/>
            </a:xfrm>
          </p:grpSpPr>
          <p:sp>
            <p:nvSpPr>
              <p:cNvPr id="50" name="Teardrop 49">
                <a:extLst>
                  <a:ext uri="{FF2B5EF4-FFF2-40B4-BE49-F238E27FC236}">
                    <a16:creationId xmlns:a16="http://schemas.microsoft.com/office/drawing/2014/main" id="{9410118F-53CC-4A27-ACC0-CD5A532C9EF6}"/>
                  </a:ext>
                </a:extLst>
              </p:cNvPr>
              <p:cNvSpPr/>
              <p:nvPr/>
            </p:nvSpPr>
            <p:spPr>
              <a:xfrm rot="8100000">
                <a:off x="6203917" y="6068451"/>
                <a:ext cx="2527366" cy="2527366"/>
              </a:xfrm>
              <a:prstGeom prst="teardrop">
                <a:avLst>
                  <a:gd name="adj" fmla="val 118365"/>
                </a:avLst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E621755-08BB-4F83-9DE4-565748583C2E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4970" cy="219497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CB46EC-AB9D-476B-BFEE-0D42119CF2D1}"/>
                </a:ext>
              </a:extLst>
            </p:cNvPr>
            <p:cNvSpPr/>
            <p:nvPr/>
          </p:nvSpPr>
          <p:spPr>
            <a:xfrm>
              <a:off x="7004151" y="2368441"/>
              <a:ext cx="129770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en-US" altLang="en-US" sz="250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rPr>
                <a:t>III</a:t>
              </a:r>
              <a:endParaRPr lang="en-US" altLang="en-US" sz="25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17586" y="2954130"/>
            <a:ext cx="1972196" cy="1828015"/>
            <a:chOff x="237830" y="3024790"/>
            <a:chExt cx="1749286" cy="18280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7A9705E-35D7-4A21-9715-22ED61DE1257}"/>
                </a:ext>
              </a:extLst>
            </p:cNvPr>
            <p:cNvSpPr/>
            <p:nvPr/>
          </p:nvSpPr>
          <p:spPr>
            <a:xfrm>
              <a:off x="339899" y="4791258"/>
              <a:ext cx="1576679" cy="6154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663">
                <a:defRPr/>
              </a:pPr>
              <a:endParaRPr lang="en-US" sz="1800" kern="0" dirty="0">
                <a:latin typeface="Lato Light" panose="020F0502020204030203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37830" y="3024790"/>
              <a:ext cx="1749286" cy="1780717"/>
              <a:chOff x="1948071" y="2979732"/>
              <a:chExt cx="1749286" cy="178071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C970133-4F27-4090-8983-AAA20B409929}"/>
                  </a:ext>
                </a:extLst>
              </p:cNvPr>
              <p:cNvSpPr/>
              <p:nvPr/>
            </p:nvSpPr>
            <p:spPr>
              <a:xfrm>
                <a:off x="2059943" y="2979732"/>
                <a:ext cx="1576679" cy="319088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54CF29B-F795-4FA8-A8A8-A8D686760F87}"/>
                  </a:ext>
                </a:extLst>
              </p:cNvPr>
              <p:cNvSpPr/>
              <p:nvPr/>
            </p:nvSpPr>
            <p:spPr>
              <a:xfrm>
                <a:off x="2059943" y="3298820"/>
                <a:ext cx="1576679" cy="1461629"/>
              </a:xfrm>
              <a:prstGeom prst="rect">
                <a:avLst/>
              </a:prstGeom>
              <a:solidFill>
                <a:srgbClr val="FFDEB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49DC21-DC69-49F2-8505-E2AFCBEE720F}"/>
                  </a:ext>
                </a:extLst>
              </p:cNvPr>
              <p:cNvSpPr txBox="1"/>
              <p:nvPr/>
            </p:nvSpPr>
            <p:spPr>
              <a:xfrm>
                <a:off x="1948071" y="3429446"/>
                <a:ext cx="174928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Tác động của nội lực đến địa hình</a:t>
                </a:r>
                <a:endParaRPr lang="en-US" sz="2400" dirty="0"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6969492" y="1679870"/>
            <a:ext cx="1297706" cy="947762"/>
            <a:chOff x="7004151" y="2141068"/>
            <a:chExt cx="1297706" cy="947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FB2AEA0-9ABB-4BF5-BAC6-34A95C1633B9}"/>
                </a:ext>
              </a:extLst>
            </p:cNvPr>
            <p:cNvGrpSpPr/>
            <p:nvPr/>
          </p:nvGrpSpPr>
          <p:grpSpPr>
            <a:xfrm>
              <a:off x="7157807" y="2141068"/>
              <a:ext cx="947762" cy="947762"/>
              <a:chOff x="6203917" y="6068451"/>
              <a:chExt cx="2527366" cy="2527366"/>
            </a:xfrm>
          </p:grpSpPr>
          <p:sp>
            <p:nvSpPr>
              <p:cNvPr id="61" name="Teardrop 60">
                <a:extLst>
                  <a:ext uri="{FF2B5EF4-FFF2-40B4-BE49-F238E27FC236}">
                    <a16:creationId xmlns:a16="http://schemas.microsoft.com/office/drawing/2014/main" id="{9410118F-53CC-4A27-ACC0-CD5A532C9EF6}"/>
                  </a:ext>
                </a:extLst>
              </p:cNvPr>
              <p:cNvSpPr/>
              <p:nvPr/>
            </p:nvSpPr>
            <p:spPr>
              <a:xfrm rot="8100000">
                <a:off x="6203917" y="6068451"/>
                <a:ext cx="2527366" cy="2527366"/>
              </a:xfrm>
              <a:prstGeom prst="teardrop">
                <a:avLst>
                  <a:gd name="adj" fmla="val 118365"/>
                </a:avLst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E621755-08BB-4F83-9DE4-565748583C2E}"/>
                  </a:ext>
                </a:extLst>
              </p:cNvPr>
              <p:cNvSpPr/>
              <p:nvPr/>
            </p:nvSpPr>
            <p:spPr>
              <a:xfrm>
                <a:off x="6369481" y="6230072"/>
                <a:ext cx="2194970" cy="219497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solidFill>
                    <a:srgbClr val="FFFFFF"/>
                  </a:solidFill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CB46EC-AB9D-476B-BFEE-0D42119CF2D1}"/>
                </a:ext>
              </a:extLst>
            </p:cNvPr>
            <p:cNvSpPr/>
            <p:nvPr/>
          </p:nvSpPr>
          <p:spPr>
            <a:xfrm>
              <a:off x="7004151" y="2368441"/>
              <a:ext cx="129770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en-US" altLang="en-US" sz="250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rPr>
                <a:t>IV</a:t>
              </a:r>
              <a:endParaRPr lang="en-US" altLang="en-US" sz="25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15093" y="2953607"/>
            <a:ext cx="2235420" cy="2195016"/>
            <a:chOff x="267343" y="3024790"/>
            <a:chExt cx="1659038" cy="2195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7A9705E-35D7-4A21-9715-22ED61DE1257}"/>
                </a:ext>
              </a:extLst>
            </p:cNvPr>
            <p:cNvSpPr/>
            <p:nvPr/>
          </p:nvSpPr>
          <p:spPr>
            <a:xfrm>
              <a:off x="339899" y="4791258"/>
              <a:ext cx="1576679" cy="61547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663">
                <a:defRPr/>
              </a:pPr>
              <a:endParaRPr lang="en-US" sz="1800" kern="0" dirty="0">
                <a:latin typeface="Lato Light" panose="020F0502020204030203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67343" y="3024790"/>
              <a:ext cx="1659038" cy="2195016"/>
              <a:chOff x="1977584" y="2979732"/>
              <a:chExt cx="1659038" cy="219501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C970133-4F27-4090-8983-AAA20B409929}"/>
                  </a:ext>
                </a:extLst>
              </p:cNvPr>
              <p:cNvSpPr/>
              <p:nvPr/>
            </p:nvSpPr>
            <p:spPr>
              <a:xfrm>
                <a:off x="2059943" y="2979732"/>
                <a:ext cx="1576679" cy="319088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54CF29B-F795-4FA8-A8A8-A8D686760F87}"/>
                  </a:ext>
                </a:extLst>
              </p:cNvPr>
              <p:cNvSpPr/>
              <p:nvPr/>
            </p:nvSpPr>
            <p:spPr>
              <a:xfrm>
                <a:off x="2059943" y="3298820"/>
                <a:ext cx="1576679" cy="1461629"/>
              </a:xfrm>
              <a:prstGeom prst="rect">
                <a:avLst/>
              </a:prstGeom>
              <a:solidFill>
                <a:srgbClr val="FFDEB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663">
                  <a:defRPr/>
                </a:pPr>
                <a:endParaRPr lang="en-US" sz="1800" kern="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449DC21-DC69-49F2-8505-E2AFCBEE720F}"/>
                  </a:ext>
                </a:extLst>
              </p:cNvPr>
              <p:cNvSpPr txBox="1"/>
              <p:nvPr/>
            </p:nvSpPr>
            <p:spPr>
              <a:xfrm>
                <a:off x="1977584" y="3235756"/>
                <a:ext cx="164534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>
                    <a:latin typeface="Times New Roman" pitchFamily="18" charset="0"/>
                    <a:ea typeface="#9Slide03 Roboto Medium" panose="02000000000000000000" pitchFamily="2" charset="0"/>
                    <a:cs typeface="Times New Roman" pitchFamily="18" charset="0"/>
                  </a:rPr>
                  <a:t>Sự phân bố các vành đai động đất, núi lửa trên thế giới</a:t>
                </a:r>
                <a:endParaRPr lang="en-US" sz="2400" dirty="0">
                  <a:latin typeface="Times New Roman" pitchFamily="18" charset="0"/>
                  <a:ea typeface="#9Slide03 Roboto Medium" panose="02000000000000000000" pitchFamily="2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0" y="28723"/>
            <a:ext cx="2087356" cy="1038077"/>
            <a:chOff x="75971" y="1051852"/>
            <a:chExt cx="2087356" cy="1038077"/>
          </a:xfrm>
        </p:grpSpPr>
        <p:grpSp>
          <p:nvGrpSpPr>
            <p:cNvPr id="85" name="Group 84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87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89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0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5723896" y="3850530"/>
                <a:ext cx="3292841" cy="86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  <p:pic>
          <p:nvPicPr>
            <p:cNvPr id="86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5338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096" y="968891"/>
            <a:ext cx="770933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Câu 3: </a:t>
            </a: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Nơi tiếp xúc giữa các mảng</a:t>
            </a: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kiến tạo</a:t>
            </a: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sẽ </a:t>
            </a: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thường </a:t>
            </a: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xuất hiện</a:t>
            </a:r>
            <a:endParaRPr lang="en-US" sz="2500" b="1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A. 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động đất, núi lửa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. 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ão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. 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ngập lụ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t. 			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thủy triều dâng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. </a:t>
            </a:r>
            <a:endParaRPr lang="en-US" sz="2500" dirty="0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971" y="2242694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0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4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3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73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47" y="840911"/>
            <a:ext cx="770933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Câu 4: Nội lực thường có xu hướng làm cho địa hình bề mặt Trái Đất 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A.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gồ ghề hơn. 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bằng phẳng hơn. 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đồng nhất hơn. 			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ít núi, nhiều đồng bằng. </a:t>
            </a:r>
            <a:endParaRPr lang="en-US" sz="2500" dirty="0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97576" y="2200942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0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4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3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22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861" y="994865"/>
            <a:ext cx="770933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Câu 5: Nhân tố nào sau đây ít ảnh hưởng tới nội lực nhất?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A.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Phân hủy phóng xạ. 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Phản ứng hóa học. 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Vật chất di chuyển. 			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Bức xạ Mặt Trời. </a:t>
            </a:r>
            <a:endParaRPr lang="en-US" sz="2500" dirty="0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0736" y="4000242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0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4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3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0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096" y="1030491"/>
            <a:ext cx="770933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Câu 6: Hiện tượng uốn nếp thường xuất hiện ở đâu khi có tác động của nội lực?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A.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Miền đá cứng. 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Chỉ ở lục địa. 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Chỉ ở đại dương.			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Miền đá mềm. </a:t>
            </a:r>
            <a:endParaRPr lang="en-US" sz="2500" dirty="0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3673" y="4071495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1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5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4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43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095" y="986734"/>
            <a:ext cx="7709338" cy="348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Câu 7: Hiện tượng đứt gãy thường xuất hiện ở đâu khi có tác động của nội lực?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A.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Miền đá cứng. 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Chỉ ở lục địa. 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Chỉ ở đại dương.			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Miền đá mềm. </a:t>
            </a:r>
            <a:endParaRPr lang="en-US" sz="2500" dirty="0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3095" y="2312205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0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4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3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39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622" y="1066117"/>
            <a:ext cx="770933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Câu 8: Động đất và núi lửa thường xảy ra ở đâu?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A.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Sâu dưới các lục địa. 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Sâu dưới các đại dương. 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Nơi tiếp xúc các mảng.			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Ranh giới lục địa - đại dương. </a:t>
            </a:r>
            <a:endParaRPr lang="en-US" sz="2500" dirty="0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1622" y="2967090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0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4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3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2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622" y="988882"/>
            <a:ext cx="7709338" cy="348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Câu 9: Vành đai động đất núi lửa lớn nhất trên Trái Đất là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A.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Đại Tây Dương. 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Thái Bình Dương. 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Ấn Độ Dương.			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Địa Trung Hải. </a:t>
            </a:r>
            <a:endParaRPr lang="en-US" sz="2500" dirty="0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1622" y="2883963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0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4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3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27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682" y="840911"/>
            <a:ext cx="7709338" cy="348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Câu 10: Quốc gia nào sau đây chịu ảnh hưởng nhiều nhất của động đất, núi lửa?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A.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Việt Nam. 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B.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Thái Lan. 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C.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Hoa Kì.						</a:t>
            </a:r>
          </a:p>
          <a:p>
            <a:pPr>
              <a:lnSpc>
                <a:spcPct val="150000"/>
              </a:lnSpc>
            </a:pPr>
            <a:r>
              <a:rPr lang="vi-VN" sz="2500" b="1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D.</a:t>
            </a:r>
            <a:r>
              <a:rPr lang="vi-VN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ea typeface="#9Slide03 Roboto Medium" panose="02000000000000000000" pitchFamily="2" charset="0"/>
                <a:cs typeface="Times New Roman" pitchFamily="18" charset="0"/>
              </a:rPr>
              <a:t>Nhật Bản. </a:t>
            </a:r>
            <a:endParaRPr lang="en-US" sz="2500" dirty="0">
              <a:latin typeface="Times New Roman" pitchFamily="18" charset="0"/>
              <a:ea typeface="#9Slide03 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3682" y="3909231"/>
            <a:ext cx="425669" cy="4173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6347" y="199720"/>
            <a:ext cx="4831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7296" y="-40944"/>
            <a:ext cx="1350541" cy="805219"/>
            <a:chOff x="-12700" y="-38142"/>
            <a:chExt cx="2083382" cy="1200754"/>
          </a:xfrm>
        </p:grpSpPr>
        <p:pic>
          <p:nvPicPr>
            <p:cNvPr id="10" name="Picture 8" descr="Đồ hoạ vector miễn phí của Giấy giấ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3303">
              <a:off x="632281" y="237264"/>
              <a:ext cx="1034247" cy="49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组合 1483"/>
            <p:cNvGrpSpPr/>
            <p:nvPr/>
          </p:nvGrpSpPr>
          <p:grpSpPr>
            <a:xfrm>
              <a:off x="830324" y="547906"/>
              <a:ext cx="1240358" cy="614706"/>
              <a:chOff x="28079" y="1041053"/>
              <a:chExt cx="7035801" cy="4572000"/>
            </a:xfrm>
          </p:grpSpPr>
          <p:sp>
            <p:nvSpPr>
              <p:cNvPr id="14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000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03389" y="693106"/>
              <a:ext cx="1111476" cy="36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3" name="Picture 6" descr="Hình minh họa miễn phí về Th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38142"/>
              <a:ext cx="1108579" cy="10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Đồ hoạ vector miễn phí của Những bô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9" y="612279"/>
            <a:ext cx="7630683" cy="391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108"/>
          <p:cNvSpPr/>
          <p:nvPr/>
        </p:nvSpPr>
        <p:spPr>
          <a:xfrm>
            <a:off x="3639645" y="1675409"/>
            <a:ext cx="3955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nêu ví dụ về địa hình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 tạo thành chủ yếu do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lực mà em biết ở nước ta?</a:t>
            </a:r>
          </a:p>
          <a:p>
            <a:pPr algn="ctr"/>
            <a:r>
              <a:rPr lang="en-US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(Học sinh được khai thác</a:t>
            </a:r>
          </a:p>
          <a:p>
            <a:pPr algn="ctr"/>
            <a:r>
              <a:rPr lang="en-US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 tin Internet)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2013987" cy="1165708"/>
            <a:chOff x="-76200" y="1431801"/>
            <a:chExt cx="2013987" cy="1165708"/>
          </a:xfrm>
        </p:grpSpPr>
        <p:grpSp>
          <p:nvGrpSpPr>
            <p:cNvPr id="6" name="组合 1483"/>
            <p:cNvGrpSpPr/>
            <p:nvPr/>
          </p:nvGrpSpPr>
          <p:grpSpPr>
            <a:xfrm>
              <a:off x="697429" y="1982803"/>
              <a:ext cx="1240358" cy="614706"/>
              <a:chOff x="28079" y="1041053"/>
              <a:chExt cx="7035801" cy="4572000"/>
            </a:xfrm>
          </p:grpSpPr>
          <p:sp>
            <p:nvSpPr>
              <p:cNvPr id="9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70495" y="2128003"/>
              <a:ext cx="1111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  <p:pic>
          <p:nvPicPr>
            <p:cNvPr id="8" name="Picture 2" descr="Đồ hoạ vector miễn phí của Hộp số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1431801"/>
              <a:ext cx="1006599" cy="100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5894524"/>
      </p:ext>
    </p:extLst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" y="632182"/>
            <a:ext cx="8639503" cy="37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3562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70959" y="476178"/>
            <a:ext cx="3673365" cy="36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just">
              <a:lnSpc>
                <a:spcPts val="2250"/>
              </a:lnSpc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THẠCH QUYỂN</a:t>
            </a:r>
            <a:endParaRPr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069" y="1514892"/>
            <a:ext cx="4911960" cy="27781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just"/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Là phần trên cùng của Trái Đất, bao gồm vỏ Trái Đất và phần trên của lớp man-ti. </a:t>
            </a:r>
          </a:p>
          <a:p>
            <a:pPr algn="just"/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Thành phần cấu tạo của thạch quyển chủ yếu là các đá ở thể rắn.</a:t>
            </a:r>
          </a:p>
          <a:p>
            <a:pPr algn="just"/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Giới hạn của thạch quyển ở độ sâu khoảng 100 km. Độ dày không đồng nhất, mỏng hơn ở vỏ đại dương và dày hơn ở vỏ lục địa.</a:t>
            </a:r>
          </a:p>
        </p:txBody>
      </p:sp>
      <p:pic>
        <p:nvPicPr>
          <p:cNvPr id="1026" name="Picture 2" descr="E:\ôn đại học và HSG\Tài nguyên Địa lí\Tài liệu tham khảo trên internet\Tổng hợp\Số liệu thống kê+tranh ảnh+video\Hình ảnh+bảng biểu-SGK 10-Cánh Diều\5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04" y="1751600"/>
            <a:ext cx="3474685" cy="2541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2935" y="4458460"/>
            <a:ext cx="4678131" cy="482855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biệt thạch quyển với vỏ Trái Đất.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15" name="Group 14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7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9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6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2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541" y="1750135"/>
            <a:ext cx="6648215" cy="31329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- Học bài cũ, trả lời câu hỏi SGK. </a:t>
            </a:r>
          </a:p>
          <a:p>
            <a:pPr algn="just">
              <a:lnSpc>
                <a:spcPct val="120000"/>
              </a:lnSpc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- Hoàn thành câu hỏi phần vận dụng. </a:t>
            </a:r>
          </a:p>
          <a:p>
            <a:pPr algn="just">
              <a:lnSpc>
                <a:spcPct val="120000"/>
              </a:lnSpc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- Chuẩn bị bài mới: Bài 6. Ngoại lực và tác động của ngoại lực đến địa hình bề mặt Trái Đất.</a:t>
            </a:r>
          </a:p>
          <a:p>
            <a:pPr algn="just">
              <a:lnSpc>
                <a:spcPct val="120000"/>
              </a:lnSpc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Nội dung:</a:t>
            </a:r>
          </a:p>
          <a:p>
            <a:pPr algn="just">
              <a:lnSpc>
                <a:spcPct val="120000"/>
              </a:lnSpc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+ Khái niệm và nguyên nhân của ngoại lực.</a:t>
            </a:r>
          </a:p>
          <a:p>
            <a:pPr algn="just">
              <a:lnSpc>
                <a:spcPct val="120000"/>
              </a:lnSpc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+ Tác động của ngoại lực đến địa hình.</a:t>
            </a:r>
          </a:p>
        </p:txBody>
      </p:sp>
      <p:grpSp>
        <p:nvGrpSpPr>
          <p:cNvPr id="6" name="Google Shape;178;p33">
            <a:extLst>
              <a:ext uri="{FF2B5EF4-FFF2-40B4-BE49-F238E27FC236}">
                <a16:creationId xmlns:a16="http://schemas.microsoft.com/office/drawing/2014/main" id="{EAF10180-853F-421F-9DE6-A66A754F0630}"/>
              </a:ext>
            </a:extLst>
          </p:cNvPr>
          <p:cNvGrpSpPr/>
          <p:nvPr/>
        </p:nvGrpSpPr>
        <p:grpSpPr>
          <a:xfrm>
            <a:off x="170034" y="1377526"/>
            <a:ext cx="1956246" cy="2388449"/>
            <a:chOff x="347000" y="2571750"/>
            <a:chExt cx="1767550" cy="2473200"/>
          </a:xfrm>
        </p:grpSpPr>
        <p:sp>
          <p:nvSpPr>
            <p:cNvPr id="7" name="Google Shape;179;p33">
              <a:extLst>
                <a:ext uri="{FF2B5EF4-FFF2-40B4-BE49-F238E27FC236}">
                  <a16:creationId xmlns:a16="http://schemas.microsoft.com/office/drawing/2014/main" id="{A3B7C954-7B67-4A3D-A1CC-C5F0CFACF0CB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8" name="Google Shape;180;p33">
              <a:extLst>
                <a:ext uri="{FF2B5EF4-FFF2-40B4-BE49-F238E27FC236}">
                  <a16:creationId xmlns:a16="http://schemas.microsoft.com/office/drawing/2014/main" id="{E360061B-BD48-48E8-85A6-740464EFE680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9" name="Google Shape;181;p33">
              <a:extLst>
                <a:ext uri="{FF2B5EF4-FFF2-40B4-BE49-F238E27FC236}">
                  <a16:creationId xmlns:a16="http://schemas.microsoft.com/office/drawing/2014/main" id="{3CF0FDD3-93D6-42B8-BC60-BB462CBA782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0" name="Google Shape;182;p33">
              <a:extLst>
                <a:ext uri="{FF2B5EF4-FFF2-40B4-BE49-F238E27FC236}">
                  <a16:creationId xmlns:a16="http://schemas.microsoft.com/office/drawing/2014/main" id="{32BC5395-6935-4BD7-AA2A-DC3E5CD9A28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1" name="Google Shape;183;p33">
              <a:extLst>
                <a:ext uri="{FF2B5EF4-FFF2-40B4-BE49-F238E27FC236}">
                  <a16:creationId xmlns:a16="http://schemas.microsoft.com/office/drawing/2014/main" id="{7C914F80-23F5-4691-9F40-778FC29E28C2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2" name="Google Shape;184;p33">
              <a:extLst>
                <a:ext uri="{FF2B5EF4-FFF2-40B4-BE49-F238E27FC236}">
                  <a16:creationId xmlns:a16="http://schemas.microsoft.com/office/drawing/2014/main" id="{EC1DCD0D-C993-4D3B-984C-8C02B3FAD37D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3" name="Google Shape;185;p33">
              <a:extLst>
                <a:ext uri="{FF2B5EF4-FFF2-40B4-BE49-F238E27FC236}">
                  <a16:creationId xmlns:a16="http://schemas.microsoft.com/office/drawing/2014/main" id="{216A05CC-E873-43C5-B879-79FF11C0C37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4" name="Google Shape;186;p33">
              <a:extLst>
                <a:ext uri="{FF2B5EF4-FFF2-40B4-BE49-F238E27FC236}">
                  <a16:creationId xmlns:a16="http://schemas.microsoft.com/office/drawing/2014/main" id="{D6043C72-567F-46B1-9AD5-A5BD1044CB7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5" name="Google Shape;187;p33">
              <a:extLst>
                <a:ext uri="{FF2B5EF4-FFF2-40B4-BE49-F238E27FC236}">
                  <a16:creationId xmlns:a16="http://schemas.microsoft.com/office/drawing/2014/main" id="{7A9A4916-24F6-4530-B8F9-22BA37854EB1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6" name="Google Shape;188;p33">
              <a:extLst>
                <a:ext uri="{FF2B5EF4-FFF2-40B4-BE49-F238E27FC236}">
                  <a16:creationId xmlns:a16="http://schemas.microsoft.com/office/drawing/2014/main" id="{74CF738D-3AB2-4389-924D-16FAEA4249EA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7" name="Google Shape;189;p33">
              <a:extLst>
                <a:ext uri="{FF2B5EF4-FFF2-40B4-BE49-F238E27FC236}">
                  <a16:creationId xmlns:a16="http://schemas.microsoft.com/office/drawing/2014/main" id="{5A35DCBE-4170-46FC-A9F9-752C4EFAB390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8" name="Google Shape;190;p33">
              <a:extLst>
                <a:ext uri="{FF2B5EF4-FFF2-40B4-BE49-F238E27FC236}">
                  <a16:creationId xmlns:a16="http://schemas.microsoft.com/office/drawing/2014/main" id="{876E4A62-5B2C-44F3-A2DF-7981AF0AC0F2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19" name="Google Shape;191;p33">
              <a:extLst>
                <a:ext uri="{FF2B5EF4-FFF2-40B4-BE49-F238E27FC236}">
                  <a16:creationId xmlns:a16="http://schemas.microsoft.com/office/drawing/2014/main" id="{44D3BDD7-9140-49DF-A3F8-5C5C0B74BB8F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0" name="Google Shape;192;p33">
              <a:extLst>
                <a:ext uri="{FF2B5EF4-FFF2-40B4-BE49-F238E27FC236}">
                  <a16:creationId xmlns:a16="http://schemas.microsoft.com/office/drawing/2014/main" id="{596765B0-FCAA-4F9E-A6EF-60B0C554EF8B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1" name="Google Shape;193;p33">
              <a:extLst>
                <a:ext uri="{FF2B5EF4-FFF2-40B4-BE49-F238E27FC236}">
                  <a16:creationId xmlns:a16="http://schemas.microsoft.com/office/drawing/2014/main" id="{D2153602-A454-4274-910B-775C2DE51114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2" name="Google Shape;194;p33">
              <a:extLst>
                <a:ext uri="{FF2B5EF4-FFF2-40B4-BE49-F238E27FC236}">
                  <a16:creationId xmlns:a16="http://schemas.microsoft.com/office/drawing/2014/main" id="{33AA1766-4E90-4CE4-A244-7D2E6A3B00C2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3" name="Google Shape;195;p33">
              <a:extLst>
                <a:ext uri="{FF2B5EF4-FFF2-40B4-BE49-F238E27FC236}">
                  <a16:creationId xmlns:a16="http://schemas.microsoft.com/office/drawing/2014/main" id="{03F2A3D8-E381-4BE9-9956-29AE3F0C6EFA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4" name="Google Shape;196;p33">
              <a:extLst>
                <a:ext uri="{FF2B5EF4-FFF2-40B4-BE49-F238E27FC236}">
                  <a16:creationId xmlns:a16="http://schemas.microsoft.com/office/drawing/2014/main" id="{DB37EE45-A381-46FD-8A80-E52FECA53543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5" name="Google Shape;197;p33">
              <a:extLst>
                <a:ext uri="{FF2B5EF4-FFF2-40B4-BE49-F238E27FC236}">
                  <a16:creationId xmlns:a16="http://schemas.microsoft.com/office/drawing/2014/main" id="{5CE991AC-2F0D-4AD8-8C3A-9F0640E7A489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6" name="Google Shape;198;p33">
              <a:extLst>
                <a:ext uri="{FF2B5EF4-FFF2-40B4-BE49-F238E27FC236}">
                  <a16:creationId xmlns:a16="http://schemas.microsoft.com/office/drawing/2014/main" id="{664533E4-CA5D-493A-894F-AE39DA0FA3E5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7" name="Google Shape;199;p33">
              <a:extLst>
                <a:ext uri="{FF2B5EF4-FFF2-40B4-BE49-F238E27FC236}">
                  <a16:creationId xmlns:a16="http://schemas.microsoft.com/office/drawing/2014/main" id="{F46FE249-8784-4793-B736-B20C0B463E4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8" name="Google Shape;200;p33">
              <a:extLst>
                <a:ext uri="{FF2B5EF4-FFF2-40B4-BE49-F238E27FC236}">
                  <a16:creationId xmlns:a16="http://schemas.microsoft.com/office/drawing/2014/main" id="{887CE5D8-1983-4794-AAA2-4A98FBFAB488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29" name="Google Shape;201;p33">
              <a:extLst>
                <a:ext uri="{FF2B5EF4-FFF2-40B4-BE49-F238E27FC236}">
                  <a16:creationId xmlns:a16="http://schemas.microsoft.com/office/drawing/2014/main" id="{F68495EC-39BA-40AD-BA55-89555FD72D38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0" name="Google Shape;202;p33">
              <a:extLst>
                <a:ext uri="{FF2B5EF4-FFF2-40B4-BE49-F238E27FC236}">
                  <a16:creationId xmlns:a16="http://schemas.microsoft.com/office/drawing/2014/main" id="{77BE9C24-3B1E-436F-B389-5733AD22A6F3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1" name="Google Shape;203;p33">
              <a:extLst>
                <a:ext uri="{FF2B5EF4-FFF2-40B4-BE49-F238E27FC236}">
                  <a16:creationId xmlns:a16="http://schemas.microsoft.com/office/drawing/2014/main" id="{E4367896-D670-460E-A83A-1E832F09D8D2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2" name="Google Shape;204;p33">
              <a:extLst>
                <a:ext uri="{FF2B5EF4-FFF2-40B4-BE49-F238E27FC236}">
                  <a16:creationId xmlns:a16="http://schemas.microsoft.com/office/drawing/2014/main" id="{65551388-B75E-4AFE-9A7B-65090E4FFD6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3" name="Google Shape;205;p33">
              <a:extLst>
                <a:ext uri="{FF2B5EF4-FFF2-40B4-BE49-F238E27FC236}">
                  <a16:creationId xmlns:a16="http://schemas.microsoft.com/office/drawing/2014/main" id="{CDE22E1A-0B41-4C75-B4F7-24F717CF0F0B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4" name="Google Shape;206;p33">
              <a:extLst>
                <a:ext uri="{FF2B5EF4-FFF2-40B4-BE49-F238E27FC236}">
                  <a16:creationId xmlns:a16="http://schemas.microsoft.com/office/drawing/2014/main" id="{20338855-FA5F-4E83-B7EC-FE48E9A7F416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5" name="Google Shape;207;p33">
              <a:extLst>
                <a:ext uri="{FF2B5EF4-FFF2-40B4-BE49-F238E27FC236}">
                  <a16:creationId xmlns:a16="http://schemas.microsoft.com/office/drawing/2014/main" id="{D7650270-9225-4F66-B082-4BF647C0C3D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6" name="Google Shape;208;p33">
              <a:extLst>
                <a:ext uri="{FF2B5EF4-FFF2-40B4-BE49-F238E27FC236}">
                  <a16:creationId xmlns:a16="http://schemas.microsoft.com/office/drawing/2014/main" id="{70644865-B4B9-4244-A9CB-F4B9EFD4866D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7" name="Google Shape;209;p33">
              <a:extLst>
                <a:ext uri="{FF2B5EF4-FFF2-40B4-BE49-F238E27FC236}">
                  <a16:creationId xmlns:a16="http://schemas.microsoft.com/office/drawing/2014/main" id="{778B8C79-1E3B-4BE3-BAD3-3568E3F7EF2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8" name="Google Shape;210;p33">
              <a:extLst>
                <a:ext uri="{FF2B5EF4-FFF2-40B4-BE49-F238E27FC236}">
                  <a16:creationId xmlns:a16="http://schemas.microsoft.com/office/drawing/2014/main" id="{5FA26E4B-B7ED-4F0E-9021-0B18B0DC1917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39" name="Google Shape;211;p33">
              <a:extLst>
                <a:ext uri="{FF2B5EF4-FFF2-40B4-BE49-F238E27FC236}">
                  <a16:creationId xmlns:a16="http://schemas.microsoft.com/office/drawing/2014/main" id="{6477B197-F2DA-4959-BD85-E3AD481993EB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0" name="Google Shape;212;p33">
              <a:extLst>
                <a:ext uri="{FF2B5EF4-FFF2-40B4-BE49-F238E27FC236}">
                  <a16:creationId xmlns:a16="http://schemas.microsoft.com/office/drawing/2014/main" id="{777D9549-76AE-4334-91ED-259C0935FED9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1" name="Google Shape;213;p33">
              <a:extLst>
                <a:ext uri="{FF2B5EF4-FFF2-40B4-BE49-F238E27FC236}">
                  <a16:creationId xmlns:a16="http://schemas.microsoft.com/office/drawing/2014/main" id="{4FD79D62-7677-418C-8B15-16AE7DFBE6EA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2" name="Google Shape;214;p33">
              <a:extLst>
                <a:ext uri="{FF2B5EF4-FFF2-40B4-BE49-F238E27FC236}">
                  <a16:creationId xmlns:a16="http://schemas.microsoft.com/office/drawing/2014/main" id="{28E25025-9FE6-454E-A334-F804AEB9BB8F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3" name="Google Shape;215;p33">
              <a:extLst>
                <a:ext uri="{FF2B5EF4-FFF2-40B4-BE49-F238E27FC236}">
                  <a16:creationId xmlns:a16="http://schemas.microsoft.com/office/drawing/2014/main" id="{B04DC369-D981-48D3-9F9D-7ED4336C5FF7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4" name="Google Shape;216;p33">
              <a:extLst>
                <a:ext uri="{FF2B5EF4-FFF2-40B4-BE49-F238E27FC236}">
                  <a16:creationId xmlns:a16="http://schemas.microsoft.com/office/drawing/2014/main" id="{8876478A-A35B-4660-8B62-654107F1EFAD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5" name="Google Shape;217;p33">
              <a:extLst>
                <a:ext uri="{FF2B5EF4-FFF2-40B4-BE49-F238E27FC236}">
                  <a16:creationId xmlns:a16="http://schemas.microsoft.com/office/drawing/2014/main" id="{9788DCE0-A1B4-4237-A5B6-ED697C41B1EF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6" name="Google Shape;218;p33">
              <a:extLst>
                <a:ext uri="{FF2B5EF4-FFF2-40B4-BE49-F238E27FC236}">
                  <a16:creationId xmlns:a16="http://schemas.microsoft.com/office/drawing/2014/main" id="{F499DB1E-FDF8-4589-A27C-5334BEB4880F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7" name="Google Shape;219;p33">
              <a:extLst>
                <a:ext uri="{FF2B5EF4-FFF2-40B4-BE49-F238E27FC236}">
                  <a16:creationId xmlns:a16="http://schemas.microsoft.com/office/drawing/2014/main" id="{34979656-81D9-4438-B9C3-AB9232D8385D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8" name="Google Shape;220;p33">
              <a:extLst>
                <a:ext uri="{FF2B5EF4-FFF2-40B4-BE49-F238E27FC236}">
                  <a16:creationId xmlns:a16="http://schemas.microsoft.com/office/drawing/2014/main" id="{CBAC3B44-3095-4B91-B1A7-2BC25FD9ED59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49" name="Google Shape;221;p33">
              <a:extLst>
                <a:ext uri="{FF2B5EF4-FFF2-40B4-BE49-F238E27FC236}">
                  <a16:creationId xmlns:a16="http://schemas.microsoft.com/office/drawing/2014/main" id="{C60ABAE7-47C8-4590-AC2E-DE57D28F0E23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50" name="Google Shape;222;p33">
              <a:extLst>
                <a:ext uri="{FF2B5EF4-FFF2-40B4-BE49-F238E27FC236}">
                  <a16:creationId xmlns:a16="http://schemas.microsoft.com/office/drawing/2014/main" id="{B0E2EB51-9549-47C7-AD30-504F28B184E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51" name="Google Shape;223;p33">
              <a:extLst>
                <a:ext uri="{FF2B5EF4-FFF2-40B4-BE49-F238E27FC236}">
                  <a16:creationId xmlns:a16="http://schemas.microsoft.com/office/drawing/2014/main" id="{98C68CEA-BF29-4058-A4A3-1B06356D79FB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52" name="Google Shape;224;p33">
              <a:extLst>
                <a:ext uri="{FF2B5EF4-FFF2-40B4-BE49-F238E27FC236}">
                  <a16:creationId xmlns:a16="http://schemas.microsoft.com/office/drawing/2014/main" id="{81F7777F-CD61-411B-A319-23729F245A1F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53" name="Google Shape;225;p33">
              <a:extLst>
                <a:ext uri="{FF2B5EF4-FFF2-40B4-BE49-F238E27FC236}">
                  <a16:creationId xmlns:a16="http://schemas.microsoft.com/office/drawing/2014/main" id="{5A1DB576-80FA-4556-A976-8F7FC16C25B2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  <p:sp>
          <p:nvSpPr>
            <p:cNvPr id="54" name="Google Shape;226;p33">
              <a:extLst>
                <a:ext uri="{FF2B5EF4-FFF2-40B4-BE49-F238E27FC236}">
                  <a16:creationId xmlns:a16="http://schemas.microsoft.com/office/drawing/2014/main" id="{6DBD9091-16B4-494D-A746-359AB63B7845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825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59617" y="271017"/>
            <a:ext cx="4024766" cy="1600713"/>
            <a:chOff x="4114800" y="474427"/>
            <a:chExt cx="4024766" cy="1600713"/>
          </a:xfrm>
        </p:grpSpPr>
        <p:grpSp>
          <p:nvGrpSpPr>
            <p:cNvPr id="56" name="Group 55"/>
            <p:cNvGrpSpPr/>
            <p:nvPr/>
          </p:nvGrpSpPr>
          <p:grpSpPr>
            <a:xfrm>
              <a:off x="4866821" y="895061"/>
              <a:ext cx="3272745" cy="1180079"/>
              <a:chOff x="784588" y="577069"/>
              <a:chExt cx="1240358" cy="791796"/>
            </a:xfrm>
          </p:grpSpPr>
          <p:grpSp>
            <p:nvGrpSpPr>
              <p:cNvPr id="58" name="组合 1483"/>
              <p:cNvGrpSpPr/>
              <p:nvPr/>
            </p:nvGrpSpPr>
            <p:grpSpPr>
              <a:xfrm>
                <a:off x="784588" y="577069"/>
                <a:ext cx="1240358" cy="642222"/>
                <a:chOff x="28079" y="1041053"/>
                <a:chExt cx="7035801" cy="4776654"/>
              </a:xfrm>
            </p:grpSpPr>
            <p:sp>
              <p:nvSpPr>
                <p:cNvPr id="60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776654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857654" y="722269"/>
                <a:ext cx="1111475" cy="64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6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dẫn tự học</a:t>
                </a:r>
              </a:p>
            </p:txBody>
          </p:sp>
        </p:grpSp>
        <p:pic>
          <p:nvPicPr>
            <p:cNvPr id="57" name="Picture 4" descr="Đồ hoạ vector miễn phí của Biểu tượ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74427"/>
              <a:ext cx="1125790" cy="112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3" y="213390"/>
            <a:ext cx="1714083" cy="14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187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037;p5"/>
          <p:cNvSpPr txBox="1"/>
          <p:nvPr/>
        </p:nvSpPr>
        <p:spPr>
          <a:xfrm>
            <a:off x="1841313" y="214534"/>
            <a:ext cx="7111976" cy="40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KHÁI NIỆM VÀ NGUYÊN NHÂN CỦA NỘI LỰC</a:t>
            </a:r>
            <a:endParaRPr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25" name="Group 24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29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33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7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7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27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Cloud Callout 27"/>
          <p:cNvSpPr/>
          <p:nvPr/>
        </p:nvSpPr>
        <p:spPr>
          <a:xfrm>
            <a:off x="5835071" y="768060"/>
            <a:ext cx="3008327" cy="1160544"/>
          </a:xfrm>
          <a:prstGeom prst="cloudCallout">
            <a:avLst>
              <a:gd name="adj1" fmla="val -18608"/>
              <a:gd name="adj2" fmla="val 82997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 nhân sinh ra nội lực?</a:t>
            </a:r>
          </a:p>
        </p:txBody>
      </p:sp>
    </p:spTree>
    <p:extLst>
      <p:ext uri="{BB962C8B-B14F-4D97-AF65-F5344CB8AC3E}">
        <p14:creationId xmlns:p14="http://schemas.microsoft.com/office/powerpoint/2010/main" val="157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1841313" y="214534"/>
            <a:ext cx="7111976" cy="40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KHÁI NIỆM VÀ NGUYÊN NHÂN CỦA NỘI LỰC</a:t>
            </a:r>
            <a:endParaRPr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750828" y="751435"/>
            <a:ext cx="3421930" cy="1662596"/>
          </a:xfrm>
          <a:prstGeom prst="cloud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SGK, trao đổi với bạn bên cạnh (05 phút)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846289" y="2772253"/>
            <a:ext cx="2300052" cy="691411"/>
          </a:xfrm>
          <a:prstGeom prst="wedgeRoundRectCallout">
            <a:avLst>
              <a:gd name="adj1" fmla="val -15670"/>
              <a:gd name="adj2" fmla="val 72805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lực là gì?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6B06C3-5862-4556-91D8-3F3D29A390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8" b="99219" l="391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49" y="2618582"/>
            <a:ext cx="3412393" cy="170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49114" y="4401269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 lực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0020" y="3686636"/>
            <a:ext cx="5157671" cy="60184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lực là lực sinh ra từ bên trong Trái Đất.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324" y="778331"/>
            <a:ext cx="1532694" cy="1143625"/>
          </a:xfrm>
          <a:prstGeom prst="rect">
            <a:avLst/>
          </a:prstGeom>
        </p:spPr>
      </p:pic>
      <p:pic>
        <p:nvPicPr>
          <p:cNvPr id="14" name="Picture 2" descr="Dàn Karaoke Gia Đình Năm 2019 Có Điểm Gì Đặc Biệt? – VIDIA">
            <a:extLst>
              <a:ext uri="{FF2B5EF4-FFF2-40B4-BE49-F238E27FC236}">
                <a16:creationId xmlns:a16="http://schemas.microsoft.com/office/drawing/2014/main" id="{31D68B88-985C-4FC7-A85D-4B227949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48" y="2249433"/>
            <a:ext cx="910482" cy="9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16" name="Group 15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8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20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7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E:\ôn đại học và HSG\Tài nguyên Địa lí\Tài liệu tham khảo trên internet\Tổng hợp\Giáo án\PPT\CÁC ICON HỖ TRỢ SOẠN GIẢNG PPT\Học cặp nhó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39" y="1289738"/>
            <a:ext cx="1528675" cy="13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04"/>
          <p:cNvGrpSpPr/>
          <p:nvPr/>
        </p:nvGrpSpPr>
        <p:grpSpPr>
          <a:xfrm>
            <a:off x="259205" y="1617272"/>
            <a:ext cx="2253259" cy="2399251"/>
            <a:chOff x="304800" y="623086"/>
            <a:chExt cx="4000500" cy="4050514"/>
          </a:xfrm>
          <a:solidFill>
            <a:srgbClr val="FF3399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prstClr val="black"/>
                </a:solidFill>
              </a:endParaRPr>
            </a:p>
          </p:txBody>
        </p:sp>
        <p:sp>
          <p:nvSpPr>
            <p:cNvPr id="18" name="椭圆 106"/>
            <p:cNvSpPr/>
            <p:nvPr/>
          </p:nvSpPr>
          <p:spPr>
            <a:xfrm>
              <a:off x="304800" y="623086"/>
              <a:ext cx="3913188" cy="39632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altLang="zh-CN" sz="2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altLang="zh-CN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altLang="zh-CN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altLang="zh-CN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zh-CN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altLang="zh-CN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altLang="zh-CN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zh-CN" alt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>
            <a:off x="2420355" y="1783135"/>
            <a:ext cx="783697" cy="178519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0000CC"/>
          </a:soli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64" tIns="57583" rIns="115164" bIns="57583" rtlCol="0" anchor="ctr"/>
          <a:lstStyle/>
          <a:p>
            <a:pPr algn="ctr"/>
            <a:endParaRPr lang="zh-CN" altLang="en-US" sz="25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圆角矩形 113"/>
          <p:cNvSpPr/>
          <p:nvPr/>
        </p:nvSpPr>
        <p:spPr>
          <a:xfrm>
            <a:off x="3344222" y="1268646"/>
            <a:ext cx="5716554" cy="756501"/>
          </a:xfrm>
          <a:custGeom>
            <a:avLst/>
            <a:gdLst/>
            <a:ahLst/>
            <a:cxnLst/>
            <a:rect l="l" t="t" r="r" b="b"/>
            <a:pathLst>
              <a:path w="3005287" h="389240">
                <a:moveTo>
                  <a:pt x="0" y="0"/>
                </a:moveTo>
                <a:lnTo>
                  <a:pt x="535610" y="0"/>
                </a:lnTo>
                <a:lnTo>
                  <a:pt x="792088" y="0"/>
                </a:lnTo>
                <a:lnTo>
                  <a:pt x="2810667" y="0"/>
                </a:lnTo>
                <a:cubicBezTo>
                  <a:pt x="2918153" y="0"/>
                  <a:pt x="3005287" y="87134"/>
                  <a:pt x="3005287" y="194620"/>
                </a:cubicBezTo>
                <a:lnTo>
                  <a:pt x="3005286" y="194620"/>
                </a:lnTo>
                <a:cubicBezTo>
                  <a:pt x="3005286" y="302106"/>
                  <a:pt x="2918152" y="389240"/>
                  <a:pt x="2810666" y="389240"/>
                </a:cubicBezTo>
                <a:lnTo>
                  <a:pt x="535610" y="389239"/>
                </a:lnTo>
                <a:lnTo>
                  <a:pt x="0" y="389239"/>
                </a:lnTo>
                <a:close/>
              </a:path>
            </a:pathLst>
          </a:custGeom>
          <a:solidFill>
            <a:srgbClr val="1C9494"/>
          </a:solidFill>
          <a:ln w="6350">
            <a:noFill/>
          </a:ln>
          <a:effectLst>
            <a:innerShdw blurRad="63500" dist="50800" dir="162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Phân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hủy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chất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phóng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xạ</a:t>
            </a:r>
            <a:endParaRPr lang="zh-CN" altLang="en-US" sz="32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0" name="圆角矩形 113"/>
          <p:cNvSpPr/>
          <p:nvPr/>
        </p:nvSpPr>
        <p:spPr>
          <a:xfrm>
            <a:off x="3354015" y="2370673"/>
            <a:ext cx="5706761" cy="842546"/>
          </a:xfrm>
          <a:custGeom>
            <a:avLst/>
            <a:gdLst/>
            <a:ahLst/>
            <a:cxnLst/>
            <a:rect l="l" t="t" r="r" b="b"/>
            <a:pathLst>
              <a:path w="3005287" h="389240">
                <a:moveTo>
                  <a:pt x="0" y="0"/>
                </a:moveTo>
                <a:lnTo>
                  <a:pt x="535610" y="0"/>
                </a:lnTo>
                <a:lnTo>
                  <a:pt x="792088" y="0"/>
                </a:lnTo>
                <a:lnTo>
                  <a:pt x="2810667" y="0"/>
                </a:lnTo>
                <a:cubicBezTo>
                  <a:pt x="2918153" y="0"/>
                  <a:pt x="3005287" y="87134"/>
                  <a:pt x="3005287" y="194620"/>
                </a:cubicBezTo>
                <a:lnTo>
                  <a:pt x="3005286" y="194620"/>
                </a:lnTo>
                <a:cubicBezTo>
                  <a:pt x="3005286" y="302106"/>
                  <a:pt x="2918152" y="389240"/>
                  <a:pt x="2810666" y="389240"/>
                </a:cubicBezTo>
                <a:lnTo>
                  <a:pt x="535610" y="389239"/>
                </a:lnTo>
                <a:lnTo>
                  <a:pt x="0" y="38923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6350">
            <a:noFill/>
          </a:ln>
          <a:effectLst>
            <a:innerShdw blurRad="63500" dist="50800" dir="162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Sắp</a:t>
            </a:r>
            <a:r>
              <a:rPr lang="en-US" altLang="zh-CN" sz="2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xếp</a:t>
            </a:r>
            <a:r>
              <a:rPr lang="en-US" altLang="zh-CN" sz="2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dịch</a:t>
            </a:r>
            <a:r>
              <a:rPr lang="en-US" altLang="zh-CN" sz="2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chuyển</a:t>
            </a:r>
            <a:r>
              <a:rPr lang="en-US" altLang="zh-CN" sz="2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vật</a:t>
            </a:r>
            <a:r>
              <a:rPr lang="en-US" altLang="zh-CN" sz="2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chất</a:t>
            </a:r>
            <a:r>
              <a:rPr lang="en-US" altLang="zh-CN" sz="2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theo</a:t>
            </a:r>
            <a:r>
              <a:rPr lang="en-US" altLang="zh-CN" sz="2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trọng</a:t>
            </a:r>
            <a:r>
              <a:rPr lang="en-US" altLang="zh-CN" sz="28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lực</a:t>
            </a:r>
            <a:endParaRPr lang="zh-CN" altLang="en-US" sz="28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1" name="圆角矩形 113"/>
          <p:cNvSpPr/>
          <p:nvPr/>
        </p:nvSpPr>
        <p:spPr>
          <a:xfrm>
            <a:off x="3344222" y="3398205"/>
            <a:ext cx="5716554" cy="756501"/>
          </a:xfrm>
          <a:custGeom>
            <a:avLst/>
            <a:gdLst/>
            <a:ahLst/>
            <a:cxnLst/>
            <a:rect l="l" t="t" r="r" b="b"/>
            <a:pathLst>
              <a:path w="3005287" h="389240">
                <a:moveTo>
                  <a:pt x="0" y="0"/>
                </a:moveTo>
                <a:lnTo>
                  <a:pt x="535610" y="0"/>
                </a:lnTo>
                <a:lnTo>
                  <a:pt x="792088" y="0"/>
                </a:lnTo>
                <a:lnTo>
                  <a:pt x="2810667" y="0"/>
                </a:lnTo>
                <a:cubicBezTo>
                  <a:pt x="2918153" y="0"/>
                  <a:pt x="3005287" y="87134"/>
                  <a:pt x="3005287" y="194620"/>
                </a:cubicBezTo>
                <a:lnTo>
                  <a:pt x="3005286" y="194620"/>
                </a:lnTo>
                <a:cubicBezTo>
                  <a:pt x="3005286" y="302106"/>
                  <a:pt x="2918152" y="389240"/>
                  <a:pt x="2810666" y="389240"/>
                </a:cubicBezTo>
                <a:lnTo>
                  <a:pt x="535610" y="389239"/>
                </a:lnTo>
                <a:lnTo>
                  <a:pt x="0" y="38923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innerShdw blurRad="63500" dist="50800" dir="162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Phản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ứng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hóa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endParaRPr lang="zh-CN" altLang="en-US" sz="3200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Google Shape;1037;p5"/>
          <p:cNvSpPr txBox="1"/>
          <p:nvPr/>
        </p:nvSpPr>
        <p:spPr>
          <a:xfrm>
            <a:off x="1841313" y="214534"/>
            <a:ext cx="7111976" cy="40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KHÁI NIỆM VÀ NGUYÊN NHÂN CỦA NỘI LỰC</a:t>
            </a:r>
            <a:endParaRPr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25" name="Group 24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29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33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7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7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27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4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Phân hủy phóng xạ gây ra một nửa lượng nhiệt của Trái đất">
            <a:extLst>
              <a:ext uri="{FF2B5EF4-FFF2-40B4-BE49-F238E27FC236}">
                <a16:creationId xmlns:a16="http://schemas.microsoft.com/office/drawing/2014/main" id="{2F6C820D-9C93-4250-8066-D8979800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69" y="1804858"/>
            <a:ext cx="3033254" cy="3033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8826" y="1182414"/>
            <a:ext cx="63263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Phân hủy các chất phóng xạ trong lòng Trái Đất</a:t>
            </a:r>
          </a:p>
        </p:txBody>
      </p:sp>
      <p:sp>
        <p:nvSpPr>
          <p:cNvPr id="2" name="AutoShape 2" descr="Biểu tượng nguy hiểm bức Xạ Sinh học nguy hiểm phóng Xạ phân rã - hạt nhân  png tải về - Miễn phí trong suốt Khu Vực png Tải v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Google Shape;1037;p5"/>
          <p:cNvSpPr txBox="1"/>
          <p:nvPr/>
        </p:nvSpPr>
        <p:spPr>
          <a:xfrm>
            <a:off x="1841313" y="214534"/>
            <a:ext cx="7111976" cy="40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KHÁI NIỆM VÀ NGUYÊN NHÂN CỦA NỘI LỰC</a:t>
            </a:r>
            <a:endParaRPr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4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8825" y="683169"/>
            <a:ext cx="58945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50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Sắp xếp, dịch chuyển vật chất theo trọng lực</a:t>
            </a:r>
            <a:endParaRPr lang="zh-CN" altLang="en-US" sz="25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CCC68D-60B7-41E3-B57E-4E82D4B7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4" y="1294377"/>
            <a:ext cx="8612713" cy="3498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Google Shape;1037;p5"/>
          <p:cNvSpPr txBox="1"/>
          <p:nvPr/>
        </p:nvSpPr>
        <p:spPr>
          <a:xfrm>
            <a:off x="1841313" y="214534"/>
            <a:ext cx="7111976" cy="40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34274" rIns="68562" bIns="34274" anchor="t" anchorCtr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KHÁI NIỆM VÀ NGUYÊN NHÂN CỦA NỘI LỰC</a:t>
            </a:r>
            <a:endParaRPr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12" name="Group 11"/>
            <p:cNvGrpSpPr/>
            <p:nvPr/>
          </p:nvGrpSpPr>
          <p:grpSpPr>
            <a:xfrm>
              <a:off x="1094718" y="498395"/>
              <a:ext cx="1401327" cy="664050"/>
              <a:chOff x="5507432" y="3371212"/>
              <a:chExt cx="3674668" cy="1857615"/>
            </a:xfrm>
          </p:grpSpPr>
          <p:grpSp>
            <p:nvGrpSpPr>
              <p:cNvPr id="14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6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23896" y="3682297"/>
                <a:ext cx="3292841" cy="146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</a:t>
                </a:r>
              </a:p>
              <a:p>
                <a:pPr algn="ctr"/>
                <a:r>
                  <a:rPr lang="en-US" sz="14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p:pic>
          <p:nvPicPr>
            <p:cNvPr id="13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2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1_Printable Cards for Special Education by Slidesgo">
  <a:themeElements>
    <a:clrScheme name="Simple Light">
      <a:dk1>
        <a:srgbClr val="000000"/>
      </a:dk1>
      <a:lt1>
        <a:srgbClr val="FFFFFF"/>
      </a:lt1>
      <a:dk2>
        <a:srgbClr val="4CC9F0"/>
      </a:dk2>
      <a:lt2>
        <a:srgbClr val="A5E4F7"/>
      </a:lt2>
      <a:accent1>
        <a:srgbClr val="F72585"/>
      </a:accent1>
      <a:accent2>
        <a:srgbClr val="FB92C2"/>
      </a:accent2>
      <a:accent3>
        <a:srgbClr val="FFC41F"/>
      </a:accent3>
      <a:accent4>
        <a:srgbClr val="ED7A17"/>
      </a:accent4>
      <a:accent5>
        <a:srgbClr val="53C267"/>
      </a:accent5>
      <a:accent6>
        <a:srgbClr val="C5D86D"/>
      </a:accent6>
      <a:hlink>
        <a:srgbClr val="B7B7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1909</Words>
  <Application>Microsoft Office PowerPoint</Application>
  <PresentationFormat>On-screen Show (16:9)</PresentationFormat>
  <Paragraphs>286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Lato</vt:lpstr>
      <vt:lpstr>宋体</vt:lpstr>
      <vt:lpstr>Calibri</vt:lpstr>
      <vt:lpstr>Lexend Exa</vt:lpstr>
      <vt:lpstr>Calibri Light</vt:lpstr>
      <vt:lpstr>Times New Roman</vt:lpstr>
      <vt:lpstr>Ubuntu</vt:lpstr>
      <vt:lpstr>Arial</vt:lpstr>
      <vt:lpstr>Bowlby One</vt:lpstr>
      <vt:lpstr>Lato Light</vt:lpstr>
      <vt:lpstr>1_Printable Cards for Special Education by Slidesgo</vt:lpstr>
      <vt:lpstr>Office Theme</vt:lpstr>
      <vt:lpstr>第一PPT，www.1ppt.com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Printable Cards for Special Education</dc:title>
  <dc:creator>Windows User</dc:creator>
  <cp:lastModifiedBy>Administrator</cp:lastModifiedBy>
  <cp:revision>285</cp:revision>
  <dcterms:created xsi:type="dcterms:W3CDTF">2021-06-16T09:25:50Z</dcterms:created>
  <dcterms:modified xsi:type="dcterms:W3CDTF">2025-10-24T08:03:19Z</dcterms:modified>
</cp:coreProperties>
</file>