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34" r:id="rId3"/>
    <p:sldId id="330" r:id="rId4"/>
    <p:sldId id="331" r:id="rId5"/>
    <p:sldId id="332" r:id="rId6"/>
    <p:sldId id="333" r:id="rId7"/>
    <p:sldId id="393" r:id="rId8"/>
    <p:sldId id="290" r:id="rId9"/>
    <p:sldId id="335" r:id="rId10"/>
    <p:sldId id="396" r:id="rId11"/>
    <p:sldId id="358" r:id="rId12"/>
    <p:sldId id="397" r:id="rId13"/>
    <p:sldId id="403" r:id="rId14"/>
    <p:sldId id="398" r:id="rId15"/>
    <p:sldId id="399" r:id="rId16"/>
    <p:sldId id="400" r:id="rId17"/>
    <p:sldId id="401" r:id="rId18"/>
    <p:sldId id="402" r:id="rId19"/>
    <p:sldId id="341" r:id="rId20"/>
    <p:sldId id="394" r:id="rId21"/>
    <p:sldId id="353" r:id="rId22"/>
    <p:sldId id="302" r:id="rId23"/>
    <p:sldId id="391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00CC"/>
    <a:srgbClr val="9900CC"/>
    <a:srgbClr val="00FF99"/>
    <a:srgbClr val="CCFFFF"/>
    <a:srgbClr val="0000FF"/>
    <a:srgbClr val="FFFFCC"/>
    <a:srgbClr val="FFFFFF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82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z="800"/>
          </a:p>
        </p:txBody>
      </p:sp>
    </p:spTree>
    <p:extLst>
      <p:ext uri="{BB962C8B-B14F-4D97-AF65-F5344CB8AC3E}">
        <p14:creationId xmlns:p14="http://schemas.microsoft.com/office/powerpoint/2010/main" val="307422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666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6" name="Google Shape;9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6" name="Google Shape;9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6" name="Google Shape;9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6" name="Google Shape;9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153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51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82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3EC81128-6269-4A27-B3EA-1F389F14FD45}" type="slidenum">
              <a:rPr lang="zh-CN" altLang="en-US" kern="120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10</a:t>
            </a:fld>
            <a:endParaRPr lang="zh-CN" altLang="en-US" kern="120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578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47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84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53534"/>
      </p:ext>
    </p:extLst>
  </p:cSld>
  <p:clrMapOvr>
    <a:masterClrMapping/>
  </p:clrMapOvr>
  <p:transition spd="med" advClick="0" advTm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7BDFB-BF7F-4835-875A-71D839C017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4C220-D6D0-4315-886A-0C40773329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934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7F3276-5F9E-4241-B200-AEE1BBA09D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B0751-1AC3-4695-A874-39F2CB01F2E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85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3FDAF-76F8-4F18-BE50-B982511711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BF9C5-13F5-46C2-9718-7F020CD7A0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376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D6E04-495A-4C18-BC49-B36ED7BE2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231F6-0010-4DF7-82FD-FE79ED8051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525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735ED0-88D2-4F95-A558-D43F63200D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D74E0-9DA7-46DD-A60A-877A4578CF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34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BDC2-685A-45CC-BFA4-BB22E176C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A797D-AA5D-4406-80BE-6B67FC72AA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1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5B315-60B1-4BFF-A78B-C744CA97B1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B430E-2829-4094-84AE-26EF496EE3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204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3AC28-C391-4D55-A48D-4CEFEA3BF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D57AE-94E1-4818-B9F5-51EF4BBAC7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861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ACE18-C18C-4C3B-8ADC-E63956FCB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A8D03-3D2E-4618-BCDC-6EC84504C0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81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2601B-B8BD-456E-BBF2-D0541205FF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E73F8-B54D-4527-A293-F6B6D6DC66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114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C8BF5-1C98-4A4D-940C-2231FD862E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EBBA9-F76F-40A6-9BE5-40F190C880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042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D4A78-B9FA-4787-B133-F5D43F12268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338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3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603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683369"/>
      </p:ext>
    </p:extLst>
  </p:cSld>
  <p:clrMapOvr>
    <a:masterClrMapping/>
  </p:clrMapOvr>
  <p:transition spd="med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21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45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1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23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3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40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65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2024/11/14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6CB61-28B6-4CD7-A459-EB8E35B75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01FE48-694C-43A8-859F-E1A2E0BD2F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2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12" Type="http://schemas.openxmlformats.org/officeDocument/2006/relationships/slide" Target="slide4.xml"/><Relationship Id="rId2" Type="http://schemas.openxmlformats.org/officeDocument/2006/relationships/tags" Target="../tags/tag3.xml"/><Relationship Id="rId16" Type="http://schemas.openxmlformats.org/officeDocument/2006/relationships/slide" Target="slide8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8.png"/><Relationship Id="rId10" Type="http://schemas.openxmlformats.org/officeDocument/2006/relationships/slide" Target="slide3.xml"/><Relationship Id="rId4" Type="http://schemas.openxmlformats.org/officeDocument/2006/relationships/slideLayout" Target="../slideLayouts/slideLayout2.xml"/><Relationship Id="rId9" Type="http://schemas.openxmlformats.org/officeDocument/2006/relationships/slide" Target="slide2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6.xml"/><Relationship Id="rId7" Type="http://schemas.openxmlformats.org/officeDocument/2006/relationships/slide" Target="slide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6.xml"/><Relationship Id="rId7" Type="http://schemas.openxmlformats.org/officeDocument/2006/relationships/slide" Target="slide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879" y="4755433"/>
            <a:ext cx="2066737" cy="2066737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822" y="9212"/>
            <a:ext cx="8015504" cy="24841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4748" y="375378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41271" y="2601073"/>
            <a:ext cx="2967884" cy="1878459"/>
            <a:chOff x="463001" y="3069771"/>
            <a:chExt cx="3879978" cy="2312126"/>
          </a:xfrm>
        </p:grpSpPr>
        <p:pic>
          <p:nvPicPr>
            <p:cNvPr id="28" name="PA_图片 4">
              <a:extLst>
                <a:ext uri="{FF2B5EF4-FFF2-40B4-BE49-F238E27FC236}">
                  <a16:creationId xmlns:a16="http://schemas.microsoft.com/office/drawing/2014/main" id="{779FECAC-BC6E-4061-8183-C4468F8E8B3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001" y="3069771"/>
              <a:ext cx="3879978" cy="231212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95051" y="3958385"/>
              <a:ext cx="2815877" cy="831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67995" algn="l"/>
                  <a:tab pos="504190" algn="l"/>
                  <a:tab pos="540385" algn="l"/>
                  <a:tab pos="2286000" algn="l"/>
                </a:tabLst>
              </a:pPr>
              <a:r>
                <a:rPr lang="en-US" sz="3500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hlinkClick r:id="rId9" action="ppaction://hlinksldjump"/>
                </a:rPr>
                <a:t>1</a:t>
              </a:r>
              <a:endParaRPr lang="en-US" sz="35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36193" y="1146463"/>
            <a:ext cx="5331762" cy="8613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000" b="1" dirty="0" err="1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000" b="1" dirty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000" b="1" cap="none" spc="0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FF0000">
                    <a:alpha val="74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33684" y="2590800"/>
            <a:ext cx="3112709" cy="1833229"/>
            <a:chOff x="6714584" y="2590800"/>
            <a:chExt cx="3112709" cy="1833229"/>
          </a:xfrm>
        </p:grpSpPr>
        <p:grpSp>
          <p:nvGrpSpPr>
            <p:cNvPr id="3" name="Group 2"/>
            <p:cNvGrpSpPr/>
            <p:nvPr/>
          </p:nvGrpSpPr>
          <p:grpSpPr>
            <a:xfrm>
              <a:off x="6714584" y="2590800"/>
              <a:ext cx="3112709" cy="1833229"/>
              <a:chOff x="4165021" y="144500"/>
              <a:chExt cx="3879978" cy="3074884"/>
            </a:xfrm>
          </p:grpSpPr>
          <p:pic>
            <p:nvPicPr>
              <p:cNvPr id="27" name="PA_图片 4">
                <a:extLst>
                  <a:ext uri="{FF2B5EF4-FFF2-40B4-BE49-F238E27FC236}">
                    <a16:creationId xmlns:a16="http://schemas.microsoft.com/office/drawing/2014/main" id="{D9C9184B-D205-46BD-AD26-AE8E6D130DD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5021" y="144500"/>
                <a:ext cx="3879978" cy="3074884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366882" y="1502874"/>
                <a:ext cx="31944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6862999" y="3279426"/>
              <a:ext cx="2815877" cy="659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67995" algn="l"/>
                  <a:tab pos="504190" algn="l"/>
                  <a:tab pos="540385" algn="l"/>
                  <a:tab pos="2286000" algn="l"/>
                </a:tabLst>
              </a:pPr>
              <a:r>
                <a:rPr lang="en-US" sz="3500" b="1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hlinkClick r:id="rId10" action="ppaction://hlinksldjump"/>
                </a:rPr>
                <a:t>2</a:t>
              </a:r>
              <a:endParaRPr lang="en-US" sz="35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54186" y="4494990"/>
            <a:ext cx="3102021" cy="1655710"/>
            <a:chOff x="3135086" y="4407906"/>
            <a:chExt cx="3102021" cy="165571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35086" y="4407906"/>
              <a:ext cx="3102021" cy="165571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278156" y="4971651"/>
              <a:ext cx="2815877" cy="659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67995" algn="l"/>
                  <a:tab pos="504190" algn="l"/>
                  <a:tab pos="540385" algn="l"/>
                  <a:tab pos="2286000" algn="l"/>
                </a:tabLst>
              </a:pPr>
              <a:r>
                <a:rPr lang="en-US" sz="3500" b="1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hlinkClick r:id="rId12" action="ppaction://hlinksldjump"/>
                </a:rPr>
                <a:t>3</a:t>
              </a:r>
              <a:endParaRPr lang="en-US" sz="35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95627" y="4521471"/>
            <a:ext cx="3003137" cy="1602930"/>
            <a:chOff x="6876527" y="4434387"/>
            <a:chExt cx="3003137" cy="16029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76527" y="4434387"/>
              <a:ext cx="3003137" cy="160293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6898298" y="5036659"/>
              <a:ext cx="2815877" cy="659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67995" algn="l"/>
                  <a:tab pos="504190" algn="l"/>
                  <a:tab pos="540385" algn="l"/>
                  <a:tab pos="2286000" algn="l"/>
                </a:tabLst>
              </a:pPr>
              <a:r>
                <a:rPr lang="en-US" sz="3500" b="1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hlinkClick r:id="rId13" action="ppaction://hlinksldjump"/>
                </a:rPr>
                <a:t>4</a:t>
              </a:r>
              <a:endParaRPr lang="en-US" sz="35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7" name="Picture 3" descr="E:\ôn đại học và HSG\Tài nguyên Địa lí\Tài liệu tham khảo trên internet\Tổng hợp\Giáo án\PPT\CÁC ICON HỖ TRỢ SOẠN GIẢNG PPT\Đi học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9" y="1230019"/>
            <a:ext cx="2040127" cy="15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584" y="3655651"/>
            <a:ext cx="3299603" cy="166199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28723"/>
            <a:ext cx="2087356" cy="1038077"/>
            <a:chOff x="75971" y="1051852"/>
            <a:chExt cx="2087356" cy="1038077"/>
          </a:xfrm>
        </p:grpSpPr>
        <p:grpSp>
          <p:nvGrpSpPr>
            <p:cNvPr id="26" name="Group 25"/>
            <p:cNvGrpSpPr/>
            <p:nvPr/>
          </p:nvGrpSpPr>
          <p:grpSpPr>
            <a:xfrm>
              <a:off x="762000" y="1425879"/>
              <a:ext cx="1401327" cy="664050"/>
              <a:chOff x="5507432" y="3371212"/>
              <a:chExt cx="3674668" cy="1857615"/>
            </a:xfrm>
          </p:grpSpPr>
          <p:grpSp>
            <p:nvGrpSpPr>
              <p:cNvPr id="30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35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5723896" y="3850530"/>
                <a:ext cx="3292841" cy="860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</a:p>
            </p:txBody>
          </p:sp>
        </p:grpSp>
        <p:pic>
          <p:nvPicPr>
            <p:cNvPr id="29" name="Picture 2" descr="Đồ hoạ vector miễn phí của Phi trườ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" y="1051852"/>
              <a:ext cx="923966" cy="9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Action Button: Forward or Next 5">
            <a:hlinkClick r:id="rId16" action="ppaction://hlinksldjump" highlightClick="1"/>
          </p:cNvPr>
          <p:cNvSpPr/>
          <p:nvPr/>
        </p:nvSpPr>
        <p:spPr>
          <a:xfrm>
            <a:off x="6736110" y="6289964"/>
            <a:ext cx="526473" cy="387927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37;p5"/>
          <p:cNvSpPr txBox="1"/>
          <p:nvPr/>
        </p:nvSpPr>
        <p:spPr>
          <a:xfrm>
            <a:off x="2108834" y="129170"/>
            <a:ext cx="9768092" cy="124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 PHÒNG TRONG TIẾN TRÌNH HỘI NHẬP KINH TẾ QUỐC TẾ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2057588" cy="1141426"/>
            <a:chOff x="438457" y="21019"/>
            <a:chExt cx="2057588" cy="1141426"/>
          </a:xfrm>
        </p:grpSpPr>
        <p:grpSp>
          <p:nvGrpSpPr>
            <p:cNvPr id="22" name="Group 21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24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26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5723896" y="3682297"/>
                <a:ext cx="3292841" cy="146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23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Google Shape;1081;p7" descr="The role of Good Governance in Project Manag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6620" y="1171257"/>
            <a:ext cx="2928134" cy="16438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81654"/>
              </p:ext>
            </p:extLst>
          </p:nvPr>
        </p:nvGraphicFramePr>
        <p:xfrm>
          <a:off x="71919" y="3143894"/>
          <a:ext cx="12020764" cy="335994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78151">
                  <a:extLst>
                    <a:ext uri="{9D8B030D-6E8A-4147-A177-3AD203B41FA5}">
                      <a16:colId xmlns:a16="http://schemas.microsoft.com/office/drawing/2014/main" val="10422947"/>
                    </a:ext>
                  </a:extLst>
                </a:gridCol>
                <a:gridCol w="10042613">
                  <a:extLst>
                    <a:ext uri="{9D8B030D-6E8A-4147-A177-3AD203B41FA5}">
                      <a16:colId xmlns:a16="http://schemas.microsoft.com/office/drawing/2014/main" val="2577858577"/>
                    </a:ext>
                  </a:extLst>
                </a:gridCol>
              </a:tblGrid>
              <a:tr h="826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B3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B3C5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845056"/>
                  </a:ext>
                </a:extLst>
              </a:tr>
              <a:tr h="826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629605"/>
                  </a:ext>
                </a:extLst>
              </a:tr>
              <a:tr h="826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954220"/>
                  </a:ext>
                </a:extLst>
              </a:tr>
              <a:tr h="8265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052642"/>
                  </a:ext>
                </a:extLst>
              </a:tr>
            </a:tbl>
          </a:graphicData>
        </a:graphic>
      </p:graphicFrame>
      <p:sp>
        <p:nvSpPr>
          <p:cNvPr id="40" name="Rounded Rectangle 39"/>
          <p:cNvSpPr/>
          <p:nvPr/>
        </p:nvSpPr>
        <p:spPr>
          <a:xfrm>
            <a:off x="6616559" y="1375622"/>
            <a:ext cx="2434975" cy="1120404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200" b="1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18889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  <p:par>
              <p:cTn id="18"/>
            </p:par>
          </p:childTnLst>
        </p:cTn>
      </p:par>
    </p:tnLst>
    <p:bldLst>
      <p:bldP spid="11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31" y="-78379"/>
            <a:ext cx="11704320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" y="811963"/>
            <a:ext cx="11321142" cy="36824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D9329-D09E-1B13-D6C6-CA293AB5C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A67CDE-20B5-0901-8C5C-D13B245B226C}"/>
              </a:ext>
            </a:extLst>
          </p:cNvPr>
          <p:cNvSpPr/>
          <p:nvPr/>
        </p:nvSpPr>
        <p:spPr>
          <a:xfrm>
            <a:off x="235131" y="-78379"/>
            <a:ext cx="11704320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i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6" y="206179"/>
            <a:ext cx="11260183" cy="6651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13/5/2018,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top 20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container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container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12.000 TEU,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132.900 DWT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logistics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5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ảng biển Hải Phòng được xếp là Cảng biển loại Đặc biệ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6" y="261257"/>
            <a:ext cx="10776857" cy="6113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216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703" y="339633"/>
            <a:ext cx="11430000" cy="403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6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ân bay Cát Bi (Hải Phòng) sẽ có nhà ga hơn 2.400 tỷ đồ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5" y="274320"/>
            <a:ext cx="10711542" cy="6335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86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571" y="235738"/>
            <a:ext cx="11416938" cy="662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03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09900" y="1469206"/>
            <a:ext cx="6172200" cy="3784386"/>
            <a:chOff x="2963271" y="990787"/>
            <a:chExt cx="2294529" cy="1371413"/>
          </a:xfrm>
        </p:grpSpPr>
        <p:pic>
          <p:nvPicPr>
            <p:cNvPr id="6" name="Picture 8" descr="Đồ hoạ vector miễn phí của Giấy giấ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3303">
              <a:off x="3673620" y="1305335"/>
              <a:ext cx="1139066" cy="569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组合 1483"/>
            <p:cNvGrpSpPr/>
            <p:nvPr/>
          </p:nvGrpSpPr>
          <p:grpSpPr>
            <a:xfrm>
              <a:off x="3891734" y="1660128"/>
              <a:ext cx="1366066" cy="702072"/>
              <a:chOff x="28079" y="1041053"/>
              <a:chExt cx="7035801" cy="4572000"/>
            </a:xfrm>
          </p:grpSpPr>
          <p:sp>
            <p:nvSpPr>
              <p:cNvPr id="10" name="Freeform 422"/>
              <p:cNvSpPr>
                <a:spLocks/>
              </p:cNvSpPr>
              <p:nvPr/>
            </p:nvSpPr>
            <p:spPr bwMode="auto">
              <a:xfrm>
                <a:off x="28079" y="1041053"/>
                <a:ext cx="7035801" cy="4572000"/>
              </a:xfrm>
              <a:custGeom>
                <a:avLst/>
                <a:gdLst>
                  <a:gd name="T0" fmla="*/ 929 w 1660"/>
                  <a:gd name="T1" fmla="*/ 1077 h 1077"/>
                  <a:gd name="T2" fmla="*/ 867 w 1660"/>
                  <a:gd name="T3" fmla="*/ 1073 h 1077"/>
                  <a:gd name="T4" fmla="*/ 763 w 1660"/>
                  <a:gd name="T5" fmla="*/ 1036 h 1077"/>
                  <a:gd name="T6" fmla="*/ 674 w 1660"/>
                  <a:gd name="T7" fmla="*/ 987 h 1077"/>
                  <a:gd name="T8" fmla="*/ 601 w 1660"/>
                  <a:gd name="T9" fmla="*/ 1022 h 1077"/>
                  <a:gd name="T10" fmla="*/ 526 w 1660"/>
                  <a:gd name="T11" fmla="*/ 1033 h 1077"/>
                  <a:gd name="T12" fmla="*/ 522 w 1660"/>
                  <a:gd name="T13" fmla="*/ 1033 h 1077"/>
                  <a:gd name="T14" fmla="*/ 328 w 1660"/>
                  <a:gd name="T15" fmla="*/ 957 h 1077"/>
                  <a:gd name="T16" fmla="*/ 245 w 1660"/>
                  <a:gd name="T17" fmla="*/ 821 h 1077"/>
                  <a:gd name="T18" fmla="*/ 245 w 1660"/>
                  <a:gd name="T19" fmla="*/ 816 h 1077"/>
                  <a:gd name="T20" fmla="*/ 228 w 1660"/>
                  <a:gd name="T21" fmla="*/ 816 h 1077"/>
                  <a:gd name="T22" fmla="*/ 16 w 1660"/>
                  <a:gd name="T23" fmla="*/ 673 h 1077"/>
                  <a:gd name="T24" fmla="*/ 31 w 1660"/>
                  <a:gd name="T25" fmla="*/ 526 h 1077"/>
                  <a:gd name="T26" fmla="*/ 112 w 1660"/>
                  <a:gd name="T27" fmla="*/ 440 h 1077"/>
                  <a:gd name="T28" fmla="*/ 100 w 1660"/>
                  <a:gd name="T29" fmla="*/ 272 h 1077"/>
                  <a:gd name="T30" fmla="*/ 219 w 1660"/>
                  <a:gd name="T31" fmla="*/ 167 h 1077"/>
                  <a:gd name="T32" fmla="*/ 271 w 1660"/>
                  <a:gd name="T33" fmla="*/ 162 h 1077"/>
                  <a:gd name="T34" fmla="*/ 336 w 1660"/>
                  <a:gd name="T35" fmla="*/ 169 h 1077"/>
                  <a:gd name="T36" fmla="*/ 360 w 1660"/>
                  <a:gd name="T37" fmla="*/ 109 h 1077"/>
                  <a:gd name="T38" fmla="*/ 603 w 1660"/>
                  <a:gd name="T39" fmla="*/ 0 h 1077"/>
                  <a:gd name="T40" fmla="*/ 613 w 1660"/>
                  <a:gd name="T41" fmla="*/ 0 h 1077"/>
                  <a:gd name="T42" fmla="*/ 831 w 1660"/>
                  <a:gd name="T43" fmla="*/ 112 h 1077"/>
                  <a:gd name="T44" fmla="*/ 863 w 1660"/>
                  <a:gd name="T45" fmla="*/ 196 h 1077"/>
                  <a:gd name="T46" fmla="*/ 878 w 1660"/>
                  <a:gd name="T47" fmla="*/ 195 h 1077"/>
                  <a:gd name="T48" fmla="*/ 933 w 1660"/>
                  <a:gd name="T49" fmla="*/ 208 h 1077"/>
                  <a:gd name="T50" fmla="*/ 973 w 1660"/>
                  <a:gd name="T51" fmla="*/ 136 h 1077"/>
                  <a:gd name="T52" fmla="*/ 1251 w 1660"/>
                  <a:gd name="T53" fmla="*/ 33 h 1077"/>
                  <a:gd name="T54" fmla="*/ 1287 w 1660"/>
                  <a:gd name="T55" fmla="*/ 35 h 1077"/>
                  <a:gd name="T56" fmla="*/ 1455 w 1660"/>
                  <a:gd name="T57" fmla="*/ 129 h 1077"/>
                  <a:gd name="T58" fmla="*/ 1513 w 1660"/>
                  <a:gd name="T59" fmla="*/ 253 h 1077"/>
                  <a:gd name="T60" fmla="*/ 1619 w 1660"/>
                  <a:gd name="T61" fmla="*/ 370 h 1077"/>
                  <a:gd name="T62" fmla="*/ 1606 w 1660"/>
                  <a:gd name="T63" fmla="*/ 443 h 1077"/>
                  <a:gd name="T64" fmla="*/ 1618 w 1660"/>
                  <a:gd name="T65" fmla="*/ 456 h 1077"/>
                  <a:gd name="T66" fmla="*/ 1648 w 1660"/>
                  <a:gd name="T67" fmla="*/ 660 h 1077"/>
                  <a:gd name="T68" fmla="*/ 1408 w 1660"/>
                  <a:gd name="T69" fmla="*/ 814 h 1077"/>
                  <a:gd name="T70" fmla="*/ 1320 w 1660"/>
                  <a:gd name="T71" fmla="*/ 807 h 1077"/>
                  <a:gd name="T72" fmla="*/ 1122 w 1660"/>
                  <a:gd name="T73" fmla="*/ 1038 h 1077"/>
                  <a:gd name="T74" fmla="*/ 929 w 1660"/>
                  <a:gd name="T7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0" h="1077">
                    <a:moveTo>
                      <a:pt x="929" y="1077"/>
                    </a:moveTo>
                    <a:cubicBezTo>
                      <a:pt x="908" y="1077"/>
                      <a:pt x="887" y="1075"/>
                      <a:pt x="867" y="1073"/>
                    </a:cubicBezTo>
                    <a:cubicBezTo>
                      <a:pt x="853" y="1071"/>
                      <a:pt x="804" y="1053"/>
                      <a:pt x="763" y="1036"/>
                    </a:cubicBezTo>
                    <a:cubicBezTo>
                      <a:pt x="717" y="1016"/>
                      <a:pt x="690" y="1000"/>
                      <a:pt x="674" y="987"/>
                    </a:cubicBezTo>
                    <a:cubicBezTo>
                      <a:pt x="653" y="1003"/>
                      <a:pt x="629" y="1014"/>
                      <a:pt x="601" y="1022"/>
                    </a:cubicBezTo>
                    <a:cubicBezTo>
                      <a:pt x="578" y="1029"/>
                      <a:pt x="553" y="1032"/>
                      <a:pt x="526" y="1033"/>
                    </a:cubicBezTo>
                    <a:cubicBezTo>
                      <a:pt x="525" y="1033"/>
                      <a:pt x="523" y="1033"/>
                      <a:pt x="522" y="1033"/>
                    </a:cubicBezTo>
                    <a:cubicBezTo>
                      <a:pt x="457" y="1033"/>
                      <a:pt x="385" y="1004"/>
                      <a:pt x="328" y="957"/>
                    </a:cubicBezTo>
                    <a:cubicBezTo>
                      <a:pt x="299" y="933"/>
                      <a:pt x="250" y="877"/>
                      <a:pt x="245" y="821"/>
                    </a:cubicBezTo>
                    <a:cubicBezTo>
                      <a:pt x="245" y="819"/>
                      <a:pt x="245" y="817"/>
                      <a:pt x="245" y="816"/>
                    </a:cubicBezTo>
                    <a:cubicBezTo>
                      <a:pt x="239" y="816"/>
                      <a:pt x="234" y="816"/>
                      <a:pt x="228" y="816"/>
                    </a:cubicBezTo>
                    <a:cubicBezTo>
                      <a:pt x="127" y="816"/>
                      <a:pt x="46" y="761"/>
                      <a:pt x="16" y="673"/>
                    </a:cubicBezTo>
                    <a:cubicBezTo>
                      <a:pt x="0" y="628"/>
                      <a:pt x="5" y="574"/>
                      <a:pt x="31" y="526"/>
                    </a:cubicBezTo>
                    <a:cubicBezTo>
                      <a:pt x="50" y="488"/>
                      <a:pt x="79" y="458"/>
                      <a:pt x="112" y="440"/>
                    </a:cubicBezTo>
                    <a:cubicBezTo>
                      <a:pt x="86" y="384"/>
                      <a:pt x="81" y="323"/>
                      <a:pt x="100" y="272"/>
                    </a:cubicBezTo>
                    <a:cubicBezTo>
                      <a:pt x="120" y="221"/>
                      <a:pt x="162" y="184"/>
                      <a:pt x="219" y="167"/>
                    </a:cubicBezTo>
                    <a:cubicBezTo>
                      <a:pt x="236" y="162"/>
                      <a:pt x="259" y="162"/>
                      <a:pt x="271" y="162"/>
                    </a:cubicBezTo>
                    <a:cubicBezTo>
                      <a:pt x="286" y="162"/>
                      <a:pt x="311" y="163"/>
                      <a:pt x="336" y="169"/>
                    </a:cubicBezTo>
                    <a:cubicBezTo>
                      <a:pt x="339" y="148"/>
                      <a:pt x="347" y="128"/>
                      <a:pt x="360" y="109"/>
                    </a:cubicBezTo>
                    <a:cubicBezTo>
                      <a:pt x="409" y="38"/>
                      <a:pt x="522" y="0"/>
                      <a:pt x="603" y="0"/>
                    </a:cubicBezTo>
                    <a:cubicBezTo>
                      <a:pt x="607" y="0"/>
                      <a:pt x="610" y="0"/>
                      <a:pt x="613" y="0"/>
                    </a:cubicBezTo>
                    <a:cubicBezTo>
                      <a:pt x="681" y="3"/>
                      <a:pt x="779" y="39"/>
                      <a:pt x="831" y="112"/>
                    </a:cubicBezTo>
                    <a:cubicBezTo>
                      <a:pt x="850" y="139"/>
                      <a:pt x="861" y="167"/>
                      <a:pt x="863" y="196"/>
                    </a:cubicBezTo>
                    <a:cubicBezTo>
                      <a:pt x="868" y="196"/>
                      <a:pt x="873" y="195"/>
                      <a:pt x="878" y="195"/>
                    </a:cubicBezTo>
                    <a:cubicBezTo>
                      <a:pt x="897" y="195"/>
                      <a:pt x="916" y="200"/>
                      <a:pt x="933" y="208"/>
                    </a:cubicBezTo>
                    <a:cubicBezTo>
                      <a:pt x="940" y="182"/>
                      <a:pt x="954" y="158"/>
                      <a:pt x="973" y="136"/>
                    </a:cubicBezTo>
                    <a:cubicBezTo>
                      <a:pt x="1040" y="60"/>
                      <a:pt x="1165" y="33"/>
                      <a:pt x="1251" y="33"/>
                    </a:cubicBezTo>
                    <a:cubicBezTo>
                      <a:pt x="1263" y="33"/>
                      <a:pt x="1275" y="34"/>
                      <a:pt x="1287" y="35"/>
                    </a:cubicBezTo>
                    <a:cubicBezTo>
                      <a:pt x="1360" y="42"/>
                      <a:pt x="1409" y="69"/>
                      <a:pt x="1455" y="129"/>
                    </a:cubicBezTo>
                    <a:cubicBezTo>
                      <a:pt x="1488" y="171"/>
                      <a:pt x="1508" y="212"/>
                      <a:pt x="1513" y="253"/>
                    </a:cubicBezTo>
                    <a:cubicBezTo>
                      <a:pt x="1571" y="260"/>
                      <a:pt x="1612" y="316"/>
                      <a:pt x="1619" y="370"/>
                    </a:cubicBezTo>
                    <a:cubicBezTo>
                      <a:pt x="1623" y="397"/>
                      <a:pt x="1618" y="423"/>
                      <a:pt x="1606" y="443"/>
                    </a:cubicBezTo>
                    <a:cubicBezTo>
                      <a:pt x="1610" y="447"/>
                      <a:pt x="1614" y="451"/>
                      <a:pt x="1618" y="456"/>
                    </a:cubicBezTo>
                    <a:cubicBezTo>
                      <a:pt x="1660" y="512"/>
                      <a:pt x="1658" y="624"/>
                      <a:pt x="1648" y="660"/>
                    </a:cubicBezTo>
                    <a:cubicBezTo>
                      <a:pt x="1628" y="731"/>
                      <a:pt x="1570" y="814"/>
                      <a:pt x="1408" y="814"/>
                    </a:cubicBezTo>
                    <a:cubicBezTo>
                      <a:pt x="1381" y="814"/>
                      <a:pt x="1351" y="812"/>
                      <a:pt x="1320" y="807"/>
                    </a:cubicBezTo>
                    <a:cubicBezTo>
                      <a:pt x="1288" y="919"/>
                      <a:pt x="1222" y="997"/>
                      <a:pt x="1122" y="1038"/>
                    </a:cubicBezTo>
                    <a:cubicBezTo>
                      <a:pt x="1062" y="1063"/>
                      <a:pt x="996" y="1077"/>
                      <a:pt x="929" y="107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707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Freeform 423"/>
              <p:cNvSpPr>
                <a:spLocks noEditPoints="1"/>
              </p:cNvSpPr>
              <p:nvPr/>
            </p:nvSpPr>
            <p:spPr bwMode="auto">
              <a:xfrm>
                <a:off x="185242" y="1168053"/>
                <a:ext cx="6726238" cy="4318000"/>
              </a:xfrm>
              <a:custGeom>
                <a:avLst/>
                <a:gdLst>
                  <a:gd name="T0" fmla="*/ 607 w 1587"/>
                  <a:gd name="T1" fmla="*/ 941 h 1017"/>
                  <a:gd name="T2" fmla="*/ 647 w 1587"/>
                  <a:gd name="T3" fmla="*/ 905 h 1017"/>
                  <a:gd name="T4" fmla="*/ 685 w 1587"/>
                  <a:gd name="T5" fmla="*/ 947 h 1017"/>
                  <a:gd name="T6" fmla="*/ 765 w 1587"/>
                  <a:gd name="T7" fmla="*/ 989 h 1017"/>
                  <a:gd name="T8" fmla="*/ 834 w 1587"/>
                  <a:gd name="T9" fmla="*/ 1010 h 1017"/>
                  <a:gd name="T10" fmla="*/ 941 w 1587"/>
                  <a:gd name="T11" fmla="*/ 1009 h 1017"/>
                  <a:gd name="T12" fmla="*/ 1003 w 1587"/>
                  <a:gd name="T13" fmla="*/ 1001 h 1017"/>
                  <a:gd name="T14" fmla="*/ 1070 w 1587"/>
                  <a:gd name="T15" fmla="*/ 980 h 1017"/>
                  <a:gd name="T16" fmla="*/ 1136 w 1587"/>
                  <a:gd name="T17" fmla="*/ 940 h 1017"/>
                  <a:gd name="T18" fmla="*/ 1202 w 1587"/>
                  <a:gd name="T19" fmla="*/ 880 h 1017"/>
                  <a:gd name="T20" fmla="*/ 1236 w 1587"/>
                  <a:gd name="T21" fmla="*/ 815 h 1017"/>
                  <a:gd name="T22" fmla="*/ 1288 w 1587"/>
                  <a:gd name="T23" fmla="*/ 742 h 1017"/>
                  <a:gd name="T24" fmla="*/ 1349 w 1587"/>
                  <a:gd name="T25" fmla="*/ 751 h 1017"/>
                  <a:gd name="T26" fmla="*/ 1421 w 1587"/>
                  <a:gd name="T27" fmla="*/ 746 h 1017"/>
                  <a:gd name="T28" fmla="*/ 1492 w 1587"/>
                  <a:gd name="T29" fmla="*/ 725 h 1017"/>
                  <a:gd name="T30" fmla="*/ 1562 w 1587"/>
                  <a:gd name="T31" fmla="*/ 670 h 1017"/>
                  <a:gd name="T32" fmla="*/ 1582 w 1587"/>
                  <a:gd name="T33" fmla="*/ 583 h 1017"/>
                  <a:gd name="T34" fmla="*/ 1581 w 1587"/>
                  <a:gd name="T35" fmla="*/ 521 h 1017"/>
                  <a:gd name="T36" fmla="*/ 1561 w 1587"/>
                  <a:gd name="T37" fmla="*/ 451 h 1017"/>
                  <a:gd name="T38" fmla="*/ 1496 w 1587"/>
                  <a:gd name="T39" fmla="*/ 427 h 1017"/>
                  <a:gd name="T40" fmla="*/ 1548 w 1587"/>
                  <a:gd name="T41" fmla="*/ 358 h 1017"/>
                  <a:gd name="T42" fmla="*/ 1537 w 1587"/>
                  <a:gd name="T43" fmla="*/ 299 h 1017"/>
                  <a:gd name="T44" fmla="*/ 1477 w 1587"/>
                  <a:gd name="T45" fmla="*/ 259 h 1017"/>
                  <a:gd name="T46" fmla="*/ 1448 w 1587"/>
                  <a:gd name="T47" fmla="*/ 244 h 1017"/>
                  <a:gd name="T48" fmla="*/ 1428 w 1587"/>
                  <a:gd name="T49" fmla="*/ 175 h 1017"/>
                  <a:gd name="T50" fmla="*/ 1384 w 1587"/>
                  <a:gd name="T51" fmla="*/ 108 h 1017"/>
                  <a:gd name="T52" fmla="*/ 1331 w 1587"/>
                  <a:gd name="T53" fmla="*/ 59 h 1017"/>
                  <a:gd name="T54" fmla="*/ 1243 w 1587"/>
                  <a:gd name="T55" fmla="*/ 39 h 1017"/>
                  <a:gd name="T56" fmla="*/ 1169 w 1587"/>
                  <a:gd name="T57" fmla="*/ 41 h 1017"/>
                  <a:gd name="T58" fmla="*/ 1080 w 1587"/>
                  <a:gd name="T59" fmla="*/ 54 h 1017"/>
                  <a:gd name="T60" fmla="*/ 1014 w 1587"/>
                  <a:gd name="T61" fmla="*/ 85 h 1017"/>
                  <a:gd name="T62" fmla="*/ 940 w 1587"/>
                  <a:gd name="T63" fmla="*/ 160 h 1017"/>
                  <a:gd name="T64" fmla="*/ 922 w 1587"/>
                  <a:gd name="T65" fmla="*/ 219 h 1017"/>
                  <a:gd name="T66" fmla="*/ 906 w 1587"/>
                  <a:gd name="T67" fmla="*/ 219 h 1017"/>
                  <a:gd name="T68" fmla="*/ 837 w 1587"/>
                  <a:gd name="T69" fmla="*/ 198 h 1017"/>
                  <a:gd name="T70" fmla="*/ 791 w 1587"/>
                  <a:gd name="T71" fmla="*/ 166 h 1017"/>
                  <a:gd name="T72" fmla="*/ 783 w 1587"/>
                  <a:gd name="T73" fmla="*/ 122 h 1017"/>
                  <a:gd name="T74" fmla="*/ 720 w 1587"/>
                  <a:gd name="T75" fmla="*/ 58 h 1017"/>
                  <a:gd name="T76" fmla="*/ 655 w 1587"/>
                  <a:gd name="T77" fmla="*/ 23 h 1017"/>
                  <a:gd name="T78" fmla="*/ 583 w 1587"/>
                  <a:gd name="T79" fmla="*/ 1 h 1017"/>
                  <a:gd name="T80" fmla="*/ 480 w 1587"/>
                  <a:gd name="T81" fmla="*/ 19 h 1017"/>
                  <a:gd name="T82" fmla="*/ 421 w 1587"/>
                  <a:gd name="T83" fmla="*/ 39 h 1017"/>
                  <a:gd name="T84" fmla="*/ 361 w 1587"/>
                  <a:gd name="T85" fmla="*/ 80 h 1017"/>
                  <a:gd name="T86" fmla="*/ 332 w 1587"/>
                  <a:gd name="T87" fmla="*/ 162 h 1017"/>
                  <a:gd name="T88" fmla="*/ 334 w 1587"/>
                  <a:gd name="T89" fmla="*/ 194 h 1017"/>
                  <a:gd name="T90" fmla="*/ 269 w 1587"/>
                  <a:gd name="T91" fmla="*/ 164 h 1017"/>
                  <a:gd name="T92" fmla="*/ 195 w 1587"/>
                  <a:gd name="T93" fmla="*/ 170 h 1017"/>
                  <a:gd name="T94" fmla="*/ 116 w 1587"/>
                  <a:gd name="T95" fmla="*/ 211 h 1017"/>
                  <a:gd name="T96" fmla="*/ 87 w 1587"/>
                  <a:gd name="T97" fmla="*/ 278 h 1017"/>
                  <a:gd name="T98" fmla="*/ 101 w 1587"/>
                  <a:gd name="T99" fmla="*/ 382 h 1017"/>
                  <a:gd name="T100" fmla="*/ 118 w 1587"/>
                  <a:gd name="T101" fmla="*/ 421 h 1017"/>
                  <a:gd name="T102" fmla="*/ 57 w 1587"/>
                  <a:gd name="T103" fmla="*/ 460 h 1017"/>
                  <a:gd name="T104" fmla="*/ 18 w 1587"/>
                  <a:gd name="T105" fmla="*/ 521 h 1017"/>
                  <a:gd name="T106" fmla="*/ 2 w 1587"/>
                  <a:gd name="T107" fmla="*/ 599 h 1017"/>
                  <a:gd name="T108" fmla="*/ 23 w 1587"/>
                  <a:gd name="T109" fmla="*/ 668 h 1017"/>
                  <a:gd name="T110" fmla="*/ 91 w 1587"/>
                  <a:gd name="T111" fmla="*/ 726 h 1017"/>
                  <a:gd name="T112" fmla="*/ 161 w 1587"/>
                  <a:gd name="T113" fmla="*/ 749 h 1017"/>
                  <a:gd name="T114" fmla="*/ 250 w 1587"/>
                  <a:gd name="T115" fmla="*/ 749 h 1017"/>
                  <a:gd name="T116" fmla="*/ 253 w 1587"/>
                  <a:gd name="T117" fmla="*/ 824 h 1017"/>
                  <a:gd name="T118" fmla="*/ 286 w 1587"/>
                  <a:gd name="T119" fmla="*/ 876 h 1017"/>
                  <a:gd name="T120" fmla="*/ 340 w 1587"/>
                  <a:gd name="T121" fmla="*/ 925 h 1017"/>
                  <a:gd name="T122" fmla="*/ 423 w 1587"/>
                  <a:gd name="T123" fmla="*/ 959 h 1017"/>
                  <a:gd name="T124" fmla="*/ 485 w 1587"/>
                  <a:gd name="T125" fmla="*/ 973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7" h="1017">
                    <a:moveTo>
                      <a:pt x="555" y="958"/>
                    </a:moveTo>
                    <a:cubicBezTo>
                      <a:pt x="550" y="960"/>
                      <a:pt x="545" y="961"/>
                      <a:pt x="540" y="962"/>
                    </a:cubicBezTo>
                    <a:cubicBezTo>
                      <a:pt x="539" y="962"/>
                      <a:pt x="538" y="963"/>
                      <a:pt x="539" y="965"/>
                    </a:cubicBezTo>
                    <a:cubicBezTo>
                      <a:pt x="539" y="966"/>
                      <a:pt x="540" y="967"/>
                      <a:pt x="542" y="967"/>
                    </a:cubicBezTo>
                    <a:cubicBezTo>
                      <a:pt x="546" y="966"/>
                      <a:pt x="551" y="965"/>
                      <a:pt x="556" y="963"/>
                    </a:cubicBezTo>
                    <a:cubicBezTo>
                      <a:pt x="558" y="963"/>
                      <a:pt x="558" y="961"/>
                      <a:pt x="558" y="960"/>
                    </a:cubicBezTo>
                    <a:cubicBezTo>
                      <a:pt x="558" y="959"/>
                      <a:pt x="556" y="958"/>
                      <a:pt x="555" y="958"/>
                    </a:cubicBezTo>
                    <a:close/>
                    <a:moveTo>
                      <a:pt x="578" y="950"/>
                    </a:moveTo>
                    <a:cubicBezTo>
                      <a:pt x="573" y="952"/>
                      <a:pt x="569" y="954"/>
                      <a:pt x="564" y="956"/>
                    </a:cubicBezTo>
                    <a:cubicBezTo>
                      <a:pt x="563" y="956"/>
                      <a:pt x="562" y="957"/>
                      <a:pt x="563" y="959"/>
                    </a:cubicBezTo>
                    <a:cubicBezTo>
                      <a:pt x="563" y="960"/>
                      <a:pt x="564" y="961"/>
                      <a:pt x="566" y="960"/>
                    </a:cubicBezTo>
                    <a:cubicBezTo>
                      <a:pt x="571" y="959"/>
                      <a:pt x="575" y="957"/>
                      <a:pt x="580" y="955"/>
                    </a:cubicBezTo>
                    <a:cubicBezTo>
                      <a:pt x="581" y="955"/>
                      <a:pt x="582" y="953"/>
                      <a:pt x="581" y="952"/>
                    </a:cubicBezTo>
                    <a:cubicBezTo>
                      <a:pt x="581" y="950"/>
                      <a:pt x="579" y="950"/>
                      <a:pt x="578" y="950"/>
                    </a:cubicBezTo>
                    <a:close/>
                    <a:moveTo>
                      <a:pt x="604" y="937"/>
                    </a:moveTo>
                    <a:cubicBezTo>
                      <a:pt x="600" y="940"/>
                      <a:pt x="596" y="942"/>
                      <a:pt x="591" y="944"/>
                    </a:cubicBezTo>
                    <a:cubicBezTo>
                      <a:pt x="590" y="945"/>
                      <a:pt x="590" y="946"/>
                      <a:pt x="590" y="948"/>
                    </a:cubicBezTo>
                    <a:cubicBezTo>
                      <a:pt x="591" y="949"/>
                      <a:pt x="593" y="949"/>
                      <a:pt x="594" y="949"/>
                    </a:cubicBezTo>
                    <a:cubicBezTo>
                      <a:pt x="598" y="946"/>
                      <a:pt x="603" y="944"/>
                      <a:pt x="607" y="941"/>
                    </a:cubicBezTo>
                    <a:cubicBezTo>
                      <a:pt x="608" y="940"/>
                      <a:pt x="608" y="939"/>
                      <a:pt x="608" y="938"/>
                    </a:cubicBezTo>
                    <a:cubicBezTo>
                      <a:pt x="607" y="937"/>
                      <a:pt x="605" y="936"/>
                      <a:pt x="604" y="937"/>
                    </a:cubicBezTo>
                    <a:close/>
                    <a:moveTo>
                      <a:pt x="628" y="919"/>
                    </a:moveTo>
                    <a:cubicBezTo>
                      <a:pt x="624" y="922"/>
                      <a:pt x="620" y="925"/>
                      <a:pt x="616" y="928"/>
                    </a:cubicBezTo>
                    <a:cubicBezTo>
                      <a:pt x="615" y="929"/>
                      <a:pt x="615" y="931"/>
                      <a:pt x="616" y="932"/>
                    </a:cubicBezTo>
                    <a:cubicBezTo>
                      <a:pt x="617" y="933"/>
                      <a:pt x="618" y="933"/>
                      <a:pt x="619" y="932"/>
                    </a:cubicBezTo>
                    <a:cubicBezTo>
                      <a:pt x="623" y="929"/>
                      <a:pt x="627" y="926"/>
                      <a:pt x="631" y="922"/>
                    </a:cubicBezTo>
                    <a:cubicBezTo>
                      <a:pt x="632" y="921"/>
                      <a:pt x="632" y="920"/>
                      <a:pt x="631" y="919"/>
                    </a:cubicBezTo>
                    <a:cubicBezTo>
                      <a:pt x="630" y="918"/>
                      <a:pt x="629" y="918"/>
                      <a:pt x="628" y="919"/>
                    </a:cubicBezTo>
                    <a:close/>
                    <a:moveTo>
                      <a:pt x="645" y="909"/>
                    </a:moveTo>
                    <a:cubicBezTo>
                      <a:pt x="645" y="908"/>
                      <a:pt x="646" y="906"/>
                      <a:pt x="647" y="905"/>
                    </a:cubicBezTo>
                    <a:cubicBezTo>
                      <a:pt x="647" y="904"/>
                      <a:pt x="647" y="903"/>
                      <a:pt x="647" y="903"/>
                    </a:cubicBezTo>
                    <a:cubicBezTo>
                      <a:pt x="647" y="902"/>
                      <a:pt x="647" y="901"/>
                      <a:pt x="646" y="901"/>
                    </a:cubicBezTo>
                    <a:cubicBezTo>
                      <a:pt x="646" y="901"/>
                      <a:pt x="645" y="900"/>
                      <a:pt x="644" y="901"/>
                    </a:cubicBezTo>
                    <a:cubicBezTo>
                      <a:pt x="644" y="901"/>
                      <a:pt x="643" y="901"/>
                      <a:pt x="643" y="902"/>
                    </a:cubicBezTo>
                    <a:cubicBezTo>
                      <a:pt x="641" y="904"/>
                      <a:pt x="639" y="906"/>
                      <a:pt x="638" y="908"/>
                    </a:cubicBezTo>
                    <a:cubicBezTo>
                      <a:pt x="637" y="909"/>
                      <a:pt x="637" y="911"/>
                      <a:pt x="638" y="912"/>
                    </a:cubicBezTo>
                    <a:cubicBezTo>
                      <a:pt x="639" y="913"/>
                      <a:pt x="641" y="912"/>
                      <a:pt x="641" y="911"/>
                    </a:cubicBezTo>
                    <a:cubicBezTo>
                      <a:pt x="643" y="909"/>
                      <a:pt x="645" y="907"/>
                      <a:pt x="647" y="905"/>
                    </a:cubicBezTo>
                    <a:cubicBezTo>
                      <a:pt x="648" y="903"/>
                      <a:pt x="647" y="902"/>
                      <a:pt x="646" y="901"/>
                    </a:cubicBezTo>
                    <a:cubicBezTo>
                      <a:pt x="645" y="900"/>
                      <a:pt x="644" y="900"/>
                      <a:pt x="643" y="902"/>
                    </a:cubicBezTo>
                    <a:cubicBezTo>
                      <a:pt x="641" y="904"/>
                      <a:pt x="640" y="906"/>
                      <a:pt x="640" y="909"/>
                    </a:cubicBezTo>
                    <a:cubicBezTo>
                      <a:pt x="640" y="910"/>
                      <a:pt x="641" y="911"/>
                      <a:pt x="642" y="912"/>
                    </a:cubicBezTo>
                    <a:cubicBezTo>
                      <a:pt x="644" y="912"/>
                      <a:pt x="645" y="911"/>
                      <a:pt x="645" y="909"/>
                    </a:cubicBezTo>
                    <a:close/>
                    <a:moveTo>
                      <a:pt x="660" y="931"/>
                    </a:moveTo>
                    <a:cubicBezTo>
                      <a:pt x="656" y="928"/>
                      <a:pt x="652" y="924"/>
                      <a:pt x="650" y="921"/>
                    </a:cubicBezTo>
                    <a:cubicBezTo>
                      <a:pt x="649" y="920"/>
                      <a:pt x="647" y="920"/>
                      <a:pt x="646" y="921"/>
                    </a:cubicBezTo>
                    <a:cubicBezTo>
                      <a:pt x="645" y="921"/>
                      <a:pt x="645" y="923"/>
                      <a:pt x="646" y="924"/>
                    </a:cubicBezTo>
                    <a:cubicBezTo>
                      <a:pt x="649" y="928"/>
                      <a:pt x="652" y="931"/>
                      <a:pt x="657" y="935"/>
                    </a:cubicBezTo>
                    <a:cubicBezTo>
                      <a:pt x="658" y="936"/>
                      <a:pt x="660" y="936"/>
                      <a:pt x="660" y="935"/>
                    </a:cubicBezTo>
                    <a:cubicBezTo>
                      <a:pt x="661" y="933"/>
                      <a:pt x="661" y="932"/>
                      <a:pt x="660" y="931"/>
                    </a:cubicBezTo>
                    <a:close/>
                    <a:moveTo>
                      <a:pt x="685" y="947"/>
                    </a:moveTo>
                    <a:cubicBezTo>
                      <a:pt x="680" y="945"/>
                      <a:pt x="676" y="942"/>
                      <a:pt x="672" y="940"/>
                    </a:cubicBezTo>
                    <a:cubicBezTo>
                      <a:pt x="671" y="939"/>
                      <a:pt x="669" y="939"/>
                      <a:pt x="669" y="940"/>
                    </a:cubicBezTo>
                    <a:cubicBezTo>
                      <a:pt x="668" y="941"/>
                      <a:pt x="668" y="943"/>
                      <a:pt x="669" y="944"/>
                    </a:cubicBezTo>
                    <a:cubicBezTo>
                      <a:pt x="673" y="946"/>
                      <a:pt x="678" y="949"/>
                      <a:pt x="682" y="952"/>
                    </a:cubicBezTo>
                    <a:cubicBezTo>
                      <a:pt x="684" y="952"/>
                      <a:pt x="685" y="952"/>
                      <a:pt x="686" y="951"/>
                    </a:cubicBezTo>
                    <a:cubicBezTo>
                      <a:pt x="686" y="950"/>
                      <a:pt x="686" y="948"/>
                      <a:pt x="685" y="947"/>
                    </a:cubicBezTo>
                    <a:close/>
                    <a:moveTo>
                      <a:pt x="711" y="961"/>
                    </a:moveTo>
                    <a:cubicBezTo>
                      <a:pt x="707" y="959"/>
                      <a:pt x="702" y="957"/>
                      <a:pt x="698" y="954"/>
                    </a:cubicBezTo>
                    <a:cubicBezTo>
                      <a:pt x="697" y="954"/>
                      <a:pt x="695" y="954"/>
                      <a:pt x="695" y="955"/>
                    </a:cubicBezTo>
                    <a:cubicBezTo>
                      <a:pt x="694" y="957"/>
                      <a:pt x="694" y="958"/>
                      <a:pt x="696" y="959"/>
                    </a:cubicBezTo>
                    <a:cubicBezTo>
                      <a:pt x="700" y="961"/>
                      <a:pt x="705" y="963"/>
                      <a:pt x="709" y="966"/>
                    </a:cubicBezTo>
                    <a:cubicBezTo>
                      <a:pt x="710" y="966"/>
                      <a:pt x="712" y="966"/>
                      <a:pt x="713" y="964"/>
                    </a:cubicBezTo>
                    <a:cubicBezTo>
                      <a:pt x="713" y="963"/>
                      <a:pt x="713" y="962"/>
                      <a:pt x="711" y="961"/>
                    </a:cubicBezTo>
                    <a:close/>
                    <a:moveTo>
                      <a:pt x="739" y="973"/>
                    </a:moveTo>
                    <a:cubicBezTo>
                      <a:pt x="734" y="971"/>
                      <a:pt x="730" y="969"/>
                      <a:pt x="725" y="967"/>
                    </a:cubicBezTo>
                    <a:cubicBezTo>
                      <a:pt x="724" y="967"/>
                      <a:pt x="722" y="967"/>
                      <a:pt x="722" y="969"/>
                    </a:cubicBezTo>
                    <a:cubicBezTo>
                      <a:pt x="721" y="970"/>
                      <a:pt x="722" y="971"/>
                      <a:pt x="723" y="972"/>
                    </a:cubicBezTo>
                    <a:cubicBezTo>
                      <a:pt x="727" y="974"/>
                      <a:pt x="732" y="976"/>
                      <a:pt x="737" y="978"/>
                    </a:cubicBezTo>
                    <a:cubicBezTo>
                      <a:pt x="738" y="979"/>
                      <a:pt x="739" y="978"/>
                      <a:pt x="740" y="977"/>
                    </a:cubicBezTo>
                    <a:cubicBezTo>
                      <a:pt x="741" y="975"/>
                      <a:pt x="740" y="974"/>
                      <a:pt x="739" y="973"/>
                    </a:cubicBezTo>
                    <a:close/>
                    <a:moveTo>
                      <a:pt x="766" y="985"/>
                    </a:moveTo>
                    <a:cubicBezTo>
                      <a:pt x="762" y="983"/>
                      <a:pt x="757" y="981"/>
                      <a:pt x="753" y="979"/>
                    </a:cubicBezTo>
                    <a:cubicBezTo>
                      <a:pt x="751" y="979"/>
                      <a:pt x="750" y="979"/>
                      <a:pt x="749" y="981"/>
                    </a:cubicBezTo>
                    <a:cubicBezTo>
                      <a:pt x="749" y="982"/>
                      <a:pt x="749" y="983"/>
                      <a:pt x="751" y="984"/>
                    </a:cubicBezTo>
                    <a:cubicBezTo>
                      <a:pt x="755" y="986"/>
                      <a:pt x="760" y="988"/>
                      <a:pt x="765" y="989"/>
                    </a:cubicBezTo>
                    <a:cubicBezTo>
                      <a:pt x="766" y="990"/>
                      <a:pt x="767" y="989"/>
                      <a:pt x="768" y="988"/>
                    </a:cubicBezTo>
                    <a:cubicBezTo>
                      <a:pt x="768" y="987"/>
                      <a:pt x="768" y="985"/>
                      <a:pt x="766" y="985"/>
                    </a:cubicBezTo>
                    <a:close/>
                    <a:moveTo>
                      <a:pt x="795" y="995"/>
                    </a:moveTo>
                    <a:cubicBezTo>
                      <a:pt x="790" y="994"/>
                      <a:pt x="785" y="992"/>
                      <a:pt x="780" y="990"/>
                    </a:cubicBezTo>
                    <a:cubicBezTo>
                      <a:pt x="779" y="990"/>
                      <a:pt x="778" y="990"/>
                      <a:pt x="777" y="992"/>
                    </a:cubicBezTo>
                    <a:cubicBezTo>
                      <a:pt x="777" y="993"/>
                      <a:pt x="777" y="994"/>
                      <a:pt x="779" y="995"/>
                    </a:cubicBezTo>
                    <a:cubicBezTo>
                      <a:pt x="784" y="997"/>
                      <a:pt x="788" y="998"/>
                      <a:pt x="793" y="1000"/>
                    </a:cubicBezTo>
                    <a:cubicBezTo>
                      <a:pt x="794" y="1000"/>
                      <a:pt x="796" y="1000"/>
                      <a:pt x="796" y="998"/>
                    </a:cubicBezTo>
                    <a:cubicBezTo>
                      <a:pt x="797" y="997"/>
                      <a:pt x="796" y="996"/>
                      <a:pt x="795" y="995"/>
                    </a:cubicBezTo>
                    <a:close/>
                    <a:moveTo>
                      <a:pt x="823" y="1005"/>
                    </a:moveTo>
                    <a:cubicBezTo>
                      <a:pt x="819" y="1004"/>
                      <a:pt x="814" y="1002"/>
                      <a:pt x="809" y="1000"/>
                    </a:cubicBezTo>
                    <a:cubicBezTo>
                      <a:pt x="807" y="1000"/>
                      <a:pt x="806" y="1000"/>
                      <a:pt x="806" y="1002"/>
                    </a:cubicBezTo>
                    <a:cubicBezTo>
                      <a:pt x="805" y="1003"/>
                      <a:pt x="806" y="1004"/>
                      <a:pt x="807" y="1005"/>
                    </a:cubicBezTo>
                    <a:cubicBezTo>
                      <a:pt x="813" y="1007"/>
                      <a:pt x="817" y="1008"/>
                      <a:pt x="822" y="1010"/>
                    </a:cubicBezTo>
                    <a:cubicBezTo>
                      <a:pt x="823" y="1010"/>
                      <a:pt x="824" y="1009"/>
                      <a:pt x="825" y="1008"/>
                    </a:cubicBezTo>
                    <a:cubicBezTo>
                      <a:pt x="825" y="1007"/>
                      <a:pt x="824" y="1005"/>
                      <a:pt x="823" y="1005"/>
                    </a:cubicBezTo>
                    <a:close/>
                    <a:moveTo>
                      <a:pt x="852" y="1010"/>
                    </a:moveTo>
                    <a:cubicBezTo>
                      <a:pt x="847" y="1009"/>
                      <a:pt x="842" y="1009"/>
                      <a:pt x="837" y="1008"/>
                    </a:cubicBezTo>
                    <a:cubicBezTo>
                      <a:pt x="836" y="1008"/>
                      <a:pt x="835" y="1009"/>
                      <a:pt x="834" y="1010"/>
                    </a:cubicBezTo>
                    <a:cubicBezTo>
                      <a:pt x="834" y="1012"/>
                      <a:pt x="835" y="1013"/>
                      <a:pt x="837" y="1013"/>
                    </a:cubicBezTo>
                    <a:cubicBezTo>
                      <a:pt x="842" y="1014"/>
                      <a:pt x="847" y="1014"/>
                      <a:pt x="852" y="1015"/>
                    </a:cubicBezTo>
                    <a:cubicBezTo>
                      <a:pt x="853" y="1015"/>
                      <a:pt x="854" y="1014"/>
                      <a:pt x="854" y="1012"/>
                    </a:cubicBezTo>
                    <a:cubicBezTo>
                      <a:pt x="854" y="1011"/>
                      <a:pt x="853" y="1010"/>
                      <a:pt x="852" y="1010"/>
                    </a:cubicBezTo>
                    <a:close/>
                    <a:moveTo>
                      <a:pt x="882" y="1011"/>
                    </a:moveTo>
                    <a:cubicBezTo>
                      <a:pt x="877" y="1011"/>
                      <a:pt x="872" y="1011"/>
                      <a:pt x="867" y="1011"/>
                    </a:cubicBezTo>
                    <a:cubicBezTo>
                      <a:pt x="866" y="1011"/>
                      <a:pt x="864" y="1012"/>
                      <a:pt x="864" y="1013"/>
                    </a:cubicBezTo>
                    <a:cubicBezTo>
                      <a:pt x="864" y="1015"/>
                      <a:pt x="865" y="1016"/>
                      <a:pt x="867" y="1016"/>
                    </a:cubicBezTo>
                    <a:cubicBezTo>
                      <a:pt x="872" y="1016"/>
                      <a:pt x="877" y="1016"/>
                      <a:pt x="882" y="1016"/>
                    </a:cubicBezTo>
                    <a:cubicBezTo>
                      <a:pt x="883" y="1016"/>
                      <a:pt x="884" y="1015"/>
                      <a:pt x="884" y="1014"/>
                    </a:cubicBezTo>
                    <a:cubicBezTo>
                      <a:pt x="884" y="1013"/>
                      <a:pt x="883" y="1011"/>
                      <a:pt x="882" y="1011"/>
                    </a:cubicBezTo>
                    <a:close/>
                    <a:moveTo>
                      <a:pt x="912" y="1011"/>
                    </a:moveTo>
                    <a:cubicBezTo>
                      <a:pt x="907" y="1011"/>
                      <a:pt x="902" y="1011"/>
                      <a:pt x="897" y="1012"/>
                    </a:cubicBezTo>
                    <a:cubicBezTo>
                      <a:pt x="895" y="1012"/>
                      <a:pt x="894" y="1013"/>
                      <a:pt x="894" y="1014"/>
                    </a:cubicBezTo>
                    <a:cubicBezTo>
                      <a:pt x="894" y="1015"/>
                      <a:pt x="895" y="1017"/>
                      <a:pt x="897" y="1017"/>
                    </a:cubicBezTo>
                    <a:cubicBezTo>
                      <a:pt x="902" y="1016"/>
                      <a:pt x="907" y="1016"/>
                      <a:pt x="912" y="1016"/>
                    </a:cubicBezTo>
                    <a:cubicBezTo>
                      <a:pt x="913" y="1016"/>
                      <a:pt x="914" y="1015"/>
                      <a:pt x="914" y="1014"/>
                    </a:cubicBezTo>
                    <a:cubicBezTo>
                      <a:pt x="914" y="1012"/>
                      <a:pt x="913" y="1011"/>
                      <a:pt x="912" y="1011"/>
                    </a:cubicBezTo>
                    <a:close/>
                    <a:moveTo>
                      <a:pt x="941" y="1009"/>
                    </a:moveTo>
                    <a:cubicBezTo>
                      <a:pt x="936" y="1009"/>
                      <a:pt x="932" y="1010"/>
                      <a:pt x="927" y="1010"/>
                    </a:cubicBezTo>
                    <a:cubicBezTo>
                      <a:pt x="925" y="1010"/>
                      <a:pt x="924" y="1012"/>
                      <a:pt x="924" y="1013"/>
                    </a:cubicBezTo>
                    <a:cubicBezTo>
                      <a:pt x="924" y="1014"/>
                      <a:pt x="926" y="1015"/>
                      <a:pt x="927" y="1015"/>
                    </a:cubicBezTo>
                    <a:cubicBezTo>
                      <a:pt x="932" y="1015"/>
                      <a:pt x="937" y="1014"/>
                      <a:pt x="942" y="1014"/>
                    </a:cubicBezTo>
                    <a:cubicBezTo>
                      <a:pt x="943" y="1014"/>
                      <a:pt x="944" y="1013"/>
                      <a:pt x="944" y="1011"/>
                    </a:cubicBezTo>
                    <a:cubicBezTo>
                      <a:pt x="944" y="1010"/>
                      <a:pt x="943" y="1009"/>
                      <a:pt x="941" y="1009"/>
                    </a:cubicBezTo>
                    <a:close/>
                    <a:moveTo>
                      <a:pt x="971" y="1005"/>
                    </a:moveTo>
                    <a:cubicBezTo>
                      <a:pt x="966" y="1006"/>
                      <a:pt x="961" y="1006"/>
                      <a:pt x="956" y="1007"/>
                    </a:cubicBezTo>
                    <a:cubicBezTo>
                      <a:pt x="955" y="1007"/>
                      <a:pt x="954" y="1009"/>
                      <a:pt x="954" y="1010"/>
                    </a:cubicBezTo>
                    <a:cubicBezTo>
                      <a:pt x="954" y="1011"/>
                      <a:pt x="956" y="1012"/>
                      <a:pt x="957" y="1012"/>
                    </a:cubicBezTo>
                    <a:cubicBezTo>
                      <a:pt x="962" y="1011"/>
                      <a:pt x="967" y="1011"/>
                      <a:pt x="972" y="1010"/>
                    </a:cubicBezTo>
                    <a:cubicBezTo>
                      <a:pt x="973" y="1010"/>
                      <a:pt x="974" y="1008"/>
                      <a:pt x="974" y="1007"/>
                    </a:cubicBezTo>
                    <a:cubicBezTo>
                      <a:pt x="974" y="1006"/>
                      <a:pt x="972" y="1005"/>
                      <a:pt x="971" y="1005"/>
                    </a:cubicBezTo>
                    <a:close/>
                    <a:moveTo>
                      <a:pt x="1000" y="999"/>
                    </a:moveTo>
                    <a:cubicBezTo>
                      <a:pt x="995" y="1000"/>
                      <a:pt x="991" y="1001"/>
                      <a:pt x="986" y="1002"/>
                    </a:cubicBezTo>
                    <a:cubicBezTo>
                      <a:pt x="984" y="1002"/>
                      <a:pt x="983" y="1004"/>
                      <a:pt x="984" y="1005"/>
                    </a:cubicBezTo>
                    <a:cubicBezTo>
                      <a:pt x="984" y="1006"/>
                      <a:pt x="985" y="1007"/>
                      <a:pt x="987" y="1007"/>
                    </a:cubicBezTo>
                    <a:cubicBezTo>
                      <a:pt x="992" y="1006"/>
                      <a:pt x="997" y="1005"/>
                      <a:pt x="1001" y="1004"/>
                    </a:cubicBezTo>
                    <a:cubicBezTo>
                      <a:pt x="1003" y="1004"/>
                      <a:pt x="1004" y="1002"/>
                      <a:pt x="1003" y="1001"/>
                    </a:cubicBezTo>
                    <a:cubicBezTo>
                      <a:pt x="1003" y="1000"/>
                      <a:pt x="1002" y="999"/>
                      <a:pt x="1000" y="999"/>
                    </a:cubicBezTo>
                    <a:close/>
                    <a:moveTo>
                      <a:pt x="1029" y="991"/>
                    </a:moveTo>
                    <a:cubicBezTo>
                      <a:pt x="1024" y="993"/>
                      <a:pt x="1020" y="994"/>
                      <a:pt x="1015" y="995"/>
                    </a:cubicBezTo>
                    <a:cubicBezTo>
                      <a:pt x="1013" y="996"/>
                      <a:pt x="1013" y="997"/>
                      <a:pt x="1013" y="998"/>
                    </a:cubicBezTo>
                    <a:cubicBezTo>
                      <a:pt x="1013" y="1000"/>
                      <a:pt x="1015" y="1001"/>
                      <a:pt x="1016" y="1000"/>
                    </a:cubicBezTo>
                    <a:cubicBezTo>
                      <a:pt x="1021" y="999"/>
                      <a:pt x="1026" y="998"/>
                      <a:pt x="1031" y="996"/>
                    </a:cubicBezTo>
                    <a:cubicBezTo>
                      <a:pt x="1032" y="996"/>
                      <a:pt x="1033" y="994"/>
                      <a:pt x="1032" y="993"/>
                    </a:cubicBezTo>
                    <a:cubicBezTo>
                      <a:pt x="1032" y="992"/>
                      <a:pt x="1030" y="991"/>
                      <a:pt x="1029" y="991"/>
                    </a:cubicBezTo>
                    <a:close/>
                    <a:moveTo>
                      <a:pt x="1057" y="982"/>
                    </a:moveTo>
                    <a:cubicBezTo>
                      <a:pt x="1053" y="983"/>
                      <a:pt x="1048" y="985"/>
                      <a:pt x="1043" y="987"/>
                    </a:cubicBezTo>
                    <a:cubicBezTo>
                      <a:pt x="1042" y="987"/>
                      <a:pt x="1041" y="989"/>
                      <a:pt x="1042" y="990"/>
                    </a:cubicBezTo>
                    <a:cubicBezTo>
                      <a:pt x="1042" y="991"/>
                      <a:pt x="1044" y="992"/>
                      <a:pt x="1045" y="991"/>
                    </a:cubicBezTo>
                    <a:cubicBezTo>
                      <a:pt x="1050" y="990"/>
                      <a:pt x="1054" y="988"/>
                      <a:pt x="1059" y="986"/>
                    </a:cubicBezTo>
                    <a:cubicBezTo>
                      <a:pt x="1060" y="986"/>
                      <a:pt x="1061" y="984"/>
                      <a:pt x="1061" y="983"/>
                    </a:cubicBezTo>
                    <a:cubicBezTo>
                      <a:pt x="1060" y="982"/>
                      <a:pt x="1059" y="981"/>
                      <a:pt x="1057" y="982"/>
                    </a:cubicBezTo>
                    <a:close/>
                    <a:moveTo>
                      <a:pt x="1085" y="970"/>
                    </a:moveTo>
                    <a:cubicBezTo>
                      <a:pt x="1080" y="972"/>
                      <a:pt x="1076" y="974"/>
                      <a:pt x="1072" y="976"/>
                    </a:cubicBezTo>
                    <a:cubicBezTo>
                      <a:pt x="1071" y="976"/>
                      <a:pt x="1071" y="976"/>
                      <a:pt x="1071" y="976"/>
                    </a:cubicBezTo>
                    <a:cubicBezTo>
                      <a:pt x="1070" y="977"/>
                      <a:pt x="1069" y="978"/>
                      <a:pt x="1070" y="980"/>
                    </a:cubicBezTo>
                    <a:cubicBezTo>
                      <a:pt x="1070" y="981"/>
                      <a:pt x="1072" y="981"/>
                      <a:pt x="1073" y="981"/>
                    </a:cubicBezTo>
                    <a:cubicBezTo>
                      <a:pt x="1073" y="981"/>
                      <a:pt x="1073" y="981"/>
                      <a:pt x="1073" y="981"/>
                    </a:cubicBezTo>
                    <a:cubicBezTo>
                      <a:pt x="1078" y="979"/>
                      <a:pt x="1083" y="977"/>
                      <a:pt x="1087" y="975"/>
                    </a:cubicBezTo>
                    <a:cubicBezTo>
                      <a:pt x="1088" y="974"/>
                      <a:pt x="1089" y="973"/>
                      <a:pt x="1088" y="971"/>
                    </a:cubicBezTo>
                    <a:cubicBezTo>
                      <a:pt x="1088" y="970"/>
                      <a:pt x="1086" y="970"/>
                      <a:pt x="1085" y="970"/>
                    </a:cubicBezTo>
                    <a:close/>
                    <a:moveTo>
                      <a:pt x="1111" y="956"/>
                    </a:moveTo>
                    <a:cubicBezTo>
                      <a:pt x="1107" y="959"/>
                      <a:pt x="1103" y="961"/>
                      <a:pt x="1098" y="964"/>
                    </a:cubicBezTo>
                    <a:cubicBezTo>
                      <a:pt x="1097" y="964"/>
                      <a:pt x="1096" y="966"/>
                      <a:pt x="1097" y="967"/>
                    </a:cubicBezTo>
                    <a:cubicBezTo>
                      <a:pt x="1098" y="968"/>
                      <a:pt x="1099" y="969"/>
                      <a:pt x="1100" y="968"/>
                    </a:cubicBezTo>
                    <a:cubicBezTo>
                      <a:pt x="1105" y="966"/>
                      <a:pt x="1109" y="963"/>
                      <a:pt x="1114" y="961"/>
                    </a:cubicBezTo>
                    <a:cubicBezTo>
                      <a:pt x="1115" y="960"/>
                      <a:pt x="1115" y="958"/>
                      <a:pt x="1114" y="957"/>
                    </a:cubicBezTo>
                    <a:cubicBezTo>
                      <a:pt x="1114" y="956"/>
                      <a:pt x="1112" y="956"/>
                      <a:pt x="1111" y="956"/>
                    </a:cubicBezTo>
                    <a:close/>
                    <a:moveTo>
                      <a:pt x="1136" y="940"/>
                    </a:moveTo>
                    <a:cubicBezTo>
                      <a:pt x="1132" y="943"/>
                      <a:pt x="1128" y="946"/>
                      <a:pt x="1124" y="948"/>
                    </a:cubicBezTo>
                    <a:cubicBezTo>
                      <a:pt x="1123" y="949"/>
                      <a:pt x="1122" y="951"/>
                      <a:pt x="1123" y="952"/>
                    </a:cubicBezTo>
                    <a:cubicBezTo>
                      <a:pt x="1124" y="953"/>
                      <a:pt x="1125" y="953"/>
                      <a:pt x="1126" y="953"/>
                    </a:cubicBezTo>
                    <a:cubicBezTo>
                      <a:pt x="1131" y="950"/>
                      <a:pt x="1135" y="947"/>
                      <a:pt x="1139" y="944"/>
                    </a:cubicBezTo>
                    <a:cubicBezTo>
                      <a:pt x="1140" y="943"/>
                      <a:pt x="1140" y="942"/>
                      <a:pt x="1139" y="940"/>
                    </a:cubicBezTo>
                    <a:cubicBezTo>
                      <a:pt x="1139" y="939"/>
                      <a:pt x="1137" y="939"/>
                      <a:pt x="1136" y="940"/>
                    </a:cubicBezTo>
                    <a:close/>
                    <a:moveTo>
                      <a:pt x="1159" y="921"/>
                    </a:moveTo>
                    <a:cubicBezTo>
                      <a:pt x="1155" y="924"/>
                      <a:pt x="1151" y="928"/>
                      <a:pt x="1148" y="931"/>
                    </a:cubicBezTo>
                    <a:cubicBezTo>
                      <a:pt x="1147" y="932"/>
                      <a:pt x="1146" y="933"/>
                      <a:pt x="1147" y="934"/>
                    </a:cubicBezTo>
                    <a:cubicBezTo>
                      <a:pt x="1148" y="935"/>
                      <a:pt x="1150" y="935"/>
                      <a:pt x="1151" y="935"/>
                    </a:cubicBezTo>
                    <a:cubicBezTo>
                      <a:pt x="1155" y="931"/>
                      <a:pt x="1158" y="928"/>
                      <a:pt x="1162" y="925"/>
                    </a:cubicBezTo>
                    <a:cubicBezTo>
                      <a:pt x="1163" y="924"/>
                      <a:pt x="1163" y="922"/>
                      <a:pt x="1162" y="921"/>
                    </a:cubicBezTo>
                    <a:cubicBezTo>
                      <a:pt x="1161" y="920"/>
                      <a:pt x="1160" y="920"/>
                      <a:pt x="1159" y="921"/>
                    </a:cubicBezTo>
                    <a:close/>
                    <a:moveTo>
                      <a:pt x="1180" y="900"/>
                    </a:moveTo>
                    <a:cubicBezTo>
                      <a:pt x="1176" y="904"/>
                      <a:pt x="1173" y="907"/>
                      <a:pt x="1169" y="911"/>
                    </a:cubicBezTo>
                    <a:cubicBezTo>
                      <a:pt x="1169" y="912"/>
                      <a:pt x="1169" y="913"/>
                      <a:pt x="1170" y="914"/>
                    </a:cubicBezTo>
                    <a:cubicBezTo>
                      <a:pt x="1170" y="915"/>
                      <a:pt x="1172" y="915"/>
                      <a:pt x="1173" y="914"/>
                    </a:cubicBezTo>
                    <a:cubicBezTo>
                      <a:pt x="1177" y="911"/>
                      <a:pt x="1180" y="907"/>
                      <a:pt x="1183" y="903"/>
                    </a:cubicBezTo>
                    <a:cubicBezTo>
                      <a:pt x="1184" y="902"/>
                      <a:pt x="1184" y="901"/>
                      <a:pt x="1183" y="900"/>
                    </a:cubicBezTo>
                    <a:cubicBezTo>
                      <a:pt x="1182" y="899"/>
                      <a:pt x="1181" y="899"/>
                      <a:pt x="1180" y="900"/>
                    </a:cubicBezTo>
                    <a:close/>
                    <a:moveTo>
                      <a:pt x="1198" y="877"/>
                    </a:moveTo>
                    <a:cubicBezTo>
                      <a:pt x="1195" y="881"/>
                      <a:pt x="1192" y="885"/>
                      <a:pt x="1189" y="888"/>
                    </a:cubicBezTo>
                    <a:cubicBezTo>
                      <a:pt x="1188" y="890"/>
                      <a:pt x="1189" y="891"/>
                      <a:pt x="1190" y="892"/>
                    </a:cubicBezTo>
                    <a:cubicBezTo>
                      <a:pt x="1191" y="893"/>
                      <a:pt x="1192" y="893"/>
                      <a:pt x="1193" y="892"/>
                    </a:cubicBezTo>
                    <a:cubicBezTo>
                      <a:pt x="1196" y="888"/>
                      <a:pt x="1199" y="884"/>
                      <a:pt x="1202" y="880"/>
                    </a:cubicBezTo>
                    <a:cubicBezTo>
                      <a:pt x="1203" y="878"/>
                      <a:pt x="1203" y="877"/>
                      <a:pt x="1202" y="876"/>
                    </a:cubicBezTo>
                    <a:cubicBezTo>
                      <a:pt x="1201" y="875"/>
                      <a:pt x="1199" y="876"/>
                      <a:pt x="1198" y="877"/>
                    </a:cubicBezTo>
                    <a:close/>
                    <a:moveTo>
                      <a:pt x="1214" y="852"/>
                    </a:moveTo>
                    <a:cubicBezTo>
                      <a:pt x="1212" y="856"/>
                      <a:pt x="1209" y="860"/>
                      <a:pt x="1207" y="864"/>
                    </a:cubicBezTo>
                    <a:cubicBezTo>
                      <a:pt x="1206" y="865"/>
                      <a:pt x="1206" y="867"/>
                      <a:pt x="1207" y="868"/>
                    </a:cubicBezTo>
                    <a:cubicBezTo>
                      <a:pt x="1208" y="869"/>
                      <a:pt x="1210" y="868"/>
                      <a:pt x="1211" y="867"/>
                    </a:cubicBezTo>
                    <a:cubicBezTo>
                      <a:pt x="1213" y="863"/>
                      <a:pt x="1216" y="859"/>
                      <a:pt x="1219" y="854"/>
                    </a:cubicBezTo>
                    <a:cubicBezTo>
                      <a:pt x="1219" y="853"/>
                      <a:pt x="1219" y="851"/>
                      <a:pt x="1218" y="851"/>
                    </a:cubicBezTo>
                    <a:cubicBezTo>
                      <a:pt x="1217" y="850"/>
                      <a:pt x="1215" y="850"/>
                      <a:pt x="1214" y="852"/>
                    </a:cubicBezTo>
                    <a:close/>
                    <a:moveTo>
                      <a:pt x="1228" y="825"/>
                    </a:moveTo>
                    <a:cubicBezTo>
                      <a:pt x="1226" y="830"/>
                      <a:pt x="1224" y="834"/>
                      <a:pt x="1222" y="839"/>
                    </a:cubicBezTo>
                    <a:cubicBezTo>
                      <a:pt x="1221" y="840"/>
                      <a:pt x="1221" y="841"/>
                      <a:pt x="1223" y="842"/>
                    </a:cubicBezTo>
                    <a:cubicBezTo>
                      <a:pt x="1224" y="843"/>
                      <a:pt x="1225" y="842"/>
                      <a:pt x="1226" y="841"/>
                    </a:cubicBezTo>
                    <a:cubicBezTo>
                      <a:pt x="1228" y="836"/>
                      <a:pt x="1231" y="832"/>
                      <a:pt x="1233" y="827"/>
                    </a:cubicBezTo>
                    <a:cubicBezTo>
                      <a:pt x="1233" y="826"/>
                      <a:pt x="1233" y="825"/>
                      <a:pt x="1231" y="824"/>
                    </a:cubicBezTo>
                    <a:cubicBezTo>
                      <a:pt x="1230" y="823"/>
                      <a:pt x="1229" y="824"/>
                      <a:pt x="1228" y="825"/>
                    </a:cubicBezTo>
                    <a:close/>
                    <a:moveTo>
                      <a:pt x="1240" y="798"/>
                    </a:moveTo>
                    <a:cubicBezTo>
                      <a:pt x="1238" y="802"/>
                      <a:pt x="1236" y="807"/>
                      <a:pt x="1234" y="812"/>
                    </a:cubicBezTo>
                    <a:cubicBezTo>
                      <a:pt x="1234" y="813"/>
                      <a:pt x="1234" y="814"/>
                      <a:pt x="1236" y="815"/>
                    </a:cubicBezTo>
                    <a:cubicBezTo>
                      <a:pt x="1237" y="815"/>
                      <a:pt x="1238" y="815"/>
                      <a:pt x="1239" y="814"/>
                    </a:cubicBezTo>
                    <a:cubicBezTo>
                      <a:pt x="1241" y="809"/>
                      <a:pt x="1243" y="804"/>
                      <a:pt x="1244" y="800"/>
                    </a:cubicBezTo>
                    <a:cubicBezTo>
                      <a:pt x="1245" y="798"/>
                      <a:pt x="1244" y="797"/>
                      <a:pt x="1243" y="796"/>
                    </a:cubicBezTo>
                    <a:cubicBezTo>
                      <a:pt x="1242" y="796"/>
                      <a:pt x="1240" y="796"/>
                      <a:pt x="1240" y="798"/>
                    </a:cubicBezTo>
                    <a:close/>
                    <a:moveTo>
                      <a:pt x="1249" y="769"/>
                    </a:moveTo>
                    <a:cubicBezTo>
                      <a:pt x="1248" y="774"/>
                      <a:pt x="1246" y="779"/>
                      <a:pt x="1245" y="784"/>
                    </a:cubicBezTo>
                    <a:cubicBezTo>
                      <a:pt x="1244" y="785"/>
                      <a:pt x="1245" y="786"/>
                      <a:pt x="1246" y="787"/>
                    </a:cubicBezTo>
                    <a:cubicBezTo>
                      <a:pt x="1247" y="787"/>
                      <a:pt x="1249" y="787"/>
                      <a:pt x="1249" y="785"/>
                    </a:cubicBezTo>
                    <a:cubicBezTo>
                      <a:pt x="1251" y="781"/>
                      <a:pt x="1252" y="776"/>
                      <a:pt x="1254" y="771"/>
                    </a:cubicBezTo>
                    <a:cubicBezTo>
                      <a:pt x="1254" y="770"/>
                      <a:pt x="1253" y="768"/>
                      <a:pt x="1252" y="768"/>
                    </a:cubicBezTo>
                    <a:cubicBezTo>
                      <a:pt x="1251" y="767"/>
                      <a:pt x="1249" y="768"/>
                      <a:pt x="1249" y="769"/>
                    </a:cubicBezTo>
                    <a:close/>
                    <a:moveTo>
                      <a:pt x="1256" y="741"/>
                    </a:moveTo>
                    <a:cubicBezTo>
                      <a:pt x="1255" y="745"/>
                      <a:pt x="1254" y="750"/>
                      <a:pt x="1253" y="755"/>
                    </a:cubicBezTo>
                    <a:cubicBezTo>
                      <a:pt x="1253" y="756"/>
                      <a:pt x="1253" y="758"/>
                      <a:pt x="1255" y="758"/>
                    </a:cubicBezTo>
                    <a:cubicBezTo>
                      <a:pt x="1256" y="758"/>
                      <a:pt x="1257" y="758"/>
                      <a:pt x="1258" y="756"/>
                    </a:cubicBezTo>
                    <a:cubicBezTo>
                      <a:pt x="1259" y="751"/>
                      <a:pt x="1260" y="747"/>
                      <a:pt x="1261" y="742"/>
                    </a:cubicBezTo>
                    <a:cubicBezTo>
                      <a:pt x="1262" y="740"/>
                      <a:pt x="1261" y="739"/>
                      <a:pt x="1259" y="739"/>
                    </a:cubicBezTo>
                    <a:cubicBezTo>
                      <a:pt x="1258" y="738"/>
                      <a:pt x="1257" y="739"/>
                      <a:pt x="1256" y="741"/>
                    </a:cubicBezTo>
                    <a:close/>
                    <a:moveTo>
                      <a:pt x="1288" y="742"/>
                    </a:moveTo>
                    <a:cubicBezTo>
                      <a:pt x="1283" y="742"/>
                      <a:pt x="1278" y="741"/>
                      <a:pt x="1273" y="740"/>
                    </a:cubicBezTo>
                    <a:cubicBezTo>
                      <a:pt x="1272" y="740"/>
                      <a:pt x="1270" y="741"/>
                      <a:pt x="1270" y="742"/>
                    </a:cubicBezTo>
                    <a:cubicBezTo>
                      <a:pt x="1270" y="743"/>
                      <a:pt x="1271" y="745"/>
                      <a:pt x="1272" y="745"/>
                    </a:cubicBezTo>
                    <a:cubicBezTo>
                      <a:pt x="1277" y="746"/>
                      <a:pt x="1282" y="747"/>
                      <a:pt x="1287" y="747"/>
                    </a:cubicBezTo>
                    <a:cubicBezTo>
                      <a:pt x="1288" y="748"/>
                      <a:pt x="1290" y="747"/>
                      <a:pt x="1290" y="745"/>
                    </a:cubicBezTo>
                    <a:cubicBezTo>
                      <a:pt x="1290" y="744"/>
                      <a:pt x="1289" y="743"/>
                      <a:pt x="1288" y="742"/>
                    </a:cubicBezTo>
                    <a:close/>
                    <a:moveTo>
                      <a:pt x="1317" y="746"/>
                    </a:moveTo>
                    <a:cubicBezTo>
                      <a:pt x="1312" y="746"/>
                      <a:pt x="1307" y="745"/>
                      <a:pt x="1302" y="745"/>
                    </a:cubicBezTo>
                    <a:cubicBezTo>
                      <a:pt x="1301" y="744"/>
                      <a:pt x="1300" y="745"/>
                      <a:pt x="1300" y="747"/>
                    </a:cubicBezTo>
                    <a:cubicBezTo>
                      <a:pt x="1299" y="748"/>
                      <a:pt x="1300" y="749"/>
                      <a:pt x="1302" y="750"/>
                    </a:cubicBezTo>
                    <a:cubicBezTo>
                      <a:pt x="1307" y="750"/>
                      <a:pt x="1312" y="751"/>
                      <a:pt x="1317" y="751"/>
                    </a:cubicBezTo>
                    <a:cubicBezTo>
                      <a:pt x="1318" y="752"/>
                      <a:pt x="1319" y="751"/>
                      <a:pt x="1320" y="749"/>
                    </a:cubicBezTo>
                    <a:cubicBezTo>
                      <a:pt x="1320" y="748"/>
                      <a:pt x="1319" y="747"/>
                      <a:pt x="1317" y="746"/>
                    </a:cubicBezTo>
                    <a:close/>
                    <a:moveTo>
                      <a:pt x="1347" y="749"/>
                    </a:moveTo>
                    <a:cubicBezTo>
                      <a:pt x="1342" y="749"/>
                      <a:pt x="1337" y="748"/>
                      <a:pt x="1332" y="748"/>
                    </a:cubicBezTo>
                    <a:cubicBezTo>
                      <a:pt x="1331" y="748"/>
                      <a:pt x="1330" y="749"/>
                      <a:pt x="1329" y="750"/>
                    </a:cubicBezTo>
                    <a:cubicBezTo>
                      <a:pt x="1329" y="751"/>
                      <a:pt x="1330" y="753"/>
                      <a:pt x="1332" y="753"/>
                    </a:cubicBezTo>
                    <a:cubicBezTo>
                      <a:pt x="1337" y="753"/>
                      <a:pt x="1342" y="754"/>
                      <a:pt x="1347" y="754"/>
                    </a:cubicBezTo>
                    <a:cubicBezTo>
                      <a:pt x="1348" y="754"/>
                      <a:pt x="1349" y="753"/>
                      <a:pt x="1349" y="751"/>
                    </a:cubicBezTo>
                    <a:cubicBezTo>
                      <a:pt x="1350" y="750"/>
                      <a:pt x="1348" y="749"/>
                      <a:pt x="1347" y="749"/>
                    </a:cubicBezTo>
                    <a:close/>
                    <a:moveTo>
                      <a:pt x="1377" y="749"/>
                    </a:moveTo>
                    <a:cubicBezTo>
                      <a:pt x="1375" y="749"/>
                      <a:pt x="1373" y="749"/>
                      <a:pt x="1371" y="749"/>
                    </a:cubicBezTo>
                    <a:cubicBezTo>
                      <a:pt x="1368" y="749"/>
                      <a:pt x="1365" y="749"/>
                      <a:pt x="1362" y="749"/>
                    </a:cubicBezTo>
                    <a:cubicBezTo>
                      <a:pt x="1361" y="749"/>
                      <a:pt x="1359" y="750"/>
                      <a:pt x="1359" y="752"/>
                    </a:cubicBezTo>
                    <a:cubicBezTo>
                      <a:pt x="1359" y="753"/>
                      <a:pt x="1361" y="754"/>
                      <a:pt x="1362" y="754"/>
                    </a:cubicBezTo>
                    <a:cubicBezTo>
                      <a:pt x="1365" y="754"/>
                      <a:pt x="1368" y="754"/>
                      <a:pt x="1371" y="754"/>
                    </a:cubicBezTo>
                    <a:cubicBezTo>
                      <a:pt x="1373" y="754"/>
                      <a:pt x="1375" y="754"/>
                      <a:pt x="1377" y="754"/>
                    </a:cubicBezTo>
                    <a:cubicBezTo>
                      <a:pt x="1378" y="754"/>
                      <a:pt x="1379" y="753"/>
                      <a:pt x="1379" y="752"/>
                    </a:cubicBezTo>
                    <a:cubicBezTo>
                      <a:pt x="1379" y="751"/>
                      <a:pt x="1378" y="749"/>
                      <a:pt x="1377" y="749"/>
                    </a:cubicBezTo>
                    <a:close/>
                    <a:moveTo>
                      <a:pt x="1407" y="748"/>
                    </a:moveTo>
                    <a:cubicBezTo>
                      <a:pt x="1402" y="748"/>
                      <a:pt x="1397" y="749"/>
                      <a:pt x="1392" y="749"/>
                    </a:cubicBezTo>
                    <a:cubicBezTo>
                      <a:pt x="1390" y="749"/>
                      <a:pt x="1389" y="750"/>
                      <a:pt x="1389" y="752"/>
                    </a:cubicBezTo>
                    <a:cubicBezTo>
                      <a:pt x="1389" y="753"/>
                      <a:pt x="1391" y="754"/>
                      <a:pt x="1392" y="754"/>
                    </a:cubicBezTo>
                    <a:cubicBezTo>
                      <a:pt x="1397" y="754"/>
                      <a:pt x="1402" y="753"/>
                      <a:pt x="1407" y="753"/>
                    </a:cubicBezTo>
                    <a:cubicBezTo>
                      <a:pt x="1408" y="753"/>
                      <a:pt x="1410" y="752"/>
                      <a:pt x="1409" y="750"/>
                    </a:cubicBezTo>
                    <a:cubicBezTo>
                      <a:pt x="1409" y="749"/>
                      <a:pt x="1408" y="748"/>
                      <a:pt x="1407" y="748"/>
                    </a:cubicBezTo>
                    <a:close/>
                    <a:moveTo>
                      <a:pt x="1436" y="744"/>
                    </a:moveTo>
                    <a:cubicBezTo>
                      <a:pt x="1431" y="745"/>
                      <a:pt x="1426" y="745"/>
                      <a:pt x="1421" y="746"/>
                    </a:cubicBezTo>
                    <a:cubicBezTo>
                      <a:pt x="1420" y="746"/>
                      <a:pt x="1419" y="748"/>
                      <a:pt x="1419" y="749"/>
                    </a:cubicBezTo>
                    <a:cubicBezTo>
                      <a:pt x="1420" y="750"/>
                      <a:pt x="1421" y="751"/>
                      <a:pt x="1422" y="751"/>
                    </a:cubicBezTo>
                    <a:cubicBezTo>
                      <a:pt x="1427" y="750"/>
                      <a:pt x="1432" y="750"/>
                      <a:pt x="1437" y="749"/>
                    </a:cubicBezTo>
                    <a:cubicBezTo>
                      <a:pt x="1438" y="748"/>
                      <a:pt x="1439" y="747"/>
                      <a:pt x="1439" y="746"/>
                    </a:cubicBezTo>
                    <a:cubicBezTo>
                      <a:pt x="1439" y="744"/>
                      <a:pt x="1437" y="743"/>
                      <a:pt x="1436" y="744"/>
                    </a:cubicBezTo>
                    <a:close/>
                    <a:moveTo>
                      <a:pt x="1465" y="736"/>
                    </a:moveTo>
                    <a:cubicBezTo>
                      <a:pt x="1460" y="738"/>
                      <a:pt x="1455" y="739"/>
                      <a:pt x="1451" y="740"/>
                    </a:cubicBezTo>
                    <a:cubicBezTo>
                      <a:pt x="1449" y="741"/>
                      <a:pt x="1448" y="742"/>
                      <a:pt x="1449" y="744"/>
                    </a:cubicBezTo>
                    <a:cubicBezTo>
                      <a:pt x="1449" y="745"/>
                      <a:pt x="1451" y="746"/>
                      <a:pt x="1452" y="745"/>
                    </a:cubicBezTo>
                    <a:cubicBezTo>
                      <a:pt x="1457" y="744"/>
                      <a:pt x="1462" y="743"/>
                      <a:pt x="1466" y="741"/>
                    </a:cubicBezTo>
                    <a:cubicBezTo>
                      <a:pt x="1468" y="741"/>
                      <a:pt x="1468" y="739"/>
                      <a:pt x="1468" y="738"/>
                    </a:cubicBezTo>
                    <a:cubicBezTo>
                      <a:pt x="1468" y="737"/>
                      <a:pt x="1466" y="736"/>
                      <a:pt x="1465" y="736"/>
                    </a:cubicBezTo>
                    <a:close/>
                    <a:moveTo>
                      <a:pt x="1492" y="725"/>
                    </a:moveTo>
                    <a:cubicBezTo>
                      <a:pt x="1488" y="728"/>
                      <a:pt x="1483" y="730"/>
                      <a:pt x="1479" y="731"/>
                    </a:cubicBezTo>
                    <a:cubicBezTo>
                      <a:pt x="1478" y="732"/>
                      <a:pt x="1477" y="733"/>
                      <a:pt x="1477" y="735"/>
                    </a:cubicBezTo>
                    <a:cubicBezTo>
                      <a:pt x="1478" y="736"/>
                      <a:pt x="1479" y="737"/>
                      <a:pt x="1481" y="736"/>
                    </a:cubicBezTo>
                    <a:cubicBezTo>
                      <a:pt x="1485" y="734"/>
                      <a:pt x="1490" y="732"/>
                      <a:pt x="1495" y="730"/>
                    </a:cubicBezTo>
                    <a:cubicBezTo>
                      <a:pt x="1496" y="729"/>
                      <a:pt x="1496" y="728"/>
                      <a:pt x="1496" y="726"/>
                    </a:cubicBezTo>
                    <a:cubicBezTo>
                      <a:pt x="1495" y="725"/>
                      <a:pt x="1494" y="725"/>
                      <a:pt x="1492" y="725"/>
                    </a:cubicBezTo>
                    <a:close/>
                    <a:moveTo>
                      <a:pt x="1518" y="710"/>
                    </a:moveTo>
                    <a:cubicBezTo>
                      <a:pt x="1514" y="713"/>
                      <a:pt x="1509" y="716"/>
                      <a:pt x="1505" y="718"/>
                    </a:cubicBezTo>
                    <a:cubicBezTo>
                      <a:pt x="1504" y="719"/>
                      <a:pt x="1504" y="720"/>
                      <a:pt x="1504" y="722"/>
                    </a:cubicBezTo>
                    <a:cubicBezTo>
                      <a:pt x="1505" y="723"/>
                      <a:pt x="1507" y="723"/>
                      <a:pt x="1508" y="723"/>
                    </a:cubicBezTo>
                    <a:cubicBezTo>
                      <a:pt x="1512" y="720"/>
                      <a:pt x="1516" y="717"/>
                      <a:pt x="1521" y="714"/>
                    </a:cubicBezTo>
                    <a:cubicBezTo>
                      <a:pt x="1522" y="713"/>
                      <a:pt x="1522" y="712"/>
                      <a:pt x="1521" y="711"/>
                    </a:cubicBezTo>
                    <a:cubicBezTo>
                      <a:pt x="1520" y="709"/>
                      <a:pt x="1519" y="709"/>
                      <a:pt x="1518" y="710"/>
                    </a:cubicBezTo>
                    <a:close/>
                    <a:moveTo>
                      <a:pt x="1539" y="690"/>
                    </a:moveTo>
                    <a:cubicBezTo>
                      <a:pt x="1536" y="694"/>
                      <a:pt x="1533" y="697"/>
                      <a:pt x="1529" y="701"/>
                    </a:cubicBezTo>
                    <a:cubicBezTo>
                      <a:pt x="1528" y="702"/>
                      <a:pt x="1528" y="703"/>
                      <a:pt x="1529" y="704"/>
                    </a:cubicBezTo>
                    <a:cubicBezTo>
                      <a:pt x="1530" y="705"/>
                      <a:pt x="1531" y="705"/>
                      <a:pt x="1532" y="704"/>
                    </a:cubicBezTo>
                    <a:cubicBezTo>
                      <a:pt x="1536" y="701"/>
                      <a:pt x="1540" y="698"/>
                      <a:pt x="1543" y="694"/>
                    </a:cubicBezTo>
                    <a:cubicBezTo>
                      <a:pt x="1544" y="693"/>
                      <a:pt x="1544" y="691"/>
                      <a:pt x="1543" y="690"/>
                    </a:cubicBezTo>
                    <a:cubicBezTo>
                      <a:pt x="1542" y="689"/>
                      <a:pt x="1540" y="689"/>
                      <a:pt x="1539" y="690"/>
                    </a:cubicBezTo>
                    <a:close/>
                    <a:moveTo>
                      <a:pt x="1557" y="667"/>
                    </a:moveTo>
                    <a:cubicBezTo>
                      <a:pt x="1555" y="671"/>
                      <a:pt x="1552" y="675"/>
                      <a:pt x="1549" y="679"/>
                    </a:cubicBezTo>
                    <a:cubicBezTo>
                      <a:pt x="1548" y="680"/>
                      <a:pt x="1548" y="682"/>
                      <a:pt x="1549" y="683"/>
                    </a:cubicBezTo>
                    <a:cubicBezTo>
                      <a:pt x="1551" y="683"/>
                      <a:pt x="1552" y="683"/>
                      <a:pt x="1553" y="682"/>
                    </a:cubicBezTo>
                    <a:cubicBezTo>
                      <a:pt x="1556" y="678"/>
                      <a:pt x="1559" y="674"/>
                      <a:pt x="1562" y="670"/>
                    </a:cubicBezTo>
                    <a:cubicBezTo>
                      <a:pt x="1562" y="668"/>
                      <a:pt x="1562" y="667"/>
                      <a:pt x="1561" y="666"/>
                    </a:cubicBezTo>
                    <a:cubicBezTo>
                      <a:pt x="1560" y="665"/>
                      <a:pt x="1558" y="666"/>
                      <a:pt x="1557" y="667"/>
                    </a:cubicBezTo>
                    <a:close/>
                    <a:moveTo>
                      <a:pt x="1570" y="641"/>
                    </a:moveTo>
                    <a:cubicBezTo>
                      <a:pt x="1569" y="645"/>
                      <a:pt x="1567" y="650"/>
                      <a:pt x="1564" y="654"/>
                    </a:cubicBezTo>
                    <a:cubicBezTo>
                      <a:pt x="1564" y="655"/>
                      <a:pt x="1564" y="657"/>
                      <a:pt x="1566" y="657"/>
                    </a:cubicBezTo>
                    <a:cubicBezTo>
                      <a:pt x="1567" y="658"/>
                      <a:pt x="1568" y="657"/>
                      <a:pt x="1569" y="656"/>
                    </a:cubicBezTo>
                    <a:cubicBezTo>
                      <a:pt x="1571" y="652"/>
                      <a:pt x="1573" y="647"/>
                      <a:pt x="1575" y="642"/>
                    </a:cubicBezTo>
                    <a:cubicBezTo>
                      <a:pt x="1576" y="641"/>
                      <a:pt x="1575" y="640"/>
                      <a:pt x="1574" y="639"/>
                    </a:cubicBezTo>
                    <a:cubicBezTo>
                      <a:pt x="1572" y="639"/>
                      <a:pt x="1571" y="639"/>
                      <a:pt x="1570" y="641"/>
                    </a:cubicBezTo>
                    <a:close/>
                    <a:moveTo>
                      <a:pt x="1579" y="612"/>
                    </a:moveTo>
                    <a:cubicBezTo>
                      <a:pt x="1578" y="616"/>
                      <a:pt x="1578" y="618"/>
                      <a:pt x="1577" y="621"/>
                    </a:cubicBezTo>
                    <a:cubicBezTo>
                      <a:pt x="1577" y="623"/>
                      <a:pt x="1576" y="625"/>
                      <a:pt x="1575" y="627"/>
                    </a:cubicBezTo>
                    <a:cubicBezTo>
                      <a:pt x="1575" y="628"/>
                      <a:pt x="1576" y="629"/>
                      <a:pt x="1577" y="630"/>
                    </a:cubicBezTo>
                    <a:cubicBezTo>
                      <a:pt x="1578" y="630"/>
                      <a:pt x="1580" y="629"/>
                      <a:pt x="1580" y="628"/>
                    </a:cubicBezTo>
                    <a:cubicBezTo>
                      <a:pt x="1581" y="626"/>
                      <a:pt x="1581" y="624"/>
                      <a:pt x="1582" y="622"/>
                    </a:cubicBezTo>
                    <a:cubicBezTo>
                      <a:pt x="1583" y="619"/>
                      <a:pt x="1583" y="617"/>
                      <a:pt x="1584" y="613"/>
                    </a:cubicBezTo>
                    <a:cubicBezTo>
                      <a:pt x="1584" y="612"/>
                      <a:pt x="1583" y="611"/>
                      <a:pt x="1582" y="610"/>
                    </a:cubicBezTo>
                    <a:cubicBezTo>
                      <a:pt x="1581" y="610"/>
                      <a:pt x="1579" y="611"/>
                      <a:pt x="1579" y="612"/>
                    </a:cubicBezTo>
                    <a:close/>
                    <a:moveTo>
                      <a:pt x="1582" y="583"/>
                    </a:moveTo>
                    <a:cubicBezTo>
                      <a:pt x="1581" y="588"/>
                      <a:pt x="1581" y="593"/>
                      <a:pt x="1581" y="598"/>
                    </a:cubicBezTo>
                    <a:cubicBezTo>
                      <a:pt x="1581" y="599"/>
                      <a:pt x="1582" y="600"/>
                      <a:pt x="1583" y="600"/>
                    </a:cubicBezTo>
                    <a:cubicBezTo>
                      <a:pt x="1584" y="601"/>
                      <a:pt x="1586" y="600"/>
                      <a:pt x="1586" y="598"/>
                    </a:cubicBezTo>
                    <a:cubicBezTo>
                      <a:pt x="1586" y="593"/>
                      <a:pt x="1586" y="588"/>
                      <a:pt x="1587" y="583"/>
                    </a:cubicBezTo>
                    <a:cubicBezTo>
                      <a:pt x="1587" y="582"/>
                      <a:pt x="1586" y="580"/>
                      <a:pt x="1584" y="580"/>
                    </a:cubicBezTo>
                    <a:cubicBezTo>
                      <a:pt x="1583" y="580"/>
                      <a:pt x="1582" y="581"/>
                      <a:pt x="1582" y="583"/>
                    </a:cubicBezTo>
                    <a:close/>
                    <a:moveTo>
                      <a:pt x="1581" y="553"/>
                    </a:moveTo>
                    <a:cubicBezTo>
                      <a:pt x="1582" y="558"/>
                      <a:pt x="1582" y="563"/>
                      <a:pt x="1582" y="568"/>
                    </a:cubicBezTo>
                    <a:cubicBezTo>
                      <a:pt x="1582" y="569"/>
                      <a:pt x="1583" y="570"/>
                      <a:pt x="1584" y="570"/>
                    </a:cubicBezTo>
                    <a:cubicBezTo>
                      <a:pt x="1586" y="570"/>
                      <a:pt x="1587" y="569"/>
                      <a:pt x="1587" y="568"/>
                    </a:cubicBezTo>
                    <a:cubicBezTo>
                      <a:pt x="1587" y="563"/>
                      <a:pt x="1587" y="558"/>
                      <a:pt x="1586" y="553"/>
                    </a:cubicBezTo>
                    <a:cubicBezTo>
                      <a:pt x="1586" y="551"/>
                      <a:pt x="1585" y="550"/>
                      <a:pt x="1584" y="550"/>
                    </a:cubicBezTo>
                    <a:cubicBezTo>
                      <a:pt x="1582" y="551"/>
                      <a:pt x="1581" y="552"/>
                      <a:pt x="1581" y="553"/>
                    </a:cubicBezTo>
                    <a:close/>
                    <a:moveTo>
                      <a:pt x="1579" y="523"/>
                    </a:moveTo>
                    <a:cubicBezTo>
                      <a:pt x="1579" y="528"/>
                      <a:pt x="1580" y="533"/>
                      <a:pt x="1580" y="538"/>
                    </a:cubicBezTo>
                    <a:cubicBezTo>
                      <a:pt x="1580" y="540"/>
                      <a:pt x="1582" y="541"/>
                      <a:pt x="1583" y="540"/>
                    </a:cubicBezTo>
                    <a:cubicBezTo>
                      <a:pt x="1584" y="540"/>
                      <a:pt x="1585" y="539"/>
                      <a:pt x="1585" y="538"/>
                    </a:cubicBezTo>
                    <a:cubicBezTo>
                      <a:pt x="1585" y="533"/>
                      <a:pt x="1584" y="528"/>
                      <a:pt x="1584" y="523"/>
                    </a:cubicBezTo>
                    <a:cubicBezTo>
                      <a:pt x="1583" y="521"/>
                      <a:pt x="1582" y="520"/>
                      <a:pt x="1581" y="521"/>
                    </a:cubicBezTo>
                    <a:cubicBezTo>
                      <a:pt x="1579" y="521"/>
                      <a:pt x="1578" y="522"/>
                      <a:pt x="1579" y="523"/>
                    </a:cubicBezTo>
                    <a:close/>
                    <a:moveTo>
                      <a:pt x="1573" y="494"/>
                    </a:moveTo>
                    <a:cubicBezTo>
                      <a:pt x="1574" y="499"/>
                      <a:pt x="1575" y="504"/>
                      <a:pt x="1576" y="509"/>
                    </a:cubicBezTo>
                    <a:cubicBezTo>
                      <a:pt x="1577" y="510"/>
                      <a:pt x="1578" y="511"/>
                      <a:pt x="1579" y="511"/>
                    </a:cubicBezTo>
                    <a:cubicBezTo>
                      <a:pt x="1581" y="510"/>
                      <a:pt x="1581" y="509"/>
                      <a:pt x="1581" y="508"/>
                    </a:cubicBezTo>
                    <a:cubicBezTo>
                      <a:pt x="1580" y="503"/>
                      <a:pt x="1579" y="498"/>
                      <a:pt x="1578" y="493"/>
                    </a:cubicBezTo>
                    <a:cubicBezTo>
                      <a:pt x="1578" y="492"/>
                      <a:pt x="1576" y="491"/>
                      <a:pt x="1575" y="491"/>
                    </a:cubicBezTo>
                    <a:cubicBezTo>
                      <a:pt x="1574" y="491"/>
                      <a:pt x="1573" y="493"/>
                      <a:pt x="1573" y="494"/>
                    </a:cubicBezTo>
                    <a:close/>
                    <a:moveTo>
                      <a:pt x="1564" y="466"/>
                    </a:moveTo>
                    <a:cubicBezTo>
                      <a:pt x="1566" y="471"/>
                      <a:pt x="1567" y="475"/>
                      <a:pt x="1569" y="480"/>
                    </a:cubicBezTo>
                    <a:cubicBezTo>
                      <a:pt x="1569" y="481"/>
                      <a:pt x="1571" y="482"/>
                      <a:pt x="1572" y="482"/>
                    </a:cubicBezTo>
                    <a:cubicBezTo>
                      <a:pt x="1573" y="481"/>
                      <a:pt x="1574" y="480"/>
                      <a:pt x="1574" y="478"/>
                    </a:cubicBezTo>
                    <a:cubicBezTo>
                      <a:pt x="1572" y="473"/>
                      <a:pt x="1570" y="469"/>
                      <a:pt x="1568" y="464"/>
                    </a:cubicBezTo>
                    <a:cubicBezTo>
                      <a:pt x="1568" y="463"/>
                      <a:pt x="1566" y="462"/>
                      <a:pt x="1565" y="463"/>
                    </a:cubicBezTo>
                    <a:cubicBezTo>
                      <a:pt x="1564" y="463"/>
                      <a:pt x="1563" y="465"/>
                      <a:pt x="1564" y="466"/>
                    </a:cubicBezTo>
                    <a:close/>
                    <a:moveTo>
                      <a:pt x="1548" y="442"/>
                    </a:moveTo>
                    <a:cubicBezTo>
                      <a:pt x="1551" y="445"/>
                      <a:pt x="1554" y="449"/>
                      <a:pt x="1557" y="453"/>
                    </a:cubicBezTo>
                    <a:cubicBezTo>
                      <a:pt x="1557" y="454"/>
                      <a:pt x="1559" y="455"/>
                      <a:pt x="1560" y="454"/>
                    </a:cubicBezTo>
                    <a:cubicBezTo>
                      <a:pt x="1561" y="453"/>
                      <a:pt x="1562" y="452"/>
                      <a:pt x="1561" y="451"/>
                    </a:cubicBezTo>
                    <a:cubicBezTo>
                      <a:pt x="1558" y="446"/>
                      <a:pt x="1555" y="442"/>
                      <a:pt x="1552" y="438"/>
                    </a:cubicBezTo>
                    <a:cubicBezTo>
                      <a:pt x="1551" y="437"/>
                      <a:pt x="1549" y="437"/>
                      <a:pt x="1548" y="438"/>
                    </a:cubicBezTo>
                    <a:cubicBezTo>
                      <a:pt x="1547" y="439"/>
                      <a:pt x="1547" y="441"/>
                      <a:pt x="1548" y="442"/>
                    </a:cubicBezTo>
                    <a:close/>
                    <a:moveTo>
                      <a:pt x="1524" y="428"/>
                    </a:moveTo>
                    <a:cubicBezTo>
                      <a:pt x="1529" y="429"/>
                      <a:pt x="1533" y="430"/>
                      <a:pt x="1537" y="433"/>
                    </a:cubicBezTo>
                    <a:cubicBezTo>
                      <a:pt x="1538" y="433"/>
                      <a:pt x="1540" y="433"/>
                      <a:pt x="1540" y="432"/>
                    </a:cubicBezTo>
                    <a:cubicBezTo>
                      <a:pt x="1541" y="431"/>
                      <a:pt x="1541" y="429"/>
                      <a:pt x="1540" y="428"/>
                    </a:cubicBezTo>
                    <a:cubicBezTo>
                      <a:pt x="1535" y="426"/>
                      <a:pt x="1530" y="424"/>
                      <a:pt x="1525" y="423"/>
                    </a:cubicBezTo>
                    <a:cubicBezTo>
                      <a:pt x="1524" y="422"/>
                      <a:pt x="1522" y="423"/>
                      <a:pt x="1522" y="425"/>
                    </a:cubicBezTo>
                    <a:cubicBezTo>
                      <a:pt x="1522" y="426"/>
                      <a:pt x="1523" y="427"/>
                      <a:pt x="1524" y="428"/>
                    </a:cubicBezTo>
                    <a:close/>
                    <a:moveTo>
                      <a:pt x="1501" y="423"/>
                    </a:moveTo>
                    <a:cubicBezTo>
                      <a:pt x="1500" y="423"/>
                      <a:pt x="1499" y="424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3" y="428"/>
                      <a:pt x="1506" y="427"/>
                      <a:pt x="1510" y="427"/>
                    </a:cubicBezTo>
                    <a:cubicBezTo>
                      <a:pt x="1511" y="427"/>
                      <a:pt x="1512" y="425"/>
                      <a:pt x="1512" y="424"/>
                    </a:cubicBezTo>
                    <a:cubicBezTo>
                      <a:pt x="1512" y="423"/>
                      <a:pt x="1511" y="422"/>
                      <a:pt x="1509" y="422"/>
                    </a:cubicBezTo>
                    <a:cubicBezTo>
                      <a:pt x="1506" y="422"/>
                      <a:pt x="1502" y="423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0" y="428"/>
                      <a:pt x="1501" y="428"/>
                      <a:pt x="1502" y="428"/>
                    </a:cubicBezTo>
                    <a:cubicBezTo>
                      <a:pt x="1504" y="427"/>
                      <a:pt x="1504" y="426"/>
                      <a:pt x="1504" y="425"/>
                    </a:cubicBezTo>
                    <a:cubicBezTo>
                      <a:pt x="1504" y="423"/>
                      <a:pt x="1502" y="423"/>
                      <a:pt x="1501" y="423"/>
                    </a:cubicBezTo>
                    <a:close/>
                    <a:moveTo>
                      <a:pt x="1526" y="409"/>
                    </a:moveTo>
                    <a:cubicBezTo>
                      <a:pt x="1523" y="412"/>
                      <a:pt x="1519" y="415"/>
                      <a:pt x="1514" y="417"/>
                    </a:cubicBezTo>
                    <a:cubicBezTo>
                      <a:pt x="1513" y="418"/>
                      <a:pt x="1513" y="420"/>
                      <a:pt x="1513" y="421"/>
                    </a:cubicBezTo>
                    <a:cubicBezTo>
                      <a:pt x="1514" y="422"/>
                      <a:pt x="1515" y="422"/>
                      <a:pt x="1517" y="422"/>
                    </a:cubicBezTo>
                    <a:cubicBezTo>
                      <a:pt x="1521" y="419"/>
                      <a:pt x="1526" y="416"/>
                      <a:pt x="1529" y="413"/>
                    </a:cubicBezTo>
                    <a:cubicBezTo>
                      <a:pt x="1531" y="412"/>
                      <a:pt x="1531" y="411"/>
                      <a:pt x="1530" y="410"/>
                    </a:cubicBezTo>
                    <a:cubicBezTo>
                      <a:pt x="1529" y="409"/>
                      <a:pt x="1527" y="408"/>
                      <a:pt x="1526" y="409"/>
                    </a:cubicBezTo>
                    <a:close/>
                    <a:moveTo>
                      <a:pt x="1543" y="386"/>
                    </a:moveTo>
                    <a:cubicBezTo>
                      <a:pt x="1541" y="391"/>
                      <a:pt x="1539" y="395"/>
                      <a:pt x="1536" y="399"/>
                    </a:cubicBezTo>
                    <a:cubicBezTo>
                      <a:pt x="1535" y="400"/>
                      <a:pt x="1535" y="401"/>
                      <a:pt x="1537" y="402"/>
                    </a:cubicBezTo>
                    <a:cubicBezTo>
                      <a:pt x="1538" y="403"/>
                      <a:pt x="1539" y="403"/>
                      <a:pt x="1540" y="402"/>
                    </a:cubicBezTo>
                    <a:cubicBezTo>
                      <a:pt x="1543" y="397"/>
                      <a:pt x="1546" y="393"/>
                      <a:pt x="1548" y="388"/>
                    </a:cubicBezTo>
                    <a:cubicBezTo>
                      <a:pt x="1548" y="387"/>
                      <a:pt x="1547" y="385"/>
                      <a:pt x="1546" y="385"/>
                    </a:cubicBezTo>
                    <a:cubicBezTo>
                      <a:pt x="1545" y="384"/>
                      <a:pt x="1543" y="385"/>
                      <a:pt x="1543" y="386"/>
                    </a:cubicBezTo>
                    <a:close/>
                    <a:moveTo>
                      <a:pt x="1548" y="358"/>
                    </a:moveTo>
                    <a:cubicBezTo>
                      <a:pt x="1548" y="363"/>
                      <a:pt x="1548" y="368"/>
                      <a:pt x="1547" y="372"/>
                    </a:cubicBezTo>
                    <a:cubicBezTo>
                      <a:pt x="1547" y="374"/>
                      <a:pt x="1548" y="375"/>
                      <a:pt x="1549" y="375"/>
                    </a:cubicBezTo>
                    <a:cubicBezTo>
                      <a:pt x="1550" y="375"/>
                      <a:pt x="1552" y="375"/>
                      <a:pt x="1552" y="373"/>
                    </a:cubicBezTo>
                    <a:cubicBezTo>
                      <a:pt x="1552" y="373"/>
                      <a:pt x="1552" y="373"/>
                      <a:pt x="1552" y="373"/>
                    </a:cubicBezTo>
                    <a:cubicBezTo>
                      <a:pt x="1553" y="368"/>
                      <a:pt x="1553" y="363"/>
                      <a:pt x="1553" y="358"/>
                    </a:cubicBezTo>
                    <a:cubicBezTo>
                      <a:pt x="1553" y="356"/>
                      <a:pt x="1552" y="355"/>
                      <a:pt x="1551" y="355"/>
                    </a:cubicBezTo>
                    <a:cubicBezTo>
                      <a:pt x="1549" y="355"/>
                      <a:pt x="1548" y="356"/>
                      <a:pt x="1548" y="358"/>
                    </a:cubicBezTo>
                    <a:close/>
                    <a:moveTo>
                      <a:pt x="1544" y="329"/>
                    </a:moveTo>
                    <a:cubicBezTo>
                      <a:pt x="1546" y="334"/>
                      <a:pt x="1547" y="338"/>
                      <a:pt x="1547" y="343"/>
                    </a:cubicBezTo>
                    <a:cubicBezTo>
                      <a:pt x="1547" y="345"/>
                      <a:pt x="1549" y="346"/>
                      <a:pt x="1550" y="345"/>
                    </a:cubicBezTo>
                    <a:cubicBezTo>
                      <a:pt x="1551" y="345"/>
                      <a:pt x="1552" y="344"/>
                      <a:pt x="1552" y="343"/>
                    </a:cubicBezTo>
                    <a:cubicBezTo>
                      <a:pt x="1551" y="337"/>
                      <a:pt x="1550" y="332"/>
                      <a:pt x="1549" y="328"/>
                    </a:cubicBezTo>
                    <a:cubicBezTo>
                      <a:pt x="1549" y="326"/>
                      <a:pt x="1547" y="325"/>
                      <a:pt x="1546" y="326"/>
                    </a:cubicBezTo>
                    <a:cubicBezTo>
                      <a:pt x="1545" y="326"/>
                      <a:pt x="1544" y="328"/>
                      <a:pt x="1544" y="329"/>
                    </a:cubicBezTo>
                    <a:close/>
                    <a:moveTo>
                      <a:pt x="1533" y="302"/>
                    </a:moveTo>
                    <a:cubicBezTo>
                      <a:pt x="1535" y="306"/>
                      <a:pt x="1537" y="311"/>
                      <a:pt x="1539" y="315"/>
                    </a:cubicBezTo>
                    <a:cubicBezTo>
                      <a:pt x="1540" y="316"/>
                      <a:pt x="1541" y="317"/>
                      <a:pt x="1542" y="316"/>
                    </a:cubicBezTo>
                    <a:cubicBezTo>
                      <a:pt x="1544" y="316"/>
                      <a:pt x="1544" y="314"/>
                      <a:pt x="1544" y="313"/>
                    </a:cubicBezTo>
                    <a:cubicBezTo>
                      <a:pt x="1542" y="308"/>
                      <a:pt x="1539" y="304"/>
                      <a:pt x="1537" y="299"/>
                    </a:cubicBezTo>
                    <a:cubicBezTo>
                      <a:pt x="1536" y="298"/>
                      <a:pt x="1535" y="298"/>
                      <a:pt x="1533" y="299"/>
                    </a:cubicBezTo>
                    <a:cubicBezTo>
                      <a:pt x="1532" y="299"/>
                      <a:pt x="1532" y="301"/>
                      <a:pt x="1533" y="302"/>
                    </a:cubicBezTo>
                    <a:close/>
                    <a:moveTo>
                      <a:pt x="1514" y="279"/>
                    </a:moveTo>
                    <a:cubicBezTo>
                      <a:pt x="1518" y="282"/>
                      <a:pt x="1521" y="286"/>
                      <a:pt x="1524" y="290"/>
                    </a:cubicBezTo>
                    <a:cubicBezTo>
                      <a:pt x="1525" y="291"/>
                      <a:pt x="1527" y="291"/>
                      <a:pt x="1528" y="290"/>
                    </a:cubicBezTo>
                    <a:cubicBezTo>
                      <a:pt x="1529" y="289"/>
                      <a:pt x="1529" y="288"/>
                      <a:pt x="1528" y="287"/>
                    </a:cubicBezTo>
                    <a:cubicBezTo>
                      <a:pt x="1525" y="283"/>
                      <a:pt x="1522" y="279"/>
                      <a:pt x="1518" y="275"/>
                    </a:cubicBezTo>
                    <a:cubicBezTo>
                      <a:pt x="1517" y="275"/>
                      <a:pt x="1515" y="275"/>
                      <a:pt x="1514" y="276"/>
                    </a:cubicBezTo>
                    <a:cubicBezTo>
                      <a:pt x="1513" y="277"/>
                      <a:pt x="1513" y="278"/>
                      <a:pt x="1514" y="279"/>
                    </a:cubicBezTo>
                    <a:close/>
                    <a:moveTo>
                      <a:pt x="1490" y="263"/>
                    </a:moveTo>
                    <a:cubicBezTo>
                      <a:pt x="1495" y="265"/>
                      <a:pt x="1499" y="267"/>
                      <a:pt x="1503" y="270"/>
                    </a:cubicBezTo>
                    <a:cubicBezTo>
                      <a:pt x="1504" y="271"/>
                      <a:pt x="1506" y="270"/>
                      <a:pt x="1507" y="269"/>
                    </a:cubicBezTo>
                    <a:cubicBezTo>
                      <a:pt x="1507" y="268"/>
                      <a:pt x="1507" y="267"/>
                      <a:pt x="1506" y="266"/>
                    </a:cubicBezTo>
                    <a:cubicBezTo>
                      <a:pt x="1502" y="263"/>
                      <a:pt x="1497" y="260"/>
                      <a:pt x="1492" y="258"/>
                    </a:cubicBezTo>
                    <a:cubicBezTo>
                      <a:pt x="1491" y="258"/>
                      <a:pt x="1490" y="258"/>
                      <a:pt x="1489" y="260"/>
                    </a:cubicBezTo>
                    <a:cubicBezTo>
                      <a:pt x="1489" y="261"/>
                      <a:pt x="1489" y="262"/>
                      <a:pt x="1490" y="263"/>
                    </a:cubicBezTo>
                    <a:close/>
                    <a:moveTo>
                      <a:pt x="1462" y="257"/>
                    </a:moveTo>
                    <a:cubicBezTo>
                      <a:pt x="1463" y="257"/>
                      <a:pt x="1463" y="257"/>
                      <a:pt x="1463" y="257"/>
                    </a:cubicBezTo>
                    <a:cubicBezTo>
                      <a:pt x="1468" y="257"/>
                      <a:pt x="1472" y="258"/>
                      <a:pt x="1477" y="259"/>
                    </a:cubicBezTo>
                    <a:cubicBezTo>
                      <a:pt x="1478" y="259"/>
                      <a:pt x="1479" y="258"/>
                      <a:pt x="1480" y="257"/>
                    </a:cubicBezTo>
                    <a:cubicBezTo>
                      <a:pt x="1480" y="255"/>
                      <a:pt x="1479" y="254"/>
                      <a:pt x="1478" y="254"/>
                    </a:cubicBezTo>
                    <a:cubicBezTo>
                      <a:pt x="1473" y="253"/>
                      <a:pt x="1468" y="252"/>
                      <a:pt x="1463" y="252"/>
                    </a:cubicBezTo>
                    <a:cubicBezTo>
                      <a:pt x="1463" y="252"/>
                      <a:pt x="1463" y="252"/>
                      <a:pt x="1462" y="252"/>
                    </a:cubicBezTo>
                    <a:cubicBezTo>
                      <a:pt x="1461" y="252"/>
                      <a:pt x="1460" y="253"/>
                      <a:pt x="1460" y="255"/>
                    </a:cubicBezTo>
                    <a:cubicBezTo>
                      <a:pt x="1460" y="256"/>
                      <a:pt x="1461" y="257"/>
                      <a:pt x="1462" y="257"/>
                    </a:cubicBezTo>
                    <a:close/>
                    <a:moveTo>
                      <a:pt x="1443" y="244"/>
                    </a:moveTo>
                    <a:cubicBezTo>
                      <a:pt x="1443" y="246"/>
                      <a:pt x="1443" y="247"/>
                      <a:pt x="1443" y="249"/>
                    </a:cubicBezTo>
                    <a:cubicBezTo>
                      <a:pt x="1443" y="251"/>
                      <a:pt x="1443" y="254"/>
                      <a:pt x="1443" y="257"/>
                    </a:cubicBezTo>
                    <a:cubicBezTo>
                      <a:pt x="1443" y="258"/>
                      <a:pt x="1443" y="258"/>
                      <a:pt x="1444" y="259"/>
                    </a:cubicBezTo>
                    <a:cubicBezTo>
                      <a:pt x="1444" y="260"/>
                      <a:pt x="1445" y="260"/>
                      <a:pt x="1446" y="259"/>
                    </a:cubicBezTo>
                    <a:cubicBezTo>
                      <a:pt x="1447" y="259"/>
                      <a:pt x="1447" y="259"/>
                      <a:pt x="1448" y="259"/>
                    </a:cubicBezTo>
                    <a:cubicBezTo>
                      <a:pt x="1449" y="259"/>
                      <a:pt x="1450" y="257"/>
                      <a:pt x="1450" y="256"/>
                    </a:cubicBezTo>
                    <a:cubicBezTo>
                      <a:pt x="1449" y="255"/>
                      <a:pt x="1448" y="254"/>
                      <a:pt x="1447" y="254"/>
                    </a:cubicBezTo>
                    <a:cubicBezTo>
                      <a:pt x="1446" y="254"/>
                      <a:pt x="1445" y="254"/>
                      <a:pt x="1445" y="255"/>
                    </a:cubicBezTo>
                    <a:cubicBezTo>
                      <a:pt x="1445" y="257"/>
                      <a:pt x="1445" y="257"/>
                      <a:pt x="1445" y="257"/>
                    </a:cubicBezTo>
                    <a:cubicBezTo>
                      <a:pt x="1448" y="257"/>
                      <a:pt x="1448" y="257"/>
                      <a:pt x="1448" y="257"/>
                    </a:cubicBezTo>
                    <a:cubicBezTo>
                      <a:pt x="1448" y="254"/>
                      <a:pt x="1448" y="252"/>
                      <a:pt x="1448" y="249"/>
                    </a:cubicBezTo>
                    <a:cubicBezTo>
                      <a:pt x="1448" y="247"/>
                      <a:pt x="1448" y="246"/>
                      <a:pt x="1448" y="244"/>
                    </a:cubicBezTo>
                    <a:cubicBezTo>
                      <a:pt x="1448" y="243"/>
                      <a:pt x="1447" y="242"/>
                      <a:pt x="1445" y="242"/>
                    </a:cubicBezTo>
                    <a:cubicBezTo>
                      <a:pt x="1444" y="242"/>
                      <a:pt x="1443" y="243"/>
                      <a:pt x="1443" y="244"/>
                    </a:cubicBezTo>
                    <a:close/>
                    <a:moveTo>
                      <a:pt x="1439" y="215"/>
                    </a:moveTo>
                    <a:cubicBezTo>
                      <a:pt x="1440" y="220"/>
                      <a:pt x="1441" y="225"/>
                      <a:pt x="1442" y="230"/>
                    </a:cubicBezTo>
                    <a:cubicBezTo>
                      <a:pt x="1442" y="231"/>
                      <a:pt x="1443" y="232"/>
                      <a:pt x="1445" y="232"/>
                    </a:cubicBezTo>
                    <a:cubicBezTo>
                      <a:pt x="1446" y="232"/>
                      <a:pt x="1447" y="230"/>
                      <a:pt x="1447" y="229"/>
                    </a:cubicBezTo>
                    <a:cubicBezTo>
                      <a:pt x="1446" y="224"/>
                      <a:pt x="1445" y="219"/>
                      <a:pt x="1444" y="214"/>
                    </a:cubicBezTo>
                    <a:cubicBezTo>
                      <a:pt x="1444" y="213"/>
                      <a:pt x="1442" y="212"/>
                      <a:pt x="1441" y="212"/>
                    </a:cubicBezTo>
                    <a:cubicBezTo>
                      <a:pt x="1440" y="212"/>
                      <a:pt x="1439" y="214"/>
                      <a:pt x="1439" y="215"/>
                    </a:cubicBezTo>
                    <a:close/>
                    <a:moveTo>
                      <a:pt x="1430" y="187"/>
                    </a:moveTo>
                    <a:cubicBezTo>
                      <a:pt x="1432" y="192"/>
                      <a:pt x="1434" y="196"/>
                      <a:pt x="1435" y="201"/>
                    </a:cubicBezTo>
                    <a:cubicBezTo>
                      <a:pt x="1436" y="202"/>
                      <a:pt x="1437" y="203"/>
                      <a:pt x="1438" y="203"/>
                    </a:cubicBezTo>
                    <a:cubicBezTo>
                      <a:pt x="1440" y="202"/>
                      <a:pt x="1441" y="201"/>
                      <a:pt x="1440" y="199"/>
                    </a:cubicBezTo>
                    <a:cubicBezTo>
                      <a:pt x="1439" y="195"/>
                      <a:pt x="1437" y="190"/>
                      <a:pt x="1435" y="185"/>
                    </a:cubicBezTo>
                    <a:cubicBezTo>
                      <a:pt x="1435" y="184"/>
                      <a:pt x="1433" y="183"/>
                      <a:pt x="1432" y="184"/>
                    </a:cubicBezTo>
                    <a:cubicBezTo>
                      <a:pt x="1431" y="184"/>
                      <a:pt x="1430" y="186"/>
                      <a:pt x="1430" y="187"/>
                    </a:cubicBezTo>
                    <a:close/>
                    <a:moveTo>
                      <a:pt x="1418" y="160"/>
                    </a:moveTo>
                    <a:cubicBezTo>
                      <a:pt x="1420" y="165"/>
                      <a:pt x="1422" y="169"/>
                      <a:pt x="1424" y="173"/>
                    </a:cubicBezTo>
                    <a:cubicBezTo>
                      <a:pt x="1425" y="175"/>
                      <a:pt x="1427" y="175"/>
                      <a:pt x="1428" y="175"/>
                    </a:cubicBezTo>
                    <a:cubicBezTo>
                      <a:pt x="1429" y="174"/>
                      <a:pt x="1430" y="172"/>
                      <a:pt x="1429" y="171"/>
                    </a:cubicBezTo>
                    <a:cubicBezTo>
                      <a:pt x="1427" y="167"/>
                      <a:pt x="1424" y="162"/>
                      <a:pt x="1422" y="158"/>
                    </a:cubicBezTo>
                    <a:cubicBezTo>
                      <a:pt x="1421" y="157"/>
                      <a:pt x="1420" y="156"/>
                      <a:pt x="1419" y="157"/>
                    </a:cubicBezTo>
                    <a:cubicBezTo>
                      <a:pt x="1417" y="157"/>
                      <a:pt x="1417" y="159"/>
                      <a:pt x="1418" y="160"/>
                    </a:cubicBezTo>
                    <a:close/>
                    <a:moveTo>
                      <a:pt x="1402" y="135"/>
                    </a:moveTo>
                    <a:cubicBezTo>
                      <a:pt x="1405" y="139"/>
                      <a:pt x="1407" y="143"/>
                      <a:pt x="1410" y="147"/>
                    </a:cubicBezTo>
                    <a:cubicBezTo>
                      <a:pt x="1411" y="149"/>
                      <a:pt x="1412" y="149"/>
                      <a:pt x="1413" y="148"/>
                    </a:cubicBezTo>
                    <a:cubicBezTo>
                      <a:pt x="1415" y="147"/>
                      <a:pt x="1415" y="146"/>
                      <a:pt x="1414" y="145"/>
                    </a:cubicBezTo>
                    <a:cubicBezTo>
                      <a:pt x="1412" y="140"/>
                      <a:pt x="1409" y="136"/>
                      <a:pt x="1406" y="132"/>
                    </a:cubicBezTo>
                    <a:cubicBezTo>
                      <a:pt x="1405" y="131"/>
                      <a:pt x="1404" y="131"/>
                      <a:pt x="1402" y="132"/>
                    </a:cubicBezTo>
                    <a:cubicBezTo>
                      <a:pt x="1401" y="132"/>
                      <a:pt x="1401" y="134"/>
                      <a:pt x="1402" y="135"/>
                    </a:cubicBezTo>
                    <a:close/>
                    <a:moveTo>
                      <a:pt x="1384" y="111"/>
                    </a:moveTo>
                    <a:cubicBezTo>
                      <a:pt x="1386" y="114"/>
                      <a:pt x="1388" y="117"/>
                      <a:pt x="1391" y="120"/>
                    </a:cubicBezTo>
                    <a:cubicBezTo>
                      <a:pt x="1391" y="121"/>
                      <a:pt x="1392" y="122"/>
                      <a:pt x="1393" y="123"/>
                    </a:cubicBezTo>
                    <a:cubicBezTo>
                      <a:pt x="1394" y="124"/>
                      <a:pt x="1395" y="124"/>
                      <a:pt x="1396" y="123"/>
                    </a:cubicBezTo>
                    <a:cubicBezTo>
                      <a:pt x="1398" y="123"/>
                      <a:pt x="1398" y="121"/>
                      <a:pt x="1397" y="120"/>
                    </a:cubicBezTo>
                    <a:cubicBezTo>
                      <a:pt x="1396" y="119"/>
                      <a:pt x="1395" y="118"/>
                      <a:pt x="1395" y="117"/>
                    </a:cubicBezTo>
                    <a:cubicBezTo>
                      <a:pt x="1392" y="114"/>
                      <a:pt x="1390" y="111"/>
                      <a:pt x="1388" y="108"/>
                    </a:cubicBezTo>
                    <a:cubicBezTo>
                      <a:pt x="1387" y="107"/>
                      <a:pt x="1385" y="107"/>
                      <a:pt x="1384" y="108"/>
                    </a:cubicBezTo>
                    <a:cubicBezTo>
                      <a:pt x="1383" y="109"/>
                      <a:pt x="1383" y="110"/>
                      <a:pt x="1384" y="111"/>
                    </a:cubicBezTo>
                    <a:close/>
                    <a:moveTo>
                      <a:pt x="1364" y="90"/>
                    </a:moveTo>
                    <a:cubicBezTo>
                      <a:pt x="1367" y="93"/>
                      <a:pt x="1371" y="96"/>
                      <a:pt x="1374" y="100"/>
                    </a:cubicBezTo>
                    <a:cubicBezTo>
                      <a:pt x="1375" y="101"/>
                      <a:pt x="1376" y="101"/>
                      <a:pt x="1377" y="100"/>
                    </a:cubicBezTo>
                    <a:cubicBezTo>
                      <a:pt x="1379" y="99"/>
                      <a:pt x="1379" y="98"/>
                      <a:pt x="1378" y="97"/>
                    </a:cubicBezTo>
                    <a:cubicBezTo>
                      <a:pt x="1374" y="93"/>
                      <a:pt x="1371" y="89"/>
                      <a:pt x="1367" y="86"/>
                    </a:cubicBezTo>
                    <a:cubicBezTo>
                      <a:pt x="1366" y="85"/>
                      <a:pt x="1364" y="85"/>
                      <a:pt x="1363" y="86"/>
                    </a:cubicBezTo>
                    <a:cubicBezTo>
                      <a:pt x="1363" y="87"/>
                      <a:pt x="1363" y="89"/>
                      <a:pt x="1364" y="90"/>
                    </a:cubicBezTo>
                    <a:close/>
                    <a:moveTo>
                      <a:pt x="1341" y="71"/>
                    </a:moveTo>
                    <a:cubicBezTo>
                      <a:pt x="1345" y="74"/>
                      <a:pt x="1349" y="77"/>
                      <a:pt x="1352" y="80"/>
                    </a:cubicBezTo>
                    <a:cubicBezTo>
                      <a:pt x="1354" y="81"/>
                      <a:pt x="1355" y="80"/>
                      <a:pt x="1356" y="79"/>
                    </a:cubicBezTo>
                    <a:cubicBezTo>
                      <a:pt x="1357" y="78"/>
                      <a:pt x="1357" y="77"/>
                      <a:pt x="1356" y="76"/>
                    </a:cubicBezTo>
                    <a:cubicBezTo>
                      <a:pt x="1352" y="73"/>
                      <a:pt x="1348" y="70"/>
                      <a:pt x="1343" y="67"/>
                    </a:cubicBezTo>
                    <a:cubicBezTo>
                      <a:pt x="1342" y="66"/>
                      <a:pt x="1341" y="66"/>
                      <a:pt x="1340" y="67"/>
                    </a:cubicBezTo>
                    <a:cubicBezTo>
                      <a:pt x="1339" y="69"/>
                      <a:pt x="1339" y="70"/>
                      <a:pt x="1341" y="71"/>
                    </a:cubicBezTo>
                    <a:close/>
                    <a:moveTo>
                      <a:pt x="1315" y="56"/>
                    </a:moveTo>
                    <a:cubicBezTo>
                      <a:pt x="1319" y="58"/>
                      <a:pt x="1324" y="61"/>
                      <a:pt x="1328" y="63"/>
                    </a:cubicBezTo>
                    <a:cubicBezTo>
                      <a:pt x="1329" y="64"/>
                      <a:pt x="1331" y="63"/>
                      <a:pt x="1332" y="62"/>
                    </a:cubicBezTo>
                    <a:cubicBezTo>
                      <a:pt x="1332" y="61"/>
                      <a:pt x="1332" y="59"/>
                      <a:pt x="1331" y="59"/>
                    </a:cubicBezTo>
                    <a:cubicBezTo>
                      <a:pt x="1326" y="56"/>
                      <a:pt x="1322" y="54"/>
                      <a:pt x="1317" y="52"/>
                    </a:cubicBezTo>
                    <a:cubicBezTo>
                      <a:pt x="1316" y="51"/>
                      <a:pt x="1314" y="52"/>
                      <a:pt x="1314" y="53"/>
                    </a:cubicBezTo>
                    <a:cubicBezTo>
                      <a:pt x="1313" y="54"/>
                      <a:pt x="1314" y="56"/>
                      <a:pt x="1315" y="56"/>
                    </a:cubicBezTo>
                    <a:close/>
                    <a:moveTo>
                      <a:pt x="1287" y="47"/>
                    </a:moveTo>
                    <a:cubicBezTo>
                      <a:pt x="1292" y="48"/>
                      <a:pt x="1297" y="49"/>
                      <a:pt x="1301" y="51"/>
                    </a:cubicBezTo>
                    <a:cubicBezTo>
                      <a:pt x="1303" y="51"/>
                      <a:pt x="1304" y="51"/>
                      <a:pt x="1304" y="49"/>
                    </a:cubicBezTo>
                    <a:cubicBezTo>
                      <a:pt x="1305" y="48"/>
                      <a:pt x="1304" y="47"/>
                      <a:pt x="1303" y="46"/>
                    </a:cubicBezTo>
                    <a:cubicBezTo>
                      <a:pt x="1298" y="45"/>
                      <a:pt x="1293" y="43"/>
                      <a:pt x="1288" y="42"/>
                    </a:cubicBezTo>
                    <a:cubicBezTo>
                      <a:pt x="1287" y="41"/>
                      <a:pt x="1286" y="42"/>
                      <a:pt x="1285" y="44"/>
                    </a:cubicBezTo>
                    <a:cubicBezTo>
                      <a:pt x="1285" y="45"/>
                      <a:pt x="1286" y="46"/>
                      <a:pt x="1287" y="47"/>
                    </a:cubicBezTo>
                    <a:close/>
                    <a:moveTo>
                      <a:pt x="1258" y="41"/>
                    </a:moveTo>
                    <a:cubicBezTo>
                      <a:pt x="1263" y="42"/>
                      <a:pt x="1268" y="42"/>
                      <a:pt x="1273" y="43"/>
                    </a:cubicBezTo>
                    <a:cubicBezTo>
                      <a:pt x="1274" y="44"/>
                      <a:pt x="1275" y="43"/>
                      <a:pt x="1276" y="41"/>
                    </a:cubicBezTo>
                    <a:cubicBezTo>
                      <a:pt x="1276" y="40"/>
                      <a:pt x="1275" y="39"/>
                      <a:pt x="1274" y="38"/>
                    </a:cubicBezTo>
                    <a:cubicBezTo>
                      <a:pt x="1269" y="37"/>
                      <a:pt x="1264" y="37"/>
                      <a:pt x="1259" y="36"/>
                    </a:cubicBezTo>
                    <a:cubicBezTo>
                      <a:pt x="1257" y="36"/>
                      <a:pt x="1256" y="37"/>
                      <a:pt x="1256" y="38"/>
                    </a:cubicBezTo>
                    <a:cubicBezTo>
                      <a:pt x="1256" y="39"/>
                      <a:pt x="1257" y="41"/>
                      <a:pt x="1258" y="41"/>
                    </a:cubicBezTo>
                    <a:close/>
                    <a:moveTo>
                      <a:pt x="1228" y="38"/>
                    </a:moveTo>
                    <a:cubicBezTo>
                      <a:pt x="1233" y="39"/>
                      <a:pt x="1238" y="39"/>
                      <a:pt x="1243" y="39"/>
                    </a:cubicBezTo>
                    <a:cubicBezTo>
                      <a:pt x="1245" y="39"/>
                      <a:pt x="1246" y="38"/>
                      <a:pt x="1246" y="37"/>
                    </a:cubicBezTo>
                    <a:cubicBezTo>
                      <a:pt x="1246" y="36"/>
                      <a:pt x="1245" y="34"/>
                      <a:pt x="1244" y="34"/>
                    </a:cubicBezTo>
                    <a:cubicBezTo>
                      <a:pt x="1239" y="34"/>
                      <a:pt x="1234" y="34"/>
                      <a:pt x="1229" y="33"/>
                    </a:cubicBezTo>
                    <a:cubicBezTo>
                      <a:pt x="1227" y="33"/>
                      <a:pt x="1226" y="34"/>
                      <a:pt x="1226" y="36"/>
                    </a:cubicBezTo>
                    <a:cubicBezTo>
                      <a:pt x="1226" y="37"/>
                      <a:pt x="1227" y="38"/>
                      <a:pt x="1228" y="38"/>
                    </a:cubicBezTo>
                    <a:close/>
                    <a:moveTo>
                      <a:pt x="1199" y="38"/>
                    </a:moveTo>
                    <a:cubicBezTo>
                      <a:pt x="1204" y="38"/>
                      <a:pt x="1209" y="38"/>
                      <a:pt x="1213" y="38"/>
                    </a:cubicBezTo>
                    <a:cubicBezTo>
                      <a:pt x="1215" y="38"/>
                      <a:pt x="1216" y="37"/>
                      <a:pt x="1216" y="36"/>
                    </a:cubicBezTo>
                    <a:cubicBezTo>
                      <a:pt x="1216" y="34"/>
                      <a:pt x="1215" y="33"/>
                      <a:pt x="1213" y="33"/>
                    </a:cubicBezTo>
                    <a:cubicBezTo>
                      <a:pt x="1208" y="33"/>
                      <a:pt x="1203" y="33"/>
                      <a:pt x="1198" y="33"/>
                    </a:cubicBezTo>
                    <a:cubicBezTo>
                      <a:pt x="1197" y="34"/>
                      <a:pt x="1196" y="35"/>
                      <a:pt x="1196" y="36"/>
                    </a:cubicBezTo>
                    <a:cubicBezTo>
                      <a:pt x="1196" y="37"/>
                      <a:pt x="1197" y="39"/>
                      <a:pt x="1199" y="38"/>
                    </a:cubicBezTo>
                    <a:close/>
                    <a:moveTo>
                      <a:pt x="1169" y="41"/>
                    </a:moveTo>
                    <a:cubicBezTo>
                      <a:pt x="1174" y="40"/>
                      <a:pt x="1179" y="40"/>
                      <a:pt x="1184" y="39"/>
                    </a:cubicBezTo>
                    <a:cubicBezTo>
                      <a:pt x="1185" y="39"/>
                      <a:pt x="1186" y="38"/>
                      <a:pt x="1186" y="37"/>
                    </a:cubicBezTo>
                    <a:cubicBezTo>
                      <a:pt x="1186" y="35"/>
                      <a:pt x="1185" y="34"/>
                      <a:pt x="1183" y="34"/>
                    </a:cubicBezTo>
                    <a:cubicBezTo>
                      <a:pt x="1178" y="35"/>
                      <a:pt x="1173" y="35"/>
                      <a:pt x="1168" y="36"/>
                    </a:cubicBezTo>
                    <a:cubicBezTo>
                      <a:pt x="1167" y="36"/>
                      <a:pt x="1166" y="37"/>
                      <a:pt x="1166" y="38"/>
                    </a:cubicBezTo>
                    <a:cubicBezTo>
                      <a:pt x="1166" y="40"/>
                      <a:pt x="1167" y="41"/>
                      <a:pt x="1169" y="41"/>
                    </a:cubicBezTo>
                    <a:close/>
                    <a:moveTo>
                      <a:pt x="1139" y="45"/>
                    </a:moveTo>
                    <a:cubicBezTo>
                      <a:pt x="1144" y="44"/>
                      <a:pt x="1149" y="43"/>
                      <a:pt x="1154" y="42"/>
                    </a:cubicBezTo>
                    <a:cubicBezTo>
                      <a:pt x="1155" y="42"/>
                      <a:pt x="1156" y="41"/>
                      <a:pt x="1156" y="40"/>
                    </a:cubicBezTo>
                    <a:cubicBezTo>
                      <a:pt x="1156" y="38"/>
                      <a:pt x="1155" y="37"/>
                      <a:pt x="1153" y="37"/>
                    </a:cubicBezTo>
                    <a:cubicBezTo>
                      <a:pt x="1148" y="38"/>
                      <a:pt x="1143" y="39"/>
                      <a:pt x="1138" y="40"/>
                    </a:cubicBezTo>
                    <a:cubicBezTo>
                      <a:pt x="1137" y="40"/>
                      <a:pt x="1136" y="41"/>
                      <a:pt x="1136" y="43"/>
                    </a:cubicBezTo>
                    <a:cubicBezTo>
                      <a:pt x="1136" y="44"/>
                      <a:pt x="1138" y="45"/>
                      <a:pt x="1139" y="45"/>
                    </a:cubicBezTo>
                    <a:close/>
                    <a:moveTo>
                      <a:pt x="1110" y="51"/>
                    </a:moveTo>
                    <a:cubicBezTo>
                      <a:pt x="1115" y="50"/>
                      <a:pt x="1120" y="48"/>
                      <a:pt x="1124" y="47"/>
                    </a:cubicBezTo>
                    <a:cubicBezTo>
                      <a:pt x="1126" y="47"/>
                      <a:pt x="1127" y="46"/>
                      <a:pt x="1126" y="45"/>
                    </a:cubicBezTo>
                    <a:cubicBezTo>
                      <a:pt x="1126" y="43"/>
                      <a:pt x="1125" y="42"/>
                      <a:pt x="1123" y="43"/>
                    </a:cubicBezTo>
                    <a:cubicBezTo>
                      <a:pt x="1119" y="44"/>
                      <a:pt x="1114" y="45"/>
                      <a:pt x="1109" y="46"/>
                    </a:cubicBezTo>
                    <a:cubicBezTo>
                      <a:pt x="1107" y="46"/>
                      <a:pt x="1107" y="48"/>
                      <a:pt x="1107" y="49"/>
                    </a:cubicBezTo>
                    <a:cubicBezTo>
                      <a:pt x="1107" y="50"/>
                      <a:pt x="1109" y="51"/>
                      <a:pt x="1110" y="51"/>
                    </a:cubicBezTo>
                    <a:close/>
                    <a:moveTo>
                      <a:pt x="1081" y="59"/>
                    </a:moveTo>
                    <a:cubicBezTo>
                      <a:pt x="1086" y="57"/>
                      <a:pt x="1091" y="56"/>
                      <a:pt x="1095" y="54"/>
                    </a:cubicBezTo>
                    <a:cubicBezTo>
                      <a:pt x="1097" y="54"/>
                      <a:pt x="1098" y="53"/>
                      <a:pt x="1097" y="51"/>
                    </a:cubicBezTo>
                    <a:cubicBezTo>
                      <a:pt x="1097" y="50"/>
                      <a:pt x="1095" y="49"/>
                      <a:pt x="1094" y="50"/>
                    </a:cubicBezTo>
                    <a:cubicBezTo>
                      <a:pt x="1089" y="51"/>
                      <a:pt x="1084" y="52"/>
                      <a:pt x="1080" y="54"/>
                    </a:cubicBezTo>
                    <a:cubicBezTo>
                      <a:pt x="1078" y="54"/>
                      <a:pt x="1078" y="56"/>
                      <a:pt x="1078" y="57"/>
                    </a:cubicBezTo>
                    <a:cubicBezTo>
                      <a:pt x="1078" y="58"/>
                      <a:pt x="1080" y="59"/>
                      <a:pt x="1081" y="59"/>
                    </a:cubicBezTo>
                    <a:close/>
                    <a:moveTo>
                      <a:pt x="1053" y="69"/>
                    </a:moveTo>
                    <a:cubicBezTo>
                      <a:pt x="1058" y="67"/>
                      <a:pt x="1062" y="65"/>
                      <a:pt x="1067" y="63"/>
                    </a:cubicBezTo>
                    <a:cubicBezTo>
                      <a:pt x="1068" y="63"/>
                      <a:pt x="1069" y="62"/>
                      <a:pt x="1068" y="60"/>
                    </a:cubicBezTo>
                    <a:cubicBezTo>
                      <a:pt x="1068" y="59"/>
                      <a:pt x="1067" y="58"/>
                      <a:pt x="1065" y="59"/>
                    </a:cubicBezTo>
                    <a:cubicBezTo>
                      <a:pt x="1061" y="60"/>
                      <a:pt x="1056" y="62"/>
                      <a:pt x="1051" y="64"/>
                    </a:cubicBezTo>
                    <a:cubicBezTo>
                      <a:pt x="1050" y="65"/>
                      <a:pt x="1049" y="66"/>
                      <a:pt x="1050" y="67"/>
                    </a:cubicBezTo>
                    <a:cubicBezTo>
                      <a:pt x="1050" y="69"/>
                      <a:pt x="1052" y="69"/>
                      <a:pt x="1053" y="69"/>
                    </a:cubicBezTo>
                    <a:close/>
                    <a:moveTo>
                      <a:pt x="1026" y="81"/>
                    </a:moveTo>
                    <a:cubicBezTo>
                      <a:pt x="1030" y="79"/>
                      <a:pt x="1035" y="77"/>
                      <a:pt x="1039" y="75"/>
                    </a:cubicBezTo>
                    <a:cubicBezTo>
                      <a:pt x="1041" y="74"/>
                      <a:pt x="1041" y="73"/>
                      <a:pt x="1041" y="71"/>
                    </a:cubicBezTo>
                    <a:cubicBezTo>
                      <a:pt x="1040" y="70"/>
                      <a:pt x="1039" y="70"/>
                      <a:pt x="1037" y="70"/>
                    </a:cubicBezTo>
                    <a:cubicBezTo>
                      <a:pt x="1033" y="72"/>
                      <a:pt x="1028" y="74"/>
                      <a:pt x="1024" y="77"/>
                    </a:cubicBezTo>
                    <a:cubicBezTo>
                      <a:pt x="1022" y="77"/>
                      <a:pt x="1022" y="79"/>
                      <a:pt x="1023" y="80"/>
                    </a:cubicBezTo>
                    <a:cubicBezTo>
                      <a:pt x="1023" y="81"/>
                      <a:pt x="1025" y="82"/>
                      <a:pt x="1026" y="81"/>
                    </a:cubicBezTo>
                    <a:close/>
                    <a:moveTo>
                      <a:pt x="1000" y="96"/>
                    </a:moveTo>
                    <a:cubicBezTo>
                      <a:pt x="1004" y="94"/>
                      <a:pt x="1009" y="91"/>
                      <a:pt x="1013" y="88"/>
                    </a:cubicBezTo>
                    <a:cubicBezTo>
                      <a:pt x="1014" y="88"/>
                      <a:pt x="1015" y="86"/>
                      <a:pt x="1014" y="85"/>
                    </a:cubicBezTo>
                    <a:cubicBezTo>
                      <a:pt x="1013" y="84"/>
                      <a:pt x="1012" y="83"/>
                      <a:pt x="1010" y="84"/>
                    </a:cubicBezTo>
                    <a:cubicBezTo>
                      <a:pt x="1006" y="87"/>
                      <a:pt x="1002" y="89"/>
                      <a:pt x="998" y="92"/>
                    </a:cubicBezTo>
                    <a:cubicBezTo>
                      <a:pt x="996" y="93"/>
                      <a:pt x="996" y="94"/>
                      <a:pt x="997" y="96"/>
                    </a:cubicBezTo>
                    <a:cubicBezTo>
                      <a:pt x="998" y="97"/>
                      <a:pt x="999" y="97"/>
                      <a:pt x="1000" y="96"/>
                    </a:cubicBezTo>
                    <a:close/>
                    <a:moveTo>
                      <a:pt x="977" y="114"/>
                    </a:moveTo>
                    <a:cubicBezTo>
                      <a:pt x="981" y="111"/>
                      <a:pt x="984" y="108"/>
                      <a:pt x="988" y="105"/>
                    </a:cubicBezTo>
                    <a:cubicBezTo>
                      <a:pt x="989" y="104"/>
                      <a:pt x="990" y="102"/>
                      <a:pt x="989" y="101"/>
                    </a:cubicBezTo>
                    <a:cubicBezTo>
                      <a:pt x="988" y="100"/>
                      <a:pt x="986" y="100"/>
                      <a:pt x="985" y="101"/>
                    </a:cubicBezTo>
                    <a:cubicBezTo>
                      <a:pt x="981" y="104"/>
                      <a:pt x="977" y="107"/>
                      <a:pt x="974" y="111"/>
                    </a:cubicBezTo>
                    <a:cubicBezTo>
                      <a:pt x="973" y="111"/>
                      <a:pt x="972" y="113"/>
                      <a:pt x="973" y="114"/>
                    </a:cubicBezTo>
                    <a:cubicBezTo>
                      <a:pt x="974" y="115"/>
                      <a:pt x="976" y="115"/>
                      <a:pt x="977" y="114"/>
                    </a:cubicBezTo>
                    <a:close/>
                    <a:moveTo>
                      <a:pt x="956" y="136"/>
                    </a:moveTo>
                    <a:cubicBezTo>
                      <a:pt x="960" y="132"/>
                      <a:pt x="963" y="128"/>
                      <a:pt x="966" y="125"/>
                    </a:cubicBezTo>
                    <a:cubicBezTo>
                      <a:pt x="967" y="124"/>
                      <a:pt x="967" y="122"/>
                      <a:pt x="966" y="121"/>
                    </a:cubicBezTo>
                    <a:cubicBezTo>
                      <a:pt x="965" y="120"/>
                      <a:pt x="964" y="120"/>
                      <a:pt x="963" y="121"/>
                    </a:cubicBezTo>
                    <a:cubicBezTo>
                      <a:pt x="959" y="125"/>
                      <a:pt x="956" y="129"/>
                      <a:pt x="953" y="133"/>
                    </a:cubicBezTo>
                    <a:cubicBezTo>
                      <a:pt x="952" y="134"/>
                      <a:pt x="952" y="135"/>
                      <a:pt x="953" y="136"/>
                    </a:cubicBezTo>
                    <a:cubicBezTo>
                      <a:pt x="954" y="137"/>
                      <a:pt x="956" y="137"/>
                      <a:pt x="956" y="136"/>
                    </a:cubicBezTo>
                    <a:close/>
                    <a:moveTo>
                      <a:pt x="940" y="160"/>
                    </a:moveTo>
                    <a:cubicBezTo>
                      <a:pt x="943" y="156"/>
                      <a:pt x="945" y="152"/>
                      <a:pt x="948" y="148"/>
                    </a:cubicBezTo>
                    <a:cubicBezTo>
                      <a:pt x="949" y="146"/>
                      <a:pt x="948" y="145"/>
                      <a:pt x="947" y="144"/>
                    </a:cubicBezTo>
                    <a:cubicBezTo>
                      <a:pt x="946" y="143"/>
                      <a:pt x="944" y="144"/>
                      <a:pt x="944" y="145"/>
                    </a:cubicBezTo>
                    <a:cubicBezTo>
                      <a:pt x="941" y="149"/>
                      <a:pt x="938" y="153"/>
                      <a:pt x="936" y="158"/>
                    </a:cubicBezTo>
                    <a:cubicBezTo>
                      <a:pt x="935" y="159"/>
                      <a:pt x="936" y="161"/>
                      <a:pt x="937" y="161"/>
                    </a:cubicBezTo>
                    <a:cubicBezTo>
                      <a:pt x="938" y="162"/>
                      <a:pt x="940" y="161"/>
                      <a:pt x="940" y="160"/>
                    </a:cubicBezTo>
                    <a:close/>
                    <a:moveTo>
                      <a:pt x="930" y="188"/>
                    </a:moveTo>
                    <a:cubicBezTo>
                      <a:pt x="931" y="183"/>
                      <a:pt x="933" y="178"/>
                      <a:pt x="934" y="174"/>
                    </a:cubicBezTo>
                    <a:cubicBezTo>
                      <a:pt x="935" y="172"/>
                      <a:pt x="934" y="171"/>
                      <a:pt x="933" y="170"/>
                    </a:cubicBezTo>
                    <a:cubicBezTo>
                      <a:pt x="932" y="170"/>
                      <a:pt x="930" y="171"/>
                      <a:pt x="930" y="172"/>
                    </a:cubicBezTo>
                    <a:cubicBezTo>
                      <a:pt x="928" y="177"/>
                      <a:pt x="926" y="181"/>
                      <a:pt x="925" y="186"/>
                    </a:cubicBezTo>
                    <a:cubicBezTo>
                      <a:pt x="925" y="188"/>
                      <a:pt x="925" y="189"/>
                      <a:pt x="927" y="189"/>
                    </a:cubicBezTo>
                    <a:cubicBezTo>
                      <a:pt x="928" y="190"/>
                      <a:pt x="929" y="189"/>
                      <a:pt x="930" y="188"/>
                    </a:cubicBezTo>
                    <a:close/>
                    <a:moveTo>
                      <a:pt x="925" y="217"/>
                    </a:moveTo>
                    <a:cubicBezTo>
                      <a:pt x="925" y="212"/>
                      <a:pt x="926" y="207"/>
                      <a:pt x="927" y="202"/>
                    </a:cubicBezTo>
                    <a:cubicBezTo>
                      <a:pt x="927" y="201"/>
                      <a:pt x="926" y="199"/>
                      <a:pt x="925" y="199"/>
                    </a:cubicBezTo>
                    <a:cubicBezTo>
                      <a:pt x="923" y="199"/>
                      <a:pt x="922" y="200"/>
                      <a:pt x="922" y="201"/>
                    </a:cubicBezTo>
                    <a:cubicBezTo>
                      <a:pt x="921" y="206"/>
                      <a:pt x="920" y="211"/>
                      <a:pt x="920" y="216"/>
                    </a:cubicBezTo>
                    <a:cubicBezTo>
                      <a:pt x="920" y="218"/>
                      <a:pt x="921" y="219"/>
                      <a:pt x="922" y="219"/>
                    </a:cubicBezTo>
                    <a:cubicBezTo>
                      <a:pt x="924" y="219"/>
                      <a:pt x="925" y="218"/>
                      <a:pt x="925" y="217"/>
                    </a:cubicBezTo>
                    <a:close/>
                    <a:moveTo>
                      <a:pt x="921" y="245"/>
                    </a:moveTo>
                    <a:cubicBezTo>
                      <a:pt x="921" y="245"/>
                      <a:pt x="921" y="246"/>
                      <a:pt x="921" y="246"/>
                    </a:cubicBezTo>
                    <a:cubicBezTo>
                      <a:pt x="922" y="247"/>
                      <a:pt x="923" y="248"/>
                      <a:pt x="924" y="247"/>
                    </a:cubicBezTo>
                    <a:cubicBezTo>
                      <a:pt x="925" y="247"/>
                      <a:pt x="926" y="246"/>
                      <a:pt x="926" y="245"/>
                    </a:cubicBezTo>
                    <a:cubicBezTo>
                      <a:pt x="925" y="240"/>
                      <a:pt x="925" y="236"/>
                      <a:pt x="925" y="231"/>
                    </a:cubicBezTo>
                    <a:cubicBezTo>
                      <a:pt x="925" y="230"/>
                      <a:pt x="924" y="229"/>
                      <a:pt x="922" y="229"/>
                    </a:cubicBezTo>
                    <a:cubicBezTo>
                      <a:pt x="921" y="229"/>
                      <a:pt x="920" y="230"/>
                      <a:pt x="920" y="232"/>
                    </a:cubicBezTo>
                    <a:cubicBezTo>
                      <a:pt x="920" y="236"/>
                      <a:pt x="921" y="241"/>
                      <a:pt x="921" y="245"/>
                    </a:cubicBezTo>
                    <a:cubicBezTo>
                      <a:pt x="924" y="245"/>
                      <a:pt x="924" y="245"/>
                      <a:pt x="924" y="245"/>
                    </a:cubicBezTo>
                    <a:cubicBezTo>
                      <a:pt x="926" y="244"/>
                      <a:pt x="926" y="244"/>
                      <a:pt x="926" y="244"/>
                    </a:cubicBezTo>
                    <a:cubicBezTo>
                      <a:pt x="926" y="243"/>
                      <a:pt x="925" y="243"/>
                      <a:pt x="925" y="243"/>
                    </a:cubicBezTo>
                    <a:cubicBezTo>
                      <a:pt x="924" y="241"/>
                      <a:pt x="923" y="241"/>
                      <a:pt x="922" y="241"/>
                    </a:cubicBezTo>
                    <a:cubicBezTo>
                      <a:pt x="921" y="242"/>
                      <a:pt x="920" y="244"/>
                      <a:pt x="921" y="245"/>
                    </a:cubicBezTo>
                    <a:close/>
                    <a:moveTo>
                      <a:pt x="902" y="223"/>
                    </a:moveTo>
                    <a:cubicBezTo>
                      <a:pt x="906" y="226"/>
                      <a:pt x="910" y="229"/>
                      <a:pt x="913" y="233"/>
                    </a:cubicBezTo>
                    <a:cubicBezTo>
                      <a:pt x="914" y="234"/>
                      <a:pt x="915" y="234"/>
                      <a:pt x="916" y="233"/>
                    </a:cubicBezTo>
                    <a:cubicBezTo>
                      <a:pt x="917" y="232"/>
                      <a:pt x="917" y="231"/>
                      <a:pt x="917" y="230"/>
                    </a:cubicBezTo>
                    <a:cubicBezTo>
                      <a:pt x="913" y="226"/>
                      <a:pt x="910" y="222"/>
                      <a:pt x="906" y="219"/>
                    </a:cubicBezTo>
                    <a:cubicBezTo>
                      <a:pt x="905" y="218"/>
                      <a:pt x="903" y="218"/>
                      <a:pt x="902" y="219"/>
                    </a:cubicBezTo>
                    <a:cubicBezTo>
                      <a:pt x="901" y="220"/>
                      <a:pt x="901" y="222"/>
                      <a:pt x="902" y="223"/>
                    </a:cubicBezTo>
                    <a:close/>
                    <a:moveTo>
                      <a:pt x="877" y="208"/>
                    </a:moveTo>
                    <a:cubicBezTo>
                      <a:pt x="882" y="209"/>
                      <a:pt x="886" y="212"/>
                      <a:pt x="891" y="214"/>
                    </a:cubicBezTo>
                    <a:cubicBezTo>
                      <a:pt x="892" y="215"/>
                      <a:pt x="893" y="214"/>
                      <a:pt x="894" y="213"/>
                    </a:cubicBezTo>
                    <a:cubicBezTo>
                      <a:pt x="895" y="212"/>
                      <a:pt x="894" y="211"/>
                      <a:pt x="893" y="210"/>
                    </a:cubicBezTo>
                    <a:cubicBezTo>
                      <a:pt x="889" y="207"/>
                      <a:pt x="884" y="205"/>
                      <a:pt x="879" y="203"/>
                    </a:cubicBezTo>
                    <a:cubicBezTo>
                      <a:pt x="878" y="202"/>
                      <a:pt x="877" y="203"/>
                      <a:pt x="876" y="204"/>
                    </a:cubicBezTo>
                    <a:cubicBezTo>
                      <a:pt x="876" y="206"/>
                      <a:pt x="876" y="207"/>
                      <a:pt x="877" y="208"/>
                    </a:cubicBezTo>
                    <a:close/>
                    <a:moveTo>
                      <a:pt x="849" y="201"/>
                    </a:moveTo>
                    <a:cubicBezTo>
                      <a:pt x="854" y="201"/>
                      <a:pt x="859" y="202"/>
                      <a:pt x="864" y="203"/>
                    </a:cubicBezTo>
                    <a:cubicBezTo>
                      <a:pt x="865" y="203"/>
                      <a:pt x="866" y="203"/>
                      <a:pt x="867" y="201"/>
                    </a:cubicBezTo>
                    <a:cubicBezTo>
                      <a:pt x="867" y="200"/>
                      <a:pt x="866" y="199"/>
                      <a:pt x="865" y="198"/>
                    </a:cubicBezTo>
                    <a:cubicBezTo>
                      <a:pt x="860" y="197"/>
                      <a:pt x="855" y="196"/>
                      <a:pt x="850" y="196"/>
                    </a:cubicBezTo>
                    <a:cubicBezTo>
                      <a:pt x="848" y="195"/>
                      <a:pt x="847" y="196"/>
                      <a:pt x="847" y="198"/>
                    </a:cubicBezTo>
                    <a:cubicBezTo>
                      <a:pt x="847" y="199"/>
                      <a:pt x="848" y="200"/>
                      <a:pt x="849" y="201"/>
                    </a:cubicBezTo>
                    <a:close/>
                    <a:moveTo>
                      <a:pt x="820" y="203"/>
                    </a:moveTo>
                    <a:cubicBezTo>
                      <a:pt x="825" y="202"/>
                      <a:pt x="830" y="201"/>
                      <a:pt x="835" y="200"/>
                    </a:cubicBezTo>
                    <a:cubicBezTo>
                      <a:pt x="836" y="200"/>
                      <a:pt x="837" y="199"/>
                      <a:pt x="837" y="198"/>
                    </a:cubicBezTo>
                    <a:cubicBezTo>
                      <a:pt x="837" y="196"/>
                      <a:pt x="836" y="195"/>
                      <a:pt x="834" y="195"/>
                    </a:cubicBezTo>
                    <a:cubicBezTo>
                      <a:pt x="829" y="196"/>
                      <a:pt x="824" y="197"/>
                      <a:pt x="819" y="198"/>
                    </a:cubicBezTo>
                    <a:cubicBezTo>
                      <a:pt x="818" y="198"/>
                      <a:pt x="817" y="200"/>
                      <a:pt x="817" y="201"/>
                    </a:cubicBezTo>
                    <a:cubicBezTo>
                      <a:pt x="818" y="202"/>
                      <a:pt x="819" y="203"/>
                      <a:pt x="820" y="203"/>
                    </a:cubicBezTo>
                    <a:close/>
                    <a:moveTo>
                      <a:pt x="795" y="216"/>
                    </a:moveTo>
                    <a:cubicBezTo>
                      <a:pt x="799" y="213"/>
                      <a:pt x="803" y="210"/>
                      <a:pt x="807" y="208"/>
                    </a:cubicBezTo>
                    <a:cubicBezTo>
                      <a:pt x="808" y="208"/>
                      <a:pt x="809" y="206"/>
                      <a:pt x="808" y="205"/>
                    </a:cubicBezTo>
                    <a:cubicBezTo>
                      <a:pt x="807" y="204"/>
                      <a:pt x="806" y="203"/>
                      <a:pt x="805" y="204"/>
                    </a:cubicBezTo>
                    <a:cubicBezTo>
                      <a:pt x="800" y="206"/>
                      <a:pt x="796" y="209"/>
                      <a:pt x="792" y="212"/>
                    </a:cubicBezTo>
                    <a:cubicBezTo>
                      <a:pt x="791" y="213"/>
                      <a:pt x="791" y="215"/>
                      <a:pt x="791" y="216"/>
                    </a:cubicBezTo>
                    <a:cubicBezTo>
                      <a:pt x="792" y="217"/>
                      <a:pt x="794" y="217"/>
                      <a:pt x="795" y="216"/>
                    </a:cubicBezTo>
                    <a:close/>
                    <a:moveTo>
                      <a:pt x="791" y="195"/>
                    </a:moveTo>
                    <a:cubicBezTo>
                      <a:pt x="790" y="200"/>
                      <a:pt x="790" y="205"/>
                      <a:pt x="789" y="210"/>
                    </a:cubicBezTo>
                    <a:cubicBezTo>
                      <a:pt x="788" y="211"/>
                      <a:pt x="789" y="212"/>
                      <a:pt x="790" y="213"/>
                    </a:cubicBezTo>
                    <a:cubicBezTo>
                      <a:pt x="792" y="213"/>
                      <a:pt x="793" y="212"/>
                      <a:pt x="793" y="211"/>
                    </a:cubicBezTo>
                    <a:cubicBezTo>
                      <a:pt x="795" y="206"/>
                      <a:pt x="795" y="201"/>
                      <a:pt x="796" y="196"/>
                    </a:cubicBezTo>
                    <a:cubicBezTo>
                      <a:pt x="796" y="194"/>
                      <a:pt x="795" y="193"/>
                      <a:pt x="794" y="193"/>
                    </a:cubicBezTo>
                    <a:cubicBezTo>
                      <a:pt x="792" y="193"/>
                      <a:pt x="791" y="194"/>
                      <a:pt x="791" y="195"/>
                    </a:cubicBezTo>
                    <a:close/>
                    <a:moveTo>
                      <a:pt x="791" y="166"/>
                    </a:moveTo>
                    <a:cubicBezTo>
                      <a:pt x="792" y="171"/>
                      <a:pt x="792" y="176"/>
                      <a:pt x="792" y="180"/>
                    </a:cubicBezTo>
                    <a:cubicBezTo>
                      <a:pt x="792" y="181"/>
                      <a:pt x="792" y="181"/>
                      <a:pt x="792" y="181"/>
                    </a:cubicBezTo>
                    <a:cubicBezTo>
                      <a:pt x="792" y="182"/>
                      <a:pt x="793" y="183"/>
                      <a:pt x="794" y="183"/>
                    </a:cubicBezTo>
                    <a:cubicBezTo>
                      <a:pt x="796" y="183"/>
                      <a:pt x="797" y="182"/>
                      <a:pt x="797" y="181"/>
                    </a:cubicBezTo>
                    <a:cubicBezTo>
                      <a:pt x="797" y="180"/>
                      <a:pt x="797" y="180"/>
                      <a:pt x="797" y="180"/>
                    </a:cubicBezTo>
                    <a:cubicBezTo>
                      <a:pt x="797" y="175"/>
                      <a:pt x="797" y="170"/>
                      <a:pt x="796" y="165"/>
                    </a:cubicBezTo>
                    <a:cubicBezTo>
                      <a:pt x="796" y="164"/>
                      <a:pt x="795" y="163"/>
                      <a:pt x="793" y="163"/>
                    </a:cubicBezTo>
                    <a:cubicBezTo>
                      <a:pt x="792" y="163"/>
                      <a:pt x="791" y="165"/>
                      <a:pt x="791" y="166"/>
                    </a:cubicBezTo>
                    <a:close/>
                    <a:moveTo>
                      <a:pt x="784" y="137"/>
                    </a:moveTo>
                    <a:cubicBezTo>
                      <a:pt x="786" y="142"/>
                      <a:pt x="787" y="147"/>
                      <a:pt x="788" y="152"/>
                    </a:cubicBezTo>
                    <a:cubicBezTo>
                      <a:pt x="789" y="153"/>
                      <a:pt x="790" y="154"/>
                      <a:pt x="791" y="153"/>
                    </a:cubicBezTo>
                    <a:cubicBezTo>
                      <a:pt x="793" y="153"/>
                      <a:pt x="794" y="152"/>
                      <a:pt x="793" y="150"/>
                    </a:cubicBezTo>
                    <a:cubicBezTo>
                      <a:pt x="792" y="145"/>
                      <a:pt x="791" y="141"/>
                      <a:pt x="789" y="136"/>
                    </a:cubicBezTo>
                    <a:cubicBezTo>
                      <a:pt x="788" y="134"/>
                      <a:pt x="787" y="134"/>
                      <a:pt x="786" y="134"/>
                    </a:cubicBezTo>
                    <a:cubicBezTo>
                      <a:pt x="784" y="135"/>
                      <a:pt x="784" y="136"/>
                      <a:pt x="784" y="137"/>
                    </a:cubicBezTo>
                    <a:close/>
                    <a:moveTo>
                      <a:pt x="771" y="111"/>
                    </a:moveTo>
                    <a:cubicBezTo>
                      <a:pt x="774" y="115"/>
                      <a:pt x="776" y="120"/>
                      <a:pt x="778" y="124"/>
                    </a:cubicBezTo>
                    <a:cubicBezTo>
                      <a:pt x="779" y="125"/>
                      <a:pt x="780" y="126"/>
                      <a:pt x="782" y="125"/>
                    </a:cubicBezTo>
                    <a:cubicBezTo>
                      <a:pt x="783" y="124"/>
                      <a:pt x="783" y="123"/>
                      <a:pt x="783" y="122"/>
                    </a:cubicBezTo>
                    <a:cubicBezTo>
                      <a:pt x="781" y="117"/>
                      <a:pt x="778" y="113"/>
                      <a:pt x="775" y="108"/>
                    </a:cubicBezTo>
                    <a:cubicBezTo>
                      <a:pt x="775" y="107"/>
                      <a:pt x="773" y="107"/>
                      <a:pt x="772" y="108"/>
                    </a:cubicBezTo>
                    <a:cubicBezTo>
                      <a:pt x="771" y="108"/>
                      <a:pt x="770" y="110"/>
                      <a:pt x="771" y="111"/>
                    </a:cubicBezTo>
                    <a:close/>
                    <a:moveTo>
                      <a:pt x="753" y="88"/>
                    </a:moveTo>
                    <a:cubicBezTo>
                      <a:pt x="757" y="91"/>
                      <a:pt x="760" y="95"/>
                      <a:pt x="763" y="99"/>
                    </a:cubicBezTo>
                    <a:cubicBezTo>
                      <a:pt x="764" y="100"/>
                      <a:pt x="765" y="100"/>
                      <a:pt x="766" y="99"/>
                    </a:cubicBezTo>
                    <a:cubicBezTo>
                      <a:pt x="767" y="99"/>
                      <a:pt x="768" y="97"/>
                      <a:pt x="767" y="96"/>
                    </a:cubicBezTo>
                    <a:cubicBezTo>
                      <a:pt x="764" y="92"/>
                      <a:pt x="760" y="88"/>
                      <a:pt x="757" y="84"/>
                    </a:cubicBezTo>
                    <a:cubicBezTo>
                      <a:pt x="756" y="83"/>
                      <a:pt x="755" y="83"/>
                      <a:pt x="753" y="84"/>
                    </a:cubicBezTo>
                    <a:cubicBezTo>
                      <a:pt x="752" y="85"/>
                      <a:pt x="752" y="87"/>
                      <a:pt x="753" y="88"/>
                    </a:cubicBezTo>
                    <a:close/>
                    <a:moveTo>
                      <a:pt x="732" y="67"/>
                    </a:moveTo>
                    <a:cubicBezTo>
                      <a:pt x="736" y="70"/>
                      <a:pt x="739" y="74"/>
                      <a:pt x="743" y="77"/>
                    </a:cubicBezTo>
                    <a:cubicBezTo>
                      <a:pt x="744" y="78"/>
                      <a:pt x="746" y="78"/>
                      <a:pt x="747" y="77"/>
                    </a:cubicBezTo>
                    <a:cubicBezTo>
                      <a:pt x="747" y="76"/>
                      <a:pt x="747" y="74"/>
                      <a:pt x="746" y="73"/>
                    </a:cubicBezTo>
                    <a:cubicBezTo>
                      <a:pt x="743" y="70"/>
                      <a:pt x="739" y="67"/>
                      <a:pt x="735" y="63"/>
                    </a:cubicBezTo>
                    <a:cubicBezTo>
                      <a:pt x="734" y="62"/>
                      <a:pt x="733" y="62"/>
                      <a:pt x="732" y="64"/>
                    </a:cubicBezTo>
                    <a:cubicBezTo>
                      <a:pt x="731" y="65"/>
                      <a:pt x="731" y="66"/>
                      <a:pt x="732" y="67"/>
                    </a:cubicBezTo>
                    <a:close/>
                    <a:moveTo>
                      <a:pt x="708" y="49"/>
                    </a:moveTo>
                    <a:cubicBezTo>
                      <a:pt x="712" y="52"/>
                      <a:pt x="716" y="55"/>
                      <a:pt x="720" y="58"/>
                    </a:cubicBezTo>
                    <a:cubicBezTo>
                      <a:pt x="721" y="59"/>
                      <a:pt x="723" y="59"/>
                      <a:pt x="724" y="57"/>
                    </a:cubicBezTo>
                    <a:cubicBezTo>
                      <a:pt x="725" y="56"/>
                      <a:pt x="724" y="55"/>
                      <a:pt x="723" y="54"/>
                    </a:cubicBezTo>
                    <a:cubicBezTo>
                      <a:pt x="719" y="51"/>
                      <a:pt x="715" y="48"/>
                      <a:pt x="711" y="45"/>
                    </a:cubicBezTo>
                    <a:cubicBezTo>
                      <a:pt x="710" y="45"/>
                      <a:pt x="708" y="45"/>
                      <a:pt x="707" y="46"/>
                    </a:cubicBezTo>
                    <a:cubicBezTo>
                      <a:pt x="707" y="47"/>
                      <a:pt x="707" y="49"/>
                      <a:pt x="708" y="49"/>
                    </a:cubicBezTo>
                    <a:close/>
                    <a:moveTo>
                      <a:pt x="682" y="35"/>
                    </a:moveTo>
                    <a:cubicBezTo>
                      <a:pt x="687" y="37"/>
                      <a:pt x="691" y="39"/>
                      <a:pt x="695" y="42"/>
                    </a:cubicBezTo>
                    <a:cubicBezTo>
                      <a:pt x="696" y="42"/>
                      <a:pt x="698" y="42"/>
                      <a:pt x="699" y="41"/>
                    </a:cubicBezTo>
                    <a:cubicBezTo>
                      <a:pt x="699" y="40"/>
                      <a:pt x="699" y="38"/>
                      <a:pt x="698" y="37"/>
                    </a:cubicBezTo>
                    <a:cubicBezTo>
                      <a:pt x="693" y="35"/>
                      <a:pt x="689" y="33"/>
                      <a:pt x="684" y="30"/>
                    </a:cubicBezTo>
                    <a:cubicBezTo>
                      <a:pt x="683" y="30"/>
                      <a:pt x="682" y="30"/>
                      <a:pt x="681" y="31"/>
                    </a:cubicBezTo>
                    <a:cubicBezTo>
                      <a:pt x="680" y="33"/>
                      <a:pt x="681" y="34"/>
                      <a:pt x="682" y="35"/>
                    </a:cubicBezTo>
                    <a:close/>
                    <a:moveTo>
                      <a:pt x="655" y="23"/>
                    </a:moveTo>
                    <a:cubicBezTo>
                      <a:pt x="660" y="24"/>
                      <a:pt x="664" y="26"/>
                      <a:pt x="669" y="28"/>
                    </a:cubicBezTo>
                    <a:cubicBezTo>
                      <a:pt x="670" y="29"/>
                      <a:pt x="671" y="28"/>
                      <a:pt x="672" y="27"/>
                    </a:cubicBezTo>
                    <a:cubicBezTo>
                      <a:pt x="673" y="26"/>
                      <a:pt x="672" y="24"/>
                      <a:pt x="671" y="24"/>
                    </a:cubicBezTo>
                    <a:cubicBezTo>
                      <a:pt x="666" y="22"/>
                      <a:pt x="661" y="20"/>
                      <a:pt x="657" y="18"/>
                    </a:cubicBezTo>
                    <a:cubicBezTo>
                      <a:pt x="655" y="17"/>
                      <a:pt x="654" y="18"/>
                      <a:pt x="654" y="19"/>
                    </a:cubicBezTo>
                    <a:cubicBezTo>
                      <a:pt x="653" y="21"/>
                      <a:pt x="654" y="22"/>
                      <a:pt x="655" y="23"/>
                    </a:cubicBezTo>
                    <a:close/>
                    <a:moveTo>
                      <a:pt x="627" y="13"/>
                    </a:moveTo>
                    <a:cubicBezTo>
                      <a:pt x="631" y="15"/>
                      <a:pt x="636" y="16"/>
                      <a:pt x="641" y="18"/>
                    </a:cubicBezTo>
                    <a:cubicBezTo>
                      <a:pt x="642" y="18"/>
                      <a:pt x="644" y="17"/>
                      <a:pt x="644" y="16"/>
                    </a:cubicBezTo>
                    <a:cubicBezTo>
                      <a:pt x="645" y="15"/>
                      <a:pt x="644" y="13"/>
                      <a:pt x="643" y="13"/>
                    </a:cubicBezTo>
                    <a:cubicBezTo>
                      <a:pt x="638" y="11"/>
                      <a:pt x="633" y="10"/>
                      <a:pt x="628" y="9"/>
                    </a:cubicBezTo>
                    <a:cubicBezTo>
                      <a:pt x="627" y="8"/>
                      <a:pt x="625" y="9"/>
                      <a:pt x="625" y="10"/>
                    </a:cubicBezTo>
                    <a:cubicBezTo>
                      <a:pt x="625" y="12"/>
                      <a:pt x="625" y="13"/>
                      <a:pt x="627" y="13"/>
                    </a:cubicBezTo>
                    <a:close/>
                    <a:moveTo>
                      <a:pt x="598" y="7"/>
                    </a:moveTo>
                    <a:cubicBezTo>
                      <a:pt x="602" y="8"/>
                      <a:pt x="607" y="9"/>
                      <a:pt x="612" y="10"/>
                    </a:cubicBezTo>
                    <a:cubicBezTo>
                      <a:pt x="614" y="10"/>
                      <a:pt x="615" y="9"/>
                      <a:pt x="615" y="8"/>
                    </a:cubicBezTo>
                    <a:cubicBezTo>
                      <a:pt x="615" y="7"/>
                      <a:pt x="615" y="5"/>
                      <a:pt x="613" y="5"/>
                    </a:cubicBezTo>
                    <a:cubicBezTo>
                      <a:pt x="608" y="4"/>
                      <a:pt x="603" y="3"/>
                      <a:pt x="598" y="2"/>
                    </a:cubicBezTo>
                    <a:cubicBezTo>
                      <a:pt x="597" y="2"/>
                      <a:pt x="596" y="3"/>
                      <a:pt x="596" y="4"/>
                    </a:cubicBezTo>
                    <a:cubicBezTo>
                      <a:pt x="595" y="6"/>
                      <a:pt x="596" y="7"/>
                      <a:pt x="598" y="7"/>
                    </a:cubicBezTo>
                    <a:close/>
                    <a:moveTo>
                      <a:pt x="568" y="5"/>
                    </a:moveTo>
                    <a:cubicBezTo>
                      <a:pt x="570" y="5"/>
                      <a:pt x="572" y="5"/>
                      <a:pt x="574" y="5"/>
                    </a:cubicBezTo>
                    <a:cubicBezTo>
                      <a:pt x="577" y="5"/>
                      <a:pt x="580" y="5"/>
                      <a:pt x="583" y="6"/>
                    </a:cubicBezTo>
                    <a:cubicBezTo>
                      <a:pt x="584" y="6"/>
                      <a:pt x="585" y="5"/>
                      <a:pt x="586" y="3"/>
                    </a:cubicBezTo>
                    <a:cubicBezTo>
                      <a:pt x="586" y="2"/>
                      <a:pt x="585" y="1"/>
                      <a:pt x="583" y="1"/>
                    </a:cubicBezTo>
                    <a:cubicBezTo>
                      <a:pt x="580" y="0"/>
                      <a:pt x="577" y="0"/>
                      <a:pt x="575" y="0"/>
                    </a:cubicBezTo>
                    <a:cubicBezTo>
                      <a:pt x="572" y="0"/>
                      <a:pt x="570" y="0"/>
                      <a:pt x="568" y="0"/>
                    </a:cubicBezTo>
                    <a:cubicBezTo>
                      <a:pt x="567" y="0"/>
                      <a:pt x="566" y="1"/>
                      <a:pt x="566" y="2"/>
                    </a:cubicBezTo>
                    <a:cubicBezTo>
                      <a:pt x="566" y="4"/>
                      <a:pt x="567" y="5"/>
                      <a:pt x="568" y="5"/>
                    </a:cubicBezTo>
                    <a:close/>
                    <a:moveTo>
                      <a:pt x="538" y="7"/>
                    </a:moveTo>
                    <a:cubicBezTo>
                      <a:pt x="543" y="6"/>
                      <a:pt x="548" y="6"/>
                      <a:pt x="553" y="5"/>
                    </a:cubicBezTo>
                    <a:cubicBezTo>
                      <a:pt x="555" y="5"/>
                      <a:pt x="556" y="4"/>
                      <a:pt x="556" y="3"/>
                    </a:cubicBezTo>
                    <a:cubicBezTo>
                      <a:pt x="556" y="1"/>
                      <a:pt x="554" y="0"/>
                      <a:pt x="553" y="0"/>
                    </a:cubicBezTo>
                    <a:cubicBezTo>
                      <a:pt x="548" y="1"/>
                      <a:pt x="543" y="1"/>
                      <a:pt x="538" y="2"/>
                    </a:cubicBezTo>
                    <a:cubicBezTo>
                      <a:pt x="536" y="2"/>
                      <a:pt x="536" y="3"/>
                      <a:pt x="536" y="4"/>
                    </a:cubicBezTo>
                    <a:cubicBezTo>
                      <a:pt x="536" y="6"/>
                      <a:pt x="537" y="7"/>
                      <a:pt x="538" y="7"/>
                    </a:cubicBezTo>
                    <a:close/>
                    <a:moveTo>
                      <a:pt x="509" y="11"/>
                    </a:moveTo>
                    <a:cubicBezTo>
                      <a:pt x="514" y="10"/>
                      <a:pt x="519" y="9"/>
                      <a:pt x="524" y="9"/>
                    </a:cubicBezTo>
                    <a:cubicBezTo>
                      <a:pt x="525" y="8"/>
                      <a:pt x="526" y="7"/>
                      <a:pt x="526" y="6"/>
                    </a:cubicBezTo>
                    <a:cubicBezTo>
                      <a:pt x="526" y="4"/>
                      <a:pt x="524" y="3"/>
                      <a:pt x="523" y="4"/>
                    </a:cubicBezTo>
                    <a:cubicBezTo>
                      <a:pt x="518" y="4"/>
                      <a:pt x="513" y="5"/>
                      <a:pt x="508" y="6"/>
                    </a:cubicBezTo>
                    <a:cubicBezTo>
                      <a:pt x="507" y="7"/>
                      <a:pt x="506" y="8"/>
                      <a:pt x="506" y="9"/>
                    </a:cubicBezTo>
                    <a:cubicBezTo>
                      <a:pt x="506" y="11"/>
                      <a:pt x="508" y="12"/>
                      <a:pt x="509" y="11"/>
                    </a:cubicBezTo>
                    <a:close/>
                    <a:moveTo>
                      <a:pt x="480" y="19"/>
                    </a:moveTo>
                    <a:cubicBezTo>
                      <a:pt x="485" y="17"/>
                      <a:pt x="490" y="16"/>
                      <a:pt x="494" y="15"/>
                    </a:cubicBezTo>
                    <a:cubicBezTo>
                      <a:pt x="496" y="14"/>
                      <a:pt x="497" y="13"/>
                      <a:pt x="496" y="12"/>
                    </a:cubicBezTo>
                    <a:cubicBezTo>
                      <a:pt x="496" y="10"/>
                      <a:pt x="495" y="9"/>
                      <a:pt x="493" y="10"/>
                    </a:cubicBezTo>
                    <a:cubicBezTo>
                      <a:pt x="488" y="11"/>
                      <a:pt x="484" y="12"/>
                      <a:pt x="479" y="14"/>
                    </a:cubicBezTo>
                    <a:cubicBezTo>
                      <a:pt x="477" y="14"/>
                      <a:pt x="477" y="16"/>
                      <a:pt x="477" y="17"/>
                    </a:cubicBezTo>
                    <a:cubicBezTo>
                      <a:pt x="477" y="18"/>
                      <a:pt x="479" y="19"/>
                      <a:pt x="480" y="19"/>
                    </a:cubicBezTo>
                    <a:close/>
                    <a:moveTo>
                      <a:pt x="452" y="28"/>
                    </a:moveTo>
                    <a:cubicBezTo>
                      <a:pt x="457" y="26"/>
                      <a:pt x="461" y="25"/>
                      <a:pt x="466" y="23"/>
                    </a:cubicBezTo>
                    <a:cubicBezTo>
                      <a:pt x="467" y="23"/>
                      <a:pt x="468" y="21"/>
                      <a:pt x="467" y="20"/>
                    </a:cubicBezTo>
                    <a:cubicBezTo>
                      <a:pt x="467" y="19"/>
                      <a:pt x="466" y="18"/>
                      <a:pt x="464" y="18"/>
                    </a:cubicBezTo>
                    <a:cubicBezTo>
                      <a:pt x="459" y="20"/>
                      <a:pt x="455" y="22"/>
                      <a:pt x="450" y="24"/>
                    </a:cubicBezTo>
                    <a:cubicBezTo>
                      <a:pt x="449" y="24"/>
                      <a:pt x="448" y="25"/>
                      <a:pt x="449" y="27"/>
                    </a:cubicBezTo>
                    <a:cubicBezTo>
                      <a:pt x="449" y="28"/>
                      <a:pt x="451" y="29"/>
                      <a:pt x="452" y="28"/>
                    </a:cubicBezTo>
                    <a:close/>
                    <a:moveTo>
                      <a:pt x="425" y="40"/>
                    </a:moveTo>
                    <a:cubicBezTo>
                      <a:pt x="429" y="38"/>
                      <a:pt x="434" y="36"/>
                      <a:pt x="438" y="34"/>
                    </a:cubicBezTo>
                    <a:cubicBezTo>
                      <a:pt x="439" y="33"/>
                      <a:pt x="440" y="32"/>
                      <a:pt x="439" y="31"/>
                    </a:cubicBezTo>
                    <a:cubicBezTo>
                      <a:pt x="439" y="29"/>
                      <a:pt x="437" y="29"/>
                      <a:pt x="436" y="29"/>
                    </a:cubicBezTo>
                    <a:cubicBezTo>
                      <a:pt x="431" y="31"/>
                      <a:pt x="427" y="34"/>
                      <a:pt x="422" y="36"/>
                    </a:cubicBezTo>
                    <a:cubicBezTo>
                      <a:pt x="421" y="36"/>
                      <a:pt x="421" y="38"/>
                      <a:pt x="421" y="39"/>
                    </a:cubicBezTo>
                    <a:cubicBezTo>
                      <a:pt x="422" y="40"/>
                      <a:pt x="423" y="41"/>
                      <a:pt x="425" y="40"/>
                    </a:cubicBezTo>
                    <a:close/>
                    <a:moveTo>
                      <a:pt x="399" y="55"/>
                    </a:moveTo>
                    <a:cubicBezTo>
                      <a:pt x="403" y="52"/>
                      <a:pt x="407" y="50"/>
                      <a:pt x="412" y="47"/>
                    </a:cubicBezTo>
                    <a:cubicBezTo>
                      <a:pt x="413" y="47"/>
                      <a:pt x="413" y="45"/>
                      <a:pt x="412" y="44"/>
                    </a:cubicBezTo>
                    <a:cubicBezTo>
                      <a:pt x="412" y="43"/>
                      <a:pt x="410" y="42"/>
                      <a:pt x="409" y="43"/>
                    </a:cubicBezTo>
                    <a:cubicBezTo>
                      <a:pt x="405" y="46"/>
                      <a:pt x="400" y="48"/>
                      <a:pt x="396" y="51"/>
                    </a:cubicBezTo>
                    <a:cubicBezTo>
                      <a:pt x="395" y="52"/>
                      <a:pt x="395" y="53"/>
                      <a:pt x="395" y="54"/>
                    </a:cubicBezTo>
                    <a:cubicBezTo>
                      <a:pt x="396" y="56"/>
                      <a:pt x="398" y="56"/>
                      <a:pt x="399" y="55"/>
                    </a:cubicBezTo>
                    <a:close/>
                    <a:moveTo>
                      <a:pt x="375" y="73"/>
                    </a:moveTo>
                    <a:cubicBezTo>
                      <a:pt x="379" y="70"/>
                      <a:pt x="383" y="67"/>
                      <a:pt x="387" y="64"/>
                    </a:cubicBezTo>
                    <a:cubicBezTo>
                      <a:pt x="388" y="63"/>
                      <a:pt x="388" y="61"/>
                      <a:pt x="387" y="60"/>
                    </a:cubicBezTo>
                    <a:cubicBezTo>
                      <a:pt x="386" y="59"/>
                      <a:pt x="385" y="59"/>
                      <a:pt x="384" y="60"/>
                    </a:cubicBezTo>
                    <a:cubicBezTo>
                      <a:pt x="380" y="63"/>
                      <a:pt x="376" y="66"/>
                      <a:pt x="372" y="69"/>
                    </a:cubicBezTo>
                    <a:cubicBezTo>
                      <a:pt x="371" y="70"/>
                      <a:pt x="371" y="72"/>
                      <a:pt x="372" y="73"/>
                    </a:cubicBezTo>
                    <a:cubicBezTo>
                      <a:pt x="373" y="74"/>
                      <a:pt x="374" y="74"/>
                      <a:pt x="375" y="73"/>
                    </a:cubicBezTo>
                    <a:close/>
                    <a:moveTo>
                      <a:pt x="355" y="95"/>
                    </a:moveTo>
                    <a:cubicBezTo>
                      <a:pt x="358" y="91"/>
                      <a:pt x="361" y="87"/>
                      <a:pt x="365" y="83"/>
                    </a:cubicBezTo>
                    <a:cubicBezTo>
                      <a:pt x="366" y="82"/>
                      <a:pt x="366" y="81"/>
                      <a:pt x="365" y="80"/>
                    </a:cubicBezTo>
                    <a:cubicBezTo>
                      <a:pt x="364" y="79"/>
                      <a:pt x="362" y="79"/>
                      <a:pt x="361" y="80"/>
                    </a:cubicBezTo>
                    <a:cubicBezTo>
                      <a:pt x="358" y="84"/>
                      <a:pt x="354" y="87"/>
                      <a:pt x="351" y="91"/>
                    </a:cubicBezTo>
                    <a:cubicBezTo>
                      <a:pt x="350" y="93"/>
                      <a:pt x="351" y="94"/>
                      <a:pt x="352" y="95"/>
                    </a:cubicBezTo>
                    <a:cubicBezTo>
                      <a:pt x="353" y="96"/>
                      <a:pt x="354" y="96"/>
                      <a:pt x="355" y="95"/>
                    </a:cubicBezTo>
                    <a:close/>
                    <a:moveTo>
                      <a:pt x="340" y="120"/>
                    </a:moveTo>
                    <a:cubicBezTo>
                      <a:pt x="342" y="115"/>
                      <a:pt x="344" y="111"/>
                      <a:pt x="347" y="107"/>
                    </a:cubicBezTo>
                    <a:cubicBezTo>
                      <a:pt x="348" y="105"/>
                      <a:pt x="347" y="104"/>
                      <a:pt x="346" y="103"/>
                    </a:cubicBezTo>
                    <a:cubicBezTo>
                      <a:pt x="345" y="103"/>
                      <a:pt x="343" y="103"/>
                      <a:pt x="343" y="104"/>
                    </a:cubicBezTo>
                    <a:cubicBezTo>
                      <a:pt x="340" y="109"/>
                      <a:pt x="338" y="113"/>
                      <a:pt x="336" y="118"/>
                    </a:cubicBezTo>
                    <a:cubicBezTo>
                      <a:pt x="335" y="119"/>
                      <a:pt x="336" y="120"/>
                      <a:pt x="337" y="121"/>
                    </a:cubicBezTo>
                    <a:cubicBezTo>
                      <a:pt x="338" y="122"/>
                      <a:pt x="340" y="121"/>
                      <a:pt x="340" y="120"/>
                    </a:cubicBezTo>
                    <a:close/>
                    <a:moveTo>
                      <a:pt x="333" y="148"/>
                    </a:moveTo>
                    <a:cubicBezTo>
                      <a:pt x="333" y="143"/>
                      <a:pt x="334" y="138"/>
                      <a:pt x="336" y="134"/>
                    </a:cubicBezTo>
                    <a:cubicBezTo>
                      <a:pt x="336" y="132"/>
                      <a:pt x="335" y="131"/>
                      <a:pt x="334" y="130"/>
                    </a:cubicBezTo>
                    <a:cubicBezTo>
                      <a:pt x="332" y="130"/>
                      <a:pt x="331" y="131"/>
                      <a:pt x="331" y="132"/>
                    </a:cubicBezTo>
                    <a:cubicBezTo>
                      <a:pt x="329" y="137"/>
                      <a:pt x="328" y="142"/>
                      <a:pt x="328" y="147"/>
                    </a:cubicBezTo>
                    <a:cubicBezTo>
                      <a:pt x="328" y="149"/>
                      <a:pt x="329" y="150"/>
                      <a:pt x="330" y="150"/>
                    </a:cubicBezTo>
                    <a:cubicBezTo>
                      <a:pt x="331" y="150"/>
                      <a:pt x="333" y="149"/>
                      <a:pt x="333" y="148"/>
                    </a:cubicBezTo>
                    <a:close/>
                    <a:moveTo>
                      <a:pt x="334" y="177"/>
                    </a:moveTo>
                    <a:cubicBezTo>
                      <a:pt x="333" y="172"/>
                      <a:pt x="333" y="167"/>
                      <a:pt x="332" y="162"/>
                    </a:cubicBezTo>
                    <a:cubicBezTo>
                      <a:pt x="332" y="161"/>
                      <a:pt x="331" y="160"/>
                      <a:pt x="330" y="160"/>
                    </a:cubicBezTo>
                    <a:cubicBezTo>
                      <a:pt x="328" y="160"/>
                      <a:pt x="327" y="161"/>
                      <a:pt x="327" y="163"/>
                    </a:cubicBezTo>
                    <a:cubicBezTo>
                      <a:pt x="328" y="168"/>
                      <a:pt x="328" y="173"/>
                      <a:pt x="329" y="178"/>
                    </a:cubicBezTo>
                    <a:cubicBezTo>
                      <a:pt x="329" y="179"/>
                      <a:pt x="330" y="180"/>
                      <a:pt x="332" y="180"/>
                    </a:cubicBezTo>
                    <a:cubicBezTo>
                      <a:pt x="333" y="180"/>
                      <a:pt x="334" y="178"/>
                      <a:pt x="334" y="177"/>
                    </a:cubicBezTo>
                    <a:close/>
                    <a:moveTo>
                      <a:pt x="333" y="197"/>
                    </a:moveTo>
                    <a:cubicBezTo>
                      <a:pt x="334" y="199"/>
                      <a:pt x="335" y="200"/>
                      <a:pt x="335" y="202"/>
                    </a:cubicBezTo>
                    <a:cubicBezTo>
                      <a:pt x="336" y="203"/>
                      <a:pt x="337" y="204"/>
                      <a:pt x="339" y="203"/>
                    </a:cubicBezTo>
                    <a:cubicBezTo>
                      <a:pt x="340" y="203"/>
                      <a:pt x="341" y="201"/>
                      <a:pt x="340" y="200"/>
                    </a:cubicBezTo>
                    <a:cubicBezTo>
                      <a:pt x="339" y="197"/>
                      <a:pt x="338" y="194"/>
                      <a:pt x="337" y="191"/>
                    </a:cubicBezTo>
                    <a:cubicBezTo>
                      <a:pt x="337" y="190"/>
                      <a:pt x="335" y="189"/>
                      <a:pt x="334" y="190"/>
                    </a:cubicBezTo>
                    <a:cubicBezTo>
                      <a:pt x="333" y="190"/>
                      <a:pt x="332" y="191"/>
                      <a:pt x="332" y="193"/>
                    </a:cubicBezTo>
                    <a:cubicBezTo>
                      <a:pt x="333" y="196"/>
                      <a:pt x="334" y="199"/>
                      <a:pt x="335" y="202"/>
                    </a:cubicBezTo>
                    <a:cubicBezTo>
                      <a:pt x="336" y="202"/>
                      <a:pt x="336" y="203"/>
                      <a:pt x="337" y="203"/>
                    </a:cubicBezTo>
                    <a:cubicBezTo>
                      <a:pt x="337" y="203"/>
                      <a:pt x="338" y="203"/>
                      <a:pt x="339" y="203"/>
                    </a:cubicBezTo>
                    <a:cubicBezTo>
                      <a:pt x="339" y="203"/>
                      <a:pt x="340" y="203"/>
                      <a:pt x="340" y="202"/>
                    </a:cubicBezTo>
                    <a:cubicBezTo>
                      <a:pt x="340" y="201"/>
                      <a:pt x="340" y="201"/>
                      <a:pt x="340" y="200"/>
                    </a:cubicBezTo>
                    <a:cubicBezTo>
                      <a:pt x="339" y="198"/>
                      <a:pt x="339" y="196"/>
                      <a:pt x="337" y="195"/>
                    </a:cubicBezTo>
                    <a:cubicBezTo>
                      <a:pt x="337" y="193"/>
                      <a:pt x="335" y="193"/>
                      <a:pt x="334" y="194"/>
                    </a:cubicBezTo>
                    <a:cubicBezTo>
                      <a:pt x="333" y="194"/>
                      <a:pt x="332" y="196"/>
                      <a:pt x="333" y="197"/>
                    </a:cubicBezTo>
                    <a:close/>
                    <a:moveTo>
                      <a:pt x="311" y="180"/>
                    </a:moveTo>
                    <a:cubicBezTo>
                      <a:pt x="316" y="182"/>
                      <a:pt x="320" y="184"/>
                      <a:pt x="324" y="187"/>
                    </a:cubicBezTo>
                    <a:cubicBezTo>
                      <a:pt x="325" y="188"/>
                      <a:pt x="326" y="188"/>
                      <a:pt x="327" y="187"/>
                    </a:cubicBezTo>
                    <a:cubicBezTo>
                      <a:pt x="328" y="185"/>
                      <a:pt x="328" y="184"/>
                      <a:pt x="327" y="183"/>
                    </a:cubicBezTo>
                    <a:cubicBezTo>
                      <a:pt x="323" y="180"/>
                      <a:pt x="318" y="177"/>
                      <a:pt x="313" y="175"/>
                    </a:cubicBezTo>
                    <a:cubicBezTo>
                      <a:pt x="312" y="175"/>
                      <a:pt x="310" y="175"/>
                      <a:pt x="310" y="177"/>
                    </a:cubicBezTo>
                    <a:cubicBezTo>
                      <a:pt x="309" y="178"/>
                      <a:pt x="310" y="179"/>
                      <a:pt x="311" y="180"/>
                    </a:cubicBezTo>
                    <a:close/>
                    <a:moveTo>
                      <a:pt x="283" y="171"/>
                    </a:moveTo>
                    <a:cubicBezTo>
                      <a:pt x="288" y="172"/>
                      <a:pt x="293" y="173"/>
                      <a:pt x="297" y="175"/>
                    </a:cubicBezTo>
                    <a:cubicBezTo>
                      <a:pt x="299" y="175"/>
                      <a:pt x="300" y="174"/>
                      <a:pt x="300" y="173"/>
                    </a:cubicBezTo>
                    <a:cubicBezTo>
                      <a:pt x="301" y="172"/>
                      <a:pt x="300" y="170"/>
                      <a:pt x="299" y="170"/>
                    </a:cubicBezTo>
                    <a:cubicBezTo>
                      <a:pt x="294" y="169"/>
                      <a:pt x="289" y="167"/>
                      <a:pt x="284" y="166"/>
                    </a:cubicBezTo>
                    <a:cubicBezTo>
                      <a:pt x="283" y="166"/>
                      <a:pt x="281" y="167"/>
                      <a:pt x="281" y="168"/>
                    </a:cubicBezTo>
                    <a:cubicBezTo>
                      <a:pt x="281" y="170"/>
                      <a:pt x="282" y="171"/>
                      <a:pt x="283" y="171"/>
                    </a:cubicBezTo>
                    <a:close/>
                    <a:moveTo>
                      <a:pt x="254" y="167"/>
                    </a:moveTo>
                    <a:cubicBezTo>
                      <a:pt x="259" y="168"/>
                      <a:pt x="263" y="168"/>
                      <a:pt x="268" y="169"/>
                    </a:cubicBezTo>
                    <a:cubicBezTo>
                      <a:pt x="270" y="169"/>
                      <a:pt x="271" y="168"/>
                      <a:pt x="271" y="167"/>
                    </a:cubicBezTo>
                    <a:cubicBezTo>
                      <a:pt x="271" y="165"/>
                      <a:pt x="270" y="164"/>
                      <a:pt x="269" y="164"/>
                    </a:cubicBezTo>
                    <a:cubicBezTo>
                      <a:pt x="264" y="163"/>
                      <a:pt x="259" y="163"/>
                      <a:pt x="254" y="162"/>
                    </a:cubicBezTo>
                    <a:cubicBezTo>
                      <a:pt x="253" y="162"/>
                      <a:pt x="251" y="163"/>
                      <a:pt x="251" y="165"/>
                    </a:cubicBezTo>
                    <a:cubicBezTo>
                      <a:pt x="251" y="166"/>
                      <a:pt x="252" y="167"/>
                      <a:pt x="254" y="167"/>
                    </a:cubicBezTo>
                    <a:close/>
                    <a:moveTo>
                      <a:pt x="224" y="167"/>
                    </a:moveTo>
                    <a:cubicBezTo>
                      <a:pt x="227" y="167"/>
                      <a:pt x="230" y="167"/>
                      <a:pt x="234" y="167"/>
                    </a:cubicBezTo>
                    <a:cubicBezTo>
                      <a:pt x="235" y="167"/>
                      <a:pt x="237" y="167"/>
                      <a:pt x="239" y="167"/>
                    </a:cubicBezTo>
                    <a:cubicBezTo>
                      <a:pt x="240" y="167"/>
                      <a:pt x="241" y="166"/>
                      <a:pt x="241" y="164"/>
                    </a:cubicBezTo>
                    <a:cubicBezTo>
                      <a:pt x="241" y="163"/>
                      <a:pt x="240" y="162"/>
                      <a:pt x="239" y="162"/>
                    </a:cubicBezTo>
                    <a:cubicBezTo>
                      <a:pt x="237" y="162"/>
                      <a:pt x="235" y="162"/>
                      <a:pt x="234" y="162"/>
                    </a:cubicBezTo>
                    <a:cubicBezTo>
                      <a:pt x="230" y="162"/>
                      <a:pt x="227" y="162"/>
                      <a:pt x="224" y="162"/>
                    </a:cubicBezTo>
                    <a:cubicBezTo>
                      <a:pt x="222" y="162"/>
                      <a:pt x="221" y="163"/>
                      <a:pt x="221" y="164"/>
                    </a:cubicBezTo>
                    <a:cubicBezTo>
                      <a:pt x="221" y="166"/>
                      <a:pt x="222" y="167"/>
                      <a:pt x="224" y="167"/>
                    </a:cubicBezTo>
                    <a:close/>
                    <a:moveTo>
                      <a:pt x="195" y="170"/>
                    </a:moveTo>
                    <a:cubicBezTo>
                      <a:pt x="199" y="169"/>
                      <a:pt x="203" y="168"/>
                      <a:pt x="209" y="168"/>
                    </a:cubicBezTo>
                    <a:cubicBezTo>
                      <a:pt x="210" y="168"/>
                      <a:pt x="211" y="166"/>
                      <a:pt x="211" y="165"/>
                    </a:cubicBezTo>
                    <a:cubicBezTo>
                      <a:pt x="211" y="164"/>
                      <a:pt x="210" y="163"/>
                      <a:pt x="209" y="163"/>
                    </a:cubicBezTo>
                    <a:cubicBezTo>
                      <a:pt x="203" y="163"/>
                      <a:pt x="198" y="164"/>
                      <a:pt x="193" y="165"/>
                    </a:cubicBezTo>
                    <a:cubicBezTo>
                      <a:pt x="192" y="166"/>
                      <a:pt x="191" y="167"/>
                      <a:pt x="192" y="168"/>
                    </a:cubicBezTo>
                    <a:cubicBezTo>
                      <a:pt x="192" y="170"/>
                      <a:pt x="193" y="170"/>
                      <a:pt x="195" y="170"/>
                    </a:cubicBezTo>
                    <a:close/>
                    <a:moveTo>
                      <a:pt x="167" y="180"/>
                    </a:moveTo>
                    <a:cubicBezTo>
                      <a:pt x="171" y="178"/>
                      <a:pt x="176" y="176"/>
                      <a:pt x="181" y="174"/>
                    </a:cubicBezTo>
                    <a:cubicBezTo>
                      <a:pt x="182" y="174"/>
                      <a:pt x="182" y="173"/>
                      <a:pt x="182" y="171"/>
                    </a:cubicBezTo>
                    <a:cubicBezTo>
                      <a:pt x="182" y="170"/>
                      <a:pt x="180" y="169"/>
                      <a:pt x="179" y="170"/>
                    </a:cubicBezTo>
                    <a:cubicBezTo>
                      <a:pt x="174" y="171"/>
                      <a:pt x="169" y="173"/>
                      <a:pt x="165" y="175"/>
                    </a:cubicBezTo>
                    <a:cubicBezTo>
                      <a:pt x="163" y="176"/>
                      <a:pt x="163" y="177"/>
                      <a:pt x="164" y="179"/>
                    </a:cubicBezTo>
                    <a:cubicBezTo>
                      <a:pt x="164" y="180"/>
                      <a:pt x="166" y="181"/>
                      <a:pt x="167" y="180"/>
                    </a:cubicBezTo>
                    <a:close/>
                    <a:moveTo>
                      <a:pt x="141" y="195"/>
                    </a:moveTo>
                    <a:cubicBezTo>
                      <a:pt x="145" y="192"/>
                      <a:pt x="149" y="189"/>
                      <a:pt x="154" y="187"/>
                    </a:cubicBezTo>
                    <a:cubicBezTo>
                      <a:pt x="155" y="186"/>
                      <a:pt x="155" y="185"/>
                      <a:pt x="155" y="183"/>
                    </a:cubicBezTo>
                    <a:cubicBezTo>
                      <a:pt x="154" y="182"/>
                      <a:pt x="152" y="182"/>
                      <a:pt x="151" y="182"/>
                    </a:cubicBezTo>
                    <a:cubicBezTo>
                      <a:pt x="147" y="185"/>
                      <a:pt x="142" y="188"/>
                      <a:pt x="138" y="191"/>
                    </a:cubicBezTo>
                    <a:cubicBezTo>
                      <a:pt x="137" y="192"/>
                      <a:pt x="137" y="193"/>
                      <a:pt x="138" y="194"/>
                    </a:cubicBezTo>
                    <a:cubicBezTo>
                      <a:pt x="139" y="195"/>
                      <a:pt x="140" y="196"/>
                      <a:pt x="141" y="195"/>
                    </a:cubicBezTo>
                    <a:close/>
                    <a:moveTo>
                      <a:pt x="120" y="215"/>
                    </a:moveTo>
                    <a:cubicBezTo>
                      <a:pt x="123" y="211"/>
                      <a:pt x="126" y="207"/>
                      <a:pt x="130" y="204"/>
                    </a:cubicBezTo>
                    <a:cubicBezTo>
                      <a:pt x="131" y="203"/>
                      <a:pt x="131" y="202"/>
                      <a:pt x="130" y="201"/>
                    </a:cubicBezTo>
                    <a:cubicBezTo>
                      <a:pt x="129" y="200"/>
                      <a:pt x="128" y="199"/>
                      <a:pt x="127" y="200"/>
                    </a:cubicBezTo>
                    <a:cubicBezTo>
                      <a:pt x="123" y="204"/>
                      <a:pt x="119" y="207"/>
                      <a:pt x="116" y="211"/>
                    </a:cubicBezTo>
                    <a:cubicBezTo>
                      <a:pt x="115" y="212"/>
                      <a:pt x="115" y="214"/>
                      <a:pt x="116" y="215"/>
                    </a:cubicBezTo>
                    <a:cubicBezTo>
                      <a:pt x="117" y="216"/>
                      <a:pt x="119" y="216"/>
                      <a:pt x="120" y="215"/>
                    </a:cubicBezTo>
                    <a:close/>
                    <a:moveTo>
                      <a:pt x="103" y="239"/>
                    </a:moveTo>
                    <a:cubicBezTo>
                      <a:pt x="105" y="234"/>
                      <a:pt x="108" y="230"/>
                      <a:pt x="111" y="226"/>
                    </a:cubicBezTo>
                    <a:cubicBezTo>
                      <a:pt x="111" y="225"/>
                      <a:pt x="111" y="223"/>
                      <a:pt x="110" y="223"/>
                    </a:cubicBezTo>
                    <a:cubicBezTo>
                      <a:pt x="109" y="222"/>
                      <a:pt x="107" y="222"/>
                      <a:pt x="107" y="223"/>
                    </a:cubicBezTo>
                    <a:cubicBezTo>
                      <a:pt x="104" y="228"/>
                      <a:pt x="101" y="232"/>
                      <a:pt x="99" y="236"/>
                    </a:cubicBezTo>
                    <a:cubicBezTo>
                      <a:pt x="98" y="238"/>
                      <a:pt x="98" y="239"/>
                      <a:pt x="100" y="240"/>
                    </a:cubicBezTo>
                    <a:cubicBezTo>
                      <a:pt x="101" y="240"/>
                      <a:pt x="102" y="240"/>
                      <a:pt x="103" y="239"/>
                    </a:cubicBezTo>
                    <a:close/>
                    <a:moveTo>
                      <a:pt x="92" y="266"/>
                    </a:moveTo>
                    <a:cubicBezTo>
                      <a:pt x="94" y="261"/>
                      <a:pt x="95" y="257"/>
                      <a:pt x="97" y="252"/>
                    </a:cubicBezTo>
                    <a:cubicBezTo>
                      <a:pt x="97" y="251"/>
                      <a:pt x="97" y="249"/>
                      <a:pt x="96" y="249"/>
                    </a:cubicBezTo>
                    <a:cubicBezTo>
                      <a:pt x="94" y="248"/>
                      <a:pt x="93" y="249"/>
                      <a:pt x="92" y="250"/>
                    </a:cubicBezTo>
                    <a:cubicBezTo>
                      <a:pt x="90" y="255"/>
                      <a:pt x="89" y="260"/>
                      <a:pt x="87" y="265"/>
                    </a:cubicBezTo>
                    <a:cubicBezTo>
                      <a:pt x="87" y="266"/>
                      <a:pt x="88" y="267"/>
                      <a:pt x="89" y="268"/>
                    </a:cubicBezTo>
                    <a:cubicBezTo>
                      <a:pt x="90" y="268"/>
                      <a:pt x="92" y="267"/>
                      <a:pt x="92" y="266"/>
                    </a:cubicBezTo>
                    <a:close/>
                    <a:moveTo>
                      <a:pt x="87" y="295"/>
                    </a:moveTo>
                    <a:cubicBezTo>
                      <a:pt x="88" y="290"/>
                      <a:pt x="88" y="285"/>
                      <a:pt x="89" y="280"/>
                    </a:cubicBezTo>
                    <a:cubicBezTo>
                      <a:pt x="89" y="279"/>
                      <a:pt x="88" y="278"/>
                      <a:pt x="87" y="278"/>
                    </a:cubicBezTo>
                    <a:cubicBezTo>
                      <a:pt x="86" y="277"/>
                      <a:pt x="84" y="278"/>
                      <a:pt x="84" y="280"/>
                    </a:cubicBezTo>
                    <a:cubicBezTo>
                      <a:pt x="83" y="285"/>
                      <a:pt x="83" y="290"/>
                      <a:pt x="82" y="295"/>
                    </a:cubicBezTo>
                    <a:cubicBezTo>
                      <a:pt x="82" y="296"/>
                      <a:pt x="83" y="297"/>
                      <a:pt x="84" y="297"/>
                    </a:cubicBezTo>
                    <a:cubicBezTo>
                      <a:pt x="86" y="298"/>
                      <a:pt x="87" y="296"/>
                      <a:pt x="87" y="295"/>
                    </a:cubicBezTo>
                    <a:close/>
                    <a:moveTo>
                      <a:pt x="87" y="325"/>
                    </a:moveTo>
                    <a:cubicBezTo>
                      <a:pt x="87" y="320"/>
                      <a:pt x="87" y="315"/>
                      <a:pt x="87" y="310"/>
                    </a:cubicBezTo>
                    <a:cubicBezTo>
                      <a:pt x="87" y="309"/>
                      <a:pt x="85" y="307"/>
                      <a:pt x="84" y="307"/>
                    </a:cubicBezTo>
                    <a:cubicBezTo>
                      <a:pt x="83" y="307"/>
                      <a:pt x="82" y="309"/>
                      <a:pt x="82" y="310"/>
                    </a:cubicBezTo>
                    <a:cubicBezTo>
                      <a:pt x="82" y="315"/>
                      <a:pt x="82" y="320"/>
                      <a:pt x="82" y="325"/>
                    </a:cubicBezTo>
                    <a:cubicBezTo>
                      <a:pt x="82" y="326"/>
                      <a:pt x="84" y="327"/>
                      <a:pt x="85" y="327"/>
                    </a:cubicBezTo>
                    <a:cubicBezTo>
                      <a:pt x="86" y="327"/>
                      <a:pt x="87" y="326"/>
                      <a:pt x="87" y="325"/>
                    </a:cubicBezTo>
                    <a:close/>
                    <a:moveTo>
                      <a:pt x="92" y="354"/>
                    </a:moveTo>
                    <a:cubicBezTo>
                      <a:pt x="91" y="349"/>
                      <a:pt x="90" y="344"/>
                      <a:pt x="89" y="339"/>
                    </a:cubicBezTo>
                    <a:cubicBezTo>
                      <a:pt x="89" y="338"/>
                      <a:pt x="88" y="337"/>
                      <a:pt x="86" y="337"/>
                    </a:cubicBezTo>
                    <a:cubicBezTo>
                      <a:pt x="85" y="338"/>
                      <a:pt x="84" y="339"/>
                      <a:pt x="84" y="340"/>
                    </a:cubicBezTo>
                    <a:cubicBezTo>
                      <a:pt x="85" y="345"/>
                      <a:pt x="86" y="350"/>
                      <a:pt x="87" y="355"/>
                    </a:cubicBezTo>
                    <a:cubicBezTo>
                      <a:pt x="88" y="356"/>
                      <a:pt x="89" y="357"/>
                      <a:pt x="90" y="357"/>
                    </a:cubicBezTo>
                    <a:cubicBezTo>
                      <a:pt x="92" y="357"/>
                      <a:pt x="92" y="355"/>
                      <a:pt x="92" y="354"/>
                    </a:cubicBezTo>
                    <a:close/>
                    <a:moveTo>
                      <a:pt x="101" y="382"/>
                    </a:moveTo>
                    <a:cubicBezTo>
                      <a:pt x="99" y="377"/>
                      <a:pt x="98" y="373"/>
                      <a:pt x="96" y="368"/>
                    </a:cubicBezTo>
                    <a:cubicBezTo>
                      <a:pt x="96" y="367"/>
                      <a:pt x="94" y="366"/>
                      <a:pt x="93" y="367"/>
                    </a:cubicBezTo>
                    <a:cubicBezTo>
                      <a:pt x="92" y="367"/>
                      <a:pt x="91" y="368"/>
                      <a:pt x="91" y="370"/>
                    </a:cubicBezTo>
                    <a:cubicBezTo>
                      <a:pt x="93" y="374"/>
                      <a:pt x="95" y="379"/>
                      <a:pt x="96" y="384"/>
                    </a:cubicBezTo>
                    <a:cubicBezTo>
                      <a:pt x="97" y="385"/>
                      <a:pt x="98" y="386"/>
                      <a:pt x="100" y="385"/>
                    </a:cubicBezTo>
                    <a:cubicBezTo>
                      <a:pt x="101" y="385"/>
                      <a:pt x="102" y="383"/>
                      <a:pt x="101" y="382"/>
                    </a:cubicBezTo>
                    <a:close/>
                    <a:moveTo>
                      <a:pt x="114" y="409"/>
                    </a:moveTo>
                    <a:cubicBezTo>
                      <a:pt x="111" y="405"/>
                      <a:pt x="109" y="400"/>
                      <a:pt x="107" y="396"/>
                    </a:cubicBezTo>
                    <a:cubicBezTo>
                      <a:pt x="106" y="395"/>
                      <a:pt x="105" y="394"/>
                      <a:pt x="104" y="395"/>
                    </a:cubicBezTo>
                    <a:cubicBezTo>
                      <a:pt x="102" y="395"/>
                      <a:pt x="102" y="397"/>
                      <a:pt x="102" y="398"/>
                    </a:cubicBezTo>
                    <a:cubicBezTo>
                      <a:pt x="104" y="402"/>
                      <a:pt x="107" y="407"/>
                      <a:pt x="109" y="411"/>
                    </a:cubicBezTo>
                    <a:cubicBezTo>
                      <a:pt x="110" y="413"/>
                      <a:pt x="111" y="413"/>
                      <a:pt x="113" y="412"/>
                    </a:cubicBezTo>
                    <a:cubicBezTo>
                      <a:pt x="114" y="412"/>
                      <a:pt x="114" y="410"/>
                      <a:pt x="114" y="409"/>
                    </a:cubicBezTo>
                    <a:close/>
                    <a:moveTo>
                      <a:pt x="110" y="432"/>
                    </a:moveTo>
                    <a:cubicBezTo>
                      <a:pt x="114" y="430"/>
                      <a:pt x="117" y="429"/>
                      <a:pt x="121" y="428"/>
                    </a:cubicBezTo>
                    <a:cubicBezTo>
                      <a:pt x="122" y="428"/>
                      <a:pt x="123" y="427"/>
                      <a:pt x="123" y="426"/>
                    </a:cubicBezTo>
                    <a:cubicBezTo>
                      <a:pt x="123" y="426"/>
                      <a:pt x="123" y="425"/>
                      <a:pt x="123" y="424"/>
                    </a:cubicBezTo>
                    <a:cubicBezTo>
                      <a:pt x="122" y="423"/>
                      <a:pt x="122" y="423"/>
                      <a:pt x="121" y="422"/>
                    </a:cubicBezTo>
                    <a:cubicBezTo>
                      <a:pt x="120" y="421"/>
                      <a:pt x="119" y="420"/>
                      <a:pt x="118" y="421"/>
                    </a:cubicBezTo>
                    <a:cubicBezTo>
                      <a:pt x="117" y="422"/>
                      <a:pt x="116" y="423"/>
                      <a:pt x="117" y="424"/>
                    </a:cubicBezTo>
                    <a:cubicBezTo>
                      <a:pt x="117" y="425"/>
                      <a:pt x="118" y="426"/>
                      <a:pt x="118" y="427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20" y="423"/>
                      <a:pt x="120" y="423"/>
                      <a:pt x="120" y="423"/>
                    </a:cubicBezTo>
                    <a:cubicBezTo>
                      <a:pt x="116" y="424"/>
                      <a:pt x="112" y="426"/>
                      <a:pt x="108" y="427"/>
                    </a:cubicBezTo>
                    <a:cubicBezTo>
                      <a:pt x="107" y="428"/>
                      <a:pt x="106" y="429"/>
                      <a:pt x="107" y="430"/>
                    </a:cubicBezTo>
                    <a:cubicBezTo>
                      <a:pt x="107" y="432"/>
                      <a:pt x="109" y="432"/>
                      <a:pt x="110" y="432"/>
                    </a:cubicBezTo>
                    <a:close/>
                    <a:moveTo>
                      <a:pt x="84" y="445"/>
                    </a:moveTo>
                    <a:cubicBezTo>
                      <a:pt x="88" y="443"/>
                      <a:pt x="92" y="440"/>
                      <a:pt x="96" y="438"/>
                    </a:cubicBezTo>
                    <a:cubicBezTo>
                      <a:pt x="98" y="437"/>
                      <a:pt x="98" y="436"/>
                      <a:pt x="97" y="434"/>
                    </a:cubicBezTo>
                    <a:cubicBezTo>
                      <a:pt x="97" y="433"/>
                      <a:pt x="95" y="433"/>
                      <a:pt x="94" y="433"/>
                    </a:cubicBezTo>
                    <a:cubicBezTo>
                      <a:pt x="90" y="436"/>
                      <a:pt x="85" y="438"/>
                      <a:pt x="81" y="441"/>
                    </a:cubicBezTo>
                    <a:cubicBezTo>
                      <a:pt x="80" y="442"/>
                      <a:pt x="79" y="443"/>
                      <a:pt x="80" y="445"/>
                    </a:cubicBezTo>
                    <a:cubicBezTo>
                      <a:pt x="81" y="446"/>
                      <a:pt x="83" y="446"/>
                      <a:pt x="84" y="445"/>
                    </a:cubicBezTo>
                    <a:close/>
                    <a:moveTo>
                      <a:pt x="61" y="464"/>
                    </a:moveTo>
                    <a:cubicBezTo>
                      <a:pt x="64" y="460"/>
                      <a:pt x="68" y="457"/>
                      <a:pt x="72" y="454"/>
                    </a:cubicBezTo>
                    <a:cubicBezTo>
                      <a:pt x="73" y="453"/>
                      <a:pt x="73" y="452"/>
                      <a:pt x="72" y="450"/>
                    </a:cubicBezTo>
                    <a:cubicBezTo>
                      <a:pt x="71" y="449"/>
                      <a:pt x="70" y="449"/>
                      <a:pt x="69" y="450"/>
                    </a:cubicBezTo>
                    <a:cubicBezTo>
                      <a:pt x="65" y="453"/>
                      <a:pt x="61" y="457"/>
                      <a:pt x="57" y="460"/>
                    </a:cubicBezTo>
                    <a:cubicBezTo>
                      <a:pt x="56" y="461"/>
                      <a:pt x="56" y="463"/>
                      <a:pt x="57" y="464"/>
                    </a:cubicBezTo>
                    <a:cubicBezTo>
                      <a:pt x="58" y="465"/>
                      <a:pt x="60" y="465"/>
                      <a:pt x="61" y="464"/>
                    </a:cubicBezTo>
                    <a:close/>
                    <a:moveTo>
                      <a:pt x="41" y="486"/>
                    </a:moveTo>
                    <a:cubicBezTo>
                      <a:pt x="44" y="482"/>
                      <a:pt x="47" y="478"/>
                      <a:pt x="50" y="474"/>
                    </a:cubicBezTo>
                    <a:cubicBezTo>
                      <a:pt x="51" y="473"/>
                      <a:pt x="51" y="472"/>
                      <a:pt x="50" y="471"/>
                    </a:cubicBezTo>
                    <a:cubicBezTo>
                      <a:pt x="49" y="470"/>
                      <a:pt x="48" y="470"/>
                      <a:pt x="47" y="471"/>
                    </a:cubicBezTo>
                    <a:cubicBezTo>
                      <a:pt x="43" y="475"/>
                      <a:pt x="40" y="479"/>
                      <a:pt x="37" y="483"/>
                    </a:cubicBezTo>
                    <a:cubicBezTo>
                      <a:pt x="36" y="484"/>
                      <a:pt x="36" y="486"/>
                      <a:pt x="38" y="486"/>
                    </a:cubicBezTo>
                    <a:cubicBezTo>
                      <a:pt x="39" y="487"/>
                      <a:pt x="40" y="487"/>
                      <a:pt x="41" y="486"/>
                    </a:cubicBezTo>
                    <a:close/>
                    <a:moveTo>
                      <a:pt x="25" y="511"/>
                    </a:moveTo>
                    <a:cubicBezTo>
                      <a:pt x="28" y="507"/>
                      <a:pt x="30" y="502"/>
                      <a:pt x="33" y="498"/>
                    </a:cubicBezTo>
                    <a:cubicBezTo>
                      <a:pt x="33" y="497"/>
                      <a:pt x="33" y="495"/>
                      <a:pt x="32" y="495"/>
                    </a:cubicBezTo>
                    <a:cubicBezTo>
                      <a:pt x="31" y="494"/>
                      <a:pt x="29" y="494"/>
                      <a:pt x="28" y="495"/>
                    </a:cubicBezTo>
                    <a:cubicBezTo>
                      <a:pt x="26" y="500"/>
                      <a:pt x="23" y="504"/>
                      <a:pt x="21" y="509"/>
                    </a:cubicBezTo>
                    <a:cubicBezTo>
                      <a:pt x="20" y="510"/>
                      <a:pt x="21" y="511"/>
                      <a:pt x="22" y="512"/>
                    </a:cubicBezTo>
                    <a:cubicBezTo>
                      <a:pt x="23" y="513"/>
                      <a:pt x="25" y="512"/>
                      <a:pt x="25" y="511"/>
                    </a:cubicBezTo>
                    <a:close/>
                    <a:moveTo>
                      <a:pt x="14" y="538"/>
                    </a:moveTo>
                    <a:cubicBezTo>
                      <a:pt x="15" y="533"/>
                      <a:pt x="17" y="529"/>
                      <a:pt x="19" y="524"/>
                    </a:cubicBezTo>
                    <a:cubicBezTo>
                      <a:pt x="19" y="523"/>
                      <a:pt x="19" y="522"/>
                      <a:pt x="18" y="521"/>
                    </a:cubicBezTo>
                    <a:cubicBezTo>
                      <a:pt x="16" y="520"/>
                      <a:pt x="15" y="521"/>
                      <a:pt x="14" y="522"/>
                    </a:cubicBezTo>
                    <a:cubicBezTo>
                      <a:pt x="12" y="527"/>
                      <a:pt x="10" y="532"/>
                      <a:pt x="9" y="536"/>
                    </a:cubicBezTo>
                    <a:cubicBezTo>
                      <a:pt x="8" y="538"/>
                      <a:pt x="9" y="539"/>
                      <a:pt x="10" y="540"/>
                    </a:cubicBezTo>
                    <a:cubicBezTo>
                      <a:pt x="12" y="540"/>
                      <a:pt x="13" y="539"/>
                      <a:pt x="14" y="538"/>
                    </a:cubicBezTo>
                    <a:close/>
                    <a:moveTo>
                      <a:pt x="7" y="567"/>
                    </a:moveTo>
                    <a:cubicBezTo>
                      <a:pt x="7" y="562"/>
                      <a:pt x="8" y="557"/>
                      <a:pt x="9" y="552"/>
                    </a:cubicBezTo>
                    <a:cubicBezTo>
                      <a:pt x="10" y="551"/>
                      <a:pt x="9" y="550"/>
                      <a:pt x="8" y="549"/>
                    </a:cubicBezTo>
                    <a:cubicBezTo>
                      <a:pt x="6" y="549"/>
                      <a:pt x="5" y="550"/>
                      <a:pt x="5" y="551"/>
                    </a:cubicBezTo>
                    <a:cubicBezTo>
                      <a:pt x="3" y="556"/>
                      <a:pt x="2" y="561"/>
                      <a:pt x="2" y="566"/>
                    </a:cubicBezTo>
                    <a:cubicBezTo>
                      <a:pt x="1" y="567"/>
                      <a:pt x="2" y="569"/>
                      <a:pt x="4" y="569"/>
                    </a:cubicBezTo>
                    <a:cubicBezTo>
                      <a:pt x="5" y="569"/>
                      <a:pt x="6" y="568"/>
                      <a:pt x="7" y="567"/>
                    </a:cubicBezTo>
                    <a:close/>
                    <a:moveTo>
                      <a:pt x="5" y="596"/>
                    </a:moveTo>
                    <a:cubicBezTo>
                      <a:pt x="5" y="594"/>
                      <a:pt x="5" y="592"/>
                      <a:pt x="5" y="590"/>
                    </a:cubicBezTo>
                    <a:cubicBezTo>
                      <a:pt x="5" y="587"/>
                      <a:pt x="5" y="584"/>
                      <a:pt x="5" y="581"/>
                    </a:cubicBezTo>
                    <a:cubicBezTo>
                      <a:pt x="5" y="580"/>
                      <a:pt x="4" y="579"/>
                      <a:pt x="3" y="579"/>
                    </a:cubicBezTo>
                    <a:cubicBezTo>
                      <a:pt x="1" y="579"/>
                      <a:pt x="0" y="580"/>
                      <a:pt x="0" y="581"/>
                    </a:cubicBezTo>
                    <a:cubicBezTo>
                      <a:pt x="0" y="584"/>
                      <a:pt x="0" y="587"/>
                      <a:pt x="0" y="590"/>
                    </a:cubicBezTo>
                    <a:cubicBezTo>
                      <a:pt x="0" y="592"/>
                      <a:pt x="0" y="594"/>
                      <a:pt x="0" y="596"/>
                    </a:cubicBezTo>
                    <a:cubicBezTo>
                      <a:pt x="0" y="598"/>
                      <a:pt x="1" y="599"/>
                      <a:pt x="2" y="599"/>
                    </a:cubicBezTo>
                    <a:cubicBezTo>
                      <a:pt x="4" y="599"/>
                      <a:pt x="5" y="598"/>
                      <a:pt x="5" y="596"/>
                    </a:cubicBezTo>
                    <a:close/>
                    <a:moveTo>
                      <a:pt x="10" y="625"/>
                    </a:moveTo>
                    <a:cubicBezTo>
                      <a:pt x="8" y="620"/>
                      <a:pt x="7" y="616"/>
                      <a:pt x="6" y="611"/>
                    </a:cubicBezTo>
                    <a:cubicBezTo>
                      <a:pt x="6" y="609"/>
                      <a:pt x="5" y="608"/>
                      <a:pt x="3" y="609"/>
                    </a:cubicBezTo>
                    <a:cubicBezTo>
                      <a:pt x="2" y="609"/>
                      <a:pt x="1" y="610"/>
                      <a:pt x="1" y="612"/>
                    </a:cubicBezTo>
                    <a:cubicBezTo>
                      <a:pt x="2" y="617"/>
                      <a:pt x="3" y="622"/>
                      <a:pt x="5" y="627"/>
                    </a:cubicBezTo>
                    <a:cubicBezTo>
                      <a:pt x="5" y="628"/>
                      <a:pt x="6" y="629"/>
                      <a:pt x="8" y="628"/>
                    </a:cubicBezTo>
                    <a:cubicBezTo>
                      <a:pt x="9" y="628"/>
                      <a:pt x="10" y="626"/>
                      <a:pt x="10" y="625"/>
                    </a:cubicBezTo>
                    <a:close/>
                    <a:moveTo>
                      <a:pt x="20" y="653"/>
                    </a:moveTo>
                    <a:cubicBezTo>
                      <a:pt x="18" y="648"/>
                      <a:pt x="16" y="644"/>
                      <a:pt x="14" y="639"/>
                    </a:cubicBezTo>
                    <a:cubicBezTo>
                      <a:pt x="14" y="638"/>
                      <a:pt x="12" y="637"/>
                      <a:pt x="11" y="638"/>
                    </a:cubicBezTo>
                    <a:cubicBezTo>
                      <a:pt x="10" y="638"/>
                      <a:pt x="9" y="640"/>
                      <a:pt x="10" y="641"/>
                    </a:cubicBezTo>
                    <a:cubicBezTo>
                      <a:pt x="12" y="646"/>
                      <a:pt x="14" y="650"/>
                      <a:pt x="16" y="655"/>
                    </a:cubicBezTo>
                    <a:cubicBezTo>
                      <a:pt x="16" y="656"/>
                      <a:pt x="18" y="657"/>
                      <a:pt x="19" y="656"/>
                    </a:cubicBezTo>
                    <a:cubicBezTo>
                      <a:pt x="20" y="655"/>
                      <a:pt x="21" y="654"/>
                      <a:pt x="20" y="653"/>
                    </a:cubicBezTo>
                    <a:close/>
                    <a:moveTo>
                      <a:pt x="36" y="678"/>
                    </a:moveTo>
                    <a:cubicBezTo>
                      <a:pt x="33" y="674"/>
                      <a:pt x="30" y="670"/>
                      <a:pt x="27" y="666"/>
                    </a:cubicBezTo>
                    <a:cubicBezTo>
                      <a:pt x="27" y="664"/>
                      <a:pt x="25" y="664"/>
                      <a:pt x="24" y="665"/>
                    </a:cubicBezTo>
                    <a:cubicBezTo>
                      <a:pt x="23" y="665"/>
                      <a:pt x="22" y="667"/>
                      <a:pt x="23" y="668"/>
                    </a:cubicBezTo>
                    <a:cubicBezTo>
                      <a:pt x="26" y="673"/>
                      <a:pt x="29" y="677"/>
                      <a:pt x="32" y="681"/>
                    </a:cubicBezTo>
                    <a:cubicBezTo>
                      <a:pt x="32" y="682"/>
                      <a:pt x="34" y="682"/>
                      <a:pt x="35" y="681"/>
                    </a:cubicBezTo>
                    <a:cubicBezTo>
                      <a:pt x="36" y="681"/>
                      <a:pt x="36" y="679"/>
                      <a:pt x="36" y="678"/>
                    </a:cubicBezTo>
                    <a:close/>
                    <a:moveTo>
                      <a:pt x="55" y="700"/>
                    </a:moveTo>
                    <a:cubicBezTo>
                      <a:pt x="51" y="697"/>
                      <a:pt x="48" y="693"/>
                      <a:pt x="45" y="689"/>
                    </a:cubicBezTo>
                    <a:cubicBezTo>
                      <a:pt x="44" y="688"/>
                      <a:pt x="42" y="688"/>
                      <a:pt x="41" y="689"/>
                    </a:cubicBezTo>
                    <a:cubicBezTo>
                      <a:pt x="40" y="690"/>
                      <a:pt x="40" y="692"/>
                      <a:pt x="41" y="693"/>
                    </a:cubicBezTo>
                    <a:cubicBezTo>
                      <a:pt x="44" y="697"/>
                      <a:pt x="48" y="700"/>
                      <a:pt x="52" y="704"/>
                    </a:cubicBezTo>
                    <a:cubicBezTo>
                      <a:pt x="53" y="705"/>
                      <a:pt x="54" y="705"/>
                      <a:pt x="55" y="704"/>
                    </a:cubicBezTo>
                    <a:cubicBezTo>
                      <a:pt x="56" y="703"/>
                      <a:pt x="56" y="701"/>
                      <a:pt x="55" y="700"/>
                    </a:cubicBezTo>
                    <a:close/>
                    <a:moveTo>
                      <a:pt x="78" y="718"/>
                    </a:moveTo>
                    <a:cubicBezTo>
                      <a:pt x="74" y="716"/>
                      <a:pt x="70" y="713"/>
                      <a:pt x="66" y="710"/>
                    </a:cubicBezTo>
                    <a:cubicBezTo>
                      <a:pt x="65" y="709"/>
                      <a:pt x="63" y="709"/>
                      <a:pt x="63" y="710"/>
                    </a:cubicBezTo>
                    <a:cubicBezTo>
                      <a:pt x="62" y="711"/>
                      <a:pt x="62" y="713"/>
                      <a:pt x="63" y="714"/>
                    </a:cubicBezTo>
                    <a:cubicBezTo>
                      <a:pt x="67" y="717"/>
                      <a:pt x="71" y="720"/>
                      <a:pt x="75" y="723"/>
                    </a:cubicBezTo>
                    <a:cubicBezTo>
                      <a:pt x="76" y="723"/>
                      <a:pt x="78" y="723"/>
                      <a:pt x="79" y="722"/>
                    </a:cubicBezTo>
                    <a:cubicBezTo>
                      <a:pt x="80" y="721"/>
                      <a:pt x="79" y="719"/>
                      <a:pt x="78" y="718"/>
                    </a:cubicBezTo>
                    <a:close/>
                    <a:moveTo>
                      <a:pt x="104" y="733"/>
                    </a:moveTo>
                    <a:cubicBezTo>
                      <a:pt x="99" y="731"/>
                      <a:pt x="95" y="729"/>
                      <a:pt x="91" y="726"/>
                    </a:cubicBezTo>
                    <a:cubicBezTo>
                      <a:pt x="89" y="726"/>
                      <a:pt x="88" y="726"/>
                      <a:pt x="87" y="727"/>
                    </a:cubicBezTo>
                    <a:cubicBezTo>
                      <a:pt x="87" y="728"/>
                      <a:pt x="87" y="730"/>
                      <a:pt x="88" y="731"/>
                    </a:cubicBezTo>
                    <a:cubicBezTo>
                      <a:pt x="93" y="733"/>
                      <a:pt x="97" y="735"/>
                      <a:pt x="102" y="737"/>
                    </a:cubicBezTo>
                    <a:cubicBezTo>
                      <a:pt x="103" y="738"/>
                      <a:pt x="105" y="737"/>
                      <a:pt x="105" y="736"/>
                    </a:cubicBezTo>
                    <a:cubicBezTo>
                      <a:pt x="106" y="735"/>
                      <a:pt x="105" y="733"/>
                      <a:pt x="104" y="733"/>
                    </a:cubicBezTo>
                    <a:close/>
                    <a:moveTo>
                      <a:pt x="132" y="743"/>
                    </a:moveTo>
                    <a:cubicBezTo>
                      <a:pt x="127" y="742"/>
                      <a:pt x="122" y="740"/>
                      <a:pt x="118" y="738"/>
                    </a:cubicBezTo>
                    <a:cubicBezTo>
                      <a:pt x="116" y="738"/>
                      <a:pt x="115" y="739"/>
                      <a:pt x="114" y="740"/>
                    </a:cubicBezTo>
                    <a:cubicBezTo>
                      <a:pt x="114" y="741"/>
                      <a:pt x="115" y="743"/>
                      <a:pt x="116" y="743"/>
                    </a:cubicBezTo>
                    <a:cubicBezTo>
                      <a:pt x="121" y="745"/>
                      <a:pt x="125" y="746"/>
                      <a:pt x="130" y="748"/>
                    </a:cubicBezTo>
                    <a:cubicBezTo>
                      <a:pt x="132" y="748"/>
                      <a:pt x="133" y="747"/>
                      <a:pt x="133" y="746"/>
                    </a:cubicBezTo>
                    <a:cubicBezTo>
                      <a:pt x="134" y="745"/>
                      <a:pt x="133" y="743"/>
                      <a:pt x="132" y="743"/>
                    </a:cubicBezTo>
                    <a:close/>
                    <a:moveTo>
                      <a:pt x="161" y="749"/>
                    </a:moveTo>
                    <a:cubicBezTo>
                      <a:pt x="156" y="748"/>
                      <a:pt x="151" y="748"/>
                      <a:pt x="146" y="747"/>
                    </a:cubicBezTo>
                    <a:cubicBezTo>
                      <a:pt x="145" y="746"/>
                      <a:pt x="143" y="747"/>
                      <a:pt x="143" y="748"/>
                    </a:cubicBezTo>
                    <a:cubicBezTo>
                      <a:pt x="143" y="750"/>
                      <a:pt x="144" y="751"/>
                      <a:pt x="145" y="751"/>
                    </a:cubicBezTo>
                    <a:cubicBezTo>
                      <a:pt x="150" y="752"/>
                      <a:pt x="155" y="753"/>
                      <a:pt x="160" y="754"/>
                    </a:cubicBezTo>
                    <a:cubicBezTo>
                      <a:pt x="161" y="754"/>
                      <a:pt x="163" y="753"/>
                      <a:pt x="163" y="752"/>
                    </a:cubicBezTo>
                    <a:cubicBezTo>
                      <a:pt x="163" y="750"/>
                      <a:pt x="162" y="749"/>
                      <a:pt x="161" y="749"/>
                    </a:cubicBezTo>
                    <a:close/>
                    <a:moveTo>
                      <a:pt x="190" y="751"/>
                    </a:moveTo>
                    <a:cubicBezTo>
                      <a:pt x="185" y="751"/>
                      <a:pt x="180" y="751"/>
                      <a:pt x="175" y="751"/>
                    </a:cubicBezTo>
                    <a:cubicBezTo>
                      <a:pt x="174" y="750"/>
                      <a:pt x="173" y="751"/>
                      <a:pt x="173" y="753"/>
                    </a:cubicBezTo>
                    <a:cubicBezTo>
                      <a:pt x="173" y="754"/>
                      <a:pt x="174" y="755"/>
                      <a:pt x="175" y="756"/>
                    </a:cubicBezTo>
                    <a:cubicBezTo>
                      <a:pt x="180" y="756"/>
                      <a:pt x="185" y="756"/>
                      <a:pt x="190" y="756"/>
                    </a:cubicBezTo>
                    <a:cubicBezTo>
                      <a:pt x="192" y="756"/>
                      <a:pt x="193" y="755"/>
                      <a:pt x="193" y="754"/>
                    </a:cubicBezTo>
                    <a:cubicBezTo>
                      <a:pt x="193" y="752"/>
                      <a:pt x="192" y="751"/>
                      <a:pt x="190" y="751"/>
                    </a:cubicBezTo>
                    <a:close/>
                    <a:moveTo>
                      <a:pt x="220" y="749"/>
                    </a:moveTo>
                    <a:cubicBezTo>
                      <a:pt x="215" y="750"/>
                      <a:pt x="210" y="750"/>
                      <a:pt x="205" y="751"/>
                    </a:cubicBezTo>
                    <a:cubicBezTo>
                      <a:pt x="204" y="751"/>
                      <a:pt x="203" y="752"/>
                      <a:pt x="203" y="753"/>
                    </a:cubicBezTo>
                    <a:cubicBezTo>
                      <a:pt x="203" y="755"/>
                      <a:pt x="204" y="756"/>
                      <a:pt x="205" y="756"/>
                    </a:cubicBezTo>
                    <a:cubicBezTo>
                      <a:pt x="210" y="755"/>
                      <a:pt x="215" y="755"/>
                      <a:pt x="221" y="754"/>
                    </a:cubicBezTo>
                    <a:cubicBezTo>
                      <a:pt x="222" y="754"/>
                      <a:pt x="223" y="753"/>
                      <a:pt x="223" y="751"/>
                    </a:cubicBezTo>
                    <a:cubicBezTo>
                      <a:pt x="223" y="750"/>
                      <a:pt x="221" y="749"/>
                      <a:pt x="220" y="749"/>
                    </a:cubicBezTo>
                    <a:close/>
                    <a:moveTo>
                      <a:pt x="249" y="744"/>
                    </a:moveTo>
                    <a:cubicBezTo>
                      <a:pt x="244" y="745"/>
                      <a:pt x="239" y="746"/>
                      <a:pt x="235" y="747"/>
                    </a:cubicBezTo>
                    <a:cubicBezTo>
                      <a:pt x="233" y="747"/>
                      <a:pt x="232" y="749"/>
                      <a:pt x="233" y="750"/>
                    </a:cubicBezTo>
                    <a:cubicBezTo>
                      <a:pt x="233" y="751"/>
                      <a:pt x="234" y="752"/>
                      <a:pt x="235" y="752"/>
                    </a:cubicBezTo>
                    <a:cubicBezTo>
                      <a:pt x="240" y="751"/>
                      <a:pt x="245" y="750"/>
                      <a:pt x="250" y="749"/>
                    </a:cubicBezTo>
                    <a:cubicBezTo>
                      <a:pt x="252" y="748"/>
                      <a:pt x="252" y="747"/>
                      <a:pt x="252" y="745"/>
                    </a:cubicBezTo>
                    <a:cubicBezTo>
                      <a:pt x="252" y="744"/>
                      <a:pt x="250" y="743"/>
                      <a:pt x="249" y="744"/>
                    </a:cubicBezTo>
                    <a:close/>
                    <a:moveTo>
                      <a:pt x="245" y="767"/>
                    </a:moveTo>
                    <a:cubicBezTo>
                      <a:pt x="246" y="763"/>
                      <a:pt x="248" y="758"/>
                      <a:pt x="251" y="754"/>
                    </a:cubicBezTo>
                    <a:cubicBezTo>
                      <a:pt x="252" y="753"/>
                      <a:pt x="251" y="751"/>
                      <a:pt x="250" y="751"/>
                    </a:cubicBezTo>
                    <a:cubicBezTo>
                      <a:pt x="249" y="750"/>
                      <a:pt x="247" y="750"/>
                      <a:pt x="247" y="751"/>
                    </a:cubicBezTo>
                    <a:cubicBezTo>
                      <a:pt x="244" y="756"/>
                      <a:pt x="242" y="761"/>
                      <a:pt x="240" y="766"/>
                    </a:cubicBezTo>
                    <a:cubicBezTo>
                      <a:pt x="240" y="767"/>
                      <a:pt x="241" y="768"/>
                      <a:pt x="242" y="769"/>
                    </a:cubicBezTo>
                    <a:cubicBezTo>
                      <a:pt x="243" y="769"/>
                      <a:pt x="245" y="768"/>
                      <a:pt x="245" y="767"/>
                    </a:cubicBezTo>
                    <a:close/>
                    <a:moveTo>
                      <a:pt x="244" y="796"/>
                    </a:moveTo>
                    <a:cubicBezTo>
                      <a:pt x="243" y="791"/>
                      <a:pt x="243" y="787"/>
                      <a:pt x="243" y="783"/>
                    </a:cubicBezTo>
                    <a:cubicBezTo>
                      <a:pt x="243" y="782"/>
                      <a:pt x="243" y="782"/>
                      <a:pt x="243" y="781"/>
                    </a:cubicBezTo>
                    <a:cubicBezTo>
                      <a:pt x="243" y="780"/>
                      <a:pt x="242" y="779"/>
                      <a:pt x="241" y="779"/>
                    </a:cubicBezTo>
                    <a:cubicBezTo>
                      <a:pt x="239" y="779"/>
                      <a:pt x="238" y="780"/>
                      <a:pt x="238" y="781"/>
                    </a:cubicBezTo>
                    <a:cubicBezTo>
                      <a:pt x="238" y="782"/>
                      <a:pt x="238" y="782"/>
                      <a:pt x="238" y="783"/>
                    </a:cubicBezTo>
                    <a:cubicBezTo>
                      <a:pt x="238" y="787"/>
                      <a:pt x="238" y="792"/>
                      <a:pt x="239" y="797"/>
                    </a:cubicBezTo>
                    <a:cubicBezTo>
                      <a:pt x="239" y="798"/>
                      <a:pt x="241" y="799"/>
                      <a:pt x="242" y="799"/>
                    </a:cubicBezTo>
                    <a:cubicBezTo>
                      <a:pt x="243" y="798"/>
                      <a:pt x="244" y="797"/>
                      <a:pt x="244" y="796"/>
                    </a:cubicBezTo>
                    <a:close/>
                    <a:moveTo>
                      <a:pt x="253" y="824"/>
                    </a:moveTo>
                    <a:cubicBezTo>
                      <a:pt x="251" y="819"/>
                      <a:pt x="249" y="814"/>
                      <a:pt x="248" y="810"/>
                    </a:cubicBezTo>
                    <a:cubicBezTo>
                      <a:pt x="247" y="809"/>
                      <a:pt x="246" y="808"/>
                      <a:pt x="245" y="808"/>
                    </a:cubicBezTo>
                    <a:cubicBezTo>
                      <a:pt x="243" y="809"/>
                      <a:pt x="243" y="810"/>
                      <a:pt x="243" y="811"/>
                    </a:cubicBezTo>
                    <a:cubicBezTo>
                      <a:pt x="245" y="816"/>
                      <a:pt x="247" y="821"/>
                      <a:pt x="249" y="826"/>
                    </a:cubicBezTo>
                    <a:cubicBezTo>
                      <a:pt x="249" y="827"/>
                      <a:pt x="251" y="827"/>
                      <a:pt x="252" y="827"/>
                    </a:cubicBezTo>
                    <a:cubicBezTo>
                      <a:pt x="253" y="826"/>
                      <a:pt x="254" y="825"/>
                      <a:pt x="253" y="824"/>
                    </a:cubicBezTo>
                    <a:close/>
                    <a:moveTo>
                      <a:pt x="268" y="849"/>
                    </a:moveTo>
                    <a:cubicBezTo>
                      <a:pt x="265" y="845"/>
                      <a:pt x="263" y="841"/>
                      <a:pt x="260" y="837"/>
                    </a:cubicBezTo>
                    <a:cubicBezTo>
                      <a:pt x="259" y="835"/>
                      <a:pt x="258" y="835"/>
                      <a:pt x="257" y="836"/>
                    </a:cubicBezTo>
                    <a:cubicBezTo>
                      <a:pt x="256" y="836"/>
                      <a:pt x="255" y="838"/>
                      <a:pt x="256" y="839"/>
                    </a:cubicBezTo>
                    <a:cubicBezTo>
                      <a:pt x="258" y="844"/>
                      <a:pt x="261" y="848"/>
                      <a:pt x="264" y="852"/>
                    </a:cubicBezTo>
                    <a:cubicBezTo>
                      <a:pt x="265" y="853"/>
                      <a:pt x="266" y="853"/>
                      <a:pt x="267" y="853"/>
                    </a:cubicBezTo>
                    <a:cubicBezTo>
                      <a:pt x="269" y="852"/>
                      <a:pt x="269" y="850"/>
                      <a:pt x="268" y="849"/>
                    </a:cubicBezTo>
                    <a:close/>
                    <a:moveTo>
                      <a:pt x="286" y="873"/>
                    </a:moveTo>
                    <a:cubicBezTo>
                      <a:pt x="283" y="869"/>
                      <a:pt x="280" y="865"/>
                      <a:pt x="277" y="861"/>
                    </a:cubicBezTo>
                    <a:cubicBezTo>
                      <a:pt x="276" y="860"/>
                      <a:pt x="274" y="860"/>
                      <a:pt x="273" y="861"/>
                    </a:cubicBezTo>
                    <a:cubicBezTo>
                      <a:pt x="272" y="862"/>
                      <a:pt x="272" y="863"/>
                      <a:pt x="273" y="864"/>
                    </a:cubicBezTo>
                    <a:cubicBezTo>
                      <a:pt x="276" y="868"/>
                      <a:pt x="279" y="872"/>
                      <a:pt x="282" y="876"/>
                    </a:cubicBezTo>
                    <a:cubicBezTo>
                      <a:pt x="283" y="877"/>
                      <a:pt x="285" y="877"/>
                      <a:pt x="286" y="876"/>
                    </a:cubicBezTo>
                    <a:cubicBezTo>
                      <a:pt x="287" y="875"/>
                      <a:pt x="287" y="874"/>
                      <a:pt x="286" y="873"/>
                    </a:cubicBezTo>
                    <a:close/>
                    <a:moveTo>
                      <a:pt x="307" y="894"/>
                    </a:moveTo>
                    <a:cubicBezTo>
                      <a:pt x="303" y="891"/>
                      <a:pt x="300" y="887"/>
                      <a:pt x="296" y="884"/>
                    </a:cubicBezTo>
                    <a:cubicBezTo>
                      <a:pt x="295" y="883"/>
                      <a:pt x="294" y="883"/>
                      <a:pt x="293" y="884"/>
                    </a:cubicBezTo>
                    <a:cubicBezTo>
                      <a:pt x="292" y="885"/>
                      <a:pt x="292" y="886"/>
                      <a:pt x="293" y="887"/>
                    </a:cubicBezTo>
                    <a:cubicBezTo>
                      <a:pt x="296" y="891"/>
                      <a:pt x="300" y="895"/>
                      <a:pt x="303" y="898"/>
                    </a:cubicBezTo>
                    <a:cubicBezTo>
                      <a:pt x="305" y="899"/>
                      <a:pt x="306" y="899"/>
                      <a:pt x="307" y="898"/>
                    </a:cubicBezTo>
                    <a:cubicBezTo>
                      <a:pt x="308" y="897"/>
                      <a:pt x="308" y="895"/>
                      <a:pt x="307" y="894"/>
                    </a:cubicBezTo>
                    <a:close/>
                    <a:moveTo>
                      <a:pt x="330" y="913"/>
                    </a:moveTo>
                    <a:cubicBezTo>
                      <a:pt x="326" y="910"/>
                      <a:pt x="322" y="907"/>
                      <a:pt x="318" y="904"/>
                    </a:cubicBezTo>
                    <a:cubicBezTo>
                      <a:pt x="317" y="903"/>
                      <a:pt x="316" y="903"/>
                      <a:pt x="315" y="904"/>
                    </a:cubicBezTo>
                    <a:cubicBezTo>
                      <a:pt x="314" y="905"/>
                      <a:pt x="314" y="907"/>
                      <a:pt x="315" y="908"/>
                    </a:cubicBezTo>
                    <a:cubicBezTo>
                      <a:pt x="319" y="911"/>
                      <a:pt x="323" y="914"/>
                      <a:pt x="327" y="917"/>
                    </a:cubicBezTo>
                    <a:cubicBezTo>
                      <a:pt x="328" y="918"/>
                      <a:pt x="330" y="917"/>
                      <a:pt x="331" y="916"/>
                    </a:cubicBezTo>
                    <a:cubicBezTo>
                      <a:pt x="331" y="915"/>
                      <a:pt x="331" y="914"/>
                      <a:pt x="330" y="913"/>
                    </a:cubicBezTo>
                    <a:close/>
                    <a:moveTo>
                      <a:pt x="355" y="929"/>
                    </a:moveTo>
                    <a:cubicBezTo>
                      <a:pt x="351" y="926"/>
                      <a:pt x="346" y="924"/>
                      <a:pt x="342" y="921"/>
                    </a:cubicBezTo>
                    <a:cubicBezTo>
                      <a:pt x="341" y="920"/>
                      <a:pt x="340" y="921"/>
                      <a:pt x="339" y="922"/>
                    </a:cubicBezTo>
                    <a:cubicBezTo>
                      <a:pt x="338" y="923"/>
                      <a:pt x="338" y="925"/>
                      <a:pt x="340" y="925"/>
                    </a:cubicBezTo>
                    <a:cubicBezTo>
                      <a:pt x="344" y="928"/>
                      <a:pt x="348" y="931"/>
                      <a:pt x="352" y="933"/>
                    </a:cubicBezTo>
                    <a:cubicBezTo>
                      <a:pt x="354" y="934"/>
                      <a:pt x="355" y="934"/>
                      <a:pt x="356" y="932"/>
                    </a:cubicBezTo>
                    <a:cubicBezTo>
                      <a:pt x="357" y="931"/>
                      <a:pt x="356" y="930"/>
                      <a:pt x="355" y="929"/>
                    </a:cubicBezTo>
                    <a:close/>
                    <a:moveTo>
                      <a:pt x="381" y="943"/>
                    </a:moveTo>
                    <a:cubicBezTo>
                      <a:pt x="377" y="941"/>
                      <a:pt x="372" y="939"/>
                      <a:pt x="368" y="936"/>
                    </a:cubicBezTo>
                    <a:cubicBezTo>
                      <a:pt x="367" y="936"/>
                      <a:pt x="365" y="936"/>
                      <a:pt x="365" y="937"/>
                    </a:cubicBezTo>
                    <a:cubicBezTo>
                      <a:pt x="364" y="939"/>
                      <a:pt x="364" y="940"/>
                      <a:pt x="366" y="941"/>
                    </a:cubicBezTo>
                    <a:cubicBezTo>
                      <a:pt x="370" y="943"/>
                      <a:pt x="375" y="945"/>
                      <a:pt x="379" y="947"/>
                    </a:cubicBezTo>
                    <a:cubicBezTo>
                      <a:pt x="380" y="948"/>
                      <a:pt x="382" y="947"/>
                      <a:pt x="382" y="946"/>
                    </a:cubicBezTo>
                    <a:cubicBezTo>
                      <a:pt x="383" y="945"/>
                      <a:pt x="383" y="943"/>
                      <a:pt x="381" y="943"/>
                    </a:cubicBezTo>
                    <a:close/>
                    <a:moveTo>
                      <a:pt x="409" y="954"/>
                    </a:moveTo>
                    <a:cubicBezTo>
                      <a:pt x="404" y="952"/>
                      <a:pt x="400" y="951"/>
                      <a:pt x="395" y="949"/>
                    </a:cubicBezTo>
                    <a:cubicBezTo>
                      <a:pt x="394" y="948"/>
                      <a:pt x="392" y="949"/>
                      <a:pt x="392" y="950"/>
                    </a:cubicBezTo>
                    <a:cubicBezTo>
                      <a:pt x="391" y="951"/>
                      <a:pt x="392" y="953"/>
                      <a:pt x="393" y="953"/>
                    </a:cubicBezTo>
                    <a:cubicBezTo>
                      <a:pt x="398" y="955"/>
                      <a:pt x="402" y="957"/>
                      <a:pt x="407" y="959"/>
                    </a:cubicBezTo>
                    <a:cubicBezTo>
                      <a:pt x="408" y="959"/>
                      <a:pt x="410" y="959"/>
                      <a:pt x="410" y="957"/>
                    </a:cubicBezTo>
                    <a:cubicBezTo>
                      <a:pt x="411" y="956"/>
                      <a:pt x="410" y="955"/>
                      <a:pt x="409" y="954"/>
                    </a:cubicBezTo>
                    <a:close/>
                    <a:moveTo>
                      <a:pt x="437" y="962"/>
                    </a:moveTo>
                    <a:cubicBezTo>
                      <a:pt x="433" y="961"/>
                      <a:pt x="428" y="960"/>
                      <a:pt x="423" y="959"/>
                    </a:cubicBezTo>
                    <a:cubicBezTo>
                      <a:pt x="422" y="958"/>
                      <a:pt x="420" y="959"/>
                      <a:pt x="420" y="960"/>
                    </a:cubicBezTo>
                    <a:cubicBezTo>
                      <a:pt x="420" y="962"/>
                      <a:pt x="420" y="963"/>
                      <a:pt x="422" y="963"/>
                    </a:cubicBezTo>
                    <a:cubicBezTo>
                      <a:pt x="426" y="965"/>
                      <a:pt x="431" y="966"/>
                      <a:pt x="436" y="967"/>
                    </a:cubicBezTo>
                    <a:cubicBezTo>
                      <a:pt x="438" y="967"/>
                      <a:pt x="439" y="967"/>
                      <a:pt x="439" y="965"/>
                    </a:cubicBezTo>
                    <a:cubicBezTo>
                      <a:pt x="440" y="964"/>
                      <a:pt x="439" y="963"/>
                      <a:pt x="437" y="962"/>
                    </a:cubicBezTo>
                    <a:close/>
                    <a:moveTo>
                      <a:pt x="467" y="967"/>
                    </a:moveTo>
                    <a:cubicBezTo>
                      <a:pt x="462" y="966"/>
                      <a:pt x="457" y="966"/>
                      <a:pt x="452" y="965"/>
                    </a:cubicBezTo>
                    <a:cubicBezTo>
                      <a:pt x="451" y="965"/>
                      <a:pt x="449" y="966"/>
                      <a:pt x="449" y="967"/>
                    </a:cubicBezTo>
                    <a:cubicBezTo>
                      <a:pt x="449" y="968"/>
                      <a:pt x="450" y="970"/>
                      <a:pt x="451" y="970"/>
                    </a:cubicBezTo>
                    <a:cubicBezTo>
                      <a:pt x="456" y="971"/>
                      <a:pt x="461" y="971"/>
                      <a:pt x="466" y="972"/>
                    </a:cubicBezTo>
                    <a:cubicBezTo>
                      <a:pt x="468" y="972"/>
                      <a:pt x="469" y="971"/>
                      <a:pt x="469" y="970"/>
                    </a:cubicBezTo>
                    <a:cubicBezTo>
                      <a:pt x="469" y="968"/>
                      <a:pt x="468" y="967"/>
                      <a:pt x="467" y="967"/>
                    </a:cubicBezTo>
                    <a:close/>
                    <a:moveTo>
                      <a:pt x="496" y="967"/>
                    </a:moveTo>
                    <a:cubicBezTo>
                      <a:pt x="494" y="968"/>
                      <a:pt x="491" y="968"/>
                      <a:pt x="488" y="968"/>
                    </a:cubicBezTo>
                    <a:cubicBezTo>
                      <a:pt x="487" y="968"/>
                      <a:pt x="486" y="968"/>
                      <a:pt x="485" y="968"/>
                    </a:cubicBezTo>
                    <a:cubicBezTo>
                      <a:pt x="483" y="968"/>
                      <a:pt x="482" y="968"/>
                      <a:pt x="481" y="968"/>
                    </a:cubicBezTo>
                    <a:cubicBezTo>
                      <a:pt x="480" y="968"/>
                      <a:pt x="479" y="969"/>
                      <a:pt x="479" y="970"/>
                    </a:cubicBezTo>
                    <a:cubicBezTo>
                      <a:pt x="479" y="971"/>
                      <a:pt x="480" y="973"/>
                      <a:pt x="481" y="973"/>
                    </a:cubicBezTo>
                    <a:cubicBezTo>
                      <a:pt x="482" y="973"/>
                      <a:pt x="483" y="973"/>
                      <a:pt x="485" y="973"/>
                    </a:cubicBezTo>
                    <a:cubicBezTo>
                      <a:pt x="486" y="973"/>
                      <a:pt x="487" y="973"/>
                      <a:pt x="489" y="973"/>
                    </a:cubicBezTo>
                    <a:cubicBezTo>
                      <a:pt x="491" y="973"/>
                      <a:pt x="494" y="972"/>
                      <a:pt x="496" y="972"/>
                    </a:cubicBezTo>
                    <a:cubicBezTo>
                      <a:pt x="498" y="972"/>
                      <a:pt x="499" y="971"/>
                      <a:pt x="499" y="970"/>
                    </a:cubicBezTo>
                    <a:cubicBezTo>
                      <a:pt x="499" y="968"/>
                      <a:pt x="498" y="967"/>
                      <a:pt x="496" y="967"/>
                    </a:cubicBezTo>
                    <a:close/>
                    <a:moveTo>
                      <a:pt x="526" y="965"/>
                    </a:moveTo>
                    <a:cubicBezTo>
                      <a:pt x="521" y="965"/>
                      <a:pt x="516" y="966"/>
                      <a:pt x="511" y="966"/>
                    </a:cubicBezTo>
                    <a:cubicBezTo>
                      <a:pt x="510" y="966"/>
                      <a:pt x="509" y="968"/>
                      <a:pt x="509" y="969"/>
                    </a:cubicBezTo>
                    <a:cubicBezTo>
                      <a:pt x="509" y="970"/>
                      <a:pt x="510" y="971"/>
                      <a:pt x="512" y="971"/>
                    </a:cubicBezTo>
                    <a:cubicBezTo>
                      <a:pt x="517" y="971"/>
                      <a:pt x="522" y="970"/>
                      <a:pt x="527" y="969"/>
                    </a:cubicBezTo>
                    <a:cubicBezTo>
                      <a:pt x="528" y="969"/>
                      <a:pt x="529" y="968"/>
                      <a:pt x="529" y="967"/>
                    </a:cubicBezTo>
                    <a:cubicBezTo>
                      <a:pt x="528" y="965"/>
                      <a:pt x="527" y="964"/>
                      <a:pt x="526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707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972205" y="1825965"/>
              <a:ext cx="1224121" cy="325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9" name="Picture 6" descr="Hình minh họa miễn phí về Th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271" y="990787"/>
              <a:ext cx="1220932" cy="1219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2293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37;p5">
            <a:extLst>
              <a:ext uri="{FF2B5EF4-FFF2-40B4-BE49-F238E27FC236}">
                <a16:creationId xmlns:a16="http://schemas.microsoft.com/office/drawing/2014/main" id="{E2B2F5AF-9685-480A-7492-65F08046E82D}"/>
              </a:ext>
            </a:extLst>
          </p:cNvPr>
          <p:cNvSpPr txBox="1"/>
          <p:nvPr/>
        </p:nvSpPr>
        <p:spPr>
          <a:xfrm>
            <a:off x="768843" y="2420312"/>
            <a:ext cx="11292271" cy="278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3000"/>
              </a:lnSpc>
            </a:pP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ts val="3000"/>
              </a:lnSpc>
            </a:pP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7F28CA-C0FB-B7A8-50C8-8A7A6D3587F7}"/>
              </a:ext>
            </a:extLst>
          </p:cNvPr>
          <p:cNvGrpSpPr/>
          <p:nvPr/>
        </p:nvGrpSpPr>
        <p:grpSpPr>
          <a:xfrm>
            <a:off x="4083617" y="389735"/>
            <a:ext cx="4443934" cy="1574701"/>
            <a:chOff x="4114800" y="474427"/>
            <a:chExt cx="4024766" cy="137779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0724A5C-E0D5-57E9-C198-7601D212320E}"/>
                </a:ext>
              </a:extLst>
            </p:cNvPr>
            <p:cNvGrpSpPr/>
            <p:nvPr/>
          </p:nvGrpSpPr>
          <p:grpSpPr>
            <a:xfrm>
              <a:off x="4866821" y="895061"/>
              <a:ext cx="3272745" cy="957157"/>
              <a:chOff x="784588" y="577069"/>
              <a:chExt cx="1240358" cy="642222"/>
            </a:xfrm>
          </p:grpSpPr>
          <p:grpSp>
            <p:nvGrpSpPr>
              <p:cNvPr id="14" name="组合 1483">
                <a:extLst>
                  <a:ext uri="{FF2B5EF4-FFF2-40B4-BE49-F238E27FC236}">
                    <a16:creationId xmlns:a16="http://schemas.microsoft.com/office/drawing/2014/main" id="{E2E56DCC-6A69-A8F7-C7C1-F6887F4FC0F9}"/>
                  </a:ext>
                </a:extLst>
              </p:cNvPr>
              <p:cNvGrpSpPr/>
              <p:nvPr/>
            </p:nvGrpSpPr>
            <p:grpSpPr>
              <a:xfrm>
                <a:off x="784588" y="577069"/>
                <a:ext cx="1240358" cy="642222"/>
                <a:chOff x="28079" y="1041053"/>
                <a:chExt cx="7035801" cy="4776654"/>
              </a:xfrm>
            </p:grpSpPr>
            <p:sp>
              <p:nvSpPr>
                <p:cNvPr id="16" name="Freeform 422">
                  <a:extLst>
                    <a:ext uri="{FF2B5EF4-FFF2-40B4-BE49-F238E27FC236}">
                      <a16:creationId xmlns:a16="http://schemas.microsoft.com/office/drawing/2014/main" id="{08E2323F-9495-BA00-3D51-D8DEBBCF8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776654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Freeform 423">
                  <a:extLst>
                    <a:ext uri="{FF2B5EF4-FFF2-40B4-BE49-F238E27FC236}">
                      <a16:creationId xmlns:a16="http://schemas.microsoft.com/office/drawing/2014/main" id="{44FA83DB-FCAA-D332-4EEB-FB39241CDA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7C2CA7-D952-98D6-B49F-7467C7F6CA9B}"/>
                  </a:ext>
                </a:extLst>
              </p:cNvPr>
              <p:cNvSpPr txBox="1"/>
              <p:nvPr/>
            </p:nvSpPr>
            <p:spPr>
              <a:xfrm>
                <a:off x="857654" y="661955"/>
                <a:ext cx="1111475" cy="415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endParaRPr lang="vi-VN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3" name="Picture 4" descr="Đồ hoạ vector miễn phí của Biểu tượng">
              <a:extLst>
                <a:ext uri="{FF2B5EF4-FFF2-40B4-BE49-F238E27FC236}">
                  <a16:creationId xmlns:a16="http://schemas.microsoft.com/office/drawing/2014/main" id="{333D659D-8E78-6BC9-F547-8445C4B31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74427"/>
              <a:ext cx="1125790" cy="112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oogle Shape;178;p33">
            <a:extLst>
              <a:ext uri="{FF2B5EF4-FFF2-40B4-BE49-F238E27FC236}">
                <a16:creationId xmlns:a16="http://schemas.microsoft.com/office/drawing/2014/main" id="{A1F035E5-E5CC-DAD2-36E6-BF460AC2710C}"/>
              </a:ext>
            </a:extLst>
          </p:cNvPr>
          <p:cNvGrpSpPr/>
          <p:nvPr/>
        </p:nvGrpSpPr>
        <p:grpSpPr>
          <a:xfrm>
            <a:off x="-659" y="3729519"/>
            <a:ext cx="2569197" cy="2979502"/>
            <a:chOff x="347000" y="2571750"/>
            <a:chExt cx="1767550" cy="2473200"/>
          </a:xfrm>
        </p:grpSpPr>
        <p:sp>
          <p:nvSpPr>
            <p:cNvPr id="19" name="Google Shape;179;p33">
              <a:extLst>
                <a:ext uri="{FF2B5EF4-FFF2-40B4-BE49-F238E27FC236}">
                  <a16:creationId xmlns:a16="http://schemas.microsoft.com/office/drawing/2014/main" id="{974B1B73-7C57-5167-47B0-2D0FF754BCAA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0" name="Google Shape;180;p33">
              <a:extLst>
                <a:ext uri="{FF2B5EF4-FFF2-40B4-BE49-F238E27FC236}">
                  <a16:creationId xmlns:a16="http://schemas.microsoft.com/office/drawing/2014/main" id="{CA3F7F23-E546-4F60-CE0A-601B0EDC1424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1" name="Google Shape;181;p33">
              <a:extLst>
                <a:ext uri="{FF2B5EF4-FFF2-40B4-BE49-F238E27FC236}">
                  <a16:creationId xmlns:a16="http://schemas.microsoft.com/office/drawing/2014/main" id="{0C31050F-55E5-57E4-EA96-775FFD94E8E5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2" name="Google Shape;182;p33">
              <a:extLst>
                <a:ext uri="{FF2B5EF4-FFF2-40B4-BE49-F238E27FC236}">
                  <a16:creationId xmlns:a16="http://schemas.microsoft.com/office/drawing/2014/main" id="{74F04E78-E99F-7ECE-7EF3-0AB9EAB6B9B8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3" name="Google Shape;183;p33">
              <a:extLst>
                <a:ext uri="{FF2B5EF4-FFF2-40B4-BE49-F238E27FC236}">
                  <a16:creationId xmlns:a16="http://schemas.microsoft.com/office/drawing/2014/main" id="{3F75A423-236B-9AE8-4475-B11E056CA151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4" name="Google Shape;184;p33">
              <a:extLst>
                <a:ext uri="{FF2B5EF4-FFF2-40B4-BE49-F238E27FC236}">
                  <a16:creationId xmlns:a16="http://schemas.microsoft.com/office/drawing/2014/main" id="{7CB12A9B-216E-F376-AED5-CD122EA20CBB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5" name="Google Shape;185;p33">
              <a:extLst>
                <a:ext uri="{FF2B5EF4-FFF2-40B4-BE49-F238E27FC236}">
                  <a16:creationId xmlns:a16="http://schemas.microsoft.com/office/drawing/2014/main" id="{D9035266-C93C-3595-5D61-4C27AF209C58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6" name="Google Shape;186;p33">
              <a:extLst>
                <a:ext uri="{FF2B5EF4-FFF2-40B4-BE49-F238E27FC236}">
                  <a16:creationId xmlns:a16="http://schemas.microsoft.com/office/drawing/2014/main" id="{F2EA4D09-7BBC-43CD-C2F6-06AC6D9A2720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7" name="Google Shape;187;p33">
              <a:extLst>
                <a:ext uri="{FF2B5EF4-FFF2-40B4-BE49-F238E27FC236}">
                  <a16:creationId xmlns:a16="http://schemas.microsoft.com/office/drawing/2014/main" id="{9B9A12F3-A925-39E1-3E48-BF3385ACEE82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8" name="Google Shape;188;p33">
              <a:extLst>
                <a:ext uri="{FF2B5EF4-FFF2-40B4-BE49-F238E27FC236}">
                  <a16:creationId xmlns:a16="http://schemas.microsoft.com/office/drawing/2014/main" id="{76C7C418-6590-6C20-F7F7-5DC27044D2E8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9" name="Google Shape;189;p33">
              <a:extLst>
                <a:ext uri="{FF2B5EF4-FFF2-40B4-BE49-F238E27FC236}">
                  <a16:creationId xmlns:a16="http://schemas.microsoft.com/office/drawing/2014/main" id="{1D7AF945-B2DA-C96E-3460-9E8EE264A89D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0" name="Google Shape;190;p33">
              <a:extLst>
                <a:ext uri="{FF2B5EF4-FFF2-40B4-BE49-F238E27FC236}">
                  <a16:creationId xmlns:a16="http://schemas.microsoft.com/office/drawing/2014/main" id="{10B6F38F-1082-A390-186A-1E2D6971AA71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1" name="Google Shape;191;p33">
              <a:extLst>
                <a:ext uri="{FF2B5EF4-FFF2-40B4-BE49-F238E27FC236}">
                  <a16:creationId xmlns:a16="http://schemas.microsoft.com/office/drawing/2014/main" id="{FF8B8B29-4396-E392-CF12-47D257A58781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2" name="Google Shape;192;p33">
              <a:extLst>
                <a:ext uri="{FF2B5EF4-FFF2-40B4-BE49-F238E27FC236}">
                  <a16:creationId xmlns:a16="http://schemas.microsoft.com/office/drawing/2014/main" id="{892B468F-EBE3-728F-3B7E-7FE781CF94EF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3" name="Google Shape;193;p33">
              <a:extLst>
                <a:ext uri="{FF2B5EF4-FFF2-40B4-BE49-F238E27FC236}">
                  <a16:creationId xmlns:a16="http://schemas.microsoft.com/office/drawing/2014/main" id="{FCD18AF6-E014-1461-AED5-09B13A8C3B78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4" name="Google Shape;194;p33">
              <a:extLst>
                <a:ext uri="{FF2B5EF4-FFF2-40B4-BE49-F238E27FC236}">
                  <a16:creationId xmlns:a16="http://schemas.microsoft.com/office/drawing/2014/main" id="{6C498E93-D1B1-E9D4-8130-6BF9F2160934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5" name="Google Shape;195;p33">
              <a:extLst>
                <a:ext uri="{FF2B5EF4-FFF2-40B4-BE49-F238E27FC236}">
                  <a16:creationId xmlns:a16="http://schemas.microsoft.com/office/drawing/2014/main" id="{C1A6AEC2-5A40-9DED-2F45-D0BC6C5728C3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6" name="Google Shape;196;p33">
              <a:extLst>
                <a:ext uri="{FF2B5EF4-FFF2-40B4-BE49-F238E27FC236}">
                  <a16:creationId xmlns:a16="http://schemas.microsoft.com/office/drawing/2014/main" id="{FB8DBD24-F50A-C777-CCFC-031763EFA461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7" name="Google Shape;197;p33">
              <a:extLst>
                <a:ext uri="{FF2B5EF4-FFF2-40B4-BE49-F238E27FC236}">
                  <a16:creationId xmlns:a16="http://schemas.microsoft.com/office/drawing/2014/main" id="{EE5D2A2A-BDDA-4552-ADB9-DC684A79BD78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8" name="Google Shape;198;p33">
              <a:extLst>
                <a:ext uri="{FF2B5EF4-FFF2-40B4-BE49-F238E27FC236}">
                  <a16:creationId xmlns:a16="http://schemas.microsoft.com/office/drawing/2014/main" id="{E9D26559-893F-F57E-74FB-A744DED25F34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9" name="Google Shape;199;p33">
              <a:extLst>
                <a:ext uri="{FF2B5EF4-FFF2-40B4-BE49-F238E27FC236}">
                  <a16:creationId xmlns:a16="http://schemas.microsoft.com/office/drawing/2014/main" id="{163F8313-2470-391A-986E-B68ADE67748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0" name="Google Shape;200;p33">
              <a:extLst>
                <a:ext uri="{FF2B5EF4-FFF2-40B4-BE49-F238E27FC236}">
                  <a16:creationId xmlns:a16="http://schemas.microsoft.com/office/drawing/2014/main" id="{2CE8BE55-2D0A-B134-B243-65884244F94A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1" name="Google Shape;201;p33">
              <a:extLst>
                <a:ext uri="{FF2B5EF4-FFF2-40B4-BE49-F238E27FC236}">
                  <a16:creationId xmlns:a16="http://schemas.microsoft.com/office/drawing/2014/main" id="{2BDCBE5D-CC51-FE2F-5D4B-E23BFB9D0116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2" name="Google Shape;202;p33">
              <a:extLst>
                <a:ext uri="{FF2B5EF4-FFF2-40B4-BE49-F238E27FC236}">
                  <a16:creationId xmlns:a16="http://schemas.microsoft.com/office/drawing/2014/main" id="{4710B57E-91FA-F486-5438-80BC13334D2C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3" name="Google Shape;203;p33">
              <a:extLst>
                <a:ext uri="{FF2B5EF4-FFF2-40B4-BE49-F238E27FC236}">
                  <a16:creationId xmlns:a16="http://schemas.microsoft.com/office/drawing/2014/main" id="{7AD47E71-E57F-9BA2-49A6-616590C02BB0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4" name="Google Shape;204;p33">
              <a:extLst>
                <a:ext uri="{FF2B5EF4-FFF2-40B4-BE49-F238E27FC236}">
                  <a16:creationId xmlns:a16="http://schemas.microsoft.com/office/drawing/2014/main" id="{D3DF423A-01AF-6BFC-D39C-DC0C173968CA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5" name="Google Shape;205;p33">
              <a:extLst>
                <a:ext uri="{FF2B5EF4-FFF2-40B4-BE49-F238E27FC236}">
                  <a16:creationId xmlns:a16="http://schemas.microsoft.com/office/drawing/2014/main" id="{9B7D9DB8-AD76-F881-5E5E-0082B35209E7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6" name="Google Shape;206;p33">
              <a:extLst>
                <a:ext uri="{FF2B5EF4-FFF2-40B4-BE49-F238E27FC236}">
                  <a16:creationId xmlns:a16="http://schemas.microsoft.com/office/drawing/2014/main" id="{44127CD3-15EC-E7A2-96ED-3F4D59D7AE41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7" name="Google Shape;207;p33">
              <a:extLst>
                <a:ext uri="{FF2B5EF4-FFF2-40B4-BE49-F238E27FC236}">
                  <a16:creationId xmlns:a16="http://schemas.microsoft.com/office/drawing/2014/main" id="{97E5158A-BC4A-5D2F-8D03-E0938FD0896D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8" name="Google Shape;208;p33">
              <a:extLst>
                <a:ext uri="{FF2B5EF4-FFF2-40B4-BE49-F238E27FC236}">
                  <a16:creationId xmlns:a16="http://schemas.microsoft.com/office/drawing/2014/main" id="{8C227288-9300-F34C-9C12-13AFB04AE3D9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9" name="Google Shape;209;p33">
              <a:extLst>
                <a:ext uri="{FF2B5EF4-FFF2-40B4-BE49-F238E27FC236}">
                  <a16:creationId xmlns:a16="http://schemas.microsoft.com/office/drawing/2014/main" id="{F733FAEE-9B99-E35E-C240-8F2369EAA593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0" name="Google Shape;210;p33">
              <a:extLst>
                <a:ext uri="{FF2B5EF4-FFF2-40B4-BE49-F238E27FC236}">
                  <a16:creationId xmlns:a16="http://schemas.microsoft.com/office/drawing/2014/main" id="{748D2F62-06C8-A977-E6DB-D9A6CCCA99F0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1" name="Google Shape;211;p33">
              <a:extLst>
                <a:ext uri="{FF2B5EF4-FFF2-40B4-BE49-F238E27FC236}">
                  <a16:creationId xmlns:a16="http://schemas.microsoft.com/office/drawing/2014/main" id="{063901D1-3E1E-9439-EBFD-60A32C8F8D8C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2" name="Google Shape;212;p33">
              <a:extLst>
                <a:ext uri="{FF2B5EF4-FFF2-40B4-BE49-F238E27FC236}">
                  <a16:creationId xmlns:a16="http://schemas.microsoft.com/office/drawing/2014/main" id="{A8FB7B07-0128-E29C-3F2B-BD2CF0D1396C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3" name="Google Shape;213;p33">
              <a:extLst>
                <a:ext uri="{FF2B5EF4-FFF2-40B4-BE49-F238E27FC236}">
                  <a16:creationId xmlns:a16="http://schemas.microsoft.com/office/drawing/2014/main" id="{BE346656-4113-3A09-5E74-37CF74B277FE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4" name="Google Shape;214;p33">
              <a:extLst>
                <a:ext uri="{FF2B5EF4-FFF2-40B4-BE49-F238E27FC236}">
                  <a16:creationId xmlns:a16="http://schemas.microsoft.com/office/drawing/2014/main" id="{A93C2F3D-82DD-AAA4-7C0C-7101170FBD0D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5" name="Google Shape;215;p33">
              <a:extLst>
                <a:ext uri="{FF2B5EF4-FFF2-40B4-BE49-F238E27FC236}">
                  <a16:creationId xmlns:a16="http://schemas.microsoft.com/office/drawing/2014/main" id="{CFE4952E-0302-5B22-C487-801E2A50010D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6" name="Google Shape;216;p33">
              <a:extLst>
                <a:ext uri="{FF2B5EF4-FFF2-40B4-BE49-F238E27FC236}">
                  <a16:creationId xmlns:a16="http://schemas.microsoft.com/office/drawing/2014/main" id="{98280CD0-211F-BC7C-E096-95D1CACB4BEB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7" name="Google Shape;217;p33">
              <a:extLst>
                <a:ext uri="{FF2B5EF4-FFF2-40B4-BE49-F238E27FC236}">
                  <a16:creationId xmlns:a16="http://schemas.microsoft.com/office/drawing/2014/main" id="{3B5EB691-CA6E-7EC4-E9FA-57F84CF48875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8" name="Google Shape;218;p33">
              <a:extLst>
                <a:ext uri="{FF2B5EF4-FFF2-40B4-BE49-F238E27FC236}">
                  <a16:creationId xmlns:a16="http://schemas.microsoft.com/office/drawing/2014/main" id="{D519DCBA-55A8-FCE0-E20E-92EC5AFEEDF3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9" name="Google Shape;219;p33">
              <a:extLst>
                <a:ext uri="{FF2B5EF4-FFF2-40B4-BE49-F238E27FC236}">
                  <a16:creationId xmlns:a16="http://schemas.microsoft.com/office/drawing/2014/main" id="{AF1AE92B-8359-AFA1-BE64-7996C31C8089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0" name="Google Shape;220;p33">
              <a:extLst>
                <a:ext uri="{FF2B5EF4-FFF2-40B4-BE49-F238E27FC236}">
                  <a16:creationId xmlns:a16="http://schemas.microsoft.com/office/drawing/2014/main" id="{4AD19042-27CC-CFD6-1C21-6FD15882BD02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1" name="Google Shape;221;p33">
              <a:extLst>
                <a:ext uri="{FF2B5EF4-FFF2-40B4-BE49-F238E27FC236}">
                  <a16:creationId xmlns:a16="http://schemas.microsoft.com/office/drawing/2014/main" id="{23973FA7-F854-1FD2-929D-0D26787C2737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2" name="Google Shape;222;p33">
              <a:extLst>
                <a:ext uri="{FF2B5EF4-FFF2-40B4-BE49-F238E27FC236}">
                  <a16:creationId xmlns:a16="http://schemas.microsoft.com/office/drawing/2014/main" id="{B7A3A4AF-AABA-04DD-EC35-CBE2EA2C97A1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3" name="Google Shape;223;p33">
              <a:extLst>
                <a:ext uri="{FF2B5EF4-FFF2-40B4-BE49-F238E27FC236}">
                  <a16:creationId xmlns:a16="http://schemas.microsoft.com/office/drawing/2014/main" id="{180E2572-F5EA-24F7-4432-A4E55D738234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4" name="Google Shape;224;p33">
              <a:extLst>
                <a:ext uri="{FF2B5EF4-FFF2-40B4-BE49-F238E27FC236}">
                  <a16:creationId xmlns:a16="http://schemas.microsoft.com/office/drawing/2014/main" id="{A0688416-FC22-438B-9E5A-87401CE59B44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5" name="Google Shape;225;p33">
              <a:extLst>
                <a:ext uri="{FF2B5EF4-FFF2-40B4-BE49-F238E27FC236}">
                  <a16:creationId xmlns:a16="http://schemas.microsoft.com/office/drawing/2014/main" id="{F86C5F5C-0077-758A-16EF-78B54196515E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6" name="Google Shape;226;p33">
              <a:extLst>
                <a:ext uri="{FF2B5EF4-FFF2-40B4-BE49-F238E27FC236}">
                  <a16:creationId xmlns:a16="http://schemas.microsoft.com/office/drawing/2014/main" id="{B07AE4DA-69D0-97BF-B00A-103686EFD15D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</p:grpSp>
      <p:pic>
        <p:nvPicPr>
          <p:cNvPr id="67" name="PA_图片 12">
            <a:extLst>
              <a:ext uri="{FF2B5EF4-FFF2-40B4-BE49-F238E27FC236}">
                <a16:creationId xmlns:a16="http://schemas.microsoft.com/office/drawing/2014/main" id="{6B3057D5-9120-13EA-69A7-0A4CE6013E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06" y="4721257"/>
            <a:ext cx="2198959" cy="18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4291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" descr="Start On Country Road Stock Photo (Edit Now) 243588706"/>
          <p:cNvSpPr/>
          <p:nvPr/>
        </p:nvSpPr>
        <p:spPr>
          <a:xfrm>
            <a:off x="5917097" y="348863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>
              <a:solidFill>
                <a:schemeClr val="dk1"/>
              </a:solidFill>
            </a:endParaRPr>
          </a:p>
        </p:txBody>
      </p:sp>
      <p:sp>
        <p:nvSpPr>
          <p:cNvPr id="1002" name="Google Shape;1002;p3" descr="Start On Country Road Stock Photo (Edit Now) 243588706"/>
          <p:cNvSpPr/>
          <p:nvPr/>
        </p:nvSpPr>
        <p:spPr>
          <a:xfrm>
            <a:off x="6069497" y="364103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>
              <a:solidFill>
                <a:schemeClr val="dk1"/>
              </a:solidFill>
            </a:endParaRPr>
          </a:p>
        </p:txBody>
      </p:sp>
      <p:sp>
        <p:nvSpPr>
          <p:cNvPr id="2" name="Left Arrow 1">
            <a:hlinkClick r:id="rId6" action="ppaction://hlinksldjump"/>
          </p:cNvPr>
          <p:cNvSpPr/>
          <p:nvPr/>
        </p:nvSpPr>
        <p:spPr>
          <a:xfrm>
            <a:off x="9763847" y="324737"/>
            <a:ext cx="1881100" cy="8064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TRỞ LẠI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1" y="28723"/>
            <a:ext cx="2794571" cy="1348014"/>
            <a:chOff x="75971" y="1051852"/>
            <a:chExt cx="2087356" cy="1038077"/>
          </a:xfrm>
        </p:grpSpPr>
        <p:grpSp>
          <p:nvGrpSpPr>
            <p:cNvPr id="11" name="Group 10"/>
            <p:cNvGrpSpPr/>
            <p:nvPr/>
          </p:nvGrpSpPr>
          <p:grpSpPr>
            <a:xfrm>
              <a:off x="762000" y="1425879"/>
              <a:ext cx="1401327" cy="664050"/>
              <a:chOff x="5507432" y="3371212"/>
              <a:chExt cx="3674668" cy="1857615"/>
            </a:xfrm>
          </p:grpSpPr>
          <p:grpSp>
            <p:nvGrpSpPr>
              <p:cNvPr id="13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5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723896" y="3850530"/>
                <a:ext cx="3292840" cy="994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</a:t>
                </a:r>
                <a:r>
                  <a:rPr lang="en-US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endPara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2" descr="Đồ hoạ vector miễn phí của Phi trườ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" y="1051852"/>
              <a:ext cx="923966" cy="9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9576F30-1B15-256B-E451-1B759592E4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76" y="1744090"/>
            <a:ext cx="3601062" cy="350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478894-4245-0B01-DFD6-C45F93461B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29" y="1776075"/>
            <a:ext cx="3864066" cy="340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Nhac-nen">
            <a:hlinkClick r:id="" action="ppaction://media"/>
            <a:extLst>
              <a:ext uri="{FF2B5EF4-FFF2-40B4-BE49-F238E27FC236}">
                <a16:creationId xmlns:a16="http://schemas.microsoft.com/office/drawing/2014/main" id="{EFDA59E7-17A6-80B4-9D08-17F472010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2800" y="174372"/>
            <a:ext cx="406400" cy="40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1B8DD3-22F6-674E-3E48-100C5E543FFF}"/>
              </a:ext>
            </a:extLst>
          </p:cNvPr>
          <p:cNvSpPr txBox="1"/>
          <p:nvPr/>
        </p:nvSpPr>
        <p:spPr>
          <a:xfrm>
            <a:off x="4376791" y="5568594"/>
            <a:ext cx="42637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17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0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37;p5">
            <a:extLst>
              <a:ext uri="{FF2B5EF4-FFF2-40B4-BE49-F238E27FC236}">
                <a16:creationId xmlns:a16="http://schemas.microsoft.com/office/drawing/2014/main" id="{E2B2F5AF-9685-480A-7492-65F08046E82D}"/>
              </a:ext>
            </a:extLst>
          </p:cNvPr>
          <p:cNvSpPr txBox="1"/>
          <p:nvPr/>
        </p:nvSpPr>
        <p:spPr>
          <a:xfrm>
            <a:off x="1078787" y="1803863"/>
            <a:ext cx="10798139" cy="432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  <a:p>
            <a:pPr algn="ctr">
              <a:lnSpc>
                <a:spcPts val="3000"/>
              </a:lnSpc>
            </a:pP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lnSpc>
                <a:spcPts val="3000"/>
              </a:lnSpc>
              <a:buFontTx/>
              <a:buChar char="-"/>
            </a:pP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3000"/>
              </a:lnSpc>
            </a:pP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3000"/>
              </a:lnSpc>
            </a:pP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3000"/>
              </a:lnSpc>
            </a:pP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7F28CA-C0FB-B7A8-50C8-8A7A6D3587F7}"/>
              </a:ext>
            </a:extLst>
          </p:cNvPr>
          <p:cNvGrpSpPr/>
          <p:nvPr/>
        </p:nvGrpSpPr>
        <p:grpSpPr>
          <a:xfrm>
            <a:off x="4083617" y="204804"/>
            <a:ext cx="4443934" cy="1574701"/>
            <a:chOff x="4114800" y="474427"/>
            <a:chExt cx="4024766" cy="137779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0724A5C-E0D5-57E9-C198-7601D212320E}"/>
                </a:ext>
              </a:extLst>
            </p:cNvPr>
            <p:cNvGrpSpPr/>
            <p:nvPr/>
          </p:nvGrpSpPr>
          <p:grpSpPr>
            <a:xfrm>
              <a:off x="4866821" y="895061"/>
              <a:ext cx="3272745" cy="957157"/>
              <a:chOff x="784588" y="577069"/>
              <a:chExt cx="1240358" cy="642222"/>
            </a:xfrm>
          </p:grpSpPr>
          <p:grpSp>
            <p:nvGrpSpPr>
              <p:cNvPr id="14" name="组合 1483">
                <a:extLst>
                  <a:ext uri="{FF2B5EF4-FFF2-40B4-BE49-F238E27FC236}">
                    <a16:creationId xmlns:a16="http://schemas.microsoft.com/office/drawing/2014/main" id="{E2E56DCC-6A69-A8F7-C7C1-F6887F4FC0F9}"/>
                  </a:ext>
                </a:extLst>
              </p:cNvPr>
              <p:cNvGrpSpPr/>
              <p:nvPr/>
            </p:nvGrpSpPr>
            <p:grpSpPr>
              <a:xfrm>
                <a:off x="784588" y="577069"/>
                <a:ext cx="1240358" cy="642222"/>
                <a:chOff x="28079" y="1041053"/>
                <a:chExt cx="7035801" cy="4776654"/>
              </a:xfrm>
            </p:grpSpPr>
            <p:sp>
              <p:nvSpPr>
                <p:cNvPr id="16" name="Freeform 422">
                  <a:extLst>
                    <a:ext uri="{FF2B5EF4-FFF2-40B4-BE49-F238E27FC236}">
                      <a16:creationId xmlns:a16="http://schemas.microsoft.com/office/drawing/2014/main" id="{08E2323F-9495-BA00-3D51-D8DEBBCF8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776654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Freeform 423">
                  <a:extLst>
                    <a:ext uri="{FF2B5EF4-FFF2-40B4-BE49-F238E27FC236}">
                      <a16:creationId xmlns:a16="http://schemas.microsoft.com/office/drawing/2014/main" id="{44FA83DB-FCAA-D332-4EEB-FB39241CDA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7C2CA7-D952-98D6-B49F-7467C7F6CA9B}"/>
                  </a:ext>
                </a:extLst>
              </p:cNvPr>
              <p:cNvSpPr txBox="1"/>
              <p:nvPr/>
            </p:nvSpPr>
            <p:spPr>
              <a:xfrm>
                <a:off x="857654" y="722269"/>
                <a:ext cx="1111475" cy="32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 dẫn tự học</a:t>
                </a:r>
              </a:p>
            </p:txBody>
          </p:sp>
        </p:grpSp>
        <p:pic>
          <p:nvPicPr>
            <p:cNvPr id="13" name="Picture 4" descr="Đồ hoạ vector miễn phí của Biểu tượng">
              <a:extLst>
                <a:ext uri="{FF2B5EF4-FFF2-40B4-BE49-F238E27FC236}">
                  <a16:creationId xmlns:a16="http://schemas.microsoft.com/office/drawing/2014/main" id="{333D659D-8E78-6BC9-F547-8445C4B31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74427"/>
              <a:ext cx="1125790" cy="112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oogle Shape;178;p33">
            <a:extLst>
              <a:ext uri="{FF2B5EF4-FFF2-40B4-BE49-F238E27FC236}">
                <a16:creationId xmlns:a16="http://schemas.microsoft.com/office/drawing/2014/main" id="{A1F035E5-E5CC-DAD2-36E6-BF460AC2710C}"/>
              </a:ext>
            </a:extLst>
          </p:cNvPr>
          <p:cNvGrpSpPr/>
          <p:nvPr/>
        </p:nvGrpSpPr>
        <p:grpSpPr>
          <a:xfrm>
            <a:off x="-659" y="3729519"/>
            <a:ext cx="2569197" cy="2979502"/>
            <a:chOff x="347000" y="2571750"/>
            <a:chExt cx="1767550" cy="2473200"/>
          </a:xfrm>
        </p:grpSpPr>
        <p:sp>
          <p:nvSpPr>
            <p:cNvPr id="19" name="Google Shape;179;p33">
              <a:extLst>
                <a:ext uri="{FF2B5EF4-FFF2-40B4-BE49-F238E27FC236}">
                  <a16:creationId xmlns:a16="http://schemas.microsoft.com/office/drawing/2014/main" id="{974B1B73-7C57-5167-47B0-2D0FF754BCAA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0" name="Google Shape;180;p33">
              <a:extLst>
                <a:ext uri="{FF2B5EF4-FFF2-40B4-BE49-F238E27FC236}">
                  <a16:creationId xmlns:a16="http://schemas.microsoft.com/office/drawing/2014/main" id="{CA3F7F23-E546-4F60-CE0A-601B0EDC1424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1" name="Google Shape;181;p33">
              <a:extLst>
                <a:ext uri="{FF2B5EF4-FFF2-40B4-BE49-F238E27FC236}">
                  <a16:creationId xmlns:a16="http://schemas.microsoft.com/office/drawing/2014/main" id="{0C31050F-55E5-57E4-EA96-775FFD94E8E5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2" name="Google Shape;182;p33">
              <a:extLst>
                <a:ext uri="{FF2B5EF4-FFF2-40B4-BE49-F238E27FC236}">
                  <a16:creationId xmlns:a16="http://schemas.microsoft.com/office/drawing/2014/main" id="{74F04E78-E99F-7ECE-7EF3-0AB9EAB6B9B8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3" name="Google Shape;183;p33">
              <a:extLst>
                <a:ext uri="{FF2B5EF4-FFF2-40B4-BE49-F238E27FC236}">
                  <a16:creationId xmlns:a16="http://schemas.microsoft.com/office/drawing/2014/main" id="{3F75A423-236B-9AE8-4475-B11E056CA151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4" name="Google Shape;184;p33">
              <a:extLst>
                <a:ext uri="{FF2B5EF4-FFF2-40B4-BE49-F238E27FC236}">
                  <a16:creationId xmlns:a16="http://schemas.microsoft.com/office/drawing/2014/main" id="{7CB12A9B-216E-F376-AED5-CD122EA20CBB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5" name="Google Shape;185;p33">
              <a:extLst>
                <a:ext uri="{FF2B5EF4-FFF2-40B4-BE49-F238E27FC236}">
                  <a16:creationId xmlns:a16="http://schemas.microsoft.com/office/drawing/2014/main" id="{D9035266-C93C-3595-5D61-4C27AF209C58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6" name="Google Shape;186;p33">
              <a:extLst>
                <a:ext uri="{FF2B5EF4-FFF2-40B4-BE49-F238E27FC236}">
                  <a16:creationId xmlns:a16="http://schemas.microsoft.com/office/drawing/2014/main" id="{F2EA4D09-7BBC-43CD-C2F6-06AC6D9A2720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7" name="Google Shape;187;p33">
              <a:extLst>
                <a:ext uri="{FF2B5EF4-FFF2-40B4-BE49-F238E27FC236}">
                  <a16:creationId xmlns:a16="http://schemas.microsoft.com/office/drawing/2014/main" id="{9B9A12F3-A925-39E1-3E48-BF3385ACEE82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8" name="Google Shape;188;p33">
              <a:extLst>
                <a:ext uri="{FF2B5EF4-FFF2-40B4-BE49-F238E27FC236}">
                  <a16:creationId xmlns:a16="http://schemas.microsoft.com/office/drawing/2014/main" id="{76C7C418-6590-6C20-F7F7-5DC27044D2E8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9" name="Google Shape;189;p33">
              <a:extLst>
                <a:ext uri="{FF2B5EF4-FFF2-40B4-BE49-F238E27FC236}">
                  <a16:creationId xmlns:a16="http://schemas.microsoft.com/office/drawing/2014/main" id="{1D7AF945-B2DA-C96E-3460-9E8EE264A89D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0" name="Google Shape;190;p33">
              <a:extLst>
                <a:ext uri="{FF2B5EF4-FFF2-40B4-BE49-F238E27FC236}">
                  <a16:creationId xmlns:a16="http://schemas.microsoft.com/office/drawing/2014/main" id="{10B6F38F-1082-A390-186A-1E2D6971AA71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1" name="Google Shape;191;p33">
              <a:extLst>
                <a:ext uri="{FF2B5EF4-FFF2-40B4-BE49-F238E27FC236}">
                  <a16:creationId xmlns:a16="http://schemas.microsoft.com/office/drawing/2014/main" id="{FF8B8B29-4396-E392-CF12-47D257A58781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2" name="Google Shape;192;p33">
              <a:extLst>
                <a:ext uri="{FF2B5EF4-FFF2-40B4-BE49-F238E27FC236}">
                  <a16:creationId xmlns:a16="http://schemas.microsoft.com/office/drawing/2014/main" id="{892B468F-EBE3-728F-3B7E-7FE781CF94EF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3" name="Google Shape;193;p33">
              <a:extLst>
                <a:ext uri="{FF2B5EF4-FFF2-40B4-BE49-F238E27FC236}">
                  <a16:creationId xmlns:a16="http://schemas.microsoft.com/office/drawing/2014/main" id="{FCD18AF6-E014-1461-AED5-09B13A8C3B78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4" name="Google Shape;194;p33">
              <a:extLst>
                <a:ext uri="{FF2B5EF4-FFF2-40B4-BE49-F238E27FC236}">
                  <a16:creationId xmlns:a16="http://schemas.microsoft.com/office/drawing/2014/main" id="{6C498E93-D1B1-E9D4-8130-6BF9F2160934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5" name="Google Shape;195;p33">
              <a:extLst>
                <a:ext uri="{FF2B5EF4-FFF2-40B4-BE49-F238E27FC236}">
                  <a16:creationId xmlns:a16="http://schemas.microsoft.com/office/drawing/2014/main" id="{C1A6AEC2-5A40-9DED-2F45-D0BC6C5728C3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6" name="Google Shape;196;p33">
              <a:extLst>
                <a:ext uri="{FF2B5EF4-FFF2-40B4-BE49-F238E27FC236}">
                  <a16:creationId xmlns:a16="http://schemas.microsoft.com/office/drawing/2014/main" id="{FB8DBD24-F50A-C777-CCFC-031763EFA461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7" name="Google Shape;197;p33">
              <a:extLst>
                <a:ext uri="{FF2B5EF4-FFF2-40B4-BE49-F238E27FC236}">
                  <a16:creationId xmlns:a16="http://schemas.microsoft.com/office/drawing/2014/main" id="{EE5D2A2A-BDDA-4552-ADB9-DC684A79BD78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8" name="Google Shape;198;p33">
              <a:extLst>
                <a:ext uri="{FF2B5EF4-FFF2-40B4-BE49-F238E27FC236}">
                  <a16:creationId xmlns:a16="http://schemas.microsoft.com/office/drawing/2014/main" id="{E9D26559-893F-F57E-74FB-A744DED25F34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9" name="Google Shape;199;p33">
              <a:extLst>
                <a:ext uri="{FF2B5EF4-FFF2-40B4-BE49-F238E27FC236}">
                  <a16:creationId xmlns:a16="http://schemas.microsoft.com/office/drawing/2014/main" id="{163F8313-2470-391A-986E-B68ADE67748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0" name="Google Shape;200;p33">
              <a:extLst>
                <a:ext uri="{FF2B5EF4-FFF2-40B4-BE49-F238E27FC236}">
                  <a16:creationId xmlns:a16="http://schemas.microsoft.com/office/drawing/2014/main" id="{2CE8BE55-2D0A-B134-B243-65884244F94A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1" name="Google Shape;201;p33">
              <a:extLst>
                <a:ext uri="{FF2B5EF4-FFF2-40B4-BE49-F238E27FC236}">
                  <a16:creationId xmlns:a16="http://schemas.microsoft.com/office/drawing/2014/main" id="{2BDCBE5D-CC51-FE2F-5D4B-E23BFB9D0116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2" name="Google Shape;202;p33">
              <a:extLst>
                <a:ext uri="{FF2B5EF4-FFF2-40B4-BE49-F238E27FC236}">
                  <a16:creationId xmlns:a16="http://schemas.microsoft.com/office/drawing/2014/main" id="{4710B57E-91FA-F486-5438-80BC13334D2C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3" name="Google Shape;203;p33">
              <a:extLst>
                <a:ext uri="{FF2B5EF4-FFF2-40B4-BE49-F238E27FC236}">
                  <a16:creationId xmlns:a16="http://schemas.microsoft.com/office/drawing/2014/main" id="{7AD47E71-E57F-9BA2-49A6-616590C02BB0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4" name="Google Shape;204;p33">
              <a:extLst>
                <a:ext uri="{FF2B5EF4-FFF2-40B4-BE49-F238E27FC236}">
                  <a16:creationId xmlns:a16="http://schemas.microsoft.com/office/drawing/2014/main" id="{D3DF423A-01AF-6BFC-D39C-DC0C173968CA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5" name="Google Shape;205;p33">
              <a:extLst>
                <a:ext uri="{FF2B5EF4-FFF2-40B4-BE49-F238E27FC236}">
                  <a16:creationId xmlns:a16="http://schemas.microsoft.com/office/drawing/2014/main" id="{9B7D9DB8-AD76-F881-5E5E-0082B35209E7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6" name="Google Shape;206;p33">
              <a:extLst>
                <a:ext uri="{FF2B5EF4-FFF2-40B4-BE49-F238E27FC236}">
                  <a16:creationId xmlns:a16="http://schemas.microsoft.com/office/drawing/2014/main" id="{44127CD3-15EC-E7A2-96ED-3F4D59D7AE41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7" name="Google Shape;207;p33">
              <a:extLst>
                <a:ext uri="{FF2B5EF4-FFF2-40B4-BE49-F238E27FC236}">
                  <a16:creationId xmlns:a16="http://schemas.microsoft.com/office/drawing/2014/main" id="{97E5158A-BC4A-5D2F-8D03-E0938FD0896D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8" name="Google Shape;208;p33">
              <a:extLst>
                <a:ext uri="{FF2B5EF4-FFF2-40B4-BE49-F238E27FC236}">
                  <a16:creationId xmlns:a16="http://schemas.microsoft.com/office/drawing/2014/main" id="{8C227288-9300-F34C-9C12-13AFB04AE3D9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9" name="Google Shape;209;p33">
              <a:extLst>
                <a:ext uri="{FF2B5EF4-FFF2-40B4-BE49-F238E27FC236}">
                  <a16:creationId xmlns:a16="http://schemas.microsoft.com/office/drawing/2014/main" id="{F733FAEE-9B99-E35E-C240-8F2369EAA593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0" name="Google Shape;210;p33">
              <a:extLst>
                <a:ext uri="{FF2B5EF4-FFF2-40B4-BE49-F238E27FC236}">
                  <a16:creationId xmlns:a16="http://schemas.microsoft.com/office/drawing/2014/main" id="{748D2F62-06C8-A977-E6DB-D9A6CCCA99F0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1" name="Google Shape;211;p33">
              <a:extLst>
                <a:ext uri="{FF2B5EF4-FFF2-40B4-BE49-F238E27FC236}">
                  <a16:creationId xmlns:a16="http://schemas.microsoft.com/office/drawing/2014/main" id="{063901D1-3E1E-9439-EBFD-60A32C8F8D8C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2" name="Google Shape;212;p33">
              <a:extLst>
                <a:ext uri="{FF2B5EF4-FFF2-40B4-BE49-F238E27FC236}">
                  <a16:creationId xmlns:a16="http://schemas.microsoft.com/office/drawing/2014/main" id="{A8FB7B07-0128-E29C-3F2B-BD2CF0D1396C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3" name="Google Shape;213;p33">
              <a:extLst>
                <a:ext uri="{FF2B5EF4-FFF2-40B4-BE49-F238E27FC236}">
                  <a16:creationId xmlns:a16="http://schemas.microsoft.com/office/drawing/2014/main" id="{BE346656-4113-3A09-5E74-37CF74B277FE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4" name="Google Shape;214;p33">
              <a:extLst>
                <a:ext uri="{FF2B5EF4-FFF2-40B4-BE49-F238E27FC236}">
                  <a16:creationId xmlns:a16="http://schemas.microsoft.com/office/drawing/2014/main" id="{A93C2F3D-82DD-AAA4-7C0C-7101170FBD0D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5" name="Google Shape;215;p33">
              <a:extLst>
                <a:ext uri="{FF2B5EF4-FFF2-40B4-BE49-F238E27FC236}">
                  <a16:creationId xmlns:a16="http://schemas.microsoft.com/office/drawing/2014/main" id="{CFE4952E-0302-5B22-C487-801E2A50010D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6" name="Google Shape;216;p33">
              <a:extLst>
                <a:ext uri="{FF2B5EF4-FFF2-40B4-BE49-F238E27FC236}">
                  <a16:creationId xmlns:a16="http://schemas.microsoft.com/office/drawing/2014/main" id="{98280CD0-211F-BC7C-E096-95D1CACB4BEB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7" name="Google Shape;217;p33">
              <a:extLst>
                <a:ext uri="{FF2B5EF4-FFF2-40B4-BE49-F238E27FC236}">
                  <a16:creationId xmlns:a16="http://schemas.microsoft.com/office/drawing/2014/main" id="{3B5EB691-CA6E-7EC4-E9FA-57F84CF48875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8" name="Google Shape;218;p33">
              <a:extLst>
                <a:ext uri="{FF2B5EF4-FFF2-40B4-BE49-F238E27FC236}">
                  <a16:creationId xmlns:a16="http://schemas.microsoft.com/office/drawing/2014/main" id="{D519DCBA-55A8-FCE0-E20E-92EC5AFEEDF3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9" name="Google Shape;219;p33">
              <a:extLst>
                <a:ext uri="{FF2B5EF4-FFF2-40B4-BE49-F238E27FC236}">
                  <a16:creationId xmlns:a16="http://schemas.microsoft.com/office/drawing/2014/main" id="{AF1AE92B-8359-AFA1-BE64-7996C31C8089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0" name="Google Shape;220;p33">
              <a:extLst>
                <a:ext uri="{FF2B5EF4-FFF2-40B4-BE49-F238E27FC236}">
                  <a16:creationId xmlns:a16="http://schemas.microsoft.com/office/drawing/2014/main" id="{4AD19042-27CC-CFD6-1C21-6FD15882BD02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1" name="Google Shape;221;p33">
              <a:extLst>
                <a:ext uri="{FF2B5EF4-FFF2-40B4-BE49-F238E27FC236}">
                  <a16:creationId xmlns:a16="http://schemas.microsoft.com/office/drawing/2014/main" id="{23973FA7-F854-1FD2-929D-0D26787C2737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2" name="Google Shape;222;p33">
              <a:extLst>
                <a:ext uri="{FF2B5EF4-FFF2-40B4-BE49-F238E27FC236}">
                  <a16:creationId xmlns:a16="http://schemas.microsoft.com/office/drawing/2014/main" id="{B7A3A4AF-AABA-04DD-EC35-CBE2EA2C97A1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3" name="Google Shape;223;p33">
              <a:extLst>
                <a:ext uri="{FF2B5EF4-FFF2-40B4-BE49-F238E27FC236}">
                  <a16:creationId xmlns:a16="http://schemas.microsoft.com/office/drawing/2014/main" id="{180E2572-F5EA-24F7-4432-A4E55D738234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4" name="Google Shape;224;p33">
              <a:extLst>
                <a:ext uri="{FF2B5EF4-FFF2-40B4-BE49-F238E27FC236}">
                  <a16:creationId xmlns:a16="http://schemas.microsoft.com/office/drawing/2014/main" id="{A0688416-FC22-438B-9E5A-87401CE59B44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5" name="Google Shape;225;p33">
              <a:extLst>
                <a:ext uri="{FF2B5EF4-FFF2-40B4-BE49-F238E27FC236}">
                  <a16:creationId xmlns:a16="http://schemas.microsoft.com/office/drawing/2014/main" id="{F86C5F5C-0077-758A-16EF-78B54196515E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6" name="Google Shape;226;p33">
              <a:extLst>
                <a:ext uri="{FF2B5EF4-FFF2-40B4-BE49-F238E27FC236}">
                  <a16:creationId xmlns:a16="http://schemas.microsoft.com/office/drawing/2014/main" id="{B07AE4DA-69D0-97BF-B00A-103686EFD15D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</p:grpSp>
      <p:pic>
        <p:nvPicPr>
          <p:cNvPr id="67" name="PA_图片 12">
            <a:extLst>
              <a:ext uri="{FF2B5EF4-FFF2-40B4-BE49-F238E27FC236}">
                <a16:creationId xmlns:a16="http://schemas.microsoft.com/office/drawing/2014/main" id="{6B3057D5-9120-13EA-69A7-0A4CE6013E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06" y="4721257"/>
            <a:ext cx="2198959" cy="18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69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28725" y="394493"/>
            <a:ext cx="9734550" cy="6069013"/>
            <a:chOff x="1524000" y="484187"/>
            <a:chExt cx="9144000" cy="5673487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1897063" y="5295900"/>
              <a:ext cx="8397875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000" b="1" noProof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CHÚC CÁC EM HỌC TỐT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abiaH" pitchFamily="34" charset="0"/>
              </a:endParaRPr>
            </a:p>
          </p:txBody>
        </p:sp>
        <p:pic>
          <p:nvPicPr>
            <p:cNvPr id="5136" name="Picture 16" descr="Đồ hoạ vector miễn phí của Trái đấ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84187"/>
              <a:ext cx="9144000" cy="460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1419119"/>
      </p:ext>
    </p:extLst>
  </p:cSld>
  <p:clrMapOvr>
    <a:masterClrMapping/>
  </p:clrMapOvr>
  <p:transition spd="slow" advTm="82337">
    <p:diamond/>
    <p:sndAc>
      <p:stSnd>
        <p:snd r:embed="rId3" name="applaus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78;p33">
            <a:extLst>
              <a:ext uri="{FF2B5EF4-FFF2-40B4-BE49-F238E27FC236}">
                <a16:creationId xmlns:a16="http://schemas.microsoft.com/office/drawing/2014/main" id="{EAF10180-853F-421F-9DE6-A66A754F0630}"/>
              </a:ext>
            </a:extLst>
          </p:cNvPr>
          <p:cNvGrpSpPr/>
          <p:nvPr/>
        </p:nvGrpSpPr>
        <p:grpSpPr>
          <a:xfrm>
            <a:off x="401879" y="1937459"/>
            <a:ext cx="2608328" cy="3184599"/>
            <a:chOff x="347000" y="2571750"/>
            <a:chExt cx="1767550" cy="2473200"/>
          </a:xfrm>
        </p:grpSpPr>
        <p:sp>
          <p:nvSpPr>
            <p:cNvPr id="7" name="Google Shape;179;p33">
              <a:extLst>
                <a:ext uri="{FF2B5EF4-FFF2-40B4-BE49-F238E27FC236}">
                  <a16:creationId xmlns:a16="http://schemas.microsoft.com/office/drawing/2014/main" id="{A3B7C954-7B67-4A3D-A1CC-C5F0CFACF0CB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80;p33">
              <a:extLst>
                <a:ext uri="{FF2B5EF4-FFF2-40B4-BE49-F238E27FC236}">
                  <a16:creationId xmlns:a16="http://schemas.microsoft.com/office/drawing/2014/main" id="{E360061B-BD48-48E8-85A6-740464EFE680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81;p33">
              <a:extLst>
                <a:ext uri="{FF2B5EF4-FFF2-40B4-BE49-F238E27FC236}">
                  <a16:creationId xmlns:a16="http://schemas.microsoft.com/office/drawing/2014/main" id="{3CF0FDD3-93D6-42B8-BC60-BB462CBA7825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82;p33">
              <a:extLst>
                <a:ext uri="{FF2B5EF4-FFF2-40B4-BE49-F238E27FC236}">
                  <a16:creationId xmlns:a16="http://schemas.microsoft.com/office/drawing/2014/main" id="{32BC5395-6935-4BD7-AA2A-DC3E5CD9A288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83;p33">
              <a:extLst>
                <a:ext uri="{FF2B5EF4-FFF2-40B4-BE49-F238E27FC236}">
                  <a16:creationId xmlns:a16="http://schemas.microsoft.com/office/drawing/2014/main" id="{7C914F80-23F5-4691-9F40-778FC29E28C2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84;p33">
              <a:extLst>
                <a:ext uri="{FF2B5EF4-FFF2-40B4-BE49-F238E27FC236}">
                  <a16:creationId xmlns:a16="http://schemas.microsoft.com/office/drawing/2014/main" id="{EC1DCD0D-C993-4D3B-984C-8C02B3FAD37D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85;p33">
              <a:extLst>
                <a:ext uri="{FF2B5EF4-FFF2-40B4-BE49-F238E27FC236}">
                  <a16:creationId xmlns:a16="http://schemas.microsoft.com/office/drawing/2014/main" id="{216A05CC-E873-43C5-B879-79FF11C0C378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86;p33">
              <a:extLst>
                <a:ext uri="{FF2B5EF4-FFF2-40B4-BE49-F238E27FC236}">
                  <a16:creationId xmlns:a16="http://schemas.microsoft.com/office/drawing/2014/main" id="{D6043C72-567F-46B1-9AD5-A5BD1044CB70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87;p33">
              <a:extLst>
                <a:ext uri="{FF2B5EF4-FFF2-40B4-BE49-F238E27FC236}">
                  <a16:creationId xmlns:a16="http://schemas.microsoft.com/office/drawing/2014/main" id="{7A9A4916-24F6-4530-B8F9-22BA37854EB1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8;p33">
              <a:extLst>
                <a:ext uri="{FF2B5EF4-FFF2-40B4-BE49-F238E27FC236}">
                  <a16:creationId xmlns:a16="http://schemas.microsoft.com/office/drawing/2014/main" id="{74CF738D-3AB2-4389-924D-16FAEA4249EA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9;p33">
              <a:extLst>
                <a:ext uri="{FF2B5EF4-FFF2-40B4-BE49-F238E27FC236}">
                  <a16:creationId xmlns:a16="http://schemas.microsoft.com/office/drawing/2014/main" id="{5A35DCBE-4170-46FC-A9F9-752C4EFAB390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90;p33">
              <a:extLst>
                <a:ext uri="{FF2B5EF4-FFF2-40B4-BE49-F238E27FC236}">
                  <a16:creationId xmlns:a16="http://schemas.microsoft.com/office/drawing/2014/main" id="{876E4A62-5B2C-44F3-A2DF-7981AF0AC0F2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1;p33">
              <a:extLst>
                <a:ext uri="{FF2B5EF4-FFF2-40B4-BE49-F238E27FC236}">
                  <a16:creationId xmlns:a16="http://schemas.microsoft.com/office/drawing/2014/main" id="{44D3BDD7-9140-49DF-A3F8-5C5C0B74BB8F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92;p33">
              <a:extLst>
                <a:ext uri="{FF2B5EF4-FFF2-40B4-BE49-F238E27FC236}">
                  <a16:creationId xmlns:a16="http://schemas.microsoft.com/office/drawing/2014/main" id="{596765B0-FCAA-4F9E-A6EF-60B0C554EF8B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3;p33">
              <a:extLst>
                <a:ext uri="{FF2B5EF4-FFF2-40B4-BE49-F238E27FC236}">
                  <a16:creationId xmlns:a16="http://schemas.microsoft.com/office/drawing/2014/main" id="{D2153602-A454-4274-910B-775C2DE51114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4;p33">
              <a:extLst>
                <a:ext uri="{FF2B5EF4-FFF2-40B4-BE49-F238E27FC236}">
                  <a16:creationId xmlns:a16="http://schemas.microsoft.com/office/drawing/2014/main" id="{33AA1766-4E90-4CE4-A244-7D2E6A3B00C2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5;p33">
              <a:extLst>
                <a:ext uri="{FF2B5EF4-FFF2-40B4-BE49-F238E27FC236}">
                  <a16:creationId xmlns:a16="http://schemas.microsoft.com/office/drawing/2014/main" id="{03F2A3D8-E381-4BE9-9956-29AE3F0C6EFA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96;p33">
              <a:extLst>
                <a:ext uri="{FF2B5EF4-FFF2-40B4-BE49-F238E27FC236}">
                  <a16:creationId xmlns:a16="http://schemas.microsoft.com/office/drawing/2014/main" id="{DB37EE45-A381-46FD-8A80-E52FECA53543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97;p33">
              <a:extLst>
                <a:ext uri="{FF2B5EF4-FFF2-40B4-BE49-F238E27FC236}">
                  <a16:creationId xmlns:a16="http://schemas.microsoft.com/office/drawing/2014/main" id="{5CE991AC-2F0D-4AD8-8C3A-9F0640E7A489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8;p33">
              <a:extLst>
                <a:ext uri="{FF2B5EF4-FFF2-40B4-BE49-F238E27FC236}">
                  <a16:creationId xmlns:a16="http://schemas.microsoft.com/office/drawing/2014/main" id="{664533E4-CA5D-493A-894F-AE39DA0FA3E5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9;p33">
              <a:extLst>
                <a:ext uri="{FF2B5EF4-FFF2-40B4-BE49-F238E27FC236}">
                  <a16:creationId xmlns:a16="http://schemas.microsoft.com/office/drawing/2014/main" id="{F46FE249-8784-4793-B736-B20C0B463E4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00;p33">
              <a:extLst>
                <a:ext uri="{FF2B5EF4-FFF2-40B4-BE49-F238E27FC236}">
                  <a16:creationId xmlns:a16="http://schemas.microsoft.com/office/drawing/2014/main" id="{887CE5D8-1983-4794-AAA2-4A98FBFAB488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01;p33">
              <a:extLst>
                <a:ext uri="{FF2B5EF4-FFF2-40B4-BE49-F238E27FC236}">
                  <a16:creationId xmlns:a16="http://schemas.microsoft.com/office/drawing/2014/main" id="{F68495EC-39BA-40AD-BA55-89555FD72D38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02;p33">
              <a:extLst>
                <a:ext uri="{FF2B5EF4-FFF2-40B4-BE49-F238E27FC236}">
                  <a16:creationId xmlns:a16="http://schemas.microsoft.com/office/drawing/2014/main" id="{77BE9C24-3B1E-436F-B389-5733AD22A6F3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3;p33">
              <a:extLst>
                <a:ext uri="{FF2B5EF4-FFF2-40B4-BE49-F238E27FC236}">
                  <a16:creationId xmlns:a16="http://schemas.microsoft.com/office/drawing/2014/main" id="{E4367896-D670-460E-A83A-1E832F09D8D2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04;p33">
              <a:extLst>
                <a:ext uri="{FF2B5EF4-FFF2-40B4-BE49-F238E27FC236}">
                  <a16:creationId xmlns:a16="http://schemas.microsoft.com/office/drawing/2014/main" id="{65551388-B75E-4AFE-9A7B-65090E4FFD6A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05;p33">
              <a:extLst>
                <a:ext uri="{FF2B5EF4-FFF2-40B4-BE49-F238E27FC236}">
                  <a16:creationId xmlns:a16="http://schemas.microsoft.com/office/drawing/2014/main" id="{CDE22E1A-0B41-4C75-B4F7-24F717CF0F0B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06;p33">
              <a:extLst>
                <a:ext uri="{FF2B5EF4-FFF2-40B4-BE49-F238E27FC236}">
                  <a16:creationId xmlns:a16="http://schemas.microsoft.com/office/drawing/2014/main" id="{20338855-FA5F-4E83-B7EC-FE48E9A7F416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07;p33">
              <a:extLst>
                <a:ext uri="{FF2B5EF4-FFF2-40B4-BE49-F238E27FC236}">
                  <a16:creationId xmlns:a16="http://schemas.microsoft.com/office/drawing/2014/main" id="{D7650270-9225-4F66-B082-4BF647C0C3DA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08;p33">
              <a:extLst>
                <a:ext uri="{FF2B5EF4-FFF2-40B4-BE49-F238E27FC236}">
                  <a16:creationId xmlns:a16="http://schemas.microsoft.com/office/drawing/2014/main" id="{70644865-B4B9-4244-A9CB-F4B9EFD4866D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9;p33">
              <a:extLst>
                <a:ext uri="{FF2B5EF4-FFF2-40B4-BE49-F238E27FC236}">
                  <a16:creationId xmlns:a16="http://schemas.microsoft.com/office/drawing/2014/main" id="{778B8C79-1E3B-4BE3-BAD3-3568E3F7EF23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10;p33">
              <a:extLst>
                <a:ext uri="{FF2B5EF4-FFF2-40B4-BE49-F238E27FC236}">
                  <a16:creationId xmlns:a16="http://schemas.microsoft.com/office/drawing/2014/main" id="{5FA26E4B-B7ED-4F0E-9021-0B18B0DC1917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11;p33">
              <a:extLst>
                <a:ext uri="{FF2B5EF4-FFF2-40B4-BE49-F238E27FC236}">
                  <a16:creationId xmlns:a16="http://schemas.microsoft.com/office/drawing/2014/main" id="{6477B197-F2DA-4959-BD85-E3AD481993EB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12;p33">
              <a:extLst>
                <a:ext uri="{FF2B5EF4-FFF2-40B4-BE49-F238E27FC236}">
                  <a16:creationId xmlns:a16="http://schemas.microsoft.com/office/drawing/2014/main" id="{777D9549-76AE-4334-91ED-259C0935FED9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13;p33">
              <a:extLst>
                <a:ext uri="{FF2B5EF4-FFF2-40B4-BE49-F238E27FC236}">
                  <a16:creationId xmlns:a16="http://schemas.microsoft.com/office/drawing/2014/main" id="{4FD79D62-7677-418C-8B15-16AE7DFBE6EA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14;p33">
              <a:extLst>
                <a:ext uri="{FF2B5EF4-FFF2-40B4-BE49-F238E27FC236}">
                  <a16:creationId xmlns:a16="http://schemas.microsoft.com/office/drawing/2014/main" id="{28E25025-9FE6-454E-A334-F804AEB9BB8F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15;p33">
              <a:extLst>
                <a:ext uri="{FF2B5EF4-FFF2-40B4-BE49-F238E27FC236}">
                  <a16:creationId xmlns:a16="http://schemas.microsoft.com/office/drawing/2014/main" id="{B04DC369-D981-48D3-9F9D-7ED4336C5FF7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16;p33">
              <a:extLst>
                <a:ext uri="{FF2B5EF4-FFF2-40B4-BE49-F238E27FC236}">
                  <a16:creationId xmlns:a16="http://schemas.microsoft.com/office/drawing/2014/main" id="{8876478A-A35B-4660-8B62-654107F1EFAD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17;p33">
              <a:extLst>
                <a:ext uri="{FF2B5EF4-FFF2-40B4-BE49-F238E27FC236}">
                  <a16:creationId xmlns:a16="http://schemas.microsoft.com/office/drawing/2014/main" id="{9788DCE0-A1B4-4237-A5B6-ED697C41B1EF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18;p33">
              <a:extLst>
                <a:ext uri="{FF2B5EF4-FFF2-40B4-BE49-F238E27FC236}">
                  <a16:creationId xmlns:a16="http://schemas.microsoft.com/office/drawing/2014/main" id="{F499DB1E-FDF8-4589-A27C-5334BEB4880F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19;p33">
              <a:extLst>
                <a:ext uri="{FF2B5EF4-FFF2-40B4-BE49-F238E27FC236}">
                  <a16:creationId xmlns:a16="http://schemas.microsoft.com/office/drawing/2014/main" id="{34979656-81D9-4438-B9C3-AB9232D8385D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;p33">
              <a:extLst>
                <a:ext uri="{FF2B5EF4-FFF2-40B4-BE49-F238E27FC236}">
                  <a16:creationId xmlns:a16="http://schemas.microsoft.com/office/drawing/2014/main" id="{CBAC3B44-3095-4B91-B1A7-2BC25FD9ED59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1;p33">
              <a:extLst>
                <a:ext uri="{FF2B5EF4-FFF2-40B4-BE49-F238E27FC236}">
                  <a16:creationId xmlns:a16="http://schemas.microsoft.com/office/drawing/2014/main" id="{C60ABAE7-47C8-4590-AC2E-DE57D28F0E23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2;p33">
              <a:extLst>
                <a:ext uri="{FF2B5EF4-FFF2-40B4-BE49-F238E27FC236}">
                  <a16:creationId xmlns:a16="http://schemas.microsoft.com/office/drawing/2014/main" id="{B0E2EB51-9549-47C7-AD30-504F28B184E1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3;p33">
              <a:extLst>
                <a:ext uri="{FF2B5EF4-FFF2-40B4-BE49-F238E27FC236}">
                  <a16:creationId xmlns:a16="http://schemas.microsoft.com/office/drawing/2014/main" id="{98C68CEA-BF29-4058-A4A3-1B06356D79FB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4;p33">
              <a:extLst>
                <a:ext uri="{FF2B5EF4-FFF2-40B4-BE49-F238E27FC236}">
                  <a16:creationId xmlns:a16="http://schemas.microsoft.com/office/drawing/2014/main" id="{81F7777F-CD61-411B-A319-23729F245A1F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5;p33">
              <a:extLst>
                <a:ext uri="{FF2B5EF4-FFF2-40B4-BE49-F238E27FC236}">
                  <a16:creationId xmlns:a16="http://schemas.microsoft.com/office/drawing/2014/main" id="{5A1DB576-80FA-4556-A976-8F7FC16C25B2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6;p33">
              <a:extLst>
                <a:ext uri="{FF2B5EF4-FFF2-40B4-BE49-F238E27FC236}">
                  <a16:creationId xmlns:a16="http://schemas.microsoft.com/office/drawing/2014/main" id="{6DBD9091-16B4-494D-A746-359AB63B7845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2" name="PA_图片 12">
            <a:extLst>
              <a:ext uri="{FF2B5EF4-FFF2-40B4-BE49-F238E27FC236}">
                <a16:creationId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186" y="4731387"/>
            <a:ext cx="2198959" cy="1823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37957" y="2136528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kumimoji="0" lang="en-US" sz="8000" b="1" i="0" u="none" strike="noStrike" kern="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0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" descr="Start On Country Road Stock Photo (Edit Now) 243588706"/>
          <p:cNvSpPr/>
          <p:nvPr/>
        </p:nvSpPr>
        <p:spPr>
          <a:xfrm>
            <a:off x="5917097" y="348863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>
              <a:solidFill>
                <a:schemeClr val="dk1"/>
              </a:solidFill>
            </a:endParaRPr>
          </a:p>
        </p:txBody>
      </p:sp>
      <p:sp>
        <p:nvSpPr>
          <p:cNvPr id="1002" name="Google Shape;1002;p3" descr="Start On Country Road Stock Photo (Edit Now) 243588706"/>
          <p:cNvSpPr/>
          <p:nvPr/>
        </p:nvSpPr>
        <p:spPr>
          <a:xfrm>
            <a:off x="6069497" y="364103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>
              <a:solidFill>
                <a:schemeClr val="dk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" y="28723"/>
            <a:ext cx="2948683" cy="1448033"/>
            <a:chOff x="75971" y="1051852"/>
            <a:chExt cx="2087356" cy="1038077"/>
          </a:xfrm>
        </p:grpSpPr>
        <p:grpSp>
          <p:nvGrpSpPr>
            <p:cNvPr id="11" name="Group 10"/>
            <p:cNvGrpSpPr/>
            <p:nvPr/>
          </p:nvGrpSpPr>
          <p:grpSpPr>
            <a:xfrm>
              <a:off x="762000" y="1425879"/>
              <a:ext cx="1401327" cy="664050"/>
              <a:chOff x="5507432" y="3371212"/>
              <a:chExt cx="3674668" cy="1857615"/>
            </a:xfrm>
          </p:grpSpPr>
          <p:grpSp>
            <p:nvGrpSpPr>
              <p:cNvPr id="13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5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723896" y="3850530"/>
                <a:ext cx="3292841" cy="92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</a:t>
                </a:r>
                <a:r>
                  <a:rPr lang="en-US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endPara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2" descr="Đồ hoạ vector miễn phí của Phi trườ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" y="1051852"/>
              <a:ext cx="923966" cy="9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Left Arrow 16">
            <a:hlinkClick r:id="rId7" action="ppaction://hlinksldjump"/>
          </p:cNvPr>
          <p:cNvSpPr/>
          <p:nvPr/>
        </p:nvSpPr>
        <p:spPr>
          <a:xfrm>
            <a:off x="9763847" y="324737"/>
            <a:ext cx="1881100" cy="8064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TRỞ LẠI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3D3A0F-0CB8-529E-95D2-B8B50A81C6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3" y="1678839"/>
            <a:ext cx="4759270" cy="372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E718AB-C4A5-5B11-C72D-5BD161A933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11" y="1699403"/>
            <a:ext cx="5775772" cy="3681841"/>
          </a:xfrm>
          <a:prstGeom prst="rect">
            <a:avLst/>
          </a:prstGeom>
        </p:spPr>
      </p:pic>
      <p:pic>
        <p:nvPicPr>
          <p:cNvPr id="3" name="Nhac-nen">
            <a:hlinkClick r:id="" action="ppaction://media"/>
            <a:extLst>
              <a:ext uri="{FF2B5EF4-FFF2-40B4-BE49-F238E27FC236}">
                <a16:creationId xmlns:a16="http://schemas.microsoft.com/office/drawing/2014/main" id="{D15492A8-B205-3764-7A60-FB2257E00C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2800" y="153820"/>
            <a:ext cx="406400" cy="40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DA76E-9C46-EAA1-24C9-8F88D951CE3A}"/>
              </a:ext>
            </a:extLst>
          </p:cNvPr>
          <p:cNvSpPr txBox="1"/>
          <p:nvPr/>
        </p:nvSpPr>
        <p:spPr>
          <a:xfrm>
            <a:off x="4376791" y="5568594"/>
            <a:ext cx="42637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" descr="Start On Country Road Stock Photo (Edit Now) 243588706"/>
          <p:cNvSpPr/>
          <p:nvPr/>
        </p:nvSpPr>
        <p:spPr>
          <a:xfrm>
            <a:off x="5917097" y="348863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>
              <a:solidFill>
                <a:schemeClr val="dk1"/>
              </a:solidFill>
            </a:endParaRPr>
          </a:p>
        </p:txBody>
      </p:sp>
      <p:sp>
        <p:nvSpPr>
          <p:cNvPr id="1002" name="Google Shape;1002;p3" descr="Start On Country Road Stock Photo (Edit Now) 243588706"/>
          <p:cNvSpPr/>
          <p:nvPr/>
        </p:nvSpPr>
        <p:spPr>
          <a:xfrm>
            <a:off x="6069497" y="364103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>
              <a:solidFill>
                <a:schemeClr val="dk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0960" y="28723"/>
            <a:ext cx="3719251" cy="1738432"/>
            <a:chOff x="75971" y="1051852"/>
            <a:chExt cx="2087356" cy="1437923"/>
          </a:xfrm>
        </p:grpSpPr>
        <p:grpSp>
          <p:nvGrpSpPr>
            <p:cNvPr id="11" name="Group 10"/>
            <p:cNvGrpSpPr/>
            <p:nvPr/>
          </p:nvGrpSpPr>
          <p:grpSpPr>
            <a:xfrm>
              <a:off x="762000" y="1425879"/>
              <a:ext cx="1401327" cy="1063896"/>
              <a:chOff x="5507432" y="3371212"/>
              <a:chExt cx="3674668" cy="2976145"/>
            </a:xfrm>
          </p:grpSpPr>
          <p:grpSp>
            <p:nvGrpSpPr>
              <p:cNvPr id="13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5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723896" y="3850530"/>
                <a:ext cx="3292841" cy="2496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</a:t>
                </a:r>
                <a:r>
                  <a:rPr lang="en-US" sz="26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endParaRPr lang="en-US" sz="2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2" descr="Đồ hoạ vector miễn phí của Phi trườ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" y="1051852"/>
              <a:ext cx="923966" cy="9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Left Arrow 16">
            <a:hlinkClick r:id="rId7" action="ppaction://hlinksldjump"/>
          </p:cNvPr>
          <p:cNvSpPr/>
          <p:nvPr/>
        </p:nvSpPr>
        <p:spPr>
          <a:xfrm>
            <a:off x="9763847" y="324737"/>
            <a:ext cx="1881100" cy="8064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TRỞ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08B72-DBEF-11A3-6BD2-DDE382DACE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0" y="1718689"/>
            <a:ext cx="4965583" cy="3819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856833-93F8-6F6D-A4E9-4D9D1FBEB9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40" y="1776166"/>
            <a:ext cx="4965582" cy="3852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Nhac-nen">
            <a:hlinkClick r:id="" action="ppaction://media"/>
            <a:extLst>
              <a:ext uri="{FF2B5EF4-FFF2-40B4-BE49-F238E27FC236}">
                <a16:creationId xmlns:a16="http://schemas.microsoft.com/office/drawing/2014/main" id="{428AE327-6CFD-169E-6F3A-3CCB7376DE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50345" y="184654"/>
            <a:ext cx="406400" cy="40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1FA939-34EA-3070-5E03-4D75ECA501CC}"/>
              </a:ext>
            </a:extLst>
          </p:cNvPr>
          <p:cNvSpPr txBox="1"/>
          <p:nvPr/>
        </p:nvSpPr>
        <p:spPr>
          <a:xfrm>
            <a:off x="4376791" y="5568594"/>
            <a:ext cx="42637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/>
          <a:p>
            <a:pPr algn="ctr"/>
            <a:endParaRPr sz="25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1" name="Google Shape;1001;p3" descr="Start On Country Road Stock Photo (Edit Now) 243588706"/>
          <p:cNvSpPr/>
          <p:nvPr/>
        </p:nvSpPr>
        <p:spPr>
          <a:xfrm>
            <a:off x="5917097" y="348863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>
              <a:solidFill>
                <a:schemeClr val="dk1"/>
              </a:solidFill>
            </a:endParaRPr>
          </a:p>
        </p:txBody>
      </p:sp>
      <p:sp>
        <p:nvSpPr>
          <p:cNvPr id="1002" name="Google Shape;1002;p3" descr="Start On Country Road Stock Photo (Edit Now) 243588706"/>
          <p:cNvSpPr/>
          <p:nvPr/>
        </p:nvSpPr>
        <p:spPr>
          <a:xfrm>
            <a:off x="6069497" y="364103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>
              <a:solidFill>
                <a:schemeClr val="dk1"/>
              </a:solidFill>
            </a:endParaRPr>
          </a:p>
        </p:txBody>
      </p:sp>
      <p:sp>
        <p:nvSpPr>
          <p:cNvPr id="9" name="Left Arrow 8">
            <a:hlinkClick r:id="rId6" action="ppaction://hlinksldjump"/>
          </p:cNvPr>
          <p:cNvSpPr/>
          <p:nvPr/>
        </p:nvSpPr>
        <p:spPr>
          <a:xfrm>
            <a:off x="9763847" y="324737"/>
            <a:ext cx="1881100" cy="8064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TRỞ LẠI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28723"/>
            <a:ext cx="2599362" cy="1502126"/>
            <a:chOff x="75971" y="1051852"/>
            <a:chExt cx="2087356" cy="1038077"/>
          </a:xfrm>
        </p:grpSpPr>
        <p:grpSp>
          <p:nvGrpSpPr>
            <p:cNvPr id="11" name="Group 10"/>
            <p:cNvGrpSpPr/>
            <p:nvPr/>
          </p:nvGrpSpPr>
          <p:grpSpPr>
            <a:xfrm>
              <a:off x="762000" y="1425879"/>
              <a:ext cx="1401327" cy="664050"/>
              <a:chOff x="5507432" y="3371212"/>
              <a:chExt cx="3674668" cy="1857615"/>
            </a:xfrm>
          </p:grpSpPr>
          <p:grpSp>
            <p:nvGrpSpPr>
              <p:cNvPr id="13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5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723896" y="3850531"/>
                <a:ext cx="3292841" cy="892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</a:t>
                </a:r>
                <a:r>
                  <a:rPr lang="en-US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endPara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2" descr="Đồ hoạ vector miễn phí của Phi trườ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" y="1051852"/>
              <a:ext cx="923966" cy="9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CF7563C-51CA-35F3-0BC0-8463DD6DC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34" y="1674688"/>
            <a:ext cx="4926076" cy="3459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D771EF-3AF2-FF49-32F5-9E46517D7F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77" y="1623316"/>
            <a:ext cx="5183506" cy="3459192"/>
          </a:xfrm>
          <a:prstGeom prst="rect">
            <a:avLst/>
          </a:prstGeom>
        </p:spPr>
      </p:pic>
      <p:pic>
        <p:nvPicPr>
          <p:cNvPr id="5" name="Nhac-nen">
            <a:hlinkClick r:id="" action="ppaction://media"/>
            <a:extLst>
              <a:ext uri="{FF2B5EF4-FFF2-40B4-BE49-F238E27FC236}">
                <a16:creationId xmlns:a16="http://schemas.microsoft.com/office/drawing/2014/main" id="{61C5FE0B-0BA1-A90A-E7E3-6F840D2574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2800" y="71630"/>
            <a:ext cx="406400" cy="40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218771-309D-A277-732E-2F1F90CCD1F1}"/>
              </a:ext>
            </a:extLst>
          </p:cNvPr>
          <p:cNvSpPr txBox="1"/>
          <p:nvPr/>
        </p:nvSpPr>
        <p:spPr>
          <a:xfrm>
            <a:off x="4376791" y="5568594"/>
            <a:ext cx="42637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879" y="4755433"/>
            <a:ext cx="2066737" cy="2066737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822" y="9212"/>
            <a:ext cx="8015504" cy="24841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4748" y="375378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74748" y="2590800"/>
            <a:ext cx="3834407" cy="1833230"/>
            <a:chOff x="463001" y="3069771"/>
            <a:chExt cx="3879978" cy="2312126"/>
          </a:xfrm>
        </p:grpSpPr>
        <p:pic>
          <p:nvPicPr>
            <p:cNvPr id="28" name="PA_图片 4">
              <a:extLst>
                <a:ext uri="{FF2B5EF4-FFF2-40B4-BE49-F238E27FC236}">
                  <a16:creationId xmlns:a16="http://schemas.microsoft.com/office/drawing/2014/main" id="{779FECAC-BC6E-4061-8183-C4468F8E8B3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001" y="3069771"/>
              <a:ext cx="3879978" cy="231212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4683" y="3958385"/>
              <a:ext cx="3540070" cy="831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67995" algn="l"/>
                  <a:tab pos="504190" algn="l"/>
                  <a:tab pos="540385" algn="l"/>
                  <a:tab pos="2286000" algn="l"/>
                </a:tabLst>
              </a:pPr>
              <a:r>
                <a:rPr lang="en-US" sz="3500" b="1" dirty="0">
                  <a:solidFill>
                    <a:srgbClr val="0000FF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1 - </a:t>
              </a:r>
              <a:r>
                <a:rPr lang="en-US" sz="3500" b="1" dirty="0" err="1">
                  <a:solidFill>
                    <a:srgbClr val="0000FF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Hải</a:t>
              </a:r>
              <a:r>
                <a:rPr lang="en-US" sz="3500" b="1" dirty="0">
                  <a:solidFill>
                    <a:srgbClr val="0000FF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0000FF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Phòng</a:t>
              </a:r>
              <a:endParaRPr lang="en-US" sz="35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36193" y="1146463"/>
            <a:ext cx="5331762" cy="8613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000" b="1" dirty="0" err="1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000" b="1" dirty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000" b="1" cap="none" spc="0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FF0000">
                    <a:alpha val="74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33684" y="2590800"/>
            <a:ext cx="3834407" cy="1833229"/>
            <a:chOff x="6714584" y="2590800"/>
            <a:chExt cx="3112709" cy="1833229"/>
          </a:xfrm>
        </p:grpSpPr>
        <p:grpSp>
          <p:nvGrpSpPr>
            <p:cNvPr id="3" name="Group 2"/>
            <p:cNvGrpSpPr/>
            <p:nvPr/>
          </p:nvGrpSpPr>
          <p:grpSpPr>
            <a:xfrm>
              <a:off x="6714584" y="2590800"/>
              <a:ext cx="3112709" cy="1833229"/>
              <a:chOff x="4165021" y="144500"/>
              <a:chExt cx="3879978" cy="3074884"/>
            </a:xfrm>
          </p:grpSpPr>
          <p:pic>
            <p:nvPicPr>
              <p:cNvPr id="27" name="PA_图片 4">
                <a:extLst>
                  <a:ext uri="{FF2B5EF4-FFF2-40B4-BE49-F238E27FC236}">
                    <a16:creationId xmlns:a16="http://schemas.microsoft.com/office/drawing/2014/main" id="{D9C9184B-D205-46BD-AD26-AE8E6D130DD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5021" y="144500"/>
                <a:ext cx="3879978" cy="3074884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366882" y="1502874"/>
                <a:ext cx="31944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6862999" y="3279426"/>
              <a:ext cx="2815877" cy="659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67995" algn="l"/>
                  <a:tab pos="504190" algn="l"/>
                  <a:tab pos="540385" algn="l"/>
                  <a:tab pos="2286000" algn="l"/>
                </a:tabLst>
              </a:pPr>
              <a:r>
                <a:rPr lang="en-US" sz="3500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2 - </a:t>
              </a:r>
              <a:r>
                <a:rPr lang="en-US" sz="3500" b="1" dirty="0" err="1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Hội</a:t>
              </a:r>
              <a:r>
                <a:rPr lang="en-US" sz="3500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nhập</a:t>
              </a:r>
              <a:endParaRPr lang="en-US" sz="35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74748" y="4494990"/>
            <a:ext cx="3881460" cy="1655710"/>
            <a:chOff x="3135086" y="4407906"/>
            <a:chExt cx="3102021" cy="165571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35086" y="4407906"/>
              <a:ext cx="3102021" cy="165571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278156" y="4971651"/>
              <a:ext cx="2815877" cy="659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67995" algn="l"/>
                  <a:tab pos="504190" algn="l"/>
                  <a:tab pos="540385" algn="l"/>
                  <a:tab pos="2286000" algn="l"/>
                </a:tabLst>
              </a:pPr>
              <a:r>
                <a:rPr lang="en-US" sz="3500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3 - </a:t>
              </a:r>
              <a:r>
                <a:rPr lang="en-US" sz="3500" b="1" dirty="0" err="1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Kinh</a:t>
              </a:r>
              <a:r>
                <a:rPr lang="en-US" sz="3500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tế</a:t>
              </a:r>
              <a:endParaRPr lang="en-US" sz="35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95627" y="4521471"/>
            <a:ext cx="3834407" cy="1602930"/>
            <a:chOff x="6876527" y="4434387"/>
            <a:chExt cx="3003137" cy="16029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76527" y="4434387"/>
              <a:ext cx="3003137" cy="160293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6898298" y="5036659"/>
              <a:ext cx="2815877" cy="659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67995" algn="l"/>
                  <a:tab pos="504190" algn="l"/>
                  <a:tab pos="540385" algn="l"/>
                  <a:tab pos="2286000" algn="l"/>
                </a:tabLst>
              </a:pPr>
              <a:r>
                <a:rPr lang="en-US" sz="3500" b="1" dirty="0">
                  <a:solidFill>
                    <a:srgbClr val="0000FF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4 - </a:t>
              </a:r>
              <a:r>
                <a:rPr lang="en-US" sz="3500" b="1" dirty="0" err="1">
                  <a:solidFill>
                    <a:srgbClr val="0000FF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Quốc</a:t>
              </a:r>
              <a:r>
                <a:rPr lang="en-US" sz="3500" b="1" dirty="0">
                  <a:solidFill>
                    <a:srgbClr val="0000FF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0000FF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tế</a:t>
              </a:r>
              <a:endParaRPr lang="en-US" sz="35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7" name="Picture 3" descr="E:\ôn đại học và HSG\Tài nguyên Địa lí\Tài liệu tham khảo trên internet\Tổng hợp\Giáo án\PPT\CÁC ICON HỖ TRỢ SOẠN GIẢNG PPT\Đi họ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9" y="1178648"/>
            <a:ext cx="2040127" cy="15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0" y="28723"/>
            <a:ext cx="2087356" cy="1038077"/>
            <a:chOff x="75971" y="1051852"/>
            <a:chExt cx="2087356" cy="1038077"/>
          </a:xfrm>
        </p:grpSpPr>
        <p:grpSp>
          <p:nvGrpSpPr>
            <p:cNvPr id="26" name="Group 25"/>
            <p:cNvGrpSpPr/>
            <p:nvPr/>
          </p:nvGrpSpPr>
          <p:grpSpPr>
            <a:xfrm>
              <a:off x="762000" y="1425879"/>
              <a:ext cx="1401327" cy="664050"/>
              <a:chOff x="5507432" y="3371212"/>
              <a:chExt cx="3674668" cy="1857615"/>
            </a:xfrm>
          </p:grpSpPr>
          <p:grpSp>
            <p:nvGrpSpPr>
              <p:cNvPr id="30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35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5723896" y="3850530"/>
                <a:ext cx="3292841" cy="860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</a:p>
            </p:txBody>
          </p:sp>
        </p:grpSp>
        <p:pic>
          <p:nvPicPr>
            <p:cNvPr id="29" name="Picture 2" descr="Đồ hoạ vector miễn phí của Phi trườ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" y="1051852"/>
              <a:ext cx="923966" cy="9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25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14" y="-184934"/>
            <a:ext cx="10817290" cy="6955604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9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393880" y="3218144"/>
            <a:ext cx="8712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 PHÒNG TRONG TIẾN TRÌNH HỘI NHẬP KINH TẾ QUỐC TẾ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Toán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6" y="82146"/>
            <a:ext cx="897864" cy="113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74748" y="375378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1563" y="3833986"/>
            <a:ext cx="2826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111531" y="1159634"/>
            <a:ext cx="6003105" cy="2274500"/>
            <a:chOff x="2665892" y="1429584"/>
            <a:chExt cx="7339050" cy="2274500"/>
          </a:xfrm>
        </p:grpSpPr>
        <p:pic>
          <p:nvPicPr>
            <p:cNvPr id="14" name="图片 4">
              <a:extLst>
                <a:ext uri="{FF2B5EF4-FFF2-40B4-BE49-F238E27FC236}">
                  <a16:creationId xmlns:a16="http://schemas.microsoft.com/office/drawing/2014/main" id="{CD0B78B2-6A28-4FCD-8059-AEE8C0C18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5892" y="1429584"/>
              <a:ext cx="7339050" cy="22745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245880" y="2752238"/>
              <a:ext cx="475667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 BÀI HỌC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94277" y="3277766"/>
            <a:ext cx="4543548" cy="2701794"/>
            <a:chOff x="5592925" y="3461656"/>
            <a:chExt cx="3879978" cy="2077765"/>
          </a:xfrm>
        </p:grpSpPr>
        <p:grpSp>
          <p:nvGrpSpPr>
            <p:cNvPr id="3" name="Group 2"/>
            <p:cNvGrpSpPr/>
            <p:nvPr/>
          </p:nvGrpSpPr>
          <p:grpSpPr>
            <a:xfrm>
              <a:off x="5592925" y="3461656"/>
              <a:ext cx="3879978" cy="2077765"/>
              <a:chOff x="4165021" y="144500"/>
              <a:chExt cx="3879978" cy="3074884"/>
            </a:xfrm>
          </p:grpSpPr>
          <p:pic>
            <p:nvPicPr>
              <p:cNvPr id="27" name="PA_图片 4">
                <a:extLst>
                  <a:ext uri="{FF2B5EF4-FFF2-40B4-BE49-F238E27FC236}">
                    <a16:creationId xmlns:a16="http://schemas.microsoft.com/office/drawing/2014/main" id="{D9C9184B-D205-46BD-AD26-AE8E6D130DD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5021" y="144500"/>
                <a:ext cx="3879978" cy="3074884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577909" y="1394104"/>
                <a:ext cx="3194492" cy="774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592925" y="3977013"/>
              <a:ext cx="3801017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thách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endPara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7676" y="138010"/>
            <a:ext cx="11767865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 PHÒNG TRONG TIẾN TRÌNH HỘI NHẬP KINH TẾ QUỐC TẾ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102274" y="3154166"/>
            <a:ext cx="4168497" cy="2825393"/>
            <a:chOff x="64375" y="3812662"/>
            <a:chExt cx="3914928" cy="2312126"/>
          </a:xfrm>
        </p:grpSpPr>
        <p:grpSp>
          <p:nvGrpSpPr>
            <p:cNvPr id="6" name="Group 5"/>
            <p:cNvGrpSpPr/>
            <p:nvPr/>
          </p:nvGrpSpPr>
          <p:grpSpPr>
            <a:xfrm>
              <a:off x="99325" y="3812662"/>
              <a:ext cx="3879978" cy="2312126"/>
              <a:chOff x="240933" y="452469"/>
              <a:chExt cx="3879978" cy="3074884"/>
            </a:xfrm>
          </p:grpSpPr>
          <p:pic>
            <p:nvPicPr>
              <p:cNvPr id="28" name="PA_图片 4">
                <a:extLst>
                  <a:ext uri="{FF2B5EF4-FFF2-40B4-BE49-F238E27FC236}">
                    <a16:creationId xmlns:a16="http://schemas.microsoft.com/office/drawing/2014/main" id="{779FECAC-BC6E-4061-8183-C4468F8E8B3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933" y="452469"/>
                <a:ext cx="3879978" cy="3074884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162013" y="1929677"/>
                <a:ext cx="1907895" cy="774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64375" y="4636209"/>
              <a:ext cx="3847358" cy="993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đón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làn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sóng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endPara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39177" y="3267185"/>
            <a:ext cx="3883489" cy="2701794"/>
            <a:chOff x="8172053" y="3889495"/>
            <a:chExt cx="3883489" cy="20728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72053" y="3889495"/>
              <a:ext cx="3883489" cy="207282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8363038" y="4467086"/>
              <a:ext cx="3561838" cy="1298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Thành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khai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biện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86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856569-C962-BFE2-691E-A3AF4E9600E5}"/>
              </a:ext>
            </a:extLst>
          </p:cNvPr>
          <p:cNvSpPr txBox="1"/>
          <p:nvPr/>
        </p:nvSpPr>
        <p:spPr>
          <a:xfrm>
            <a:off x="0" y="24996"/>
            <a:ext cx="121920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 PHÒNG TRONG TIẾN TRÌNH HỘI NHẬP KINH TẾ QUỐC TẾ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E7BBEA-C2D2-7C27-6BBA-3B890F4AC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965694"/>
              </p:ext>
            </p:extLst>
          </p:nvPr>
        </p:nvGraphicFramePr>
        <p:xfrm>
          <a:off x="482885" y="3195262"/>
          <a:ext cx="11291299" cy="25179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011012">
                  <a:extLst>
                    <a:ext uri="{9D8B030D-6E8A-4147-A177-3AD203B41FA5}">
                      <a16:colId xmlns:a16="http://schemas.microsoft.com/office/drawing/2014/main" val="10422947"/>
                    </a:ext>
                  </a:extLst>
                </a:gridCol>
                <a:gridCol w="8280287">
                  <a:extLst>
                    <a:ext uri="{9D8B030D-6E8A-4147-A177-3AD203B41FA5}">
                      <a16:colId xmlns:a16="http://schemas.microsoft.com/office/drawing/2014/main" val="2577858577"/>
                    </a:ext>
                  </a:extLst>
                </a:gridCol>
              </a:tblGrid>
              <a:tr h="8281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B3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B3C5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845056"/>
                  </a:ext>
                </a:extLst>
              </a:tr>
              <a:tr h="861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+ 2 +3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629605"/>
                  </a:ext>
                </a:extLst>
              </a:tr>
              <a:tr h="8281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954220"/>
                  </a:ext>
                </a:extLst>
              </a:tr>
            </a:tbl>
          </a:graphicData>
        </a:graphic>
      </p:graphicFrame>
      <p:sp>
        <p:nvSpPr>
          <p:cNvPr id="5" name="Rounded Rectangle 39">
            <a:extLst>
              <a:ext uri="{FF2B5EF4-FFF2-40B4-BE49-F238E27FC236}">
                <a16:creationId xmlns:a16="http://schemas.microsoft.com/office/drawing/2014/main" id="{86E667B9-E6EA-5815-2A71-DE3E3E92E12B}"/>
              </a:ext>
            </a:extLst>
          </p:cNvPr>
          <p:cNvSpPr/>
          <p:nvPr/>
        </p:nvSpPr>
        <p:spPr>
          <a:xfrm>
            <a:off x="3041148" y="1488639"/>
            <a:ext cx="7037799" cy="1223741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SỐ </a:t>
            </a:r>
            <a:r>
              <a:rPr lang="en-US" sz="3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TIẾT</a:t>
            </a:r>
            <a:endParaRPr lang="en-US" sz="3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_图片 12">
            <a:extLst>
              <a:ext uri="{FF2B5EF4-FFF2-40B4-BE49-F238E27FC236}">
                <a16:creationId xmlns:a16="http://schemas.microsoft.com/office/drawing/2014/main" id="{4F4B3BE5-66A5-EAAE-3A76-914BB67422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2" y="1037694"/>
            <a:ext cx="2186614" cy="1869895"/>
          </a:xfrm>
          <a:prstGeom prst="rect">
            <a:avLst/>
          </a:prstGeom>
        </p:spPr>
      </p:pic>
      <p:pic>
        <p:nvPicPr>
          <p:cNvPr id="7" name="Google Shape;1081;p7" descr="The role of Good Governance in Project Management">
            <a:extLst>
              <a:ext uri="{FF2B5EF4-FFF2-40B4-BE49-F238E27FC236}">
                <a16:creationId xmlns:a16="http://schemas.microsoft.com/office/drawing/2014/main" id="{B01E500F-FF1D-4939-C657-1337E3121D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0446" y="5239823"/>
            <a:ext cx="2928134" cy="16438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5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1038</Words>
  <Application>Microsoft Office PowerPoint</Application>
  <PresentationFormat>Widescreen</PresentationFormat>
  <Paragraphs>95</Paragraphs>
  <Slides>22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等线</vt:lpstr>
      <vt:lpstr>.VnArabiaH</vt:lpstr>
      <vt:lpstr>Arial</vt:lpstr>
      <vt:lpstr>Calibri</vt:lpstr>
      <vt:lpstr>Times New Roman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Địa Lý</dc:creator>
  <cp:keywords/>
  <dc:description>www.1ppt.com</dc:description>
  <cp:lastModifiedBy>admin</cp:lastModifiedBy>
  <cp:revision>397</cp:revision>
  <dcterms:created xsi:type="dcterms:W3CDTF">2017-05-08T08:38:07Z</dcterms:created>
  <dcterms:modified xsi:type="dcterms:W3CDTF">2024-11-14T01:43:09Z</dcterms:modified>
</cp:coreProperties>
</file>