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4" r:id="rId2"/>
    <p:sldId id="257" r:id="rId3"/>
    <p:sldId id="275" r:id="rId4"/>
    <p:sldId id="276" r:id="rId5"/>
    <p:sldId id="259" r:id="rId6"/>
    <p:sldId id="293" r:id="rId7"/>
    <p:sldId id="260" r:id="rId8"/>
    <p:sldId id="264" r:id="rId9"/>
    <p:sldId id="265" r:id="rId10"/>
    <p:sldId id="266" r:id="rId11"/>
    <p:sldId id="268" r:id="rId12"/>
    <p:sldId id="284" r:id="rId13"/>
    <p:sldId id="270" r:id="rId14"/>
    <p:sldId id="285" r:id="rId15"/>
    <p:sldId id="294" r:id="rId16"/>
    <p:sldId id="286" r:id="rId17"/>
    <p:sldId id="28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178F"/>
    <a:srgbClr val="FFF2CC"/>
    <a:srgbClr val="E1FBFF"/>
    <a:srgbClr val="DBF3FD"/>
    <a:srgbClr val="D8D0B9"/>
    <a:srgbClr val="01C26E"/>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94660"/>
  </p:normalViewPr>
  <p:slideViewPr>
    <p:cSldViewPr snapToGrid="0">
      <p:cViewPr varScale="1">
        <p:scale>
          <a:sx n="106" d="100"/>
          <a:sy n="106" d="100"/>
        </p:scale>
        <p:origin x="4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EE80BE-ABB3-4D4F-A1CD-073D9D49A60D}" type="doc">
      <dgm:prSet loTypeId="urn:microsoft.com/office/officeart/2005/8/layout/process4" loCatId="process" qsTypeId="urn:microsoft.com/office/officeart/2005/8/quickstyle/simple1" qsCatId="simple" csTypeId="urn:microsoft.com/office/officeart/2005/8/colors/colorful4" csCatId="colorful" phldr="1"/>
      <dgm:spPr/>
      <dgm:t>
        <a:bodyPr/>
        <a:lstStyle/>
        <a:p>
          <a:endParaRPr lang="en-US"/>
        </a:p>
      </dgm:t>
    </dgm:pt>
    <dgm:pt modelId="{A096CE59-9E2F-4098-B192-CBFAABD70EE9}">
      <dgm:prSet phldrT="[Text]" custT="1"/>
      <dgm:spPr/>
      <dgm:t>
        <a:bodyPr/>
        <a:lstStyle/>
        <a:p>
          <a:r>
            <a:rPr lang="vi-VN" sz="1800" dirty="0"/>
            <a:t> –  Phân biệt được các nước trên thế giới theo trình độ phát triển kinh tế: nước phát triển và nước đang phát triển với các chỉ tiêu về thu nhập bình quân (tỉnh theo GNI người), cơ cấu kinh tế và chỉ số phát triển con người (HDI). </a:t>
          </a:r>
          <a:endParaRPr lang="en-US" sz="1800" dirty="0"/>
        </a:p>
      </dgm:t>
    </dgm:pt>
    <dgm:pt modelId="{5A3D1B0D-07CB-4E93-8154-3CAA7ABEB0B2}" type="parTrans" cxnId="{15186BBF-BFB0-4771-851E-6C63E71EC06E}">
      <dgm:prSet/>
      <dgm:spPr/>
      <dgm:t>
        <a:bodyPr/>
        <a:lstStyle/>
        <a:p>
          <a:endParaRPr lang="en-US" sz="1600"/>
        </a:p>
      </dgm:t>
    </dgm:pt>
    <dgm:pt modelId="{B25704F8-F094-4105-A50B-1495A364DAEF}" type="sibTrans" cxnId="{15186BBF-BFB0-4771-851E-6C63E71EC06E}">
      <dgm:prSet/>
      <dgm:spPr/>
      <dgm:t>
        <a:bodyPr/>
        <a:lstStyle/>
        <a:p>
          <a:endParaRPr lang="en-US" sz="1600"/>
        </a:p>
      </dgm:t>
    </dgm:pt>
    <dgm:pt modelId="{6E4A71DA-27D4-46F8-ABA1-D86A716B801B}">
      <dgm:prSet custT="1"/>
      <dgm:spPr/>
      <dgm:t>
        <a:bodyPr/>
        <a:lstStyle/>
        <a:p>
          <a:r>
            <a:rPr lang="vi-VN" sz="1800" dirty="0"/>
            <a:t> – Trình bày được sự khác biệt về kinh tế và một số khía cạnh xã hội của các nhóm nước. </a:t>
          </a:r>
          <a:endParaRPr lang="en-US" sz="1800" dirty="0"/>
        </a:p>
      </dgm:t>
    </dgm:pt>
    <dgm:pt modelId="{06C066D1-FD76-49E8-96B2-DE4A149951B4}" type="parTrans" cxnId="{76BD107C-759F-4C2A-8469-6974E2CF5B4C}">
      <dgm:prSet/>
      <dgm:spPr/>
      <dgm:t>
        <a:bodyPr/>
        <a:lstStyle/>
        <a:p>
          <a:endParaRPr lang="en-US" sz="1600"/>
        </a:p>
      </dgm:t>
    </dgm:pt>
    <dgm:pt modelId="{D8940043-3EAC-41F7-80BD-3B92D7123BF2}" type="sibTrans" cxnId="{76BD107C-759F-4C2A-8469-6974E2CF5B4C}">
      <dgm:prSet/>
      <dgm:spPr/>
      <dgm:t>
        <a:bodyPr/>
        <a:lstStyle/>
        <a:p>
          <a:endParaRPr lang="en-US" sz="1600"/>
        </a:p>
      </dgm:t>
    </dgm:pt>
    <dgm:pt modelId="{1A852361-F0D3-44F3-8F85-40B3CAF89B58}">
      <dgm:prSet custT="1"/>
      <dgm:spPr/>
      <dgm:t>
        <a:bodyPr/>
        <a:lstStyle/>
        <a:p>
          <a:r>
            <a:rPr lang="vi-VN" sz="1800" dirty="0"/>
            <a:t> – Sử dụng được bản đồ để xác định sự phân bố các nhóm nước, phân tích được bảng số liệu về kinh tế – xã hội của các nhóm nước.</a:t>
          </a:r>
          <a:endParaRPr lang="en-US" sz="1800" dirty="0"/>
        </a:p>
      </dgm:t>
    </dgm:pt>
    <dgm:pt modelId="{3503D208-07F3-4B73-AF27-4EF1A3D077BC}" type="parTrans" cxnId="{45DCA129-7827-4239-A673-61BFA53CB305}">
      <dgm:prSet/>
      <dgm:spPr/>
      <dgm:t>
        <a:bodyPr/>
        <a:lstStyle/>
        <a:p>
          <a:endParaRPr lang="en-US" sz="1600"/>
        </a:p>
      </dgm:t>
    </dgm:pt>
    <dgm:pt modelId="{C72ADE00-46B9-4C77-80B0-CA823F645C82}" type="sibTrans" cxnId="{45DCA129-7827-4239-A673-61BFA53CB305}">
      <dgm:prSet/>
      <dgm:spPr/>
      <dgm:t>
        <a:bodyPr/>
        <a:lstStyle/>
        <a:p>
          <a:endParaRPr lang="en-US" sz="1600"/>
        </a:p>
      </dgm:t>
    </dgm:pt>
    <dgm:pt modelId="{58513DC9-5385-4AC3-9E36-6EE1E73434B8}">
      <dgm:prSet custT="1"/>
      <dgm:spPr/>
      <dgm:t>
        <a:bodyPr/>
        <a:lstStyle/>
        <a:p>
          <a:r>
            <a:rPr lang="vi-VN" sz="1800"/>
            <a:t> – Thu thập được tư liệu về kinh tế – xã hội của một số nước từ các nguồn khác nhau.</a:t>
          </a:r>
          <a:endParaRPr lang="en-US" sz="1800" dirty="0"/>
        </a:p>
      </dgm:t>
    </dgm:pt>
    <dgm:pt modelId="{6836C7CB-CA90-4003-9882-EC8A08EDEF3D}" type="parTrans" cxnId="{47507BBF-C3B2-4FF1-AD74-3C0CA0336600}">
      <dgm:prSet/>
      <dgm:spPr/>
      <dgm:t>
        <a:bodyPr/>
        <a:lstStyle/>
        <a:p>
          <a:endParaRPr lang="en-US" sz="1600"/>
        </a:p>
      </dgm:t>
    </dgm:pt>
    <dgm:pt modelId="{03C7DF87-879C-40DB-8451-01AB01C6705D}" type="sibTrans" cxnId="{47507BBF-C3B2-4FF1-AD74-3C0CA0336600}">
      <dgm:prSet/>
      <dgm:spPr/>
      <dgm:t>
        <a:bodyPr/>
        <a:lstStyle/>
        <a:p>
          <a:endParaRPr lang="en-US" sz="1600"/>
        </a:p>
      </dgm:t>
    </dgm:pt>
    <dgm:pt modelId="{DBD90A8F-9405-46A8-9886-700DC7AD21C1}" type="pres">
      <dgm:prSet presAssocID="{3CEE80BE-ABB3-4D4F-A1CD-073D9D49A60D}" presName="Name0" presStyleCnt="0">
        <dgm:presLayoutVars>
          <dgm:dir/>
          <dgm:animLvl val="lvl"/>
          <dgm:resizeHandles val="exact"/>
        </dgm:presLayoutVars>
      </dgm:prSet>
      <dgm:spPr/>
    </dgm:pt>
    <dgm:pt modelId="{079D9641-E8BF-481B-BEEC-31D098362147}" type="pres">
      <dgm:prSet presAssocID="{58513DC9-5385-4AC3-9E36-6EE1E73434B8}" presName="boxAndChildren" presStyleCnt="0"/>
      <dgm:spPr/>
    </dgm:pt>
    <dgm:pt modelId="{38862A7A-9BF4-44F0-84E3-3DC9CD405CFA}" type="pres">
      <dgm:prSet presAssocID="{58513DC9-5385-4AC3-9E36-6EE1E73434B8}" presName="parentTextBox" presStyleLbl="node1" presStyleIdx="0" presStyleCnt="4"/>
      <dgm:spPr/>
    </dgm:pt>
    <dgm:pt modelId="{1AB88A61-9C70-4319-840B-DBABABCD16ED}" type="pres">
      <dgm:prSet presAssocID="{C72ADE00-46B9-4C77-80B0-CA823F645C82}" presName="sp" presStyleCnt="0"/>
      <dgm:spPr/>
    </dgm:pt>
    <dgm:pt modelId="{441AFC89-A603-485A-9E88-8E858C4DA9C1}" type="pres">
      <dgm:prSet presAssocID="{1A852361-F0D3-44F3-8F85-40B3CAF89B58}" presName="arrowAndChildren" presStyleCnt="0"/>
      <dgm:spPr/>
    </dgm:pt>
    <dgm:pt modelId="{9FE2D481-E7E8-4D64-81E6-FA48695DBD51}" type="pres">
      <dgm:prSet presAssocID="{1A852361-F0D3-44F3-8F85-40B3CAF89B58}" presName="parentTextArrow" presStyleLbl="node1" presStyleIdx="1" presStyleCnt="4"/>
      <dgm:spPr/>
    </dgm:pt>
    <dgm:pt modelId="{824E6D98-E3E8-45C1-8857-77FB3A40677B}" type="pres">
      <dgm:prSet presAssocID="{D8940043-3EAC-41F7-80BD-3B92D7123BF2}" presName="sp" presStyleCnt="0"/>
      <dgm:spPr/>
    </dgm:pt>
    <dgm:pt modelId="{446748A0-7DF2-41E3-971E-EABA37B55E65}" type="pres">
      <dgm:prSet presAssocID="{6E4A71DA-27D4-46F8-ABA1-D86A716B801B}" presName="arrowAndChildren" presStyleCnt="0"/>
      <dgm:spPr/>
    </dgm:pt>
    <dgm:pt modelId="{B114014B-6365-4799-BC54-70E7EB8CF0A3}" type="pres">
      <dgm:prSet presAssocID="{6E4A71DA-27D4-46F8-ABA1-D86A716B801B}" presName="parentTextArrow" presStyleLbl="node1" presStyleIdx="2" presStyleCnt="4"/>
      <dgm:spPr/>
    </dgm:pt>
    <dgm:pt modelId="{7F810C71-88EA-4051-B0CC-BBC60D41FB99}" type="pres">
      <dgm:prSet presAssocID="{B25704F8-F094-4105-A50B-1495A364DAEF}" presName="sp" presStyleCnt="0"/>
      <dgm:spPr/>
    </dgm:pt>
    <dgm:pt modelId="{07593A29-F49C-4857-BBD9-899F78C681C6}" type="pres">
      <dgm:prSet presAssocID="{A096CE59-9E2F-4098-B192-CBFAABD70EE9}" presName="arrowAndChildren" presStyleCnt="0"/>
      <dgm:spPr/>
    </dgm:pt>
    <dgm:pt modelId="{E0B87004-8EA6-4677-8E0F-77F4FCA4D78D}" type="pres">
      <dgm:prSet presAssocID="{A096CE59-9E2F-4098-B192-CBFAABD70EE9}" presName="parentTextArrow" presStyleLbl="node1" presStyleIdx="3" presStyleCnt="4"/>
      <dgm:spPr/>
    </dgm:pt>
  </dgm:ptLst>
  <dgm:cxnLst>
    <dgm:cxn modelId="{D0F5920C-D1E7-47F0-B933-CFDB0C6963A9}" type="presOf" srcId="{58513DC9-5385-4AC3-9E36-6EE1E73434B8}" destId="{38862A7A-9BF4-44F0-84E3-3DC9CD405CFA}" srcOrd="0" destOrd="0" presId="urn:microsoft.com/office/officeart/2005/8/layout/process4"/>
    <dgm:cxn modelId="{C1EDAC20-A754-4970-8657-3685BED91622}" type="presOf" srcId="{6E4A71DA-27D4-46F8-ABA1-D86A716B801B}" destId="{B114014B-6365-4799-BC54-70E7EB8CF0A3}" srcOrd="0" destOrd="0" presId="urn:microsoft.com/office/officeart/2005/8/layout/process4"/>
    <dgm:cxn modelId="{45DCA129-7827-4239-A673-61BFA53CB305}" srcId="{3CEE80BE-ABB3-4D4F-A1CD-073D9D49A60D}" destId="{1A852361-F0D3-44F3-8F85-40B3CAF89B58}" srcOrd="2" destOrd="0" parTransId="{3503D208-07F3-4B73-AF27-4EF1A3D077BC}" sibTransId="{C72ADE00-46B9-4C77-80B0-CA823F645C82}"/>
    <dgm:cxn modelId="{93BDD84D-C0B2-40F9-9F7C-1C3AB01B7688}" type="presOf" srcId="{3CEE80BE-ABB3-4D4F-A1CD-073D9D49A60D}" destId="{DBD90A8F-9405-46A8-9886-700DC7AD21C1}" srcOrd="0" destOrd="0" presId="urn:microsoft.com/office/officeart/2005/8/layout/process4"/>
    <dgm:cxn modelId="{76BD107C-759F-4C2A-8469-6974E2CF5B4C}" srcId="{3CEE80BE-ABB3-4D4F-A1CD-073D9D49A60D}" destId="{6E4A71DA-27D4-46F8-ABA1-D86A716B801B}" srcOrd="1" destOrd="0" parTransId="{06C066D1-FD76-49E8-96B2-DE4A149951B4}" sibTransId="{D8940043-3EAC-41F7-80BD-3B92D7123BF2}"/>
    <dgm:cxn modelId="{1FAFA87E-C9F6-41BF-953E-5C7D4B70B8AC}" type="presOf" srcId="{A096CE59-9E2F-4098-B192-CBFAABD70EE9}" destId="{E0B87004-8EA6-4677-8E0F-77F4FCA4D78D}" srcOrd="0" destOrd="0" presId="urn:microsoft.com/office/officeart/2005/8/layout/process4"/>
    <dgm:cxn modelId="{5F7DBF9C-11D4-4195-BA05-02347F33A8B0}" type="presOf" srcId="{1A852361-F0D3-44F3-8F85-40B3CAF89B58}" destId="{9FE2D481-E7E8-4D64-81E6-FA48695DBD51}" srcOrd="0" destOrd="0" presId="urn:microsoft.com/office/officeart/2005/8/layout/process4"/>
    <dgm:cxn modelId="{15186BBF-BFB0-4771-851E-6C63E71EC06E}" srcId="{3CEE80BE-ABB3-4D4F-A1CD-073D9D49A60D}" destId="{A096CE59-9E2F-4098-B192-CBFAABD70EE9}" srcOrd="0" destOrd="0" parTransId="{5A3D1B0D-07CB-4E93-8154-3CAA7ABEB0B2}" sibTransId="{B25704F8-F094-4105-A50B-1495A364DAEF}"/>
    <dgm:cxn modelId="{47507BBF-C3B2-4FF1-AD74-3C0CA0336600}" srcId="{3CEE80BE-ABB3-4D4F-A1CD-073D9D49A60D}" destId="{58513DC9-5385-4AC3-9E36-6EE1E73434B8}" srcOrd="3" destOrd="0" parTransId="{6836C7CB-CA90-4003-9882-EC8A08EDEF3D}" sibTransId="{03C7DF87-879C-40DB-8451-01AB01C6705D}"/>
    <dgm:cxn modelId="{24CF98DB-FE97-4583-825D-E47201109AA2}" type="presParOf" srcId="{DBD90A8F-9405-46A8-9886-700DC7AD21C1}" destId="{079D9641-E8BF-481B-BEEC-31D098362147}" srcOrd="0" destOrd="0" presId="urn:microsoft.com/office/officeart/2005/8/layout/process4"/>
    <dgm:cxn modelId="{0D722881-1041-47DA-BE72-6C9C844EC95C}" type="presParOf" srcId="{079D9641-E8BF-481B-BEEC-31D098362147}" destId="{38862A7A-9BF4-44F0-84E3-3DC9CD405CFA}" srcOrd="0" destOrd="0" presId="urn:microsoft.com/office/officeart/2005/8/layout/process4"/>
    <dgm:cxn modelId="{FF8EF936-3E14-445F-A13C-B83C705166CB}" type="presParOf" srcId="{DBD90A8F-9405-46A8-9886-700DC7AD21C1}" destId="{1AB88A61-9C70-4319-840B-DBABABCD16ED}" srcOrd="1" destOrd="0" presId="urn:microsoft.com/office/officeart/2005/8/layout/process4"/>
    <dgm:cxn modelId="{6EC9689C-9C18-4978-816E-9AD7E113C8D0}" type="presParOf" srcId="{DBD90A8F-9405-46A8-9886-700DC7AD21C1}" destId="{441AFC89-A603-485A-9E88-8E858C4DA9C1}" srcOrd="2" destOrd="0" presId="urn:microsoft.com/office/officeart/2005/8/layout/process4"/>
    <dgm:cxn modelId="{6B1AD2CD-F386-46A3-9CC4-38F38B1E3F24}" type="presParOf" srcId="{441AFC89-A603-485A-9E88-8E858C4DA9C1}" destId="{9FE2D481-E7E8-4D64-81E6-FA48695DBD51}" srcOrd="0" destOrd="0" presId="urn:microsoft.com/office/officeart/2005/8/layout/process4"/>
    <dgm:cxn modelId="{4A76EEB1-B87F-4636-8398-150B6A29304A}" type="presParOf" srcId="{DBD90A8F-9405-46A8-9886-700DC7AD21C1}" destId="{824E6D98-E3E8-45C1-8857-77FB3A40677B}" srcOrd="3" destOrd="0" presId="urn:microsoft.com/office/officeart/2005/8/layout/process4"/>
    <dgm:cxn modelId="{3E9256C1-DCE3-42E8-AB7F-EBA7ED7FAC54}" type="presParOf" srcId="{DBD90A8F-9405-46A8-9886-700DC7AD21C1}" destId="{446748A0-7DF2-41E3-971E-EABA37B55E65}" srcOrd="4" destOrd="0" presId="urn:microsoft.com/office/officeart/2005/8/layout/process4"/>
    <dgm:cxn modelId="{4F257801-B46B-43FF-9009-6ABE0C5DC27C}" type="presParOf" srcId="{446748A0-7DF2-41E3-971E-EABA37B55E65}" destId="{B114014B-6365-4799-BC54-70E7EB8CF0A3}" srcOrd="0" destOrd="0" presId="urn:microsoft.com/office/officeart/2005/8/layout/process4"/>
    <dgm:cxn modelId="{2ADC42AF-0C95-4884-8809-73CB2B631F60}" type="presParOf" srcId="{DBD90A8F-9405-46A8-9886-700DC7AD21C1}" destId="{7F810C71-88EA-4051-B0CC-BBC60D41FB99}" srcOrd="5" destOrd="0" presId="urn:microsoft.com/office/officeart/2005/8/layout/process4"/>
    <dgm:cxn modelId="{5DA50737-7D2A-44D7-8A80-E959E39199C7}" type="presParOf" srcId="{DBD90A8F-9405-46A8-9886-700DC7AD21C1}" destId="{07593A29-F49C-4857-BBD9-899F78C681C6}" srcOrd="6" destOrd="0" presId="urn:microsoft.com/office/officeart/2005/8/layout/process4"/>
    <dgm:cxn modelId="{BE0D82A2-8A6D-4EE8-99ED-0EF3BF5542A6}" type="presParOf" srcId="{07593A29-F49C-4857-BBD9-899F78C681C6}" destId="{E0B87004-8EA6-4677-8E0F-77F4FCA4D78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ECF14A-AF2D-4752-AC4B-BC71D0E1826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D7615FF-8AE2-4BAA-890C-494379048B8E}">
      <dgm:prSet phldrT="[Text]"/>
      <dgm:spPr/>
      <dgm:t>
        <a:bodyPr/>
        <a:lstStyle/>
        <a:p>
          <a:r>
            <a:rPr lang="vi-VN" dirty="0"/>
            <a:t>Các nước phát triển</a:t>
          </a:r>
          <a:endParaRPr lang="en-US" dirty="0"/>
        </a:p>
      </dgm:t>
    </dgm:pt>
    <dgm:pt modelId="{A1608432-2D76-4F97-BF65-0E4FC6079DF6}" type="parTrans" cxnId="{5F0F5AD7-53AF-44D8-B384-840B9685B65C}">
      <dgm:prSet/>
      <dgm:spPr/>
      <dgm:t>
        <a:bodyPr/>
        <a:lstStyle/>
        <a:p>
          <a:endParaRPr lang="en-US"/>
        </a:p>
      </dgm:t>
    </dgm:pt>
    <dgm:pt modelId="{1E8630AC-D108-4EC6-9D67-8A24443A4922}" type="sibTrans" cxnId="{5F0F5AD7-53AF-44D8-B384-840B9685B65C}">
      <dgm:prSet/>
      <dgm:spPr/>
      <dgm:t>
        <a:bodyPr/>
        <a:lstStyle/>
        <a:p>
          <a:endParaRPr lang="en-US"/>
        </a:p>
      </dgm:t>
    </dgm:pt>
    <dgm:pt modelId="{87B76135-C6FB-48B4-ABE1-BD6685189004}">
      <dgm:prSet/>
      <dgm:spPr/>
      <dgm:t>
        <a:bodyPr/>
        <a:lstStyle/>
        <a:p>
          <a:r>
            <a:rPr lang="en-US" dirty="0"/>
            <a:t>N</a:t>
          </a:r>
          <a:r>
            <a:rPr lang="vi-VN" dirty="0"/>
            <a:t>ước đang phát triển</a:t>
          </a:r>
          <a:r>
            <a:rPr lang="en-US" dirty="0"/>
            <a:t> </a:t>
          </a:r>
          <a:r>
            <a:rPr lang="vi-VN" b="1" i="1" dirty="0"/>
            <a:t>(đa số)</a:t>
          </a:r>
          <a:endParaRPr lang="en-US" dirty="0"/>
        </a:p>
      </dgm:t>
    </dgm:pt>
    <dgm:pt modelId="{B3115201-AE97-45E4-A840-8F01637B54E8}" type="parTrans" cxnId="{A08113CE-84E2-46B1-98E2-E92CC5613BCA}">
      <dgm:prSet/>
      <dgm:spPr/>
      <dgm:t>
        <a:bodyPr/>
        <a:lstStyle/>
        <a:p>
          <a:endParaRPr lang="en-US"/>
        </a:p>
      </dgm:t>
    </dgm:pt>
    <dgm:pt modelId="{476419B8-C526-4CFC-9B79-D4E798B3383D}" type="sibTrans" cxnId="{A08113CE-84E2-46B1-98E2-E92CC5613BCA}">
      <dgm:prSet/>
      <dgm:spPr/>
      <dgm:t>
        <a:bodyPr/>
        <a:lstStyle/>
        <a:p>
          <a:endParaRPr lang="en-US"/>
        </a:p>
      </dgm:t>
    </dgm:pt>
    <dgm:pt modelId="{1501CE67-5E16-46C1-ADE8-6F40E1222CC9}">
      <dgm:prSet phldrT="[Text]"/>
      <dgm:spPr/>
      <dgm:t>
        <a:bodyPr/>
        <a:lstStyle/>
        <a:p>
          <a:r>
            <a:rPr lang="vi-VN" dirty="0"/>
            <a:t>GNI/người </a:t>
          </a:r>
          <a:r>
            <a:rPr lang="vi-VN" dirty="0">
              <a:solidFill>
                <a:srgbClr val="C00000"/>
              </a:solidFill>
            </a:rPr>
            <a:t>cao</a:t>
          </a:r>
          <a:endParaRPr lang="en-US" dirty="0">
            <a:solidFill>
              <a:srgbClr val="C00000"/>
            </a:solidFill>
          </a:endParaRPr>
        </a:p>
      </dgm:t>
    </dgm:pt>
    <dgm:pt modelId="{3230F2AF-67E2-4BC0-B985-7A6F509E8379}" type="parTrans" cxnId="{246787E5-A7C0-4B5D-92D2-F2A6FA399D21}">
      <dgm:prSet/>
      <dgm:spPr/>
      <dgm:t>
        <a:bodyPr/>
        <a:lstStyle/>
        <a:p>
          <a:endParaRPr lang="en-US"/>
        </a:p>
      </dgm:t>
    </dgm:pt>
    <dgm:pt modelId="{77547B5A-2E94-4F2C-A6BE-89393463DC89}" type="sibTrans" cxnId="{246787E5-A7C0-4B5D-92D2-F2A6FA399D21}">
      <dgm:prSet/>
      <dgm:spPr/>
      <dgm:t>
        <a:bodyPr/>
        <a:lstStyle/>
        <a:p>
          <a:endParaRPr lang="en-US"/>
        </a:p>
      </dgm:t>
    </dgm:pt>
    <dgm:pt modelId="{DBA0DCF4-9F8F-4DE0-8094-6D7703D4D371}">
      <dgm:prSet phldrT="[Text]"/>
      <dgm:spPr/>
      <dgm:t>
        <a:bodyPr/>
        <a:lstStyle/>
        <a:p>
          <a:r>
            <a:rPr lang="vi-VN" dirty="0"/>
            <a:t>HDI ở </a:t>
          </a:r>
          <a:r>
            <a:rPr lang="vi-VN" dirty="0">
              <a:solidFill>
                <a:srgbClr val="C00000"/>
              </a:solidFill>
            </a:rPr>
            <a:t>mức cao trở lên</a:t>
          </a:r>
          <a:endParaRPr lang="en-US" dirty="0">
            <a:solidFill>
              <a:srgbClr val="C00000"/>
            </a:solidFill>
          </a:endParaRPr>
        </a:p>
      </dgm:t>
    </dgm:pt>
    <dgm:pt modelId="{FEEB49C5-21DA-440F-891F-DBE3B838BF6D}" type="parTrans" cxnId="{DC2D473A-A2A3-41A9-8944-6934BF3961AF}">
      <dgm:prSet/>
      <dgm:spPr/>
      <dgm:t>
        <a:bodyPr/>
        <a:lstStyle/>
        <a:p>
          <a:endParaRPr lang="en-US"/>
        </a:p>
      </dgm:t>
    </dgm:pt>
    <dgm:pt modelId="{660A366E-C948-4B53-8422-751DBCA90A3F}" type="sibTrans" cxnId="{DC2D473A-A2A3-41A9-8944-6934BF3961AF}">
      <dgm:prSet/>
      <dgm:spPr/>
      <dgm:t>
        <a:bodyPr/>
        <a:lstStyle/>
        <a:p>
          <a:endParaRPr lang="en-US"/>
        </a:p>
      </dgm:t>
    </dgm:pt>
    <dgm:pt modelId="{3D0EF81B-5A68-4E56-9691-E9B4DEC79291}">
      <dgm:prSet phldrT="[Text]"/>
      <dgm:spPr/>
      <dgm:t>
        <a:bodyPr/>
        <a:lstStyle/>
        <a:p>
          <a:r>
            <a:rPr lang="en-US" dirty="0"/>
            <a:t>K</a:t>
          </a:r>
          <a:r>
            <a:rPr lang="vi-VN" dirty="0"/>
            <a:t>hu vực nông nghiệp, lâm nghiệp, thuỷ sản thường </a:t>
          </a:r>
          <a:r>
            <a:rPr lang="vi-VN" dirty="0">
              <a:solidFill>
                <a:srgbClr val="C00000"/>
              </a:solidFill>
            </a:rPr>
            <a:t>có tỉ trọng thấp nhất</a:t>
          </a:r>
          <a:endParaRPr lang="en-US" dirty="0">
            <a:solidFill>
              <a:srgbClr val="C00000"/>
            </a:solidFill>
          </a:endParaRPr>
        </a:p>
      </dgm:t>
    </dgm:pt>
    <dgm:pt modelId="{6600DFFD-92ED-4565-95B9-82535BD61DEE}" type="parTrans" cxnId="{442FCB69-2A9C-415D-BCEB-FEBA7ACC75C7}">
      <dgm:prSet/>
      <dgm:spPr/>
      <dgm:t>
        <a:bodyPr/>
        <a:lstStyle/>
        <a:p>
          <a:endParaRPr lang="en-US"/>
        </a:p>
      </dgm:t>
    </dgm:pt>
    <dgm:pt modelId="{C535D756-DF4A-4020-A4C3-DB82B5188E45}" type="sibTrans" cxnId="{442FCB69-2A9C-415D-BCEB-FEBA7ACC75C7}">
      <dgm:prSet/>
      <dgm:spPr/>
      <dgm:t>
        <a:bodyPr/>
        <a:lstStyle/>
        <a:p>
          <a:endParaRPr lang="en-US"/>
        </a:p>
      </dgm:t>
    </dgm:pt>
    <dgm:pt modelId="{266E9F63-BFF6-4898-A86A-46E53F103D0D}">
      <dgm:prSet phldrT="[Text]"/>
      <dgm:spPr/>
      <dgm:t>
        <a:bodyPr/>
        <a:lstStyle/>
        <a:p>
          <a:r>
            <a:rPr lang="en-US" dirty="0"/>
            <a:t>K</a:t>
          </a:r>
          <a:r>
            <a:rPr lang="vi-VN" dirty="0"/>
            <a:t>hu vực dịch vụ có tỉ </a:t>
          </a:r>
          <a:r>
            <a:rPr lang="vi-VN" dirty="0">
              <a:solidFill>
                <a:schemeClr val="tx1"/>
              </a:solidFill>
            </a:rPr>
            <a:t>trọng</a:t>
          </a:r>
          <a:r>
            <a:rPr lang="vi-VN" dirty="0">
              <a:solidFill>
                <a:srgbClr val="C00000"/>
              </a:solidFill>
            </a:rPr>
            <a:t> cao nhất </a:t>
          </a:r>
          <a:r>
            <a:rPr lang="vi-VN" dirty="0"/>
            <a:t>trong cơ cấu ngành kinh tế.</a:t>
          </a:r>
          <a:endParaRPr lang="en-US" dirty="0"/>
        </a:p>
      </dgm:t>
    </dgm:pt>
    <dgm:pt modelId="{80E76CD8-F2C7-474B-AAAB-E857435B5A79}" type="parTrans" cxnId="{1BFCA410-7871-4BD4-B9C0-4628857019C5}">
      <dgm:prSet/>
      <dgm:spPr/>
      <dgm:t>
        <a:bodyPr/>
        <a:lstStyle/>
        <a:p>
          <a:endParaRPr lang="en-US"/>
        </a:p>
      </dgm:t>
    </dgm:pt>
    <dgm:pt modelId="{20508B22-222A-4086-B454-6BCB9AE316A2}" type="sibTrans" cxnId="{1BFCA410-7871-4BD4-B9C0-4628857019C5}">
      <dgm:prSet/>
      <dgm:spPr/>
      <dgm:t>
        <a:bodyPr/>
        <a:lstStyle/>
        <a:p>
          <a:endParaRPr lang="en-US"/>
        </a:p>
      </dgm:t>
    </dgm:pt>
    <dgm:pt modelId="{EC80484D-023E-42A1-B6B0-02162FD02ADF}">
      <dgm:prSet/>
      <dgm:spPr/>
      <dgm:t>
        <a:bodyPr/>
        <a:lstStyle/>
        <a:p>
          <a:r>
            <a:rPr lang="vi-VN" dirty="0"/>
            <a:t>GNI/người ở </a:t>
          </a:r>
          <a:r>
            <a:rPr lang="vi-VN" dirty="0">
              <a:solidFill>
                <a:srgbClr val="C00000"/>
              </a:solidFill>
            </a:rPr>
            <a:t>mức trung bình cao, trung bình thấp và thấp</a:t>
          </a:r>
          <a:endParaRPr lang="en-US" dirty="0">
            <a:solidFill>
              <a:srgbClr val="C00000"/>
            </a:solidFill>
          </a:endParaRPr>
        </a:p>
      </dgm:t>
    </dgm:pt>
    <dgm:pt modelId="{AC479435-71EE-4FBA-99CD-45476DC00E68}" type="parTrans" cxnId="{7ECF2FF7-997B-4AB2-8051-D196BA05FC03}">
      <dgm:prSet/>
      <dgm:spPr/>
      <dgm:t>
        <a:bodyPr/>
        <a:lstStyle/>
        <a:p>
          <a:endParaRPr lang="en-US"/>
        </a:p>
      </dgm:t>
    </dgm:pt>
    <dgm:pt modelId="{958F02C5-6668-4D54-8398-A4CA3B27FEE3}" type="sibTrans" cxnId="{7ECF2FF7-997B-4AB2-8051-D196BA05FC03}">
      <dgm:prSet/>
      <dgm:spPr/>
      <dgm:t>
        <a:bodyPr/>
        <a:lstStyle/>
        <a:p>
          <a:endParaRPr lang="en-US"/>
        </a:p>
      </dgm:t>
    </dgm:pt>
    <dgm:pt modelId="{5FC1355D-B3AE-432F-AF50-6286EC3D5FE6}">
      <dgm:prSet/>
      <dgm:spPr/>
      <dgm:t>
        <a:bodyPr/>
        <a:lstStyle/>
        <a:p>
          <a:r>
            <a:rPr lang="vi-VN" dirty="0"/>
            <a:t>HDI ở mức </a:t>
          </a:r>
          <a:r>
            <a:rPr lang="vi-VN" dirty="0">
              <a:solidFill>
                <a:srgbClr val="C00000"/>
              </a:solidFill>
            </a:rPr>
            <a:t>cao, trung bình và thấp</a:t>
          </a:r>
          <a:endParaRPr lang="en-US" dirty="0">
            <a:solidFill>
              <a:srgbClr val="C00000"/>
            </a:solidFill>
          </a:endParaRPr>
        </a:p>
      </dgm:t>
    </dgm:pt>
    <dgm:pt modelId="{B4DEB10A-D2AA-41AD-8860-1B8DE55B5FFC}" type="parTrans" cxnId="{5C9133B5-7038-4DC0-AA1E-5FB57E9DA6F3}">
      <dgm:prSet/>
      <dgm:spPr/>
      <dgm:t>
        <a:bodyPr/>
        <a:lstStyle/>
        <a:p>
          <a:endParaRPr lang="en-US"/>
        </a:p>
      </dgm:t>
    </dgm:pt>
    <dgm:pt modelId="{8CBBCEC5-8961-407B-8755-0247EF83FB9B}" type="sibTrans" cxnId="{5C9133B5-7038-4DC0-AA1E-5FB57E9DA6F3}">
      <dgm:prSet/>
      <dgm:spPr/>
      <dgm:t>
        <a:bodyPr/>
        <a:lstStyle/>
        <a:p>
          <a:endParaRPr lang="en-US"/>
        </a:p>
      </dgm:t>
    </dgm:pt>
    <dgm:pt modelId="{BCD8F70D-FF42-4EA3-A4E6-BFED8A685D84}">
      <dgm:prSet/>
      <dgm:spPr/>
      <dgm:t>
        <a:bodyPr/>
        <a:lstStyle/>
        <a:p>
          <a:r>
            <a:rPr lang="en-US" dirty="0" err="1"/>
            <a:t>Kh</a:t>
          </a:r>
          <a:r>
            <a:rPr lang="vi-VN" dirty="0"/>
            <a:t>u vực nông nghiệp, lâm nghiệp, thuỷ sản; công nghiệp chiếm tỉ trọng </a:t>
          </a:r>
          <a:r>
            <a:rPr lang="vi-VN" dirty="0">
              <a:solidFill>
                <a:srgbClr val="C00000"/>
              </a:solidFill>
            </a:rPr>
            <a:t>cao hơn </a:t>
          </a:r>
          <a:r>
            <a:rPr lang="vi-VN" dirty="0"/>
            <a:t>khu vực dịch vụ. </a:t>
          </a:r>
          <a:endParaRPr lang="en-US" dirty="0"/>
        </a:p>
      </dgm:t>
    </dgm:pt>
    <dgm:pt modelId="{42F41F59-60EE-44E7-AC7A-C8A75320AA97}" type="parTrans" cxnId="{3CC1BE89-F7D2-47C5-A764-E3CC9EB281FB}">
      <dgm:prSet/>
      <dgm:spPr/>
      <dgm:t>
        <a:bodyPr/>
        <a:lstStyle/>
        <a:p>
          <a:endParaRPr lang="en-US"/>
        </a:p>
      </dgm:t>
    </dgm:pt>
    <dgm:pt modelId="{EFCD67F7-C801-4E68-9AA1-61906B37348D}" type="sibTrans" cxnId="{3CC1BE89-F7D2-47C5-A764-E3CC9EB281FB}">
      <dgm:prSet/>
      <dgm:spPr/>
      <dgm:t>
        <a:bodyPr/>
        <a:lstStyle/>
        <a:p>
          <a:endParaRPr lang="en-US"/>
        </a:p>
      </dgm:t>
    </dgm:pt>
    <dgm:pt modelId="{C2E9B5A3-C40E-4C61-A957-C6DFFE54AF4F}" type="pres">
      <dgm:prSet presAssocID="{2FECF14A-AF2D-4752-AC4B-BC71D0E18266}" presName="Name0" presStyleCnt="0">
        <dgm:presLayoutVars>
          <dgm:dir/>
          <dgm:animLvl val="lvl"/>
          <dgm:resizeHandles val="exact"/>
        </dgm:presLayoutVars>
      </dgm:prSet>
      <dgm:spPr/>
    </dgm:pt>
    <dgm:pt modelId="{C52D0589-4F4E-4646-BA82-29106E8E6892}" type="pres">
      <dgm:prSet presAssocID="{8D7615FF-8AE2-4BAA-890C-494379048B8E}" presName="composite" presStyleCnt="0"/>
      <dgm:spPr/>
    </dgm:pt>
    <dgm:pt modelId="{C0F4F070-DF80-49BF-B8AE-B30ED4AFF1C6}" type="pres">
      <dgm:prSet presAssocID="{8D7615FF-8AE2-4BAA-890C-494379048B8E}" presName="parTx" presStyleLbl="alignNode1" presStyleIdx="0" presStyleCnt="2">
        <dgm:presLayoutVars>
          <dgm:chMax val="0"/>
          <dgm:chPref val="0"/>
          <dgm:bulletEnabled val="1"/>
        </dgm:presLayoutVars>
      </dgm:prSet>
      <dgm:spPr/>
    </dgm:pt>
    <dgm:pt modelId="{C63E3F9F-E0B7-4F86-9FDB-16CB7A99F88D}" type="pres">
      <dgm:prSet presAssocID="{8D7615FF-8AE2-4BAA-890C-494379048B8E}" presName="desTx" presStyleLbl="alignAccFollowNode1" presStyleIdx="0" presStyleCnt="2">
        <dgm:presLayoutVars>
          <dgm:bulletEnabled val="1"/>
        </dgm:presLayoutVars>
      </dgm:prSet>
      <dgm:spPr/>
    </dgm:pt>
    <dgm:pt modelId="{ED99BE46-BA68-4B9E-B2BB-C9AFA202292F}" type="pres">
      <dgm:prSet presAssocID="{1E8630AC-D108-4EC6-9D67-8A24443A4922}" presName="space" presStyleCnt="0"/>
      <dgm:spPr/>
    </dgm:pt>
    <dgm:pt modelId="{861D7483-43BD-46E5-97EF-F40C932E7E1D}" type="pres">
      <dgm:prSet presAssocID="{87B76135-C6FB-48B4-ABE1-BD6685189004}" presName="composite" presStyleCnt="0"/>
      <dgm:spPr/>
    </dgm:pt>
    <dgm:pt modelId="{3B4510B3-5F2F-4450-85ED-0A6F2461EBF2}" type="pres">
      <dgm:prSet presAssocID="{87B76135-C6FB-48B4-ABE1-BD6685189004}" presName="parTx" presStyleLbl="alignNode1" presStyleIdx="1" presStyleCnt="2">
        <dgm:presLayoutVars>
          <dgm:chMax val="0"/>
          <dgm:chPref val="0"/>
          <dgm:bulletEnabled val="1"/>
        </dgm:presLayoutVars>
      </dgm:prSet>
      <dgm:spPr/>
    </dgm:pt>
    <dgm:pt modelId="{9289D865-39DC-426D-891D-E29CE71514F1}" type="pres">
      <dgm:prSet presAssocID="{87B76135-C6FB-48B4-ABE1-BD6685189004}" presName="desTx" presStyleLbl="alignAccFollowNode1" presStyleIdx="1" presStyleCnt="2">
        <dgm:presLayoutVars>
          <dgm:bulletEnabled val="1"/>
        </dgm:presLayoutVars>
      </dgm:prSet>
      <dgm:spPr/>
    </dgm:pt>
  </dgm:ptLst>
  <dgm:cxnLst>
    <dgm:cxn modelId="{95795F01-A51B-405D-A8B4-4EF3E665CBFB}" type="presOf" srcId="{87B76135-C6FB-48B4-ABE1-BD6685189004}" destId="{3B4510B3-5F2F-4450-85ED-0A6F2461EBF2}" srcOrd="0" destOrd="0" presId="urn:microsoft.com/office/officeart/2005/8/layout/hList1"/>
    <dgm:cxn modelId="{1BFCA410-7871-4BD4-B9C0-4628857019C5}" srcId="{8D7615FF-8AE2-4BAA-890C-494379048B8E}" destId="{266E9F63-BFF6-4898-A86A-46E53F103D0D}" srcOrd="3" destOrd="0" parTransId="{80E76CD8-F2C7-474B-AAAB-E857435B5A79}" sibTransId="{20508B22-222A-4086-B454-6BCB9AE316A2}"/>
    <dgm:cxn modelId="{CC838914-52C4-41E3-BA2E-5D6F6E6D6EDF}" type="presOf" srcId="{8D7615FF-8AE2-4BAA-890C-494379048B8E}" destId="{C0F4F070-DF80-49BF-B8AE-B30ED4AFF1C6}" srcOrd="0" destOrd="0" presId="urn:microsoft.com/office/officeart/2005/8/layout/hList1"/>
    <dgm:cxn modelId="{88E69025-DF89-4EE6-ABFB-5596202C0A9F}" type="presOf" srcId="{266E9F63-BFF6-4898-A86A-46E53F103D0D}" destId="{C63E3F9F-E0B7-4F86-9FDB-16CB7A99F88D}" srcOrd="0" destOrd="3" presId="urn:microsoft.com/office/officeart/2005/8/layout/hList1"/>
    <dgm:cxn modelId="{3CE79E29-6CA2-4B56-AAFD-963EAD98742C}" type="presOf" srcId="{2FECF14A-AF2D-4752-AC4B-BC71D0E18266}" destId="{C2E9B5A3-C40E-4C61-A957-C6DFFE54AF4F}" srcOrd="0" destOrd="0" presId="urn:microsoft.com/office/officeart/2005/8/layout/hList1"/>
    <dgm:cxn modelId="{DC2D473A-A2A3-41A9-8944-6934BF3961AF}" srcId="{8D7615FF-8AE2-4BAA-890C-494379048B8E}" destId="{DBA0DCF4-9F8F-4DE0-8094-6D7703D4D371}" srcOrd="1" destOrd="0" parTransId="{FEEB49C5-21DA-440F-891F-DBE3B838BF6D}" sibTransId="{660A366E-C948-4B53-8422-751DBCA90A3F}"/>
    <dgm:cxn modelId="{442FCB69-2A9C-415D-BCEB-FEBA7ACC75C7}" srcId="{8D7615FF-8AE2-4BAA-890C-494379048B8E}" destId="{3D0EF81B-5A68-4E56-9691-E9B4DEC79291}" srcOrd="2" destOrd="0" parTransId="{6600DFFD-92ED-4565-95B9-82535BD61DEE}" sibTransId="{C535D756-DF4A-4020-A4C3-DB82B5188E45}"/>
    <dgm:cxn modelId="{2779B853-0541-40F4-B8EE-8DFCB1739F51}" type="presOf" srcId="{EC80484D-023E-42A1-B6B0-02162FD02ADF}" destId="{9289D865-39DC-426D-891D-E29CE71514F1}" srcOrd="0" destOrd="0" presId="urn:microsoft.com/office/officeart/2005/8/layout/hList1"/>
    <dgm:cxn modelId="{04069A75-C941-4121-B7CB-790A6CB731DC}" type="presOf" srcId="{DBA0DCF4-9F8F-4DE0-8094-6D7703D4D371}" destId="{C63E3F9F-E0B7-4F86-9FDB-16CB7A99F88D}" srcOrd="0" destOrd="1" presId="urn:microsoft.com/office/officeart/2005/8/layout/hList1"/>
    <dgm:cxn modelId="{C644EA56-3606-4053-B852-FCF7E97CD3FF}" type="presOf" srcId="{1501CE67-5E16-46C1-ADE8-6F40E1222CC9}" destId="{C63E3F9F-E0B7-4F86-9FDB-16CB7A99F88D}" srcOrd="0" destOrd="0" presId="urn:microsoft.com/office/officeart/2005/8/layout/hList1"/>
    <dgm:cxn modelId="{DD435F88-0984-44CC-A443-804B49F40DDE}" type="presOf" srcId="{BCD8F70D-FF42-4EA3-A4E6-BFED8A685D84}" destId="{9289D865-39DC-426D-891D-E29CE71514F1}" srcOrd="0" destOrd="2" presId="urn:microsoft.com/office/officeart/2005/8/layout/hList1"/>
    <dgm:cxn modelId="{3CC1BE89-F7D2-47C5-A764-E3CC9EB281FB}" srcId="{87B76135-C6FB-48B4-ABE1-BD6685189004}" destId="{BCD8F70D-FF42-4EA3-A4E6-BFED8A685D84}" srcOrd="2" destOrd="0" parTransId="{42F41F59-60EE-44E7-AC7A-C8A75320AA97}" sibTransId="{EFCD67F7-C801-4E68-9AA1-61906B37348D}"/>
    <dgm:cxn modelId="{5C9133B5-7038-4DC0-AA1E-5FB57E9DA6F3}" srcId="{87B76135-C6FB-48B4-ABE1-BD6685189004}" destId="{5FC1355D-B3AE-432F-AF50-6286EC3D5FE6}" srcOrd="1" destOrd="0" parTransId="{B4DEB10A-D2AA-41AD-8860-1B8DE55B5FFC}" sibTransId="{8CBBCEC5-8961-407B-8755-0247EF83FB9B}"/>
    <dgm:cxn modelId="{4AAC76CC-2B63-4FEE-9C94-FF8029351C4D}" type="presOf" srcId="{5FC1355D-B3AE-432F-AF50-6286EC3D5FE6}" destId="{9289D865-39DC-426D-891D-E29CE71514F1}" srcOrd="0" destOrd="1" presId="urn:microsoft.com/office/officeart/2005/8/layout/hList1"/>
    <dgm:cxn modelId="{A08113CE-84E2-46B1-98E2-E92CC5613BCA}" srcId="{2FECF14A-AF2D-4752-AC4B-BC71D0E18266}" destId="{87B76135-C6FB-48B4-ABE1-BD6685189004}" srcOrd="1" destOrd="0" parTransId="{B3115201-AE97-45E4-A840-8F01637B54E8}" sibTransId="{476419B8-C526-4CFC-9B79-D4E798B3383D}"/>
    <dgm:cxn modelId="{5F0F5AD7-53AF-44D8-B384-840B9685B65C}" srcId="{2FECF14A-AF2D-4752-AC4B-BC71D0E18266}" destId="{8D7615FF-8AE2-4BAA-890C-494379048B8E}" srcOrd="0" destOrd="0" parTransId="{A1608432-2D76-4F97-BF65-0E4FC6079DF6}" sibTransId="{1E8630AC-D108-4EC6-9D67-8A24443A4922}"/>
    <dgm:cxn modelId="{246787E5-A7C0-4B5D-92D2-F2A6FA399D21}" srcId="{8D7615FF-8AE2-4BAA-890C-494379048B8E}" destId="{1501CE67-5E16-46C1-ADE8-6F40E1222CC9}" srcOrd="0" destOrd="0" parTransId="{3230F2AF-67E2-4BC0-B985-7A6F509E8379}" sibTransId="{77547B5A-2E94-4F2C-A6BE-89393463DC89}"/>
    <dgm:cxn modelId="{D70F22EA-CDBF-4837-BE13-B6AD87E7EAD7}" type="presOf" srcId="{3D0EF81B-5A68-4E56-9691-E9B4DEC79291}" destId="{C63E3F9F-E0B7-4F86-9FDB-16CB7A99F88D}" srcOrd="0" destOrd="2" presId="urn:microsoft.com/office/officeart/2005/8/layout/hList1"/>
    <dgm:cxn modelId="{7ECF2FF7-997B-4AB2-8051-D196BA05FC03}" srcId="{87B76135-C6FB-48B4-ABE1-BD6685189004}" destId="{EC80484D-023E-42A1-B6B0-02162FD02ADF}" srcOrd="0" destOrd="0" parTransId="{AC479435-71EE-4FBA-99CD-45476DC00E68}" sibTransId="{958F02C5-6668-4D54-8398-A4CA3B27FEE3}"/>
    <dgm:cxn modelId="{8D118379-4FBD-4300-AFC8-833DB624AA0E}" type="presParOf" srcId="{C2E9B5A3-C40E-4C61-A957-C6DFFE54AF4F}" destId="{C52D0589-4F4E-4646-BA82-29106E8E6892}" srcOrd="0" destOrd="0" presId="urn:microsoft.com/office/officeart/2005/8/layout/hList1"/>
    <dgm:cxn modelId="{18C19B00-1C52-4EB6-B3E1-9E399BFC87C6}" type="presParOf" srcId="{C52D0589-4F4E-4646-BA82-29106E8E6892}" destId="{C0F4F070-DF80-49BF-B8AE-B30ED4AFF1C6}" srcOrd="0" destOrd="0" presId="urn:microsoft.com/office/officeart/2005/8/layout/hList1"/>
    <dgm:cxn modelId="{B44E61BB-0087-46B4-AC9C-E671234629F6}" type="presParOf" srcId="{C52D0589-4F4E-4646-BA82-29106E8E6892}" destId="{C63E3F9F-E0B7-4F86-9FDB-16CB7A99F88D}" srcOrd="1" destOrd="0" presId="urn:microsoft.com/office/officeart/2005/8/layout/hList1"/>
    <dgm:cxn modelId="{9569A489-01F9-45CA-B99A-4496CC5FDE07}" type="presParOf" srcId="{C2E9B5A3-C40E-4C61-A957-C6DFFE54AF4F}" destId="{ED99BE46-BA68-4B9E-B2BB-C9AFA202292F}" srcOrd="1" destOrd="0" presId="urn:microsoft.com/office/officeart/2005/8/layout/hList1"/>
    <dgm:cxn modelId="{06054E6E-4D35-40AA-BFB0-7BAE69173D9D}" type="presParOf" srcId="{C2E9B5A3-C40E-4C61-A957-C6DFFE54AF4F}" destId="{861D7483-43BD-46E5-97EF-F40C932E7E1D}" srcOrd="2" destOrd="0" presId="urn:microsoft.com/office/officeart/2005/8/layout/hList1"/>
    <dgm:cxn modelId="{C95F508B-C2CF-49EE-AAB7-339453964A80}" type="presParOf" srcId="{861D7483-43BD-46E5-97EF-F40C932E7E1D}" destId="{3B4510B3-5F2F-4450-85ED-0A6F2461EBF2}" srcOrd="0" destOrd="0" presId="urn:microsoft.com/office/officeart/2005/8/layout/hList1"/>
    <dgm:cxn modelId="{4BAEEE84-AE44-4D66-8691-2C2C15D5BC95}" type="presParOf" srcId="{861D7483-43BD-46E5-97EF-F40C932E7E1D}" destId="{9289D865-39DC-426D-891D-E29CE71514F1}"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D7A1A2-E1BB-4FB8-8068-B9A5DDF58962}" type="doc">
      <dgm:prSet loTypeId="urn:microsoft.com/office/officeart/2005/8/layout/hList9" loCatId="list" qsTypeId="urn:microsoft.com/office/officeart/2005/8/quickstyle/simple1" qsCatId="simple" csTypeId="urn:microsoft.com/office/officeart/2005/8/colors/colorful4" csCatId="colorful" phldr="1"/>
      <dgm:spPr/>
      <dgm:t>
        <a:bodyPr/>
        <a:lstStyle/>
        <a:p>
          <a:endParaRPr lang="en-US"/>
        </a:p>
      </dgm:t>
    </dgm:pt>
    <dgm:pt modelId="{F900BBAB-2627-4B99-A36C-981EE70FC6B4}">
      <dgm:prSet phldrT="[Text]"/>
      <dgm:spPr/>
      <dgm:t>
        <a:bodyPr/>
        <a:lstStyle/>
        <a:p>
          <a:r>
            <a:rPr lang="en-US" dirty="0" err="1"/>
            <a:t>Nhóm</a:t>
          </a:r>
          <a:r>
            <a:rPr lang="en-US" dirty="0"/>
            <a:t> </a:t>
          </a:r>
          <a:r>
            <a:rPr lang="en-US" dirty="0" err="1"/>
            <a:t>chẵn</a:t>
          </a:r>
          <a:endParaRPr lang="en-US" dirty="0"/>
        </a:p>
      </dgm:t>
    </dgm:pt>
    <dgm:pt modelId="{1380B6E1-ACF7-48C2-B34E-1359735F08CC}" type="parTrans" cxnId="{87E1D785-D90D-4129-88C0-CC536C7D974F}">
      <dgm:prSet/>
      <dgm:spPr/>
      <dgm:t>
        <a:bodyPr/>
        <a:lstStyle/>
        <a:p>
          <a:endParaRPr lang="en-US"/>
        </a:p>
      </dgm:t>
    </dgm:pt>
    <dgm:pt modelId="{28958127-8589-470F-8C87-ABEBD0F36A73}" type="sibTrans" cxnId="{87E1D785-D90D-4129-88C0-CC536C7D974F}">
      <dgm:prSet/>
      <dgm:spPr/>
      <dgm:t>
        <a:bodyPr/>
        <a:lstStyle/>
        <a:p>
          <a:endParaRPr lang="en-US"/>
        </a:p>
      </dgm:t>
    </dgm:pt>
    <dgm:pt modelId="{36AA1B74-1F35-4FF9-8044-E01A83DE2FED}">
      <dgm:prSet phldrT="[Text]"/>
      <dgm:spPr/>
      <dgm:t>
        <a:bodyPr/>
        <a:lstStyle/>
        <a:p>
          <a:r>
            <a:rPr lang="en-US" dirty="0" err="1"/>
            <a:t>Cơ</a:t>
          </a:r>
          <a:r>
            <a:rPr lang="en-US" dirty="0"/>
            <a:t> </a:t>
          </a:r>
          <a:r>
            <a:rPr lang="en-US" dirty="0" err="1"/>
            <a:t>cấu</a:t>
          </a:r>
          <a:r>
            <a:rPr lang="en-US" dirty="0"/>
            <a:t> </a:t>
          </a:r>
          <a:r>
            <a:rPr lang="en-US" dirty="0" err="1"/>
            <a:t>kinh</a:t>
          </a:r>
          <a:r>
            <a:rPr lang="en-US" dirty="0"/>
            <a:t> </a:t>
          </a:r>
          <a:r>
            <a:rPr lang="en-US" dirty="0" err="1"/>
            <a:t>tế</a:t>
          </a:r>
          <a:endParaRPr lang="en-US" dirty="0"/>
        </a:p>
      </dgm:t>
    </dgm:pt>
    <dgm:pt modelId="{2E6C2F06-7C84-48A1-BE76-CA6E94C9D77E}" type="parTrans" cxnId="{92E6BB8D-4A18-477B-ADAC-77A06B135D23}">
      <dgm:prSet/>
      <dgm:spPr/>
      <dgm:t>
        <a:bodyPr/>
        <a:lstStyle/>
        <a:p>
          <a:endParaRPr lang="en-US"/>
        </a:p>
      </dgm:t>
    </dgm:pt>
    <dgm:pt modelId="{C10BE410-8254-4C71-BB7F-AD5C444D030B}" type="sibTrans" cxnId="{92E6BB8D-4A18-477B-ADAC-77A06B135D23}">
      <dgm:prSet/>
      <dgm:spPr/>
      <dgm:t>
        <a:bodyPr/>
        <a:lstStyle/>
        <a:p>
          <a:endParaRPr lang="en-US"/>
        </a:p>
      </dgm:t>
    </dgm:pt>
    <dgm:pt modelId="{A36BA87D-38D0-4F96-9774-1CB31842CF2B}">
      <dgm:prSet phldrT="[Text]"/>
      <dgm:spPr/>
      <dgm:t>
        <a:bodyPr/>
        <a:lstStyle/>
        <a:p>
          <a:r>
            <a:rPr lang="en-US" dirty="0" err="1"/>
            <a:t>Trình</a:t>
          </a:r>
          <a:r>
            <a:rPr lang="en-US" dirty="0"/>
            <a:t> </a:t>
          </a:r>
          <a:r>
            <a:rPr lang="en-US" dirty="0" err="1"/>
            <a:t>độ</a:t>
          </a:r>
          <a:r>
            <a:rPr lang="en-US" dirty="0"/>
            <a:t> </a:t>
          </a:r>
          <a:r>
            <a:rPr lang="en-US" dirty="0" err="1"/>
            <a:t>phát</a:t>
          </a:r>
          <a:r>
            <a:rPr lang="en-US" dirty="0"/>
            <a:t> </a:t>
          </a:r>
          <a:r>
            <a:rPr lang="en-US" dirty="0" err="1"/>
            <a:t>triển</a:t>
          </a:r>
          <a:r>
            <a:rPr lang="en-US" dirty="0"/>
            <a:t> </a:t>
          </a:r>
          <a:r>
            <a:rPr lang="en-US" dirty="0" err="1"/>
            <a:t>kinh</a:t>
          </a:r>
          <a:r>
            <a:rPr lang="en-US" dirty="0"/>
            <a:t> </a:t>
          </a:r>
          <a:r>
            <a:rPr lang="en-US" dirty="0" err="1"/>
            <a:t>tế</a:t>
          </a:r>
          <a:endParaRPr lang="en-US" dirty="0"/>
        </a:p>
      </dgm:t>
    </dgm:pt>
    <dgm:pt modelId="{3EBE33F9-79A6-4755-9ECD-8077849EE74D}" type="parTrans" cxnId="{93008581-1832-4F0C-889C-DB7FA38C98BB}">
      <dgm:prSet/>
      <dgm:spPr/>
      <dgm:t>
        <a:bodyPr/>
        <a:lstStyle/>
        <a:p>
          <a:endParaRPr lang="en-US"/>
        </a:p>
      </dgm:t>
    </dgm:pt>
    <dgm:pt modelId="{6DDFF398-BC45-4F10-99CF-206EBB3E1925}" type="sibTrans" cxnId="{93008581-1832-4F0C-889C-DB7FA38C98BB}">
      <dgm:prSet/>
      <dgm:spPr/>
      <dgm:t>
        <a:bodyPr/>
        <a:lstStyle/>
        <a:p>
          <a:endParaRPr lang="en-US"/>
        </a:p>
      </dgm:t>
    </dgm:pt>
    <dgm:pt modelId="{908C5A19-A412-4781-AE46-E4CE0DD3DAAC}">
      <dgm:prSet/>
      <dgm:spPr/>
      <dgm:t>
        <a:bodyPr/>
        <a:lstStyle/>
        <a:p>
          <a:r>
            <a:rPr lang="en-US" dirty="0"/>
            <a:t>Qui </a:t>
          </a:r>
          <a:r>
            <a:rPr lang="en-US" dirty="0" err="1"/>
            <a:t>mô</a:t>
          </a:r>
          <a:r>
            <a:rPr lang="en-US" dirty="0"/>
            <a:t>, </a:t>
          </a:r>
          <a:r>
            <a:rPr lang="en-US" dirty="0" err="1"/>
            <a:t>tốc</a:t>
          </a:r>
          <a:r>
            <a:rPr lang="en-US" dirty="0"/>
            <a:t> </a:t>
          </a:r>
          <a:r>
            <a:rPr lang="en-US" dirty="0" err="1"/>
            <a:t>độ</a:t>
          </a:r>
          <a:r>
            <a:rPr lang="en-US" dirty="0"/>
            <a:t> </a:t>
          </a:r>
          <a:r>
            <a:rPr lang="en-US" dirty="0" err="1"/>
            <a:t>tăng</a:t>
          </a:r>
          <a:r>
            <a:rPr lang="en-US" dirty="0"/>
            <a:t> </a:t>
          </a:r>
          <a:r>
            <a:rPr lang="en-US" dirty="0" err="1"/>
            <a:t>trưởng</a:t>
          </a:r>
          <a:r>
            <a:rPr lang="en-US" dirty="0"/>
            <a:t> </a:t>
          </a:r>
          <a:r>
            <a:rPr lang="en-US" dirty="0" err="1"/>
            <a:t>kinh</a:t>
          </a:r>
          <a:r>
            <a:rPr lang="en-US" dirty="0"/>
            <a:t> </a:t>
          </a:r>
          <a:r>
            <a:rPr lang="en-US" dirty="0" err="1"/>
            <a:t>tế</a:t>
          </a:r>
          <a:endParaRPr lang="en-US" dirty="0"/>
        </a:p>
      </dgm:t>
    </dgm:pt>
    <dgm:pt modelId="{259DE660-7E7A-479F-80C6-B4929D9D16B1}" type="parTrans" cxnId="{31755F70-8947-4157-B26C-CCA5C7435065}">
      <dgm:prSet/>
      <dgm:spPr/>
      <dgm:t>
        <a:bodyPr/>
        <a:lstStyle/>
        <a:p>
          <a:endParaRPr lang="en-US"/>
        </a:p>
      </dgm:t>
    </dgm:pt>
    <dgm:pt modelId="{9ECCB471-018A-4687-8381-41FA924733D5}" type="sibTrans" cxnId="{31755F70-8947-4157-B26C-CCA5C7435065}">
      <dgm:prSet/>
      <dgm:spPr/>
      <dgm:t>
        <a:bodyPr/>
        <a:lstStyle/>
        <a:p>
          <a:endParaRPr lang="en-US"/>
        </a:p>
      </dgm:t>
    </dgm:pt>
    <dgm:pt modelId="{7B8888C8-47DE-448B-A3DC-9E9A3572A6C9}">
      <dgm:prSet phldrT="[Text]"/>
      <dgm:spPr/>
      <dgm:t>
        <a:bodyPr/>
        <a:lstStyle/>
        <a:p>
          <a:r>
            <a:rPr lang="vi-VN" i="0" dirty="0"/>
            <a:t>Nhóm lẻ</a:t>
          </a:r>
          <a:endParaRPr lang="en-US" i="0" dirty="0"/>
        </a:p>
      </dgm:t>
    </dgm:pt>
    <dgm:pt modelId="{A744FBCF-45FC-4A87-B390-8A27BE26521B}" type="parTrans" cxnId="{8F6E2C2F-6D00-40D9-BD9B-3989F303990E}">
      <dgm:prSet/>
      <dgm:spPr/>
      <dgm:t>
        <a:bodyPr/>
        <a:lstStyle/>
        <a:p>
          <a:endParaRPr lang="en-US"/>
        </a:p>
      </dgm:t>
    </dgm:pt>
    <dgm:pt modelId="{40BA0AE5-5CCF-4AA9-BB4A-45BE5BDF4503}" type="sibTrans" cxnId="{8F6E2C2F-6D00-40D9-BD9B-3989F303990E}">
      <dgm:prSet/>
      <dgm:spPr/>
      <dgm:t>
        <a:bodyPr/>
        <a:lstStyle/>
        <a:p>
          <a:endParaRPr lang="en-US"/>
        </a:p>
      </dgm:t>
    </dgm:pt>
    <dgm:pt modelId="{D6410154-4506-4C51-B684-A8F690C51537}">
      <dgm:prSet phldrT="[Text]"/>
      <dgm:spPr/>
      <dgm:t>
        <a:bodyPr/>
        <a:lstStyle/>
        <a:p>
          <a:r>
            <a:rPr lang="en-US" dirty="0" err="1"/>
            <a:t>Dân</a:t>
          </a:r>
          <a:r>
            <a:rPr lang="en-US" dirty="0"/>
            <a:t> </a:t>
          </a:r>
          <a:r>
            <a:rPr lang="en-US" dirty="0" err="1"/>
            <a:t>số</a:t>
          </a:r>
          <a:r>
            <a:rPr lang="en-US" dirty="0"/>
            <a:t> </a:t>
          </a:r>
          <a:r>
            <a:rPr lang="en-US" dirty="0" err="1"/>
            <a:t>và</a:t>
          </a:r>
          <a:r>
            <a:rPr lang="en-US" dirty="0"/>
            <a:t> </a:t>
          </a:r>
          <a:r>
            <a:rPr lang="en-US" dirty="0" err="1"/>
            <a:t>đô</a:t>
          </a:r>
          <a:r>
            <a:rPr lang="en-US" dirty="0"/>
            <a:t> </a:t>
          </a:r>
          <a:r>
            <a:rPr lang="en-US" dirty="0" err="1"/>
            <a:t>thị</a:t>
          </a:r>
          <a:r>
            <a:rPr lang="en-US" dirty="0"/>
            <a:t> </a:t>
          </a:r>
          <a:r>
            <a:rPr lang="en-US" dirty="0" err="1"/>
            <a:t>hóa</a:t>
          </a:r>
          <a:endParaRPr lang="en-US" dirty="0"/>
        </a:p>
      </dgm:t>
    </dgm:pt>
    <dgm:pt modelId="{7F977E7D-2D3E-4206-9A9A-9FE4EEB67FEE}" type="parTrans" cxnId="{37668FA7-1F30-424A-A5AD-AFFCF3FF9B82}">
      <dgm:prSet/>
      <dgm:spPr/>
      <dgm:t>
        <a:bodyPr/>
        <a:lstStyle/>
        <a:p>
          <a:endParaRPr lang="en-US"/>
        </a:p>
      </dgm:t>
    </dgm:pt>
    <dgm:pt modelId="{0C8275E5-8B22-4E8C-BD4E-4D97C47031B1}" type="sibTrans" cxnId="{37668FA7-1F30-424A-A5AD-AFFCF3FF9B82}">
      <dgm:prSet/>
      <dgm:spPr/>
      <dgm:t>
        <a:bodyPr/>
        <a:lstStyle/>
        <a:p>
          <a:endParaRPr lang="en-US"/>
        </a:p>
      </dgm:t>
    </dgm:pt>
    <dgm:pt modelId="{AC4A1489-14E7-46CC-911F-AA171BE013A2}">
      <dgm:prSet phldrT="[Text]"/>
      <dgm:spPr/>
      <dgm:t>
        <a:bodyPr/>
        <a:lstStyle/>
        <a:p>
          <a:r>
            <a:rPr lang="en-US" dirty="0" err="1"/>
            <a:t>Đô</a:t>
          </a:r>
          <a:r>
            <a:rPr lang="en-US" dirty="0"/>
            <a:t> </a:t>
          </a:r>
          <a:r>
            <a:rPr lang="en-US" dirty="0" err="1"/>
            <a:t>thị</a:t>
          </a:r>
          <a:r>
            <a:rPr lang="en-US" dirty="0"/>
            <a:t> </a:t>
          </a:r>
          <a:r>
            <a:rPr lang="en-US" dirty="0" err="1"/>
            <a:t>hóa</a:t>
          </a:r>
          <a:endParaRPr lang="en-US" dirty="0"/>
        </a:p>
      </dgm:t>
    </dgm:pt>
    <dgm:pt modelId="{44F66507-5F44-4E81-9EFA-8CE3409C0DDA}" type="parTrans" cxnId="{A0D626AB-C014-4299-A4AC-094C1940E85D}">
      <dgm:prSet/>
      <dgm:spPr/>
      <dgm:t>
        <a:bodyPr/>
        <a:lstStyle/>
        <a:p>
          <a:endParaRPr lang="en-US"/>
        </a:p>
      </dgm:t>
    </dgm:pt>
    <dgm:pt modelId="{67349311-1171-4FED-9033-B620610ADA0A}" type="sibTrans" cxnId="{A0D626AB-C014-4299-A4AC-094C1940E85D}">
      <dgm:prSet/>
      <dgm:spPr/>
      <dgm:t>
        <a:bodyPr/>
        <a:lstStyle/>
        <a:p>
          <a:endParaRPr lang="en-US"/>
        </a:p>
      </dgm:t>
    </dgm:pt>
    <dgm:pt modelId="{717B711B-A197-4D6C-9C8E-F9A0262E0004}">
      <dgm:prSet phldrT="[Text]"/>
      <dgm:spPr/>
      <dgm:t>
        <a:bodyPr/>
        <a:lstStyle/>
        <a:p>
          <a:r>
            <a:rPr lang="en-US"/>
            <a:t>Giáo dục y tế</a:t>
          </a:r>
          <a:endParaRPr lang="en-US" dirty="0"/>
        </a:p>
      </dgm:t>
    </dgm:pt>
    <dgm:pt modelId="{98C16F2B-D82F-47AD-BFC9-E1048A36A3F0}" type="parTrans" cxnId="{7B5A9E2A-7768-4BA6-A971-2988725AC7C6}">
      <dgm:prSet/>
      <dgm:spPr/>
      <dgm:t>
        <a:bodyPr/>
        <a:lstStyle/>
        <a:p>
          <a:endParaRPr lang="en-US"/>
        </a:p>
      </dgm:t>
    </dgm:pt>
    <dgm:pt modelId="{7D5A949B-B513-4FFC-A602-B866F35AFBA4}" type="sibTrans" cxnId="{7B5A9E2A-7768-4BA6-A971-2988725AC7C6}">
      <dgm:prSet/>
      <dgm:spPr/>
      <dgm:t>
        <a:bodyPr/>
        <a:lstStyle/>
        <a:p>
          <a:endParaRPr lang="en-US"/>
        </a:p>
      </dgm:t>
    </dgm:pt>
    <dgm:pt modelId="{8CF1AA91-2C61-4BCE-AD35-D3DA15A3FBC2}" type="pres">
      <dgm:prSet presAssocID="{CDD7A1A2-E1BB-4FB8-8068-B9A5DDF58962}" presName="list" presStyleCnt="0">
        <dgm:presLayoutVars>
          <dgm:dir/>
          <dgm:animLvl val="lvl"/>
        </dgm:presLayoutVars>
      </dgm:prSet>
      <dgm:spPr/>
    </dgm:pt>
    <dgm:pt modelId="{F4235A5F-CC7D-4ABF-85F4-E07AE9A48312}" type="pres">
      <dgm:prSet presAssocID="{F900BBAB-2627-4B99-A36C-981EE70FC6B4}" presName="posSpace" presStyleCnt="0"/>
      <dgm:spPr/>
    </dgm:pt>
    <dgm:pt modelId="{6D68D05E-2566-429F-A9DF-93EE69D90EDA}" type="pres">
      <dgm:prSet presAssocID="{F900BBAB-2627-4B99-A36C-981EE70FC6B4}" presName="vertFlow" presStyleCnt="0"/>
      <dgm:spPr/>
    </dgm:pt>
    <dgm:pt modelId="{2B0718C6-A6F4-4FE0-99AD-02567842290B}" type="pres">
      <dgm:prSet presAssocID="{F900BBAB-2627-4B99-A36C-981EE70FC6B4}" presName="topSpace" presStyleCnt="0"/>
      <dgm:spPr/>
    </dgm:pt>
    <dgm:pt modelId="{E3D71440-7158-4387-A9B0-8F16BC76E509}" type="pres">
      <dgm:prSet presAssocID="{F900BBAB-2627-4B99-A36C-981EE70FC6B4}" presName="firstComp" presStyleCnt="0"/>
      <dgm:spPr/>
    </dgm:pt>
    <dgm:pt modelId="{C8477381-0FFE-4115-B997-5B1CBC708EF1}" type="pres">
      <dgm:prSet presAssocID="{F900BBAB-2627-4B99-A36C-981EE70FC6B4}" presName="firstChild" presStyleLbl="bgAccFollowNode1" presStyleIdx="0" presStyleCnt="6"/>
      <dgm:spPr/>
    </dgm:pt>
    <dgm:pt modelId="{900996EE-783E-41ED-9EBE-BEF416152DBB}" type="pres">
      <dgm:prSet presAssocID="{F900BBAB-2627-4B99-A36C-981EE70FC6B4}" presName="firstChildTx" presStyleLbl="bgAccFollowNode1" presStyleIdx="0" presStyleCnt="6">
        <dgm:presLayoutVars>
          <dgm:bulletEnabled val="1"/>
        </dgm:presLayoutVars>
      </dgm:prSet>
      <dgm:spPr/>
    </dgm:pt>
    <dgm:pt modelId="{8DA09AF8-E4C5-46C6-A8E7-29B2C97F39C6}" type="pres">
      <dgm:prSet presAssocID="{36AA1B74-1F35-4FF9-8044-E01A83DE2FED}" presName="comp" presStyleCnt="0"/>
      <dgm:spPr/>
    </dgm:pt>
    <dgm:pt modelId="{099F60CD-16B0-4172-A8EB-F1B88935DE78}" type="pres">
      <dgm:prSet presAssocID="{36AA1B74-1F35-4FF9-8044-E01A83DE2FED}" presName="child" presStyleLbl="bgAccFollowNode1" presStyleIdx="1" presStyleCnt="6"/>
      <dgm:spPr/>
    </dgm:pt>
    <dgm:pt modelId="{89CE7B19-B2EA-41B5-B9A5-CD5E528318EA}" type="pres">
      <dgm:prSet presAssocID="{36AA1B74-1F35-4FF9-8044-E01A83DE2FED}" presName="childTx" presStyleLbl="bgAccFollowNode1" presStyleIdx="1" presStyleCnt="6">
        <dgm:presLayoutVars>
          <dgm:bulletEnabled val="1"/>
        </dgm:presLayoutVars>
      </dgm:prSet>
      <dgm:spPr/>
    </dgm:pt>
    <dgm:pt modelId="{13706257-9115-482B-9433-E5A1FD12AE6C}" type="pres">
      <dgm:prSet presAssocID="{A36BA87D-38D0-4F96-9774-1CB31842CF2B}" presName="comp" presStyleCnt="0"/>
      <dgm:spPr/>
    </dgm:pt>
    <dgm:pt modelId="{D877107A-FAEF-42DA-AE70-D6BD3CB5421D}" type="pres">
      <dgm:prSet presAssocID="{A36BA87D-38D0-4F96-9774-1CB31842CF2B}" presName="child" presStyleLbl="bgAccFollowNode1" presStyleIdx="2" presStyleCnt="6"/>
      <dgm:spPr/>
    </dgm:pt>
    <dgm:pt modelId="{B230FB8B-75DC-4617-BF4F-0B623DC4D578}" type="pres">
      <dgm:prSet presAssocID="{A36BA87D-38D0-4F96-9774-1CB31842CF2B}" presName="childTx" presStyleLbl="bgAccFollowNode1" presStyleIdx="2" presStyleCnt="6">
        <dgm:presLayoutVars>
          <dgm:bulletEnabled val="1"/>
        </dgm:presLayoutVars>
      </dgm:prSet>
      <dgm:spPr/>
    </dgm:pt>
    <dgm:pt modelId="{4E2BA2DA-5DFA-4EBF-8BB0-666AA7534237}" type="pres">
      <dgm:prSet presAssocID="{F900BBAB-2627-4B99-A36C-981EE70FC6B4}" presName="negSpace" presStyleCnt="0"/>
      <dgm:spPr/>
    </dgm:pt>
    <dgm:pt modelId="{BB2AF983-84BB-40B4-A073-CD4190F3F548}" type="pres">
      <dgm:prSet presAssocID="{F900BBAB-2627-4B99-A36C-981EE70FC6B4}" presName="circle" presStyleLbl="node1" presStyleIdx="0" presStyleCnt="2"/>
      <dgm:spPr/>
    </dgm:pt>
    <dgm:pt modelId="{838918B3-FC60-429A-BD08-102C303B7ADB}" type="pres">
      <dgm:prSet presAssocID="{28958127-8589-470F-8C87-ABEBD0F36A73}" presName="transSpace" presStyleCnt="0"/>
      <dgm:spPr/>
    </dgm:pt>
    <dgm:pt modelId="{3E48121E-82B5-4700-9141-E00480FD810C}" type="pres">
      <dgm:prSet presAssocID="{7B8888C8-47DE-448B-A3DC-9E9A3572A6C9}" presName="posSpace" presStyleCnt="0"/>
      <dgm:spPr/>
    </dgm:pt>
    <dgm:pt modelId="{285B5F62-0701-4741-820C-D01C7F5D01EA}" type="pres">
      <dgm:prSet presAssocID="{7B8888C8-47DE-448B-A3DC-9E9A3572A6C9}" presName="vertFlow" presStyleCnt="0"/>
      <dgm:spPr/>
    </dgm:pt>
    <dgm:pt modelId="{24B71300-7A31-4BBC-85CB-A6932CE9322D}" type="pres">
      <dgm:prSet presAssocID="{7B8888C8-47DE-448B-A3DC-9E9A3572A6C9}" presName="topSpace" presStyleCnt="0"/>
      <dgm:spPr/>
    </dgm:pt>
    <dgm:pt modelId="{C18F8920-CB29-43BC-B3F8-9815C5BBC81F}" type="pres">
      <dgm:prSet presAssocID="{7B8888C8-47DE-448B-A3DC-9E9A3572A6C9}" presName="firstComp" presStyleCnt="0"/>
      <dgm:spPr/>
    </dgm:pt>
    <dgm:pt modelId="{9F153FDB-9699-4ABF-A083-1E5557033151}" type="pres">
      <dgm:prSet presAssocID="{7B8888C8-47DE-448B-A3DC-9E9A3572A6C9}" presName="firstChild" presStyleLbl="bgAccFollowNode1" presStyleIdx="3" presStyleCnt="6"/>
      <dgm:spPr/>
    </dgm:pt>
    <dgm:pt modelId="{80733AC2-2217-4AC3-B93A-E6359C4BE7B7}" type="pres">
      <dgm:prSet presAssocID="{7B8888C8-47DE-448B-A3DC-9E9A3572A6C9}" presName="firstChildTx" presStyleLbl="bgAccFollowNode1" presStyleIdx="3" presStyleCnt="6">
        <dgm:presLayoutVars>
          <dgm:bulletEnabled val="1"/>
        </dgm:presLayoutVars>
      </dgm:prSet>
      <dgm:spPr/>
    </dgm:pt>
    <dgm:pt modelId="{C5CF331B-CBF9-419A-A556-7C18EEDFAC73}" type="pres">
      <dgm:prSet presAssocID="{AC4A1489-14E7-46CC-911F-AA171BE013A2}" presName="comp" presStyleCnt="0"/>
      <dgm:spPr/>
    </dgm:pt>
    <dgm:pt modelId="{B484418C-557F-497F-A13C-CE0678662E95}" type="pres">
      <dgm:prSet presAssocID="{AC4A1489-14E7-46CC-911F-AA171BE013A2}" presName="child" presStyleLbl="bgAccFollowNode1" presStyleIdx="4" presStyleCnt="6"/>
      <dgm:spPr/>
    </dgm:pt>
    <dgm:pt modelId="{C85386E1-1495-45AF-86DD-26F258315D90}" type="pres">
      <dgm:prSet presAssocID="{AC4A1489-14E7-46CC-911F-AA171BE013A2}" presName="childTx" presStyleLbl="bgAccFollowNode1" presStyleIdx="4" presStyleCnt="6">
        <dgm:presLayoutVars>
          <dgm:bulletEnabled val="1"/>
        </dgm:presLayoutVars>
      </dgm:prSet>
      <dgm:spPr/>
    </dgm:pt>
    <dgm:pt modelId="{A6CD1B89-A214-496C-AF8D-0C5B5326B477}" type="pres">
      <dgm:prSet presAssocID="{717B711B-A197-4D6C-9C8E-F9A0262E0004}" presName="comp" presStyleCnt="0"/>
      <dgm:spPr/>
    </dgm:pt>
    <dgm:pt modelId="{C0A0C241-DF21-4555-B09A-D3BF76F06D29}" type="pres">
      <dgm:prSet presAssocID="{717B711B-A197-4D6C-9C8E-F9A0262E0004}" presName="child" presStyleLbl="bgAccFollowNode1" presStyleIdx="5" presStyleCnt="6"/>
      <dgm:spPr/>
    </dgm:pt>
    <dgm:pt modelId="{739E590B-BF08-4E7A-BB73-484F2CC38774}" type="pres">
      <dgm:prSet presAssocID="{717B711B-A197-4D6C-9C8E-F9A0262E0004}" presName="childTx" presStyleLbl="bgAccFollowNode1" presStyleIdx="5" presStyleCnt="6">
        <dgm:presLayoutVars>
          <dgm:bulletEnabled val="1"/>
        </dgm:presLayoutVars>
      </dgm:prSet>
      <dgm:spPr/>
    </dgm:pt>
    <dgm:pt modelId="{9E93E240-068A-4825-9A50-19CA3DE479A2}" type="pres">
      <dgm:prSet presAssocID="{7B8888C8-47DE-448B-A3DC-9E9A3572A6C9}" presName="negSpace" presStyleCnt="0"/>
      <dgm:spPr/>
    </dgm:pt>
    <dgm:pt modelId="{B2E3462D-FC44-404D-95CF-11B0E32544C6}" type="pres">
      <dgm:prSet presAssocID="{7B8888C8-47DE-448B-A3DC-9E9A3572A6C9}" presName="circle" presStyleLbl="node1" presStyleIdx="1" presStyleCnt="2"/>
      <dgm:spPr/>
    </dgm:pt>
  </dgm:ptLst>
  <dgm:cxnLst>
    <dgm:cxn modelId="{8DB2D608-55DA-4120-8D9A-840462C957DE}" type="presOf" srcId="{717B711B-A197-4D6C-9C8E-F9A0262E0004}" destId="{739E590B-BF08-4E7A-BB73-484F2CC38774}" srcOrd="1" destOrd="0" presId="urn:microsoft.com/office/officeart/2005/8/layout/hList9"/>
    <dgm:cxn modelId="{3E90A222-5538-46D6-B2F5-79A12C89CAB9}" type="presOf" srcId="{F900BBAB-2627-4B99-A36C-981EE70FC6B4}" destId="{BB2AF983-84BB-40B4-A073-CD4190F3F548}" srcOrd="0" destOrd="0" presId="urn:microsoft.com/office/officeart/2005/8/layout/hList9"/>
    <dgm:cxn modelId="{7B5A9E2A-7768-4BA6-A971-2988725AC7C6}" srcId="{7B8888C8-47DE-448B-A3DC-9E9A3572A6C9}" destId="{717B711B-A197-4D6C-9C8E-F9A0262E0004}" srcOrd="2" destOrd="0" parTransId="{98C16F2B-D82F-47AD-BFC9-E1048A36A3F0}" sibTransId="{7D5A949B-B513-4FFC-A602-B866F35AFBA4}"/>
    <dgm:cxn modelId="{8F6E2C2F-6D00-40D9-BD9B-3989F303990E}" srcId="{CDD7A1A2-E1BB-4FB8-8068-B9A5DDF58962}" destId="{7B8888C8-47DE-448B-A3DC-9E9A3572A6C9}" srcOrd="1" destOrd="0" parTransId="{A744FBCF-45FC-4A87-B390-8A27BE26521B}" sibTransId="{40BA0AE5-5CCF-4AA9-BB4A-45BE5BDF4503}"/>
    <dgm:cxn modelId="{68BE395C-14A2-45E2-83FA-A1AD2E217A13}" type="presOf" srcId="{908C5A19-A412-4781-AE46-E4CE0DD3DAAC}" destId="{900996EE-783E-41ED-9EBE-BEF416152DBB}" srcOrd="1" destOrd="0" presId="urn:microsoft.com/office/officeart/2005/8/layout/hList9"/>
    <dgm:cxn modelId="{D1E65C67-5628-48B4-ACC7-6C03AB65E1E8}" type="presOf" srcId="{36AA1B74-1F35-4FF9-8044-E01A83DE2FED}" destId="{89CE7B19-B2EA-41B5-B9A5-CD5E528318EA}" srcOrd="1" destOrd="0" presId="urn:microsoft.com/office/officeart/2005/8/layout/hList9"/>
    <dgm:cxn modelId="{87975767-593C-42FF-A0A0-1B6A5C7F3EB3}" type="presOf" srcId="{AC4A1489-14E7-46CC-911F-AA171BE013A2}" destId="{B484418C-557F-497F-A13C-CE0678662E95}" srcOrd="0" destOrd="0" presId="urn:microsoft.com/office/officeart/2005/8/layout/hList9"/>
    <dgm:cxn modelId="{C0BABA4B-8D87-4801-A3E1-974B116AD0D6}" type="presOf" srcId="{D6410154-4506-4C51-B684-A8F690C51537}" destId="{80733AC2-2217-4AC3-B93A-E6359C4BE7B7}" srcOrd="1" destOrd="0" presId="urn:microsoft.com/office/officeart/2005/8/layout/hList9"/>
    <dgm:cxn modelId="{31755F70-8947-4157-B26C-CCA5C7435065}" srcId="{F900BBAB-2627-4B99-A36C-981EE70FC6B4}" destId="{908C5A19-A412-4781-AE46-E4CE0DD3DAAC}" srcOrd="0" destOrd="0" parTransId="{259DE660-7E7A-479F-80C6-B4929D9D16B1}" sibTransId="{9ECCB471-018A-4687-8381-41FA924733D5}"/>
    <dgm:cxn modelId="{9624C873-FB91-43D9-975B-CA4C66605D3A}" type="presOf" srcId="{36AA1B74-1F35-4FF9-8044-E01A83DE2FED}" destId="{099F60CD-16B0-4172-A8EB-F1B88935DE78}" srcOrd="0" destOrd="0" presId="urn:microsoft.com/office/officeart/2005/8/layout/hList9"/>
    <dgm:cxn modelId="{8061B175-DCB7-4E9A-8181-590D9CF9C701}" type="presOf" srcId="{AC4A1489-14E7-46CC-911F-AA171BE013A2}" destId="{C85386E1-1495-45AF-86DD-26F258315D90}" srcOrd="1" destOrd="0" presId="urn:microsoft.com/office/officeart/2005/8/layout/hList9"/>
    <dgm:cxn modelId="{866C7457-E898-430F-9B78-A1AD03A6D5D1}" type="presOf" srcId="{A36BA87D-38D0-4F96-9774-1CB31842CF2B}" destId="{B230FB8B-75DC-4617-BF4F-0B623DC4D578}" srcOrd="1" destOrd="0" presId="urn:microsoft.com/office/officeart/2005/8/layout/hList9"/>
    <dgm:cxn modelId="{ADA73179-2656-4749-BDAA-73E9F3961846}" type="presOf" srcId="{908C5A19-A412-4781-AE46-E4CE0DD3DAAC}" destId="{C8477381-0FFE-4115-B997-5B1CBC708EF1}" srcOrd="0" destOrd="0" presId="urn:microsoft.com/office/officeart/2005/8/layout/hList9"/>
    <dgm:cxn modelId="{93008581-1832-4F0C-889C-DB7FA38C98BB}" srcId="{F900BBAB-2627-4B99-A36C-981EE70FC6B4}" destId="{A36BA87D-38D0-4F96-9774-1CB31842CF2B}" srcOrd="2" destOrd="0" parTransId="{3EBE33F9-79A6-4755-9ECD-8077849EE74D}" sibTransId="{6DDFF398-BC45-4F10-99CF-206EBB3E1925}"/>
    <dgm:cxn modelId="{4755F384-25E2-4A00-96CC-CC5CAA59D441}" type="presOf" srcId="{A36BA87D-38D0-4F96-9774-1CB31842CF2B}" destId="{D877107A-FAEF-42DA-AE70-D6BD3CB5421D}" srcOrd="0" destOrd="0" presId="urn:microsoft.com/office/officeart/2005/8/layout/hList9"/>
    <dgm:cxn modelId="{87E1D785-D90D-4129-88C0-CC536C7D974F}" srcId="{CDD7A1A2-E1BB-4FB8-8068-B9A5DDF58962}" destId="{F900BBAB-2627-4B99-A36C-981EE70FC6B4}" srcOrd="0" destOrd="0" parTransId="{1380B6E1-ACF7-48C2-B34E-1359735F08CC}" sibTransId="{28958127-8589-470F-8C87-ABEBD0F36A73}"/>
    <dgm:cxn modelId="{92E6BB8D-4A18-477B-ADAC-77A06B135D23}" srcId="{F900BBAB-2627-4B99-A36C-981EE70FC6B4}" destId="{36AA1B74-1F35-4FF9-8044-E01A83DE2FED}" srcOrd="1" destOrd="0" parTransId="{2E6C2F06-7C84-48A1-BE76-CA6E94C9D77E}" sibTransId="{C10BE410-8254-4C71-BB7F-AD5C444D030B}"/>
    <dgm:cxn modelId="{37668FA7-1F30-424A-A5AD-AFFCF3FF9B82}" srcId="{7B8888C8-47DE-448B-A3DC-9E9A3572A6C9}" destId="{D6410154-4506-4C51-B684-A8F690C51537}" srcOrd="0" destOrd="0" parTransId="{7F977E7D-2D3E-4206-9A9A-9FE4EEB67FEE}" sibTransId="{0C8275E5-8B22-4E8C-BD4E-4D97C47031B1}"/>
    <dgm:cxn modelId="{A0D626AB-C014-4299-A4AC-094C1940E85D}" srcId="{7B8888C8-47DE-448B-A3DC-9E9A3572A6C9}" destId="{AC4A1489-14E7-46CC-911F-AA171BE013A2}" srcOrd="1" destOrd="0" parTransId="{44F66507-5F44-4E81-9EFA-8CE3409C0DDA}" sibTransId="{67349311-1171-4FED-9033-B620610ADA0A}"/>
    <dgm:cxn modelId="{6FF29FB8-ADAC-41EA-8CC5-0FE8BEF0C178}" type="presOf" srcId="{D6410154-4506-4C51-B684-A8F690C51537}" destId="{9F153FDB-9699-4ABF-A083-1E5557033151}" srcOrd="0" destOrd="0" presId="urn:microsoft.com/office/officeart/2005/8/layout/hList9"/>
    <dgm:cxn modelId="{A31432BA-5AF5-4105-89C8-E3A1B0F09518}" type="presOf" srcId="{CDD7A1A2-E1BB-4FB8-8068-B9A5DDF58962}" destId="{8CF1AA91-2C61-4BCE-AD35-D3DA15A3FBC2}" srcOrd="0" destOrd="0" presId="urn:microsoft.com/office/officeart/2005/8/layout/hList9"/>
    <dgm:cxn modelId="{6B2615CA-2F2A-4258-81B2-316A6784A606}" type="presOf" srcId="{717B711B-A197-4D6C-9C8E-F9A0262E0004}" destId="{C0A0C241-DF21-4555-B09A-D3BF76F06D29}" srcOrd="0" destOrd="0" presId="urn:microsoft.com/office/officeart/2005/8/layout/hList9"/>
    <dgm:cxn modelId="{FA8757F9-5408-47C8-8F93-D94A898A7C05}" type="presOf" srcId="{7B8888C8-47DE-448B-A3DC-9E9A3572A6C9}" destId="{B2E3462D-FC44-404D-95CF-11B0E32544C6}" srcOrd="0" destOrd="0" presId="urn:microsoft.com/office/officeart/2005/8/layout/hList9"/>
    <dgm:cxn modelId="{45709334-CE26-40CB-A0DC-8A4C6E7FEA0E}" type="presParOf" srcId="{8CF1AA91-2C61-4BCE-AD35-D3DA15A3FBC2}" destId="{F4235A5F-CC7D-4ABF-85F4-E07AE9A48312}" srcOrd="0" destOrd="0" presId="urn:microsoft.com/office/officeart/2005/8/layout/hList9"/>
    <dgm:cxn modelId="{D5B391DB-F6AC-42B3-982F-A2295FBDB5A4}" type="presParOf" srcId="{8CF1AA91-2C61-4BCE-AD35-D3DA15A3FBC2}" destId="{6D68D05E-2566-429F-A9DF-93EE69D90EDA}" srcOrd="1" destOrd="0" presId="urn:microsoft.com/office/officeart/2005/8/layout/hList9"/>
    <dgm:cxn modelId="{724E2782-BA16-40A4-ABDA-4C87003B6BEF}" type="presParOf" srcId="{6D68D05E-2566-429F-A9DF-93EE69D90EDA}" destId="{2B0718C6-A6F4-4FE0-99AD-02567842290B}" srcOrd="0" destOrd="0" presId="urn:microsoft.com/office/officeart/2005/8/layout/hList9"/>
    <dgm:cxn modelId="{E7E18DD3-06E8-497B-A011-5FC3988E7AB7}" type="presParOf" srcId="{6D68D05E-2566-429F-A9DF-93EE69D90EDA}" destId="{E3D71440-7158-4387-A9B0-8F16BC76E509}" srcOrd="1" destOrd="0" presId="urn:microsoft.com/office/officeart/2005/8/layout/hList9"/>
    <dgm:cxn modelId="{F0C6C724-DB4C-444A-8455-81BF7F6A5FBB}" type="presParOf" srcId="{E3D71440-7158-4387-A9B0-8F16BC76E509}" destId="{C8477381-0FFE-4115-B997-5B1CBC708EF1}" srcOrd="0" destOrd="0" presId="urn:microsoft.com/office/officeart/2005/8/layout/hList9"/>
    <dgm:cxn modelId="{1EE71678-1CCB-4C4D-9553-A5404CC35565}" type="presParOf" srcId="{E3D71440-7158-4387-A9B0-8F16BC76E509}" destId="{900996EE-783E-41ED-9EBE-BEF416152DBB}" srcOrd="1" destOrd="0" presId="urn:microsoft.com/office/officeart/2005/8/layout/hList9"/>
    <dgm:cxn modelId="{8D1F5111-AEAB-4516-8611-DD6A89AE751E}" type="presParOf" srcId="{6D68D05E-2566-429F-A9DF-93EE69D90EDA}" destId="{8DA09AF8-E4C5-46C6-A8E7-29B2C97F39C6}" srcOrd="2" destOrd="0" presId="urn:microsoft.com/office/officeart/2005/8/layout/hList9"/>
    <dgm:cxn modelId="{FE1772BB-FA95-4EED-949C-6B464736FDAE}" type="presParOf" srcId="{8DA09AF8-E4C5-46C6-A8E7-29B2C97F39C6}" destId="{099F60CD-16B0-4172-A8EB-F1B88935DE78}" srcOrd="0" destOrd="0" presId="urn:microsoft.com/office/officeart/2005/8/layout/hList9"/>
    <dgm:cxn modelId="{95A05F2D-12A7-4AE4-84ED-A78340B5A151}" type="presParOf" srcId="{8DA09AF8-E4C5-46C6-A8E7-29B2C97F39C6}" destId="{89CE7B19-B2EA-41B5-B9A5-CD5E528318EA}" srcOrd="1" destOrd="0" presId="urn:microsoft.com/office/officeart/2005/8/layout/hList9"/>
    <dgm:cxn modelId="{3AFCF70C-493E-4EEA-97C7-9549E31E5B5D}" type="presParOf" srcId="{6D68D05E-2566-429F-A9DF-93EE69D90EDA}" destId="{13706257-9115-482B-9433-E5A1FD12AE6C}" srcOrd="3" destOrd="0" presId="urn:microsoft.com/office/officeart/2005/8/layout/hList9"/>
    <dgm:cxn modelId="{DA437542-710A-4CA7-8D0B-A2BE67E0F631}" type="presParOf" srcId="{13706257-9115-482B-9433-E5A1FD12AE6C}" destId="{D877107A-FAEF-42DA-AE70-D6BD3CB5421D}" srcOrd="0" destOrd="0" presId="urn:microsoft.com/office/officeart/2005/8/layout/hList9"/>
    <dgm:cxn modelId="{9B14C964-B64C-4A3F-B332-BCF0C8396F15}" type="presParOf" srcId="{13706257-9115-482B-9433-E5A1FD12AE6C}" destId="{B230FB8B-75DC-4617-BF4F-0B623DC4D578}" srcOrd="1" destOrd="0" presId="urn:microsoft.com/office/officeart/2005/8/layout/hList9"/>
    <dgm:cxn modelId="{B5204126-FEBC-4823-ABD0-B71928FF012A}" type="presParOf" srcId="{8CF1AA91-2C61-4BCE-AD35-D3DA15A3FBC2}" destId="{4E2BA2DA-5DFA-4EBF-8BB0-666AA7534237}" srcOrd="2" destOrd="0" presId="urn:microsoft.com/office/officeart/2005/8/layout/hList9"/>
    <dgm:cxn modelId="{DFBF8050-B67E-4E9C-BE39-737F7B19A5AA}" type="presParOf" srcId="{8CF1AA91-2C61-4BCE-AD35-D3DA15A3FBC2}" destId="{BB2AF983-84BB-40B4-A073-CD4190F3F548}" srcOrd="3" destOrd="0" presId="urn:microsoft.com/office/officeart/2005/8/layout/hList9"/>
    <dgm:cxn modelId="{6490F78A-D8BE-4697-94C3-4C7970D5D8D0}" type="presParOf" srcId="{8CF1AA91-2C61-4BCE-AD35-D3DA15A3FBC2}" destId="{838918B3-FC60-429A-BD08-102C303B7ADB}" srcOrd="4" destOrd="0" presId="urn:microsoft.com/office/officeart/2005/8/layout/hList9"/>
    <dgm:cxn modelId="{B39C54E6-1316-4EC9-AD23-A601E2951F5E}" type="presParOf" srcId="{8CF1AA91-2C61-4BCE-AD35-D3DA15A3FBC2}" destId="{3E48121E-82B5-4700-9141-E00480FD810C}" srcOrd="5" destOrd="0" presId="urn:microsoft.com/office/officeart/2005/8/layout/hList9"/>
    <dgm:cxn modelId="{F4C4A105-25BD-4336-8002-335C463D3442}" type="presParOf" srcId="{8CF1AA91-2C61-4BCE-AD35-D3DA15A3FBC2}" destId="{285B5F62-0701-4741-820C-D01C7F5D01EA}" srcOrd="6" destOrd="0" presId="urn:microsoft.com/office/officeart/2005/8/layout/hList9"/>
    <dgm:cxn modelId="{87A8F1DD-4B36-4CA8-8E07-6CF8A98BD4D3}" type="presParOf" srcId="{285B5F62-0701-4741-820C-D01C7F5D01EA}" destId="{24B71300-7A31-4BBC-85CB-A6932CE9322D}" srcOrd="0" destOrd="0" presId="urn:microsoft.com/office/officeart/2005/8/layout/hList9"/>
    <dgm:cxn modelId="{69AB5250-1F9B-4FE6-A355-8DD7792E750D}" type="presParOf" srcId="{285B5F62-0701-4741-820C-D01C7F5D01EA}" destId="{C18F8920-CB29-43BC-B3F8-9815C5BBC81F}" srcOrd="1" destOrd="0" presId="urn:microsoft.com/office/officeart/2005/8/layout/hList9"/>
    <dgm:cxn modelId="{A8155EE3-BBE9-4190-8E53-F4B1B692A860}" type="presParOf" srcId="{C18F8920-CB29-43BC-B3F8-9815C5BBC81F}" destId="{9F153FDB-9699-4ABF-A083-1E5557033151}" srcOrd="0" destOrd="0" presId="urn:microsoft.com/office/officeart/2005/8/layout/hList9"/>
    <dgm:cxn modelId="{2697BA55-1758-4339-8A3D-B3A93832E132}" type="presParOf" srcId="{C18F8920-CB29-43BC-B3F8-9815C5BBC81F}" destId="{80733AC2-2217-4AC3-B93A-E6359C4BE7B7}" srcOrd="1" destOrd="0" presId="urn:microsoft.com/office/officeart/2005/8/layout/hList9"/>
    <dgm:cxn modelId="{F0707675-84E5-457C-81CF-241A898DB07E}" type="presParOf" srcId="{285B5F62-0701-4741-820C-D01C7F5D01EA}" destId="{C5CF331B-CBF9-419A-A556-7C18EEDFAC73}" srcOrd="2" destOrd="0" presId="urn:microsoft.com/office/officeart/2005/8/layout/hList9"/>
    <dgm:cxn modelId="{3455343C-9214-4EB0-AEAD-BC447B520E58}" type="presParOf" srcId="{C5CF331B-CBF9-419A-A556-7C18EEDFAC73}" destId="{B484418C-557F-497F-A13C-CE0678662E95}" srcOrd="0" destOrd="0" presId="urn:microsoft.com/office/officeart/2005/8/layout/hList9"/>
    <dgm:cxn modelId="{2D58DE8A-BB39-490A-9F79-A636E58661B4}" type="presParOf" srcId="{C5CF331B-CBF9-419A-A556-7C18EEDFAC73}" destId="{C85386E1-1495-45AF-86DD-26F258315D90}" srcOrd="1" destOrd="0" presId="urn:microsoft.com/office/officeart/2005/8/layout/hList9"/>
    <dgm:cxn modelId="{867F00EA-5057-4851-AC0C-97F3A9AE7170}" type="presParOf" srcId="{285B5F62-0701-4741-820C-D01C7F5D01EA}" destId="{A6CD1B89-A214-496C-AF8D-0C5B5326B477}" srcOrd="3" destOrd="0" presId="urn:microsoft.com/office/officeart/2005/8/layout/hList9"/>
    <dgm:cxn modelId="{6E257BBE-AFFB-4404-A8BD-0A2F67DADD06}" type="presParOf" srcId="{A6CD1B89-A214-496C-AF8D-0C5B5326B477}" destId="{C0A0C241-DF21-4555-B09A-D3BF76F06D29}" srcOrd="0" destOrd="0" presId="urn:microsoft.com/office/officeart/2005/8/layout/hList9"/>
    <dgm:cxn modelId="{CEF85D90-FA3F-45D1-ADD5-29AE77397F21}" type="presParOf" srcId="{A6CD1B89-A214-496C-AF8D-0C5B5326B477}" destId="{739E590B-BF08-4E7A-BB73-484F2CC38774}" srcOrd="1" destOrd="0" presId="urn:microsoft.com/office/officeart/2005/8/layout/hList9"/>
    <dgm:cxn modelId="{DCE7607D-AA9F-48A1-BC7E-FC500A928D32}" type="presParOf" srcId="{8CF1AA91-2C61-4BCE-AD35-D3DA15A3FBC2}" destId="{9E93E240-068A-4825-9A50-19CA3DE479A2}" srcOrd="7" destOrd="0" presId="urn:microsoft.com/office/officeart/2005/8/layout/hList9"/>
    <dgm:cxn modelId="{99F7EDFF-B2C6-4825-A8E2-8C049565E213}" type="presParOf" srcId="{8CF1AA91-2C61-4BCE-AD35-D3DA15A3FBC2}" destId="{B2E3462D-FC44-404D-95CF-11B0E32544C6}" srcOrd="8"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62A7A-9BF4-44F0-84E3-3DC9CD405CFA}">
      <dsp:nvSpPr>
        <dsp:cNvPr id="0" name=""/>
        <dsp:cNvSpPr/>
      </dsp:nvSpPr>
      <dsp:spPr>
        <a:xfrm>
          <a:off x="0" y="4226866"/>
          <a:ext cx="8343900" cy="92473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vi-VN" sz="1800" kern="1200"/>
            <a:t> – Thu thập được tư liệu về kinh tế – xã hội của một số nước từ các nguồn khác nhau.</a:t>
          </a:r>
          <a:endParaRPr lang="en-US" sz="1800" kern="1200" dirty="0"/>
        </a:p>
      </dsp:txBody>
      <dsp:txXfrm>
        <a:off x="0" y="4226866"/>
        <a:ext cx="8343900" cy="924735"/>
      </dsp:txXfrm>
    </dsp:sp>
    <dsp:sp modelId="{9FE2D481-E7E8-4D64-81E6-FA48695DBD51}">
      <dsp:nvSpPr>
        <dsp:cNvPr id="0" name=""/>
        <dsp:cNvSpPr/>
      </dsp:nvSpPr>
      <dsp:spPr>
        <a:xfrm rot="10800000">
          <a:off x="0" y="2818495"/>
          <a:ext cx="8343900" cy="1422242"/>
        </a:xfrm>
        <a:prstGeom prst="upArrowCallou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vi-VN" sz="1800" kern="1200" dirty="0"/>
            <a:t> – Sử dụng được bản đồ để xác định sự phân bố các nhóm nước, phân tích được bảng số liệu về kinh tế – xã hội của các nhóm nước.</a:t>
          </a:r>
          <a:endParaRPr lang="en-US" sz="1800" kern="1200" dirty="0"/>
        </a:p>
      </dsp:txBody>
      <dsp:txXfrm rot="10800000">
        <a:off x="0" y="2818495"/>
        <a:ext cx="8343900" cy="924130"/>
      </dsp:txXfrm>
    </dsp:sp>
    <dsp:sp modelId="{B114014B-6365-4799-BC54-70E7EB8CF0A3}">
      <dsp:nvSpPr>
        <dsp:cNvPr id="0" name=""/>
        <dsp:cNvSpPr/>
      </dsp:nvSpPr>
      <dsp:spPr>
        <a:xfrm rot="10800000">
          <a:off x="0" y="1410123"/>
          <a:ext cx="8343900" cy="1422242"/>
        </a:xfrm>
        <a:prstGeom prst="upArrowCallou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vi-VN" sz="1800" kern="1200" dirty="0"/>
            <a:t> – Trình bày được sự khác biệt về kinh tế và một số khía cạnh xã hội của các nhóm nước. </a:t>
          </a:r>
          <a:endParaRPr lang="en-US" sz="1800" kern="1200" dirty="0"/>
        </a:p>
      </dsp:txBody>
      <dsp:txXfrm rot="10800000">
        <a:off x="0" y="1410123"/>
        <a:ext cx="8343900" cy="924130"/>
      </dsp:txXfrm>
    </dsp:sp>
    <dsp:sp modelId="{E0B87004-8EA6-4677-8E0F-77F4FCA4D78D}">
      <dsp:nvSpPr>
        <dsp:cNvPr id="0" name=""/>
        <dsp:cNvSpPr/>
      </dsp:nvSpPr>
      <dsp:spPr>
        <a:xfrm rot="10800000">
          <a:off x="0" y="1751"/>
          <a:ext cx="8343900" cy="1422242"/>
        </a:xfrm>
        <a:prstGeom prst="upArrowCallou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vi-VN" sz="1800" kern="1200" dirty="0"/>
            <a:t> –  Phân biệt được các nước trên thế giới theo trình độ phát triển kinh tế: nước phát triển và nước đang phát triển với các chỉ tiêu về thu nhập bình quân (tỉnh theo GNI người), cơ cấu kinh tế và chỉ số phát triển con người (HDI). </a:t>
          </a:r>
          <a:endParaRPr lang="en-US" sz="1800" kern="1200" dirty="0"/>
        </a:p>
      </dsp:txBody>
      <dsp:txXfrm rot="10800000">
        <a:off x="0" y="1751"/>
        <a:ext cx="8343900" cy="924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4F070-DF80-49BF-B8AE-B30ED4AFF1C6}">
      <dsp:nvSpPr>
        <dsp:cNvPr id="0" name=""/>
        <dsp:cNvSpPr/>
      </dsp:nvSpPr>
      <dsp:spPr>
        <a:xfrm>
          <a:off x="28" y="282176"/>
          <a:ext cx="2692431" cy="79986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vi-VN" sz="2200" kern="1200" dirty="0"/>
            <a:t>Các nước phát triển</a:t>
          </a:r>
          <a:endParaRPr lang="en-US" sz="2200" kern="1200" dirty="0"/>
        </a:p>
      </dsp:txBody>
      <dsp:txXfrm>
        <a:off x="28" y="282176"/>
        <a:ext cx="2692431" cy="799864"/>
      </dsp:txXfrm>
    </dsp:sp>
    <dsp:sp modelId="{C63E3F9F-E0B7-4F86-9FDB-16CB7A99F88D}">
      <dsp:nvSpPr>
        <dsp:cNvPr id="0" name=""/>
        <dsp:cNvSpPr/>
      </dsp:nvSpPr>
      <dsp:spPr>
        <a:xfrm>
          <a:off x="28" y="1082041"/>
          <a:ext cx="2692431" cy="42273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vi-VN" sz="2200" kern="1200" dirty="0"/>
            <a:t>GNI/người </a:t>
          </a:r>
          <a:r>
            <a:rPr lang="vi-VN" sz="2200" kern="1200" dirty="0">
              <a:solidFill>
                <a:srgbClr val="C00000"/>
              </a:solidFill>
            </a:rPr>
            <a:t>cao</a:t>
          </a:r>
          <a:endParaRPr lang="en-US" sz="2200" kern="1200" dirty="0">
            <a:solidFill>
              <a:srgbClr val="C00000"/>
            </a:solidFill>
          </a:endParaRPr>
        </a:p>
        <a:p>
          <a:pPr marL="228600" lvl="1" indent="-228600" algn="l" defTabSz="977900">
            <a:lnSpc>
              <a:spcPct val="90000"/>
            </a:lnSpc>
            <a:spcBef>
              <a:spcPct val="0"/>
            </a:spcBef>
            <a:spcAft>
              <a:spcPct val="15000"/>
            </a:spcAft>
            <a:buChar char="•"/>
          </a:pPr>
          <a:r>
            <a:rPr lang="vi-VN" sz="2200" kern="1200" dirty="0"/>
            <a:t>HDI ở </a:t>
          </a:r>
          <a:r>
            <a:rPr lang="vi-VN" sz="2200" kern="1200" dirty="0">
              <a:solidFill>
                <a:srgbClr val="C00000"/>
              </a:solidFill>
            </a:rPr>
            <a:t>mức cao trở lên</a:t>
          </a:r>
          <a:endParaRPr lang="en-US" sz="2200" kern="1200" dirty="0">
            <a:solidFill>
              <a:srgbClr val="C00000"/>
            </a:solidFill>
          </a:endParaRPr>
        </a:p>
        <a:p>
          <a:pPr marL="228600" lvl="1" indent="-228600" algn="l" defTabSz="977900">
            <a:lnSpc>
              <a:spcPct val="90000"/>
            </a:lnSpc>
            <a:spcBef>
              <a:spcPct val="0"/>
            </a:spcBef>
            <a:spcAft>
              <a:spcPct val="15000"/>
            </a:spcAft>
            <a:buChar char="•"/>
          </a:pPr>
          <a:r>
            <a:rPr lang="en-US" sz="2200" kern="1200" dirty="0"/>
            <a:t>K</a:t>
          </a:r>
          <a:r>
            <a:rPr lang="vi-VN" sz="2200" kern="1200" dirty="0"/>
            <a:t>hu vực nông nghiệp, lâm nghiệp, thuỷ sản thường </a:t>
          </a:r>
          <a:r>
            <a:rPr lang="vi-VN" sz="2200" kern="1200" dirty="0">
              <a:solidFill>
                <a:srgbClr val="C00000"/>
              </a:solidFill>
            </a:rPr>
            <a:t>có tỉ trọng thấp nhất</a:t>
          </a:r>
          <a:endParaRPr lang="en-US" sz="2200" kern="1200" dirty="0">
            <a:solidFill>
              <a:srgbClr val="C00000"/>
            </a:solidFill>
          </a:endParaRPr>
        </a:p>
        <a:p>
          <a:pPr marL="228600" lvl="1" indent="-228600" algn="l" defTabSz="977900">
            <a:lnSpc>
              <a:spcPct val="90000"/>
            </a:lnSpc>
            <a:spcBef>
              <a:spcPct val="0"/>
            </a:spcBef>
            <a:spcAft>
              <a:spcPct val="15000"/>
            </a:spcAft>
            <a:buChar char="•"/>
          </a:pPr>
          <a:r>
            <a:rPr lang="en-US" sz="2200" kern="1200" dirty="0"/>
            <a:t>K</a:t>
          </a:r>
          <a:r>
            <a:rPr lang="vi-VN" sz="2200" kern="1200" dirty="0"/>
            <a:t>hu vực dịch vụ có tỉ </a:t>
          </a:r>
          <a:r>
            <a:rPr lang="vi-VN" sz="2200" kern="1200" dirty="0">
              <a:solidFill>
                <a:schemeClr val="tx1"/>
              </a:solidFill>
            </a:rPr>
            <a:t>trọng</a:t>
          </a:r>
          <a:r>
            <a:rPr lang="vi-VN" sz="2200" kern="1200" dirty="0">
              <a:solidFill>
                <a:srgbClr val="C00000"/>
              </a:solidFill>
            </a:rPr>
            <a:t> cao nhất </a:t>
          </a:r>
          <a:r>
            <a:rPr lang="vi-VN" sz="2200" kern="1200" dirty="0"/>
            <a:t>trong cơ cấu ngành kinh tế.</a:t>
          </a:r>
          <a:endParaRPr lang="en-US" sz="2200" kern="1200" dirty="0"/>
        </a:p>
      </dsp:txBody>
      <dsp:txXfrm>
        <a:off x="28" y="1082041"/>
        <a:ext cx="2692431" cy="4227300"/>
      </dsp:txXfrm>
    </dsp:sp>
    <dsp:sp modelId="{3B4510B3-5F2F-4450-85ED-0A6F2461EBF2}">
      <dsp:nvSpPr>
        <dsp:cNvPr id="0" name=""/>
        <dsp:cNvSpPr/>
      </dsp:nvSpPr>
      <dsp:spPr>
        <a:xfrm>
          <a:off x="3069399" y="282176"/>
          <a:ext cx="2692431" cy="79986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N</a:t>
          </a:r>
          <a:r>
            <a:rPr lang="vi-VN" sz="2200" kern="1200" dirty="0"/>
            <a:t>ước đang phát triển</a:t>
          </a:r>
          <a:r>
            <a:rPr lang="en-US" sz="2200" kern="1200" dirty="0"/>
            <a:t> </a:t>
          </a:r>
          <a:r>
            <a:rPr lang="vi-VN" sz="2200" b="1" i="1" kern="1200" dirty="0"/>
            <a:t>(đa số)</a:t>
          </a:r>
          <a:endParaRPr lang="en-US" sz="2200" kern="1200" dirty="0"/>
        </a:p>
      </dsp:txBody>
      <dsp:txXfrm>
        <a:off x="3069399" y="282176"/>
        <a:ext cx="2692431" cy="799864"/>
      </dsp:txXfrm>
    </dsp:sp>
    <dsp:sp modelId="{9289D865-39DC-426D-891D-E29CE71514F1}">
      <dsp:nvSpPr>
        <dsp:cNvPr id="0" name=""/>
        <dsp:cNvSpPr/>
      </dsp:nvSpPr>
      <dsp:spPr>
        <a:xfrm>
          <a:off x="3069399" y="1082041"/>
          <a:ext cx="2692431" cy="42273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vi-VN" sz="2200" kern="1200" dirty="0"/>
            <a:t>GNI/người ở </a:t>
          </a:r>
          <a:r>
            <a:rPr lang="vi-VN" sz="2200" kern="1200" dirty="0">
              <a:solidFill>
                <a:srgbClr val="C00000"/>
              </a:solidFill>
            </a:rPr>
            <a:t>mức trung bình cao, trung bình thấp và thấp</a:t>
          </a:r>
          <a:endParaRPr lang="en-US" sz="2200" kern="1200" dirty="0">
            <a:solidFill>
              <a:srgbClr val="C00000"/>
            </a:solidFill>
          </a:endParaRPr>
        </a:p>
        <a:p>
          <a:pPr marL="228600" lvl="1" indent="-228600" algn="l" defTabSz="977900">
            <a:lnSpc>
              <a:spcPct val="90000"/>
            </a:lnSpc>
            <a:spcBef>
              <a:spcPct val="0"/>
            </a:spcBef>
            <a:spcAft>
              <a:spcPct val="15000"/>
            </a:spcAft>
            <a:buChar char="•"/>
          </a:pPr>
          <a:r>
            <a:rPr lang="vi-VN" sz="2200" kern="1200" dirty="0"/>
            <a:t>HDI ở mức </a:t>
          </a:r>
          <a:r>
            <a:rPr lang="vi-VN" sz="2200" kern="1200" dirty="0">
              <a:solidFill>
                <a:srgbClr val="C00000"/>
              </a:solidFill>
            </a:rPr>
            <a:t>cao, trung bình và thấp</a:t>
          </a:r>
          <a:endParaRPr lang="en-US" sz="2200" kern="1200" dirty="0">
            <a:solidFill>
              <a:srgbClr val="C00000"/>
            </a:solidFill>
          </a:endParaRPr>
        </a:p>
        <a:p>
          <a:pPr marL="228600" lvl="1" indent="-228600" algn="l" defTabSz="977900">
            <a:lnSpc>
              <a:spcPct val="90000"/>
            </a:lnSpc>
            <a:spcBef>
              <a:spcPct val="0"/>
            </a:spcBef>
            <a:spcAft>
              <a:spcPct val="15000"/>
            </a:spcAft>
            <a:buChar char="•"/>
          </a:pPr>
          <a:r>
            <a:rPr lang="en-US" sz="2200" kern="1200" dirty="0" err="1"/>
            <a:t>Kh</a:t>
          </a:r>
          <a:r>
            <a:rPr lang="vi-VN" sz="2200" kern="1200" dirty="0"/>
            <a:t>u vực nông nghiệp, lâm nghiệp, thuỷ sản; công nghiệp chiếm tỉ trọng </a:t>
          </a:r>
          <a:r>
            <a:rPr lang="vi-VN" sz="2200" kern="1200" dirty="0">
              <a:solidFill>
                <a:srgbClr val="C00000"/>
              </a:solidFill>
            </a:rPr>
            <a:t>cao hơn </a:t>
          </a:r>
          <a:r>
            <a:rPr lang="vi-VN" sz="2200" kern="1200" dirty="0"/>
            <a:t>khu vực dịch vụ. </a:t>
          </a:r>
          <a:endParaRPr lang="en-US" sz="2200" kern="1200" dirty="0"/>
        </a:p>
      </dsp:txBody>
      <dsp:txXfrm>
        <a:off x="3069399" y="1082041"/>
        <a:ext cx="2692431" cy="42273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77381-0FFE-4115-B997-5B1CBC708EF1}">
      <dsp:nvSpPr>
        <dsp:cNvPr id="0" name=""/>
        <dsp:cNvSpPr/>
      </dsp:nvSpPr>
      <dsp:spPr>
        <a:xfrm>
          <a:off x="2636988" y="454014"/>
          <a:ext cx="1691489" cy="112822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n-US" sz="1700" kern="1200" dirty="0"/>
            <a:t>Qui </a:t>
          </a:r>
          <a:r>
            <a:rPr lang="en-US" sz="1700" kern="1200" dirty="0" err="1"/>
            <a:t>mô</a:t>
          </a:r>
          <a:r>
            <a:rPr lang="en-US" sz="1700" kern="1200" dirty="0"/>
            <a:t>, </a:t>
          </a:r>
          <a:r>
            <a:rPr lang="en-US" sz="1700" kern="1200" dirty="0" err="1"/>
            <a:t>tốc</a:t>
          </a:r>
          <a:r>
            <a:rPr lang="en-US" sz="1700" kern="1200" dirty="0"/>
            <a:t> </a:t>
          </a:r>
          <a:r>
            <a:rPr lang="en-US" sz="1700" kern="1200" dirty="0" err="1"/>
            <a:t>độ</a:t>
          </a:r>
          <a:r>
            <a:rPr lang="en-US" sz="1700" kern="1200" dirty="0"/>
            <a:t> </a:t>
          </a:r>
          <a:r>
            <a:rPr lang="en-US" sz="1700" kern="1200" dirty="0" err="1"/>
            <a:t>tăng</a:t>
          </a:r>
          <a:r>
            <a:rPr lang="en-US" sz="1700" kern="1200" dirty="0"/>
            <a:t> </a:t>
          </a:r>
          <a:r>
            <a:rPr lang="en-US" sz="1700" kern="1200" dirty="0" err="1"/>
            <a:t>trưởng</a:t>
          </a:r>
          <a:r>
            <a:rPr lang="en-US" sz="1700" kern="1200" dirty="0"/>
            <a:t> </a:t>
          </a:r>
          <a:r>
            <a:rPr lang="en-US" sz="1700" kern="1200" dirty="0" err="1"/>
            <a:t>kinh</a:t>
          </a:r>
          <a:r>
            <a:rPr lang="en-US" sz="1700" kern="1200" dirty="0"/>
            <a:t> </a:t>
          </a:r>
          <a:r>
            <a:rPr lang="en-US" sz="1700" kern="1200" dirty="0" err="1"/>
            <a:t>tế</a:t>
          </a:r>
          <a:endParaRPr lang="en-US" sz="1700" kern="1200" dirty="0"/>
        </a:p>
      </dsp:txBody>
      <dsp:txXfrm>
        <a:off x="2907626" y="454014"/>
        <a:ext cx="1420851" cy="1128223"/>
      </dsp:txXfrm>
    </dsp:sp>
    <dsp:sp modelId="{099F60CD-16B0-4172-A8EB-F1B88935DE78}">
      <dsp:nvSpPr>
        <dsp:cNvPr id="0" name=""/>
        <dsp:cNvSpPr/>
      </dsp:nvSpPr>
      <dsp:spPr>
        <a:xfrm>
          <a:off x="2636988" y="1582238"/>
          <a:ext cx="1691489" cy="1128223"/>
        </a:xfrm>
        <a:prstGeom prst="rect">
          <a:avLst/>
        </a:prstGeom>
        <a:solidFill>
          <a:schemeClr val="accent4">
            <a:tint val="40000"/>
            <a:alpha val="90000"/>
            <a:hueOff val="2302784"/>
            <a:satOff val="-12252"/>
            <a:lumOff val="-698"/>
            <a:alphaOff val="0"/>
          </a:schemeClr>
        </a:solidFill>
        <a:ln w="12700" cap="flat" cmpd="sng" algn="ctr">
          <a:solidFill>
            <a:schemeClr val="accent4">
              <a:tint val="40000"/>
              <a:alpha val="90000"/>
              <a:hueOff val="2302784"/>
              <a:satOff val="-12252"/>
              <a:lumOff val="-6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n-US" sz="1700" kern="1200" dirty="0" err="1"/>
            <a:t>Cơ</a:t>
          </a:r>
          <a:r>
            <a:rPr lang="en-US" sz="1700" kern="1200" dirty="0"/>
            <a:t> </a:t>
          </a:r>
          <a:r>
            <a:rPr lang="en-US" sz="1700" kern="1200" dirty="0" err="1"/>
            <a:t>cấu</a:t>
          </a:r>
          <a:r>
            <a:rPr lang="en-US" sz="1700" kern="1200" dirty="0"/>
            <a:t> </a:t>
          </a:r>
          <a:r>
            <a:rPr lang="en-US" sz="1700" kern="1200" dirty="0" err="1"/>
            <a:t>kinh</a:t>
          </a:r>
          <a:r>
            <a:rPr lang="en-US" sz="1700" kern="1200" dirty="0"/>
            <a:t> </a:t>
          </a:r>
          <a:r>
            <a:rPr lang="en-US" sz="1700" kern="1200" dirty="0" err="1"/>
            <a:t>tế</a:t>
          </a:r>
          <a:endParaRPr lang="en-US" sz="1700" kern="1200" dirty="0"/>
        </a:p>
      </dsp:txBody>
      <dsp:txXfrm>
        <a:off x="2907626" y="1582238"/>
        <a:ext cx="1420851" cy="1128223"/>
      </dsp:txXfrm>
    </dsp:sp>
    <dsp:sp modelId="{D877107A-FAEF-42DA-AE70-D6BD3CB5421D}">
      <dsp:nvSpPr>
        <dsp:cNvPr id="0" name=""/>
        <dsp:cNvSpPr/>
      </dsp:nvSpPr>
      <dsp:spPr>
        <a:xfrm>
          <a:off x="2636988" y="2710461"/>
          <a:ext cx="1691489" cy="1128223"/>
        </a:xfrm>
        <a:prstGeom prst="rect">
          <a:avLst/>
        </a:prstGeom>
        <a:solidFill>
          <a:schemeClr val="accent4">
            <a:tint val="40000"/>
            <a:alpha val="90000"/>
            <a:hueOff val="4605567"/>
            <a:satOff val="-24504"/>
            <a:lumOff val="-1396"/>
            <a:alphaOff val="0"/>
          </a:schemeClr>
        </a:solidFill>
        <a:ln w="12700" cap="flat" cmpd="sng" algn="ctr">
          <a:solidFill>
            <a:schemeClr val="accent4">
              <a:tint val="40000"/>
              <a:alpha val="90000"/>
              <a:hueOff val="4605567"/>
              <a:satOff val="-24504"/>
              <a:lumOff val="-13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n-US" sz="1700" kern="1200" dirty="0" err="1"/>
            <a:t>Trình</a:t>
          </a:r>
          <a:r>
            <a:rPr lang="en-US" sz="1700" kern="1200" dirty="0"/>
            <a:t> </a:t>
          </a:r>
          <a:r>
            <a:rPr lang="en-US" sz="1700" kern="1200" dirty="0" err="1"/>
            <a:t>độ</a:t>
          </a:r>
          <a:r>
            <a:rPr lang="en-US" sz="1700" kern="1200" dirty="0"/>
            <a:t> </a:t>
          </a:r>
          <a:r>
            <a:rPr lang="en-US" sz="1700" kern="1200" dirty="0" err="1"/>
            <a:t>phát</a:t>
          </a:r>
          <a:r>
            <a:rPr lang="en-US" sz="1700" kern="1200" dirty="0"/>
            <a:t> </a:t>
          </a:r>
          <a:r>
            <a:rPr lang="en-US" sz="1700" kern="1200" dirty="0" err="1"/>
            <a:t>triển</a:t>
          </a:r>
          <a:r>
            <a:rPr lang="en-US" sz="1700" kern="1200" dirty="0"/>
            <a:t> </a:t>
          </a:r>
          <a:r>
            <a:rPr lang="en-US" sz="1700" kern="1200" dirty="0" err="1"/>
            <a:t>kinh</a:t>
          </a:r>
          <a:r>
            <a:rPr lang="en-US" sz="1700" kern="1200" dirty="0"/>
            <a:t> </a:t>
          </a:r>
          <a:r>
            <a:rPr lang="en-US" sz="1700" kern="1200" dirty="0" err="1"/>
            <a:t>tế</a:t>
          </a:r>
          <a:endParaRPr lang="en-US" sz="1700" kern="1200" dirty="0"/>
        </a:p>
      </dsp:txBody>
      <dsp:txXfrm>
        <a:off x="2907626" y="2710461"/>
        <a:ext cx="1420851" cy="1128223"/>
      </dsp:txXfrm>
    </dsp:sp>
    <dsp:sp modelId="{BB2AF983-84BB-40B4-A073-CD4190F3F548}">
      <dsp:nvSpPr>
        <dsp:cNvPr id="0" name=""/>
        <dsp:cNvSpPr/>
      </dsp:nvSpPr>
      <dsp:spPr>
        <a:xfrm>
          <a:off x="1734860" y="2950"/>
          <a:ext cx="1127659" cy="112765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err="1"/>
            <a:t>Nhóm</a:t>
          </a:r>
          <a:r>
            <a:rPr lang="en-US" sz="2500" kern="1200" dirty="0"/>
            <a:t> </a:t>
          </a:r>
          <a:r>
            <a:rPr lang="en-US" sz="2500" kern="1200" dirty="0" err="1"/>
            <a:t>chẵn</a:t>
          </a:r>
          <a:endParaRPr lang="en-US" sz="2500" kern="1200" dirty="0"/>
        </a:p>
      </dsp:txBody>
      <dsp:txXfrm>
        <a:off x="1900002" y="168092"/>
        <a:ext cx="797375" cy="797375"/>
      </dsp:txXfrm>
    </dsp:sp>
    <dsp:sp modelId="{9F153FDB-9699-4ABF-A083-1E5557033151}">
      <dsp:nvSpPr>
        <dsp:cNvPr id="0" name=""/>
        <dsp:cNvSpPr/>
      </dsp:nvSpPr>
      <dsp:spPr>
        <a:xfrm>
          <a:off x="5456137" y="454014"/>
          <a:ext cx="1691489" cy="1128223"/>
        </a:xfrm>
        <a:prstGeom prst="rect">
          <a:avLst/>
        </a:prstGeom>
        <a:solidFill>
          <a:schemeClr val="accent4">
            <a:tint val="40000"/>
            <a:alpha val="90000"/>
            <a:hueOff val="6908351"/>
            <a:satOff val="-36757"/>
            <a:lumOff val="-2094"/>
            <a:alphaOff val="0"/>
          </a:schemeClr>
        </a:solidFill>
        <a:ln w="12700" cap="flat" cmpd="sng" algn="ctr">
          <a:solidFill>
            <a:schemeClr val="accent4">
              <a:tint val="40000"/>
              <a:alpha val="90000"/>
              <a:hueOff val="6908351"/>
              <a:satOff val="-36757"/>
              <a:lumOff val="-20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n-US" sz="1700" kern="1200" dirty="0" err="1"/>
            <a:t>Dân</a:t>
          </a:r>
          <a:r>
            <a:rPr lang="en-US" sz="1700" kern="1200" dirty="0"/>
            <a:t> </a:t>
          </a:r>
          <a:r>
            <a:rPr lang="en-US" sz="1700" kern="1200" dirty="0" err="1"/>
            <a:t>số</a:t>
          </a:r>
          <a:r>
            <a:rPr lang="en-US" sz="1700" kern="1200" dirty="0"/>
            <a:t> </a:t>
          </a:r>
          <a:r>
            <a:rPr lang="en-US" sz="1700" kern="1200" dirty="0" err="1"/>
            <a:t>và</a:t>
          </a:r>
          <a:r>
            <a:rPr lang="en-US" sz="1700" kern="1200" dirty="0"/>
            <a:t> </a:t>
          </a:r>
          <a:r>
            <a:rPr lang="en-US" sz="1700" kern="1200" dirty="0" err="1"/>
            <a:t>đô</a:t>
          </a:r>
          <a:r>
            <a:rPr lang="en-US" sz="1700" kern="1200" dirty="0"/>
            <a:t> </a:t>
          </a:r>
          <a:r>
            <a:rPr lang="en-US" sz="1700" kern="1200" dirty="0" err="1"/>
            <a:t>thị</a:t>
          </a:r>
          <a:r>
            <a:rPr lang="en-US" sz="1700" kern="1200" dirty="0"/>
            <a:t> </a:t>
          </a:r>
          <a:r>
            <a:rPr lang="en-US" sz="1700" kern="1200" dirty="0" err="1"/>
            <a:t>hóa</a:t>
          </a:r>
          <a:endParaRPr lang="en-US" sz="1700" kern="1200" dirty="0"/>
        </a:p>
      </dsp:txBody>
      <dsp:txXfrm>
        <a:off x="5726775" y="454014"/>
        <a:ext cx="1420851" cy="1128223"/>
      </dsp:txXfrm>
    </dsp:sp>
    <dsp:sp modelId="{B484418C-557F-497F-A13C-CE0678662E95}">
      <dsp:nvSpPr>
        <dsp:cNvPr id="0" name=""/>
        <dsp:cNvSpPr/>
      </dsp:nvSpPr>
      <dsp:spPr>
        <a:xfrm>
          <a:off x="5456137" y="1582238"/>
          <a:ext cx="1691489" cy="1128223"/>
        </a:xfrm>
        <a:prstGeom prst="rect">
          <a:avLst/>
        </a:prstGeom>
        <a:solidFill>
          <a:schemeClr val="accent4">
            <a:tint val="40000"/>
            <a:alpha val="90000"/>
            <a:hueOff val="9211134"/>
            <a:satOff val="-49009"/>
            <a:lumOff val="-2792"/>
            <a:alphaOff val="0"/>
          </a:schemeClr>
        </a:solidFill>
        <a:ln w="12700" cap="flat" cmpd="sng" algn="ctr">
          <a:solidFill>
            <a:schemeClr val="accent4">
              <a:tint val="40000"/>
              <a:alpha val="90000"/>
              <a:hueOff val="9211134"/>
              <a:satOff val="-49009"/>
              <a:lumOff val="-27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n-US" sz="1700" kern="1200" dirty="0" err="1"/>
            <a:t>Đô</a:t>
          </a:r>
          <a:r>
            <a:rPr lang="en-US" sz="1700" kern="1200" dirty="0"/>
            <a:t> </a:t>
          </a:r>
          <a:r>
            <a:rPr lang="en-US" sz="1700" kern="1200" dirty="0" err="1"/>
            <a:t>thị</a:t>
          </a:r>
          <a:r>
            <a:rPr lang="en-US" sz="1700" kern="1200" dirty="0"/>
            <a:t> </a:t>
          </a:r>
          <a:r>
            <a:rPr lang="en-US" sz="1700" kern="1200" dirty="0" err="1"/>
            <a:t>hóa</a:t>
          </a:r>
          <a:endParaRPr lang="en-US" sz="1700" kern="1200" dirty="0"/>
        </a:p>
      </dsp:txBody>
      <dsp:txXfrm>
        <a:off x="5726775" y="1582238"/>
        <a:ext cx="1420851" cy="1128223"/>
      </dsp:txXfrm>
    </dsp:sp>
    <dsp:sp modelId="{C0A0C241-DF21-4555-B09A-D3BF76F06D29}">
      <dsp:nvSpPr>
        <dsp:cNvPr id="0" name=""/>
        <dsp:cNvSpPr/>
      </dsp:nvSpPr>
      <dsp:spPr>
        <a:xfrm>
          <a:off x="5456137" y="2710461"/>
          <a:ext cx="1691489" cy="1128223"/>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n-US" sz="1700" kern="1200"/>
            <a:t>Giáo dục y tế</a:t>
          </a:r>
          <a:endParaRPr lang="en-US" sz="1700" kern="1200" dirty="0"/>
        </a:p>
      </dsp:txBody>
      <dsp:txXfrm>
        <a:off x="5726775" y="2710461"/>
        <a:ext cx="1420851" cy="1128223"/>
      </dsp:txXfrm>
    </dsp:sp>
    <dsp:sp modelId="{B2E3462D-FC44-404D-95CF-11B0E32544C6}">
      <dsp:nvSpPr>
        <dsp:cNvPr id="0" name=""/>
        <dsp:cNvSpPr/>
      </dsp:nvSpPr>
      <dsp:spPr>
        <a:xfrm>
          <a:off x="4554009" y="2950"/>
          <a:ext cx="1127659" cy="1127659"/>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vi-VN" sz="2500" i="0" kern="1200" dirty="0"/>
            <a:t>Nhóm lẻ</a:t>
          </a:r>
          <a:endParaRPr lang="en-US" sz="2500" i="0" kern="1200" dirty="0"/>
        </a:p>
      </dsp:txBody>
      <dsp:txXfrm>
        <a:off x="4719151" y="168092"/>
        <a:ext cx="797375" cy="7973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D6213B-32DD-4A36-8941-B572C498BFC3}" type="datetimeFigureOut">
              <a:rPr lang="en-US" smtClean="0"/>
              <a:t>9/22/2025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A494A-3EB1-40C1-B9C8-44F9DFB42FF8}" type="slidenum">
              <a:rPr lang="en-US" smtClean="0"/>
              <a:t>‹#›</a:t>
            </a:fld>
            <a:endParaRPr lang="en-US"/>
          </a:p>
        </p:txBody>
      </p:sp>
    </p:spTree>
    <p:extLst>
      <p:ext uri="{BB962C8B-B14F-4D97-AF65-F5344CB8AC3E}">
        <p14:creationId xmlns:p14="http://schemas.microsoft.com/office/powerpoint/2010/main" val="1926307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lưu</a:t>
            </a:r>
            <a:r>
              <a:rPr lang="en-US" baseline="0" dirty="0"/>
              <a:t> ý: </a:t>
            </a:r>
            <a:r>
              <a:rPr lang="vi-VN" sz="1200" kern="1200" dirty="0">
                <a:solidFill>
                  <a:schemeClr val="tx1"/>
                </a:solidFill>
                <a:effectLst/>
                <a:latin typeface="+mn-lt"/>
                <a:ea typeface="+mn-ea"/>
                <a:cs typeface="+mn-cs"/>
              </a:rPr>
              <a:t>- Tuy nhiên, một số quốc gia có GNI/người, HDI và các chỉ số khác biệt với các quốc gia như Xin-ga-po (Singapore), A-rập Xê-út (Saudi Arabia), U-ru-goay (Uruguay), Ác-hen-ti-na (Argentina), Cộng hoà Nam Phi,...</a:t>
            </a:r>
            <a:endParaRPr lang="en-US" dirty="0"/>
          </a:p>
        </p:txBody>
      </p:sp>
      <p:sp>
        <p:nvSpPr>
          <p:cNvPr id="4" name="Slide Number Placeholder 3"/>
          <p:cNvSpPr>
            <a:spLocks noGrp="1"/>
          </p:cNvSpPr>
          <p:nvPr>
            <p:ph type="sldNum" sz="quarter" idx="10"/>
          </p:nvPr>
        </p:nvSpPr>
        <p:spPr/>
        <p:txBody>
          <a:bodyPr/>
          <a:lstStyle/>
          <a:p>
            <a:fld id="{6A5A494A-3EB1-40C1-B9C8-44F9DFB42FF8}" type="slidenum">
              <a:rPr lang="en-US" smtClean="0"/>
              <a:t>8</a:t>
            </a:fld>
            <a:endParaRPr lang="en-US"/>
          </a:p>
        </p:txBody>
      </p:sp>
    </p:spTree>
    <p:extLst>
      <p:ext uri="{BB962C8B-B14F-4D97-AF65-F5344CB8AC3E}">
        <p14:creationId xmlns:p14="http://schemas.microsoft.com/office/powerpoint/2010/main" val="2097697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6713B6-6BCD-4814-8D80-F3D3111C195C}"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194901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6713B6-6BCD-4814-8D80-F3D3111C195C}"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4077255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6713B6-6BCD-4814-8D80-F3D3111C195C}"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3056542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6713B6-6BCD-4814-8D80-F3D3111C195C}"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2040435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6713B6-6BCD-4814-8D80-F3D3111C195C}"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1845838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6713B6-6BCD-4814-8D80-F3D3111C195C}"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1387427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6713B6-6BCD-4814-8D80-F3D3111C195C}" type="datetimeFigureOut">
              <a:rPr lang="en-US" smtClean="0"/>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3351980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6713B6-6BCD-4814-8D80-F3D3111C195C}" type="datetimeFigureOut">
              <a:rPr lang="en-US" smtClean="0"/>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1940357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6713B6-6BCD-4814-8D80-F3D3111C195C}" type="datetimeFigureOut">
              <a:rPr lang="en-US" smtClean="0"/>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136679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6713B6-6BCD-4814-8D80-F3D3111C195C}"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238810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6713B6-6BCD-4814-8D80-F3D3111C195C}"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2032742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713B6-6BCD-4814-8D80-F3D3111C195C}" type="datetimeFigureOut">
              <a:rPr lang="en-US" smtClean="0"/>
              <a:t>9/22/2025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0AC2F-ADFA-4C53-9C8A-80882708E0E3}" type="slidenum">
              <a:rPr lang="en-US" smtClean="0"/>
              <a:t>‹#›</a:t>
            </a:fld>
            <a:endParaRPr lang="en-US"/>
          </a:p>
        </p:txBody>
      </p:sp>
    </p:spTree>
    <p:extLst>
      <p:ext uri="{BB962C8B-B14F-4D97-AF65-F5344CB8AC3E}">
        <p14:creationId xmlns:p14="http://schemas.microsoft.com/office/powerpoint/2010/main" val="989674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5.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pn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7.png"/><Relationship Id="rId7" Type="http://schemas.openxmlformats.org/officeDocument/2006/relationships/diagramColors" Target="../diagrams/colors3.xml"/><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13641" y="223729"/>
            <a:ext cx="9144000" cy="753733"/>
          </a:xfrm>
        </p:spPr>
        <p:txBody>
          <a:bodyPr>
            <a:normAutofit fontScale="90000"/>
          </a:bodyPr>
          <a:lstStyle/>
          <a:p>
            <a:r>
              <a:rPr lang="en-US" b="1" dirty="0">
                <a:solidFill>
                  <a:srgbClr val="C00000"/>
                </a:solidFill>
              </a:rPr>
              <a:t>HOẠT ĐỘNG MỞ ĐẦU</a:t>
            </a:r>
            <a:endParaRPr lang="en-US" dirty="0">
              <a:solidFill>
                <a:srgbClr val="C00000"/>
              </a:solidFill>
            </a:endParaRPr>
          </a:p>
        </p:txBody>
      </p:sp>
      <p:pic>
        <p:nvPicPr>
          <p:cNvPr id="18" name="Hình ảnh 1" descr="Flag of India - Wikiped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041" y="3217045"/>
            <a:ext cx="1853146" cy="1235080"/>
          </a:xfrm>
          <a:prstGeom prst="rect">
            <a:avLst/>
          </a:prstGeom>
          <a:noFill/>
          <a:ln>
            <a:solidFill>
              <a:schemeClr val="tx1"/>
            </a:solidFill>
          </a:ln>
        </p:spPr>
      </p:pic>
      <p:pic>
        <p:nvPicPr>
          <p:cNvPr id="19" name="Hình ảnh 2" descr="Flag of the United States of America | Britannic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4082" y="3217045"/>
            <a:ext cx="2057411" cy="1235080"/>
          </a:xfrm>
          <a:prstGeom prst="rect">
            <a:avLst/>
          </a:prstGeom>
          <a:noFill/>
          <a:ln>
            <a:solidFill>
              <a:schemeClr val="tx1"/>
            </a:solidFill>
          </a:ln>
        </p:spPr>
      </p:pic>
      <p:pic>
        <p:nvPicPr>
          <p:cNvPr id="20" name="Hình ảnh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6388" y="3217045"/>
            <a:ext cx="1853644" cy="1235080"/>
          </a:xfrm>
          <a:prstGeom prst="rect">
            <a:avLst/>
          </a:prstGeom>
          <a:noFill/>
          <a:ln>
            <a:solidFill>
              <a:schemeClr val="tx1"/>
            </a:solidFill>
          </a:ln>
        </p:spPr>
      </p:pic>
      <p:pic>
        <p:nvPicPr>
          <p:cNvPr id="21" name="Hình ảnh 4" descr="Flag of Brazil - Wikipedia"/>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4927" y="3217045"/>
            <a:ext cx="1780440" cy="1247001"/>
          </a:xfrm>
          <a:prstGeom prst="rect">
            <a:avLst/>
          </a:prstGeom>
          <a:noFill/>
          <a:ln>
            <a:solidFill>
              <a:schemeClr val="tx1"/>
            </a:solidFill>
          </a:ln>
        </p:spPr>
      </p:pic>
      <p:pic>
        <p:nvPicPr>
          <p:cNvPr id="22" name="Hình ảnh 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00260" y="3217045"/>
            <a:ext cx="1871022" cy="1247001"/>
          </a:xfrm>
          <a:prstGeom prst="rect">
            <a:avLst/>
          </a:prstGeom>
          <a:noFill/>
          <a:ln>
            <a:solidFill>
              <a:schemeClr val="tx1"/>
            </a:solidFill>
          </a:ln>
        </p:spPr>
      </p:pic>
      <p:pic>
        <p:nvPicPr>
          <p:cNvPr id="23" name="Hình ảnh 6" descr="Flag of Mexico | Britannica"/>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6039" y="5086285"/>
            <a:ext cx="2198430" cy="1257925"/>
          </a:xfrm>
          <a:prstGeom prst="rect">
            <a:avLst/>
          </a:prstGeom>
          <a:noFill/>
          <a:ln>
            <a:solidFill>
              <a:schemeClr val="tx1"/>
            </a:solidFill>
          </a:ln>
        </p:spPr>
      </p:pic>
      <p:pic>
        <p:nvPicPr>
          <p:cNvPr id="24" name="Hình ảnh 7" descr="Flag of Argentina | Britannica"/>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41616" y="5086284"/>
            <a:ext cx="2013628" cy="1257925"/>
          </a:xfrm>
          <a:prstGeom prst="rect">
            <a:avLst/>
          </a:prstGeom>
          <a:noFill/>
          <a:ln>
            <a:solidFill>
              <a:schemeClr val="tx1"/>
            </a:solidFill>
          </a:ln>
        </p:spPr>
      </p:pic>
      <p:pic>
        <p:nvPicPr>
          <p:cNvPr id="25" name="Hình ảnh 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02391" y="5086283"/>
            <a:ext cx="1886888" cy="1257925"/>
          </a:xfrm>
          <a:prstGeom prst="rect">
            <a:avLst/>
          </a:prstGeom>
          <a:noFill/>
          <a:ln>
            <a:solidFill>
              <a:schemeClr val="tx1"/>
            </a:solidFill>
          </a:ln>
        </p:spPr>
      </p:pic>
      <p:pic>
        <p:nvPicPr>
          <p:cNvPr id="26" name="Hình ảnh 9"/>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36426" y="5086283"/>
            <a:ext cx="1887433" cy="1257925"/>
          </a:xfrm>
          <a:prstGeom prst="rect">
            <a:avLst/>
          </a:prstGeom>
          <a:noFill/>
          <a:ln>
            <a:solidFill>
              <a:schemeClr val="tx1"/>
            </a:solidFill>
          </a:ln>
        </p:spPr>
      </p:pic>
      <p:pic>
        <p:nvPicPr>
          <p:cNvPr id="27" name="Hình ảnh 10" descr="Flag of Japan - Wikipedia"/>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071004" y="5076620"/>
            <a:ext cx="1900276" cy="1267587"/>
          </a:xfrm>
          <a:prstGeom prst="rect">
            <a:avLst/>
          </a:prstGeom>
          <a:noFill/>
          <a:ln>
            <a:solidFill>
              <a:schemeClr val="tx1"/>
            </a:solidFill>
          </a:ln>
        </p:spPr>
      </p:pic>
      <p:graphicFrame>
        <p:nvGraphicFramePr>
          <p:cNvPr id="28" name="Table 27"/>
          <p:cNvGraphicFramePr>
            <a:graphicFrameLocks noGrp="1"/>
          </p:cNvGraphicFramePr>
          <p:nvPr>
            <p:extLst>
              <p:ext uri="{D42A27DB-BD31-4B8C-83A1-F6EECF244321}">
                <p14:modId xmlns:p14="http://schemas.microsoft.com/office/powerpoint/2010/main" val="704161784"/>
              </p:ext>
            </p:extLst>
          </p:nvPr>
        </p:nvGraphicFramePr>
        <p:xfrm>
          <a:off x="296039" y="4655524"/>
          <a:ext cx="11675242" cy="461899"/>
        </p:xfrm>
        <a:graphic>
          <a:graphicData uri="http://schemas.openxmlformats.org/drawingml/2006/table">
            <a:tbl>
              <a:tblPr firstRow="1" firstCol="1" bandRow="1">
                <a:tableStyleId>{5C22544A-7EE6-4342-B048-85BDC9FD1C3A}</a:tableStyleId>
              </a:tblPr>
              <a:tblGrid>
                <a:gridCol w="2334371">
                  <a:extLst>
                    <a:ext uri="{9D8B030D-6E8A-4147-A177-3AD203B41FA5}">
                      <a16:colId xmlns:a16="http://schemas.microsoft.com/office/drawing/2014/main" val="3979502178"/>
                    </a:ext>
                  </a:extLst>
                </a:gridCol>
                <a:gridCol w="2334371">
                  <a:extLst>
                    <a:ext uri="{9D8B030D-6E8A-4147-A177-3AD203B41FA5}">
                      <a16:colId xmlns:a16="http://schemas.microsoft.com/office/drawing/2014/main" val="622299687"/>
                    </a:ext>
                  </a:extLst>
                </a:gridCol>
                <a:gridCol w="2335500">
                  <a:extLst>
                    <a:ext uri="{9D8B030D-6E8A-4147-A177-3AD203B41FA5}">
                      <a16:colId xmlns:a16="http://schemas.microsoft.com/office/drawing/2014/main" val="2636532395"/>
                    </a:ext>
                  </a:extLst>
                </a:gridCol>
                <a:gridCol w="2335500">
                  <a:extLst>
                    <a:ext uri="{9D8B030D-6E8A-4147-A177-3AD203B41FA5}">
                      <a16:colId xmlns:a16="http://schemas.microsoft.com/office/drawing/2014/main" val="893567042"/>
                    </a:ext>
                  </a:extLst>
                </a:gridCol>
                <a:gridCol w="2335500">
                  <a:extLst>
                    <a:ext uri="{9D8B030D-6E8A-4147-A177-3AD203B41FA5}">
                      <a16:colId xmlns:a16="http://schemas.microsoft.com/office/drawing/2014/main" val="186639545"/>
                    </a:ext>
                  </a:extLst>
                </a:gridCol>
              </a:tblGrid>
              <a:tr h="0">
                <a:tc>
                  <a:txBody>
                    <a:bodyPr/>
                    <a:lstStyle/>
                    <a:p>
                      <a:pPr algn="ctr">
                        <a:lnSpc>
                          <a:spcPct val="115000"/>
                        </a:lnSpc>
                        <a:spcAft>
                          <a:spcPts val="0"/>
                        </a:spcAft>
                      </a:pPr>
                      <a:r>
                        <a:rPr lang="en-US" sz="2800" dirty="0">
                          <a:solidFill>
                            <a:srgbClr val="7030A0"/>
                          </a:solidFill>
                          <a:effectLst/>
                        </a:rPr>
                        <a:t>1</a:t>
                      </a:r>
                      <a:endParaRPr lang="en-US"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US" sz="2800" dirty="0">
                          <a:solidFill>
                            <a:srgbClr val="7030A0"/>
                          </a:solidFill>
                          <a:effectLst/>
                        </a:rPr>
                        <a:t>2</a:t>
                      </a:r>
                      <a:endParaRPr lang="en-US"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US" sz="2800" dirty="0">
                          <a:solidFill>
                            <a:srgbClr val="7030A0"/>
                          </a:solidFill>
                          <a:effectLst/>
                        </a:rPr>
                        <a:t>3</a:t>
                      </a:r>
                      <a:endParaRPr lang="en-US"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US" sz="2800" dirty="0">
                          <a:solidFill>
                            <a:srgbClr val="7030A0"/>
                          </a:solidFill>
                          <a:effectLst/>
                        </a:rPr>
                        <a:t>4</a:t>
                      </a:r>
                      <a:endParaRPr lang="en-US"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US" sz="2800" dirty="0">
                          <a:solidFill>
                            <a:srgbClr val="7030A0"/>
                          </a:solidFill>
                          <a:effectLst/>
                        </a:rPr>
                        <a:t>5</a:t>
                      </a:r>
                      <a:endParaRPr lang="en-US"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556257350"/>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2881148747"/>
              </p:ext>
            </p:extLst>
          </p:nvPr>
        </p:nvGraphicFramePr>
        <p:xfrm>
          <a:off x="296039" y="6376241"/>
          <a:ext cx="11675242" cy="461899"/>
        </p:xfrm>
        <a:graphic>
          <a:graphicData uri="http://schemas.openxmlformats.org/drawingml/2006/table">
            <a:tbl>
              <a:tblPr firstRow="1" firstCol="1" bandRow="1">
                <a:tableStyleId>{5C22544A-7EE6-4342-B048-85BDC9FD1C3A}</a:tableStyleId>
              </a:tblPr>
              <a:tblGrid>
                <a:gridCol w="2334371">
                  <a:extLst>
                    <a:ext uri="{9D8B030D-6E8A-4147-A177-3AD203B41FA5}">
                      <a16:colId xmlns:a16="http://schemas.microsoft.com/office/drawing/2014/main" val="3979502178"/>
                    </a:ext>
                  </a:extLst>
                </a:gridCol>
                <a:gridCol w="2334371">
                  <a:extLst>
                    <a:ext uri="{9D8B030D-6E8A-4147-A177-3AD203B41FA5}">
                      <a16:colId xmlns:a16="http://schemas.microsoft.com/office/drawing/2014/main" val="622299687"/>
                    </a:ext>
                  </a:extLst>
                </a:gridCol>
                <a:gridCol w="2335500">
                  <a:extLst>
                    <a:ext uri="{9D8B030D-6E8A-4147-A177-3AD203B41FA5}">
                      <a16:colId xmlns:a16="http://schemas.microsoft.com/office/drawing/2014/main" val="2636532395"/>
                    </a:ext>
                  </a:extLst>
                </a:gridCol>
                <a:gridCol w="2335500">
                  <a:extLst>
                    <a:ext uri="{9D8B030D-6E8A-4147-A177-3AD203B41FA5}">
                      <a16:colId xmlns:a16="http://schemas.microsoft.com/office/drawing/2014/main" val="893567042"/>
                    </a:ext>
                  </a:extLst>
                </a:gridCol>
                <a:gridCol w="2335500">
                  <a:extLst>
                    <a:ext uri="{9D8B030D-6E8A-4147-A177-3AD203B41FA5}">
                      <a16:colId xmlns:a16="http://schemas.microsoft.com/office/drawing/2014/main" val="186639545"/>
                    </a:ext>
                  </a:extLst>
                </a:gridCol>
              </a:tblGrid>
              <a:tr h="0">
                <a:tc>
                  <a:txBody>
                    <a:bodyPr/>
                    <a:lstStyle/>
                    <a:p>
                      <a:pPr marL="0" algn="ctr" defTabSz="914400" rtl="0" eaLnBrk="1" latinLnBrk="0" hangingPunct="1">
                        <a:lnSpc>
                          <a:spcPct val="115000"/>
                        </a:lnSpc>
                        <a:spcAft>
                          <a:spcPts val="0"/>
                        </a:spcAft>
                      </a:pPr>
                      <a:r>
                        <a:rPr lang="en-US" sz="2800" b="1" kern="1200" dirty="0">
                          <a:solidFill>
                            <a:srgbClr val="7030A0"/>
                          </a:solidFill>
                          <a:effectLst/>
                          <a:latin typeface="+mn-lt"/>
                          <a:ea typeface="+mn-ea"/>
                          <a:cs typeface="+mn-cs"/>
                        </a:rPr>
                        <a:t>6</a:t>
                      </a:r>
                    </a:p>
                  </a:txBody>
                  <a:tcPr marL="68580" marR="68580" marT="0" marB="0">
                    <a:noFill/>
                  </a:tcPr>
                </a:tc>
                <a:tc>
                  <a:txBody>
                    <a:bodyPr/>
                    <a:lstStyle/>
                    <a:p>
                      <a:pPr marL="0" algn="ctr" defTabSz="914400" rtl="0" eaLnBrk="1" latinLnBrk="0" hangingPunct="1">
                        <a:lnSpc>
                          <a:spcPct val="115000"/>
                        </a:lnSpc>
                        <a:spcAft>
                          <a:spcPts val="0"/>
                        </a:spcAft>
                      </a:pPr>
                      <a:r>
                        <a:rPr lang="en-US" sz="2800" b="1" kern="1200" dirty="0">
                          <a:solidFill>
                            <a:srgbClr val="7030A0"/>
                          </a:solidFill>
                          <a:effectLst/>
                          <a:latin typeface="+mn-lt"/>
                          <a:ea typeface="+mn-ea"/>
                          <a:cs typeface="+mn-cs"/>
                        </a:rPr>
                        <a:t>7</a:t>
                      </a:r>
                    </a:p>
                  </a:txBody>
                  <a:tcPr marL="68580" marR="68580" marT="0" marB="0">
                    <a:noFill/>
                  </a:tcPr>
                </a:tc>
                <a:tc>
                  <a:txBody>
                    <a:bodyPr/>
                    <a:lstStyle/>
                    <a:p>
                      <a:pPr marL="0" algn="ctr" defTabSz="914400" rtl="0" eaLnBrk="1" latinLnBrk="0" hangingPunct="1">
                        <a:lnSpc>
                          <a:spcPct val="115000"/>
                        </a:lnSpc>
                        <a:spcAft>
                          <a:spcPts val="0"/>
                        </a:spcAft>
                      </a:pPr>
                      <a:r>
                        <a:rPr lang="en-US" sz="2800" b="1" kern="1200" dirty="0">
                          <a:solidFill>
                            <a:srgbClr val="7030A0"/>
                          </a:solidFill>
                          <a:effectLst/>
                          <a:latin typeface="+mn-lt"/>
                          <a:ea typeface="+mn-ea"/>
                          <a:cs typeface="+mn-cs"/>
                        </a:rPr>
                        <a:t>8</a:t>
                      </a:r>
                    </a:p>
                  </a:txBody>
                  <a:tcPr marL="68580" marR="68580" marT="0" marB="0">
                    <a:noFill/>
                  </a:tcPr>
                </a:tc>
                <a:tc>
                  <a:txBody>
                    <a:bodyPr/>
                    <a:lstStyle/>
                    <a:p>
                      <a:pPr marL="0" algn="ctr" defTabSz="914400" rtl="0" eaLnBrk="1" latinLnBrk="0" hangingPunct="1">
                        <a:lnSpc>
                          <a:spcPct val="115000"/>
                        </a:lnSpc>
                        <a:spcAft>
                          <a:spcPts val="0"/>
                        </a:spcAft>
                      </a:pPr>
                      <a:r>
                        <a:rPr lang="en-US" sz="2800" b="1" kern="1200" dirty="0">
                          <a:solidFill>
                            <a:srgbClr val="7030A0"/>
                          </a:solidFill>
                          <a:effectLst/>
                          <a:latin typeface="+mn-lt"/>
                          <a:ea typeface="+mn-ea"/>
                          <a:cs typeface="+mn-cs"/>
                        </a:rPr>
                        <a:t>9</a:t>
                      </a:r>
                    </a:p>
                  </a:txBody>
                  <a:tcPr marL="68580" marR="68580" marT="0" marB="0">
                    <a:noFill/>
                  </a:tcPr>
                </a:tc>
                <a:tc>
                  <a:txBody>
                    <a:bodyPr/>
                    <a:lstStyle/>
                    <a:p>
                      <a:pPr marL="0" algn="ctr" defTabSz="914400" rtl="0" eaLnBrk="1" latinLnBrk="0" hangingPunct="1">
                        <a:lnSpc>
                          <a:spcPct val="115000"/>
                        </a:lnSpc>
                        <a:spcAft>
                          <a:spcPts val="0"/>
                        </a:spcAft>
                      </a:pPr>
                      <a:r>
                        <a:rPr lang="en-US" sz="2800" b="1" kern="1200" dirty="0">
                          <a:solidFill>
                            <a:srgbClr val="7030A0"/>
                          </a:solidFill>
                          <a:effectLst/>
                          <a:latin typeface="+mn-lt"/>
                          <a:ea typeface="+mn-ea"/>
                          <a:cs typeface="+mn-cs"/>
                        </a:rPr>
                        <a:t>10</a:t>
                      </a:r>
                    </a:p>
                  </a:txBody>
                  <a:tcPr marL="68580" marR="68580" marT="0" marB="0">
                    <a:noFill/>
                  </a:tcPr>
                </a:tc>
                <a:extLst>
                  <a:ext uri="{0D108BD9-81ED-4DB2-BD59-A6C34878D82A}">
                    <a16:rowId xmlns:a16="http://schemas.microsoft.com/office/drawing/2014/main" val="1556257350"/>
                  </a:ext>
                </a:extLst>
              </a:tr>
            </a:tbl>
          </a:graphicData>
        </a:graphic>
      </p:graphicFrame>
      <p:pic>
        <p:nvPicPr>
          <p:cNvPr id="30" name="Picture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6039" y="804186"/>
            <a:ext cx="2998954" cy="2285322"/>
          </a:xfrm>
          <a:prstGeom prst="rect">
            <a:avLst/>
          </a:prstGeom>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71114" y="958681"/>
            <a:ext cx="966898" cy="997352"/>
          </a:xfrm>
          <a:prstGeom prst="rect">
            <a:avLst/>
          </a:prstGeom>
        </p:spPr>
      </p:pic>
      <p:sp>
        <p:nvSpPr>
          <p:cNvPr id="31" name="Subtitle 2"/>
          <p:cNvSpPr txBox="1">
            <a:spLocks/>
          </p:cNvSpPr>
          <p:nvPr/>
        </p:nvSpPr>
        <p:spPr>
          <a:xfrm>
            <a:off x="3478743" y="2019097"/>
            <a:ext cx="1923647" cy="1020524"/>
          </a:xfrm>
          <a:prstGeom prst="rect">
            <a:avLst/>
          </a:prstGeom>
          <a:solidFill>
            <a:schemeClr val="accent5">
              <a:lumMod val="50000"/>
            </a:schemeClr>
          </a:solidFill>
          <a:ln>
            <a:solidFill>
              <a:schemeClr val="accent5">
                <a:lumMod val="50000"/>
              </a:schemeClr>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err="1">
                <a:solidFill>
                  <a:schemeClr val="bg1"/>
                </a:solidFill>
              </a:rPr>
              <a:t>Ghi</a:t>
            </a:r>
            <a:r>
              <a:rPr lang="en-US" dirty="0">
                <a:solidFill>
                  <a:schemeClr val="bg1"/>
                </a:solidFill>
              </a:rPr>
              <a:t> </a:t>
            </a:r>
            <a:r>
              <a:rPr lang="en-US" dirty="0" err="1">
                <a:solidFill>
                  <a:schemeClr val="bg1"/>
                </a:solidFill>
              </a:rPr>
              <a:t>theo</a:t>
            </a:r>
            <a:r>
              <a:rPr lang="en-US" dirty="0">
                <a:solidFill>
                  <a:schemeClr val="bg1"/>
                </a:solidFill>
              </a:rPr>
              <a:t> </a:t>
            </a:r>
          </a:p>
          <a:p>
            <a:r>
              <a:rPr lang="en-US" dirty="0" err="1">
                <a:solidFill>
                  <a:schemeClr val="bg1"/>
                </a:solidFill>
              </a:rPr>
              <a:t>thứ</a:t>
            </a:r>
            <a:r>
              <a:rPr lang="en-US" dirty="0">
                <a:solidFill>
                  <a:schemeClr val="bg1"/>
                </a:solidFill>
              </a:rPr>
              <a:t> </a:t>
            </a:r>
            <a:r>
              <a:rPr lang="en-US" dirty="0" err="1">
                <a:solidFill>
                  <a:schemeClr val="bg1"/>
                </a:solidFill>
              </a:rPr>
              <a:t>tự</a:t>
            </a:r>
            <a:endParaRPr lang="en-US" dirty="0">
              <a:solidFill>
                <a:schemeClr val="bg1"/>
              </a:solidFill>
            </a:endParaRPr>
          </a:p>
        </p:txBody>
      </p:sp>
      <p:sp>
        <p:nvSpPr>
          <p:cNvPr id="32" name="Subtitle 2"/>
          <p:cNvSpPr txBox="1">
            <a:spLocks/>
          </p:cNvSpPr>
          <p:nvPr/>
        </p:nvSpPr>
        <p:spPr>
          <a:xfrm>
            <a:off x="5685915" y="2019097"/>
            <a:ext cx="1923647" cy="1020524"/>
          </a:xfrm>
          <a:prstGeom prst="rect">
            <a:avLst/>
          </a:prstGeom>
          <a:solidFill>
            <a:schemeClr val="accent5">
              <a:lumMod val="50000"/>
            </a:schemeClr>
          </a:solidFill>
          <a:ln>
            <a:solidFill>
              <a:schemeClr val="accent5">
                <a:lumMod val="50000"/>
              </a:schemeClr>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err="1">
                <a:solidFill>
                  <a:schemeClr val="bg1"/>
                </a:solidFill>
              </a:rPr>
              <a:t>Tên</a:t>
            </a:r>
            <a:endParaRPr lang="en-US" dirty="0">
              <a:solidFill>
                <a:schemeClr val="bg1"/>
              </a:solidFill>
            </a:endParaRPr>
          </a:p>
          <a:p>
            <a:r>
              <a:rPr lang="en-US" dirty="0" err="1">
                <a:solidFill>
                  <a:schemeClr val="bg1"/>
                </a:solidFill>
              </a:rPr>
              <a:t>Quốc</a:t>
            </a:r>
            <a:r>
              <a:rPr lang="en-US" dirty="0">
                <a:solidFill>
                  <a:schemeClr val="bg1"/>
                </a:solidFill>
              </a:rPr>
              <a:t> </a:t>
            </a:r>
            <a:r>
              <a:rPr lang="en-US" dirty="0" err="1">
                <a:solidFill>
                  <a:schemeClr val="bg1"/>
                </a:solidFill>
              </a:rPr>
              <a:t>gia</a:t>
            </a:r>
            <a:endParaRPr lang="en-US" dirty="0">
              <a:solidFill>
                <a:schemeClr val="bg1"/>
              </a:solidFill>
            </a:endParaRPr>
          </a:p>
        </p:txBody>
      </p:sp>
      <p:sp>
        <p:nvSpPr>
          <p:cNvPr id="33" name="Subtitle 2"/>
          <p:cNvSpPr txBox="1">
            <a:spLocks/>
          </p:cNvSpPr>
          <p:nvPr/>
        </p:nvSpPr>
        <p:spPr>
          <a:xfrm>
            <a:off x="7893087" y="2019097"/>
            <a:ext cx="1923647" cy="1020524"/>
          </a:xfrm>
          <a:prstGeom prst="rect">
            <a:avLst/>
          </a:prstGeom>
          <a:solidFill>
            <a:schemeClr val="accent5">
              <a:lumMod val="50000"/>
            </a:schemeClr>
          </a:solidFill>
          <a:ln>
            <a:solidFill>
              <a:schemeClr val="accent5">
                <a:lumMod val="50000"/>
              </a:schemeClr>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err="1">
                <a:solidFill>
                  <a:schemeClr val="bg1"/>
                </a:solidFill>
              </a:rPr>
              <a:t>Thời</a:t>
            </a:r>
            <a:r>
              <a:rPr lang="en-US" dirty="0">
                <a:solidFill>
                  <a:schemeClr val="bg1"/>
                </a:solidFill>
              </a:rPr>
              <a:t> </a:t>
            </a:r>
            <a:r>
              <a:rPr lang="en-US" dirty="0" err="1">
                <a:solidFill>
                  <a:schemeClr val="bg1"/>
                </a:solidFill>
              </a:rPr>
              <a:t>gian</a:t>
            </a:r>
            <a:endParaRPr lang="en-US" dirty="0">
              <a:solidFill>
                <a:schemeClr val="bg1"/>
              </a:solidFill>
            </a:endParaRPr>
          </a:p>
          <a:p>
            <a:r>
              <a:rPr lang="en-US" dirty="0">
                <a:solidFill>
                  <a:schemeClr val="bg1"/>
                </a:solidFill>
              </a:rPr>
              <a:t>1 </a:t>
            </a:r>
            <a:r>
              <a:rPr lang="en-US" dirty="0" err="1">
                <a:solidFill>
                  <a:schemeClr val="bg1"/>
                </a:solidFill>
              </a:rPr>
              <a:t>phút</a:t>
            </a:r>
            <a:endParaRPr lang="en-US" dirty="0">
              <a:solidFill>
                <a:schemeClr val="bg1"/>
              </a:solidFill>
            </a:endParaRPr>
          </a:p>
        </p:txBody>
      </p:sp>
      <p:sp>
        <p:nvSpPr>
          <p:cNvPr id="34" name="Subtitle 2"/>
          <p:cNvSpPr txBox="1">
            <a:spLocks/>
          </p:cNvSpPr>
          <p:nvPr/>
        </p:nvSpPr>
        <p:spPr>
          <a:xfrm>
            <a:off x="10100260" y="2019097"/>
            <a:ext cx="1923647" cy="1020524"/>
          </a:xfrm>
          <a:prstGeom prst="rect">
            <a:avLst/>
          </a:prstGeom>
          <a:solidFill>
            <a:schemeClr val="accent5">
              <a:lumMod val="50000"/>
            </a:schemeClr>
          </a:solidFill>
          <a:ln>
            <a:solidFill>
              <a:schemeClr val="accent5">
                <a:lumMod val="50000"/>
              </a:schemeClr>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err="1">
                <a:solidFill>
                  <a:schemeClr val="bg1"/>
                </a:solidFill>
              </a:rPr>
              <a:t>Trình</a:t>
            </a:r>
            <a:r>
              <a:rPr lang="en-US" dirty="0">
                <a:solidFill>
                  <a:schemeClr val="bg1"/>
                </a:solidFill>
              </a:rPr>
              <a:t> </a:t>
            </a:r>
            <a:r>
              <a:rPr lang="en-US" dirty="0" err="1">
                <a:solidFill>
                  <a:schemeClr val="bg1"/>
                </a:solidFill>
              </a:rPr>
              <a:t>bày</a:t>
            </a:r>
            <a:endParaRPr lang="en-US" dirty="0">
              <a:solidFill>
                <a:schemeClr val="bg1"/>
              </a:solidFill>
            </a:endParaRPr>
          </a:p>
          <a:p>
            <a:r>
              <a:rPr lang="en-US" dirty="0" err="1">
                <a:solidFill>
                  <a:schemeClr val="bg1"/>
                </a:solidFill>
              </a:rPr>
              <a:t>Vòng</a:t>
            </a:r>
            <a:r>
              <a:rPr lang="en-US" dirty="0">
                <a:solidFill>
                  <a:schemeClr val="bg1"/>
                </a:solidFill>
              </a:rPr>
              <a:t> </a:t>
            </a:r>
            <a:r>
              <a:rPr lang="en-US" dirty="0" err="1">
                <a:solidFill>
                  <a:schemeClr val="bg1"/>
                </a:solidFill>
              </a:rPr>
              <a:t>tròn</a:t>
            </a:r>
            <a:endParaRPr lang="en-US" dirty="0">
              <a:solidFill>
                <a:schemeClr val="bg1"/>
              </a:solidFill>
            </a:endParaRPr>
          </a:p>
        </p:txBody>
      </p:sp>
      <p:sp>
        <p:nvSpPr>
          <p:cNvPr id="35" name="Subtitle 2"/>
          <p:cNvSpPr txBox="1">
            <a:spLocks/>
          </p:cNvSpPr>
          <p:nvPr/>
        </p:nvSpPr>
        <p:spPr>
          <a:xfrm>
            <a:off x="5685915" y="852193"/>
            <a:ext cx="1923647" cy="1020524"/>
          </a:xfrm>
          <a:prstGeom prst="rect">
            <a:avLst/>
          </a:prstGeom>
          <a:noFill/>
          <a:ln>
            <a:solidFill>
              <a:schemeClr val="accent5">
                <a:lumMod val="50000"/>
              </a:schemeClr>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solidFill>
                  <a:srgbClr val="FFC000"/>
                </a:solidFill>
                <a:latin typeface="+mj-lt"/>
              </a:rPr>
              <a:t>NAME</a:t>
            </a:r>
          </a:p>
        </p:txBody>
      </p:sp>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67184" y="543701"/>
            <a:ext cx="1475236" cy="1421169"/>
          </a:xfrm>
          <a:prstGeom prst="rect">
            <a:avLst/>
          </a:prstGeom>
        </p:spPr>
      </p:pic>
      <p:sp>
        <p:nvSpPr>
          <p:cNvPr id="9" name="Freeform 8"/>
          <p:cNvSpPr/>
          <p:nvPr/>
        </p:nvSpPr>
        <p:spPr>
          <a:xfrm>
            <a:off x="10770583" y="1138082"/>
            <a:ext cx="468925" cy="207319"/>
          </a:xfrm>
          <a:custGeom>
            <a:avLst/>
            <a:gdLst>
              <a:gd name="connsiteX0" fmla="*/ 62517 w 468925"/>
              <a:gd name="connsiteY0" fmla="*/ 23968 h 207319"/>
              <a:gd name="connsiteX1" fmla="*/ 2192 w 468925"/>
              <a:gd name="connsiteY1" fmla="*/ 138268 h 207319"/>
              <a:gd name="connsiteX2" fmla="*/ 129192 w 468925"/>
              <a:gd name="connsiteY2" fmla="*/ 195418 h 207319"/>
              <a:gd name="connsiteX3" fmla="*/ 335567 w 468925"/>
              <a:gd name="connsiteY3" fmla="*/ 204943 h 207319"/>
              <a:gd name="connsiteX4" fmla="*/ 449867 w 468925"/>
              <a:gd name="connsiteY4" fmla="*/ 163668 h 207319"/>
              <a:gd name="connsiteX5" fmla="*/ 446692 w 468925"/>
              <a:gd name="connsiteY5" fmla="*/ 43018 h 207319"/>
              <a:gd name="connsiteX6" fmla="*/ 233967 w 468925"/>
              <a:gd name="connsiteY6" fmla="*/ 1743 h 207319"/>
              <a:gd name="connsiteX7" fmla="*/ 62517 w 468925"/>
              <a:gd name="connsiteY7" fmla="*/ 23968 h 2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925" h="207319">
                <a:moveTo>
                  <a:pt x="62517" y="23968"/>
                </a:moveTo>
                <a:cubicBezTo>
                  <a:pt x="23888" y="46722"/>
                  <a:pt x="-8920" y="109693"/>
                  <a:pt x="2192" y="138268"/>
                </a:cubicBezTo>
                <a:cubicBezTo>
                  <a:pt x="13304" y="166843"/>
                  <a:pt x="73629" y="184305"/>
                  <a:pt x="129192" y="195418"/>
                </a:cubicBezTo>
                <a:cubicBezTo>
                  <a:pt x="184755" y="206531"/>
                  <a:pt x="282121" y="210235"/>
                  <a:pt x="335567" y="204943"/>
                </a:cubicBezTo>
                <a:cubicBezTo>
                  <a:pt x="389013" y="199651"/>
                  <a:pt x="431346" y="190655"/>
                  <a:pt x="449867" y="163668"/>
                </a:cubicBezTo>
                <a:cubicBezTo>
                  <a:pt x="468388" y="136681"/>
                  <a:pt x="482675" y="70005"/>
                  <a:pt x="446692" y="43018"/>
                </a:cubicBezTo>
                <a:cubicBezTo>
                  <a:pt x="410709" y="16031"/>
                  <a:pt x="300642" y="6505"/>
                  <a:pt x="233967" y="1743"/>
                </a:cubicBezTo>
                <a:cubicBezTo>
                  <a:pt x="167292" y="-3020"/>
                  <a:pt x="101146" y="1214"/>
                  <a:pt x="62517" y="23968"/>
                </a:cubicBez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633558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15462" y="192198"/>
            <a:ext cx="5891424" cy="879475"/>
          </a:xfrm>
        </p:spPr>
        <p:txBody>
          <a:bodyPr>
            <a:normAutofit/>
          </a:bodyPr>
          <a:lstStyle/>
          <a:p>
            <a:r>
              <a:rPr lang="en-US" sz="4800" dirty="0">
                <a:solidFill>
                  <a:srgbClr val="C00000"/>
                </a:solidFill>
              </a:rPr>
              <a:t>PHT SỐ 1</a:t>
            </a:r>
          </a:p>
        </p:txBody>
      </p:sp>
      <p:sp>
        <p:nvSpPr>
          <p:cNvPr id="5" name="Title 1"/>
          <p:cNvSpPr txBox="1">
            <a:spLocks/>
          </p:cNvSpPr>
          <p:nvPr/>
        </p:nvSpPr>
        <p:spPr>
          <a:xfrm>
            <a:off x="6203730" y="192198"/>
            <a:ext cx="5683470" cy="8794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solidFill>
                  <a:srgbClr val="C00000"/>
                </a:solidFill>
              </a:rPr>
              <a:t>PHT SỐ 2</a:t>
            </a:r>
          </a:p>
        </p:txBody>
      </p:sp>
      <p:sp>
        <p:nvSpPr>
          <p:cNvPr id="6" name="Text Box 2"/>
          <p:cNvSpPr txBox="1">
            <a:spLocks noChangeArrowheads="1"/>
          </p:cNvSpPr>
          <p:nvPr/>
        </p:nvSpPr>
        <p:spPr bwMode="auto">
          <a:xfrm>
            <a:off x="215462" y="1021611"/>
            <a:ext cx="5780314" cy="560778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0"/>
              </a:spcAft>
            </a:pPr>
            <a:r>
              <a:rPr lang="en-US" sz="2300" dirty="0" err="1">
                <a:solidFill>
                  <a:srgbClr val="0070C0"/>
                </a:solidFill>
                <a:effectLst/>
                <a:ea typeface="Calibri" panose="020F0502020204030204" pitchFamily="34" charset="0"/>
                <a:cs typeface="Times New Roman" panose="02020603050405020304" pitchFamily="18" charset="0"/>
              </a:rPr>
              <a:t>Quan</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sát</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bảng</a:t>
            </a:r>
            <a:r>
              <a:rPr lang="en-US" sz="2300" dirty="0">
                <a:solidFill>
                  <a:srgbClr val="0070C0"/>
                </a:solidFill>
                <a:effectLst/>
                <a:ea typeface="Calibri" panose="020F0502020204030204" pitchFamily="34" charset="0"/>
                <a:cs typeface="Times New Roman" panose="02020603050405020304" pitchFamily="18" charset="0"/>
              </a:rPr>
              <a:t> 1.2 SGK, </a:t>
            </a:r>
            <a:r>
              <a:rPr lang="en-US" sz="2300" dirty="0" err="1">
                <a:solidFill>
                  <a:srgbClr val="0070C0"/>
                </a:solidFill>
                <a:effectLst/>
                <a:ea typeface="Calibri" panose="020F0502020204030204" pitchFamily="34" charset="0"/>
                <a:cs typeface="Times New Roman" panose="02020603050405020304" pitchFamily="18" charset="0"/>
              </a:rPr>
              <a:t>nhận</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xét</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về</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sự</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khác</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biệt</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về</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kinh</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tế</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của</a:t>
            </a:r>
            <a:r>
              <a:rPr lang="en-US" sz="2300" dirty="0">
                <a:solidFill>
                  <a:srgbClr val="0070C0"/>
                </a:solidFill>
                <a:effectLst/>
                <a:ea typeface="Calibri" panose="020F0502020204030204" pitchFamily="34" charset="0"/>
                <a:cs typeface="Times New Roman" panose="02020603050405020304" pitchFamily="18" charset="0"/>
              </a:rPr>
              <a:t> 2 </a:t>
            </a:r>
            <a:r>
              <a:rPr lang="en-US" sz="2300" dirty="0" err="1">
                <a:solidFill>
                  <a:srgbClr val="0070C0"/>
                </a:solidFill>
                <a:effectLst/>
                <a:ea typeface="Calibri" panose="020F0502020204030204" pitchFamily="34" charset="0"/>
                <a:cs typeface="Times New Roman" panose="02020603050405020304" pitchFamily="18" charset="0"/>
              </a:rPr>
              <a:t>nhóm</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nước</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theo</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phiếu</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học</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tập</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sau</a:t>
            </a:r>
            <a:r>
              <a:rPr lang="en-US" sz="2300" dirty="0">
                <a:solidFill>
                  <a:srgbClr val="0070C0"/>
                </a:solidFill>
                <a:effectLst/>
                <a:ea typeface="Calibri" panose="020F0502020204030204" pitchFamily="34" charset="0"/>
                <a:cs typeface="Times New Roman" panose="02020603050405020304" pitchFamily="18" charset="0"/>
              </a:rPr>
              <a:t>:</a:t>
            </a:r>
            <a:endParaRPr lang="en-US" sz="2300" dirty="0">
              <a:effectLs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Blip>
                <a:blip r:embed="rId2"/>
              </a:buBlip>
            </a:pPr>
            <a:r>
              <a:rPr lang="en-US" sz="2300" dirty="0">
                <a:solidFill>
                  <a:srgbClr val="0070C0"/>
                </a:solidFill>
                <a:effectLst/>
                <a:ea typeface="Calibri" panose="020F0502020204030204" pitchFamily="34" charset="0"/>
                <a:cs typeface="Times New Roman" panose="02020603050405020304" pitchFamily="18" charset="0"/>
              </a:rPr>
              <a:t>Qui </a:t>
            </a:r>
            <a:r>
              <a:rPr lang="en-US" sz="2300" dirty="0" err="1">
                <a:solidFill>
                  <a:srgbClr val="0070C0"/>
                </a:solidFill>
                <a:effectLst/>
                <a:ea typeface="Calibri" panose="020F0502020204030204" pitchFamily="34" charset="0"/>
                <a:cs typeface="Times New Roman" panose="02020603050405020304" pitchFamily="18" charset="0"/>
              </a:rPr>
              <a:t>mô</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tốc</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độ</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tăng</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trưởng</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kinh</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tế</a:t>
            </a:r>
            <a:r>
              <a:rPr lang="en-US" sz="2300" dirty="0">
                <a:solidFill>
                  <a:srgbClr val="0070C0"/>
                </a:solidFill>
                <a:effectLst/>
                <a:ea typeface="Calibri" panose="020F0502020204030204" pitchFamily="34" charset="0"/>
                <a:cs typeface="Times New Roman" panose="02020603050405020304" pitchFamily="18" charset="0"/>
              </a:rPr>
              <a:t>:</a:t>
            </a:r>
            <a:endParaRPr lang="en-US" sz="2300" dirty="0">
              <a:effectLst/>
              <a:ea typeface="Calibri" panose="020F0502020204030204" pitchFamily="34" charset="0"/>
              <a:cs typeface="Times New Roman" panose="02020603050405020304" pitchFamily="18" charset="0"/>
            </a:endParaRPr>
          </a:p>
          <a:p>
            <a:pPr>
              <a:lnSpc>
                <a:spcPct val="107000"/>
              </a:lnSpc>
              <a:spcAft>
                <a:spcPts val="0"/>
              </a:spcAft>
            </a:pPr>
            <a:r>
              <a:rPr lang="fr-FR" sz="2300" dirty="0">
                <a:solidFill>
                  <a:srgbClr val="0070C0"/>
                </a:solidFill>
                <a:effectLst/>
                <a:ea typeface="Calibri" panose="020F0502020204030204" pitchFamily="34" charset="0"/>
                <a:cs typeface="Times New Roman" panose="02020603050405020304" pitchFamily="18" charset="0"/>
              </a:rPr>
              <a:t>- Qui </a:t>
            </a:r>
            <a:r>
              <a:rPr lang="fr-FR" sz="2300" dirty="0" err="1">
                <a:solidFill>
                  <a:srgbClr val="0070C0"/>
                </a:solidFill>
                <a:effectLst/>
                <a:ea typeface="Calibri" panose="020F0502020204030204" pitchFamily="34" charset="0"/>
                <a:cs typeface="Times New Roman" panose="02020603050405020304" pitchFamily="18" charset="0"/>
              </a:rPr>
              <a:t>mô</a:t>
            </a:r>
            <a:r>
              <a:rPr lang="fr-FR" sz="2300" dirty="0">
                <a:solidFill>
                  <a:srgbClr val="0070C0"/>
                </a:solidFill>
                <a:effectLst/>
                <a:ea typeface="Calibri" panose="020F0502020204030204" pitchFamily="34" charset="0"/>
                <a:cs typeface="Times New Roman" panose="02020603050405020304" pitchFamily="18" charset="0"/>
              </a:rPr>
              <a:t>: + </a:t>
            </a:r>
            <a:r>
              <a:rPr lang="fr-FR" sz="2300" dirty="0" err="1">
                <a:solidFill>
                  <a:srgbClr val="0070C0"/>
                </a:solidFill>
                <a:effectLst/>
                <a:ea typeface="Calibri" panose="020F0502020204030204" pitchFamily="34" charset="0"/>
                <a:cs typeface="Times New Roman" panose="02020603050405020304" pitchFamily="18" charset="0"/>
              </a:rPr>
              <a:t>Nước</a:t>
            </a:r>
            <a:r>
              <a:rPr lang="fr-FR" sz="2300" dirty="0">
                <a:solidFill>
                  <a:srgbClr val="0070C0"/>
                </a:solidFill>
                <a:effectLst/>
                <a:ea typeface="Calibri" panose="020F0502020204030204" pitchFamily="34" charset="0"/>
                <a:cs typeface="Times New Roman" panose="02020603050405020304" pitchFamily="18" charset="0"/>
              </a:rPr>
              <a:t> </a:t>
            </a:r>
            <a:r>
              <a:rPr lang="fr-FR" sz="2300" dirty="0" err="1">
                <a:solidFill>
                  <a:srgbClr val="0070C0"/>
                </a:solidFill>
                <a:effectLst/>
                <a:ea typeface="Calibri" panose="020F0502020204030204" pitchFamily="34" charset="0"/>
                <a:cs typeface="Times New Roman" panose="02020603050405020304" pitchFamily="18" charset="0"/>
              </a:rPr>
              <a:t>phát</a:t>
            </a:r>
            <a:r>
              <a:rPr lang="fr-FR" sz="2300" dirty="0">
                <a:solidFill>
                  <a:srgbClr val="0070C0"/>
                </a:solidFill>
                <a:effectLst/>
                <a:ea typeface="Calibri" panose="020F0502020204030204" pitchFamily="34" charset="0"/>
                <a:cs typeface="Times New Roman" panose="02020603050405020304" pitchFamily="18" charset="0"/>
              </a:rPr>
              <a:t> </a:t>
            </a:r>
            <a:r>
              <a:rPr lang="fr-FR" sz="2300" dirty="0" err="1">
                <a:solidFill>
                  <a:srgbClr val="0070C0"/>
                </a:solidFill>
                <a:effectLst/>
                <a:ea typeface="Calibri" panose="020F0502020204030204" pitchFamily="34" charset="0"/>
                <a:cs typeface="Times New Roman" panose="02020603050405020304" pitchFamily="18" charset="0"/>
              </a:rPr>
              <a:t>triển</a:t>
            </a:r>
            <a:r>
              <a:rPr lang="fr-FR" sz="2300" dirty="0">
                <a:solidFill>
                  <a:srgbClr val="0070C0"/>
                </a:solidFill>
                <a:effectLst/>
                <a:ea typeface="Calibri" panose="020F0502020204030204" pitchFamily="34" charset="0"/>
                <a:cs typeface="Times New Roman" panose="02020603050405020304" pitchFamily="18" charset="0"/>
              </a:rPr>
              <a:t>:………………………...</a:t>
            </a:r>
            <a:endParaRPr lang="en-US" sz="2300" dirty="0">
              <a:effectLst/>
              <a:ea typeface="Calibri" panose="020F0502020204030204" pitchFamily="34" charset="0"/>
              <a:cs typeface="Times New Roman" panose="02020603050405020304" pitchFamily="18" charset="0"/>
            </a:endParaRPr>
          </a:p>
          <a:p>
            <a:pPr>
              <a:lnSpc>
                <a:spcPct val="107000"/>
              </a:lnSpc>
              <a:spcAft>
                <a:spcPts val="0"/>
              </a:spcAft>
            </a:pPr>
            <a:r>
              <a:rPr lang="fr-FR" sz="2300" dirty="0">
                <a:solidFill>
                  <a:srgbClr val="0070C0"/>
                </a:solidFill>
                <a:effectLst/>
                <a:ea typeface="Calibri" panose="020F0502020204030204" pitchFamily="34" charset="0"/>
                <a:cs typeface="Times New Roman" panose="02020603050405020304" pitchFamily="18" charset="0"/>
              </a:rPr>
              <a:t>                   + </a:t>
            </a:r>
            <a:r>
              <a:rPr lang="fr-FR" sz="2300" dirty="0" err="1">
                <a:solidFill>
                  <a:srgbClr val="0070C0"/>
                </a:solidFill>
                <a:effectLst/>
                <a:ea typeface="Calibri" panose="020F0502020204030204" pitchFamily="34" charset="0"/>
                <a:cs typeface="Times New Roman" panose="02020603050405020304" pitchFamily="18" charset="0"/>
              </a:rPr>
              <a:t>Nước</a:t>
            </a:r>
            <a:r>
              <a:rPr lang="fr-FR" sz="2300" dirty="0">
                <a:solidFill>
                  <a:srgbClr val="0070C0"/>
                </a:solidFill>
                <a:effectLst/>
                <a:ea typeface="Calibri" panose="020F0502020204030204" pitchFamily="34" charset="0"/>
                <a:cs typeface="Times New Roman" panose="02020603050405020304" pitchFamily="18" charset="0"/>
              </a:rPr>
              <a:t> </a:t>
            </a:r>
            <a:r>
              <a:rPr lang="fr-FR" sz="2300" dirty="0" err="1">
                <a:solidFill>
                  <a:srgbClr val="0070C0"/>
                </a:solidFill>
                <a:effectLst/>
                <a:ea typeface="Calibri" panose="020F0502020204030204" pitchFamily="34" charset="0"/>
                <a:cs typeface="Times New Roman" panose="02020603050405020304" pitchFamily="18" charset="0"/>
              </a:rPr>
              <a:t>đang</a:t>
            </a:r>
            <a:r>
              <a:rPr lang="fr-FR" sz="2300" dirty="0">
                <a:solidFill>
                  <a:srgbClr val="0070C0"/>
                </a:solidFill>
                <a:effectLst/>
                <a:ea typeface="Calibri" panose="020F0502020204030204" pitchFamily="34" charset="0"/>
                <a:cs typeface="Times New Roman" panose="02020603050405020304" pitchFamily="18" charset="0"/>
              </a:rPr>
              <a:t> </a:t>
            </a:r>
            <a:r>
              <a:rPr lang="fr-FR" sz="2300" dirty="0" err="1">
                <a:solidFill>
                  <a:srgbClr val="0070C0"/>
                </a:solidFill>
                <a:effectLst/>
                <a:ea typeface="Calibri" panose="020F0502020204030204" pitchFamily="34" charset="0"/>
                <a:cs typeface="Times New Roman" panose="02020603050405020304" pitchFamily="18" charset="0"/>
              </a:rPr>
              <a:t>phát</a:t>
            </a:r>
            <a:r>
              <a:rPr lang="fr-FR" sz="2300" dirty="0">
                <a:solidFill>
                  <a:srgbClr val="0070C0"/>
                </a:solidFill>
                <a:effectLst/>
                <a:ea typeface="Calibri" panose="020F0502020204030204" pitchFamily="34" charset="0"/>
                <a:cs typeface="Times New Roman" panose="02020603050405020304" pitchFamily="18" charset="0"/>
              </a:rPr>
              <a:t> </a:t>
            </a:r>
            <a:r>
              <a:rPr lang="fr-FR" sz="2300" dirty="0" err="1">
                <a:solidFill>
                  <a:srgbClr val="0070C0"/>
                </a:solidFill>
                <a:effectLst/>
                <a:ea typeface="Calibri" panose="020F0502020204030204" pitchFamily="34" charset="0"/>
                <a:cs typeface="Times New Roman" panose="02020603050405020304" pitchFamily="18" charset="0"/>
              </a:rPr>
              <a:t>triển</a:t>
            </a:r>
            <a:r>
              <a:rPr lang="fr-FR" sz="2300" dirty="0">
                <a:solidFill>
                  <a:srgbClr val="0070C0"/>
                </a:solidFill>
                <a:effectLst/>
                <a:ea typeface="Calibri" panose="020F0502020204030204" pitchFamily="34" charset="0"/>
                <a:cs typeface="Times New Roman" panose="02020603050405020304" pitchFamily="18" charset="0"/>
              </a:rPr>
              <a:t>:………………..</a:t>
            </a:r>
            <a:endParaRPr lang="en-US" sz="2300" dirty="0">
              <a:effectLst/>
              <a:ea typeface="Calibri" panose="020F0502020204030204" pitchFamily="34" charset="0"/>
              <a:cs typeface="Times New Roman" panose="02020603050405020304" pitchFamily="18" charset="0"/>
            </a:endParaRPr>
          </a:p>
          <a:p>
            <a:pPr>
              <a:lnSpc>
                <a:spcPct val="107000"/>
              </a:lnSpc>
              <a:spcAft>
                <a:spcPts val="0"/>
              </a:spcAft>
            </a:pPr>
            <a:r>
              <a:rPr lang="fr-FR" sz="2300" dirty="0">
                <a:solidFill>
                  <a:srgbClr val="0070C0"/>
                </a:solidFill>
                <a:effectLst/>
                <a:ea typeface="Calibri" panose="020F0502020204030204" pitchFamily="34" charset="0"/>
                <a:cs typeface="Times New Roman" panose="02020603050405020304" pitchFamily="18" charset="0"/>
              </a:rPr>
              <a:t>- </a:t>
            </a:r>
            <a:r>
              <a:rPr lang="fr-FR" sz="2300" dirty="0" err="1">
                <a:solidFill>
                  <a:srgbClr val="0070C0"/>
                </a:solidFill>
                <a:effectLst/>
                <a:ea typeface="Calibri" panose="020F0502020204030204" pitchFamily="34" charset="0"/>
                <a:cs typeface="Times New Roman" panose="02020603050405020304" pitchFamily="18" charset="0"/>
              </a:rPr>
              <a:t>Tốc</a:t>
            </a:r>
            <a:r>
              <a:rPr lang="fr-FR" sz="2300" dirty="0">
                <a:solidFill>
                  <a:srgbClr val="0070C0"/>
                </a:solidFill>
                <a:effectLst/>
                <a:ea typeface="Calibri" panose="020F0502020204030204" pitchFamily="34" charset="0"/>
                <a:cs typeface="Times New Roman" panose="02020603050405020304" pitchFamily="18" charset="0"/>
              </a:rPr>
              <a:t> </a:t>
            </a:r>
            <a:r>
              <a:rPr lang="fr-FR" sz="2300" dirty="0" err="1">
                <a:solidFill>
                  <a:srgbClr val="0070C0"/>
                </a:solidFill>
                <a:effectLst/>
                <a:ea typeface="Calibri" panose="020F0502020204030204" pitchFamily="34" charset="0"/>
                <a:cs typeface="Times New Roman" panose="02020603050405020304" pitchFamily="18" charset="0"/>
              </a:rPr>
              <a:t>độ</a:t>
            </a:r>
            <a:r>
              <a:rPr lang="fr-FR" sz="2300" dirty="0">
                <a:solidFill>
                  <a:srgbClr val="0070C0"/>
                </a:solidFill>
                <a:effectLst/>
                <a:ea typeface="Calibri" panose="020F0502020204030204" pitchFamily="34" charset="0"/>
                <a:cs typeface="Times New Roman" panose="02020603050405020304" pitchFamily="18" charset="0"/>
              </a:rPr>
              <a:t> </a:t>
            </a:r>
            <a:r>
              <a:rPr lang="fr-FR" sz="2300" dirty="0" err="1">
                <a:solidFill>
                  <a:srgbClr val="0070C0"/>
                </a:solidFill>
                <a:effectLst/>
                <a:ea typeface="Calibri" panose="020F0502020204030204" pitchFamily="34" charset="0"/>
                <a:cs typeface="Times New Roman" panose="02020603050405020304" pitchFamily="18" charset="0"/>
              </a:rPr>
              <a:t>tăng</a:t>
            </a:r>
            <a:r>
              <a:rPr lang="fr-FR" sz="2300" dirty="0">
                <a:solidFill>
                  <a:srgbClr val="0070C0"/>
                </a:solidFill>
                <a:effectLst/>
                <a:ea typeface="Calibri" panose="020F0502020204030204" pitchFamily="34" charset="0"/>
                <a:cs typeface="Times New Roman" panose="02020603050405020304" pitchFamily="18" charset="0"/>
              </a:rPr>
              <a:t> </a:t>
            </a:r>
            <a:r>
              <a:rPr lang="fr-FR" sz="2300" dirty="0" err="1">
                <a:solidFill>
                  <a:srgbClr val="0070C0"/>
                </a:solidFill>
                <a:effectLst/>
                <a:ea typeface="Calibri" panose="020F0502020204030204" pitchFamily="34" charset="0"/>
                <a:cs typeface="Times New Roman" panose="02020603050405020304" pitchFamily="18" charset="0"/>
              </a:rPr>
              <a:t>trưởng</a:t>
            </a:r>
            <a:r>
              <a:rPr lang="fr-FR" sz="2300" dirty="0">
                <a:solidFill>
                  <a:srgbClr val="0070C0"/>
                </a:solidFill>
                <a:effectLst/>
                <a:ea typeface="Calibri" panose="020F0502020204030204" pitchFamily="34" charset="0"/>
                <a:cs typeface="Times New Roman" panose="02020603050405020304" pitchFamily="18" charset="0"/>
              </a:rPr>
              <a:t> </a:t>
            </a:r>
            <a:r>
              <a:rPr lang="fr-FR" sz="2300" dirty="0" err="1">
                <a:solidFill>
                  <a:srgbClr val="0070C0"/>
                </a:solidFill>
                <a:effectLst/>
                <a:ea typeface="Calibri" panose="020F0502020204030204" pitchFamily="34" charset="0"/>
                <a:cs typeface="Times New Roman" panose="02020603050405020304" pitchFamily="18" charset="0"/>
              </a:rPr>
              <a:t>kinh</a:t>
            </a:r>
            <a:r>
              <a:rPr lang="fr-FR" sz="2300" dirty="0">
                <a:solidFill>
                  <a:srgbClr val="0070C0"/>
                </a:solidFill>
                <a:effectLst/>
                <a:ea typeface="Calibri" panose="020F0502020204030204" pitchFamily="34" charset="0"/>
                <a:cs typeface="Times New Roman" panose="02020603050405020304" pitchFamily="18" charset="0"/>
              </a:rPr>
              <a:t> </a:t>
            </a:r>
            <a:r>
              <a:rPr lang="fr-FR" sz="2300" dirty="0" err="1">
                <a:solidFill>
                  <a:srgbClr val="0070C0"/>
                </a:solidFill>
                <a:effectLst/>
                <a:ea typeface="Calibri" panose="020F0502020204030204" pitchFamily="34" charset="0"/>
                <a:cs typeface="Times New Roman" panose="02020603050405020304" pitchFamily="18" charset="0"/>
              </a:rPr>
              <a:t>tế</a:t>
            </a:r>
            <a:endParaRPr lang="en-US" sz="2300" dirty="0">
              <a:effectLst/>
              <a:ea typeface="Calibri" panose="020F0502020204030204" pitchFamily="34" charset="0"/>
              <a:cs typeface="Times New Roman" panose="02020603050405020304" pitchFamily="18" charset="0"/>
            </a:endParaRPr>
          </a:p>
          <a:p>
            <a:pPr>
              <a:lnSpc>
                <a:spcPct val="107000"/>
              </a:lnSpc>
              <a:spcAft>
                <a:spcPts val="0"/>
              </a:spcAft>
            </a:pPr>
            <a:r>
              <a:rPr lang="fr-FR" sz="2300" dirty="0">
                <a:solidFill>
                  <a:srgbClr val="0070C0"/>
                </a:solidFill>
                <a:effectLst/>
                <a:ea typeface="Calibri" panose="020F0502020204030204" pitchFamily="34" charset="0"/>
                <a:cs typeface="Times New Roman" panose="02020603050405020304" pitchFamily="18" charset="0"/>
              </a:rPr>
              <a:t>                + </a:t>
            </a:r>
            <a:r>
              <a:rPr lang="fr-FR" sz="2300" dirty="0" err="1">
                <a:solidFill>
                  <a:srgbClr val="0070C0"/>
                </a:solidFill>
                <a:effectLst/>
                <a:ea typeface="Calibri" panose="020F0502020204030204" pitchFamily="34" charset="0"/>
                <a:cs typeface="Times New Roman" panose="02020603050405020304" pitchFamily="18" charset="0"/>
              </a:rPr>
              <a:t>Nước</a:t>
            </a:r>
            <a:r>
              <a:rPr lang="fr-FR" sz="2300" dirty="0">
                <a:solidFill>
                  <a:srgbClr val="0070C0"/>
                </a:solidFill>
                <a:effectLst/>
                <a:ea typeface="Calibri" panose="020F0502020204030204" pitchFamily="34" charset="0"/>
                <a:cs typeface="Times New Roman" panose="02020603050405020304" pitchFamily="18" charset="0"/>
              </a:rPr>
              <a:t> </a:t>
            </a:r>
            <a:r>
              <a:rPr lang="fr-FR" sz="2300" dirty="0" err="1">
                <a:solidFill>
                  <a:srgbClr val="0070C0"/>
                </a:solidFill>
                <a:effectLst/>
                <a:ea typeface="Calibri" panose="020F0502020204030204" pitchFamily="34" charset="0"/>
                <a:cs typeface="Times New Roman" panose="02020603050405020304" pitchFamily="18" charset="0"/>
              </a:rPr>
              <a:t>phát</a:t>
            </a:r>
            <a:r>
              <a:rPr lang="fr-FR" sz="2300" dirty="0">
                <a:solidFill>
                  <a:srgbClr val="0070C0"/>
                </a:solidFill>
                <a:effectLst/>
                <a:ea typeface="Calibri" panose="020F0502020204030204" pitchFamily="34" charset="0"/>
                <a:cs typeface="Times New Roman" panose="02020603050405020304" pitchFamily="18" charset="0"/>
              </a:rPr>
              <a:t> </a:t>
            </a:r>
            <a:r>
              <a:rPr lang="fr-FR" sz="2300" dirty="0" err="1">
                <a:solidFill>
                  <a:srgbClr val="0070C0"/>
                </a:solidFill>
                <a:effectLst/>
                <a:ea typeface="Calibri" panose="020F0502020204030204" pitchFamily="34" charset="0"/>
                <a:cs typeface="Times New Roman" panose="02020603050405020304" pitchFamily="18" charset="0"/>
              </a:rPr>
              <a:t>triển</a:t>
            </a:r>
            <a:r>
              <a:rPr lang="fr-FR" sz="2300" dirty="0">
                <a:solidFill>
                  <a:srgbClr val="0070C0"/>
                </a:solidFill>
                <a:effectLst/>
                <a:ea typeface="Calibri" panose="020F0502020204030204" pitchFamily="34" charset="0"/>
                <a:cs typeface="Times New Roman" panose="02020603050405020304" pitchFamily="18" charset="0"/>
              </a:rPr>
              <a:t>:…………………...........</a:t>
            </a:r>
            <a:endParaRPr lang="en-US" sz="2300" dirty="0">
              <a:effectLst/>
              <a:ea typeface="Calibri" panose="020F0502020204030204" pitchFamily="34" charset="0"/>
              <a:cs typeface="Times New Roman" panose="02020603050405020304" pitchFamily="18" charset="0"/>
            </a:endParaRPr>
          </a:p>
          <a:p>
            <a:pPr>
              <a:lnSpc>
                <a:spcPct val="107000"/>
              </a:lnSpc>
              <a:spcAft>
                <a:spcPts val="0"/>
              </a:spcAft>
            </a:pPr>
            <a:r>
              <a:rPr lang="fr-FR" sz="2300" dirty="0">
                <a:solidFill>
                  <a:srgbClr val="0070C0"/>
                </a:solidFill>
                <a:effectLst/>
                <a:ea typeface="Calibri" panose="020F0502020204030204" pitchFamily="34" charset="0"/>
                <a:cs typeface="Times New Roman" panose="02020603050405020304" pitchFamily="18" charset="0"/>
              </a:rPr>
              <a:t>                + </a:t>
            </a:r>
            <a:r>
              <a:rPr lang="fr-FR" sz="2300" dirty="0" err="1">
                <a:solidFill>
                  <a:srgbClr val="0070C0"/>
                </a:solidFill>
                <a:effectLst/>
                <a:ea typeface="Calibri" panose="020F0502020204030204" pitchFamily="34" charset="0"/>
                <a:cs typeface="Times New Roman" panose="02020603050405020304" pitchFamily="18" charset="0"/>
              </a:rPr>
              <a:t>Nước</a:t>
            </a:r>
            <a:r>
              <a:rPr lang="fr-FR" sz="2300" dirty="0">
                <a:solidFill>
                  <a:srgbClr val="0070C0"/>
                </a:solidFill>
                <a:effectLst/>
                <a:ea typeface="Calibri" panose="020F0502020204030204" pitchFamily="34" charset="0"/>
                <a:cs typeface="Times New Roman" panose="02020603050405020304" pitchFamily="18" charset="0"/>
              </a:rPr>
              <a:t> </a:t>
            </a:r>
            <a:r>
              <a:rPr lang="fr-FR" sz="2300" dirty="0" err="1">
                <a:solidFill>
                  <a:srgbClr val="0070C0"/>
                </a:solidFill>
                <a:effectLst/>
                <a:ea typeface="Calibri" panose="020F0502020204030204" pitchFamily="34" charset="0"/>
                <a:cs typeface="Times New Roman" panose="02020603050405020304" pitchFamily="18" charset="0"/>
              </a:rPr>
              <a:t>đang</a:t>
            </a:r>
            <a:r>
              <a:rPr lang="fr-FR" sz="2300" dirty="0">
                <a:solidFill>
                  <a:srgbClr val="0070C0"/>
                </a:solidFill>
                <a:effectLst/>
                <a:ea typeface="Calibri" panose="020F0502020204030204" pitchFamily="34" charset="0"/>
                <a:cs typeface="Times New Roman" panose="02020603050405020304" pitchFamily="18" charset="0"/>
              </a:rPr>
              <a:t> </a:t>
            </a:r>
            <a:r>
              <a:rPr lang="fr-FR" sz="2300" dirty="0" err="1">
                <a:solidFill>
                  <a:srgbClr val="0070C0"/>
                </a:solidFill>
                <a:effectLst/>
                <a:ea typeface="Calibri" panose="020F0502020204030204" pitchFamily="34" charset="0"/>
                <a:cs typeface="Times New Roman" panose="02020603050405020304" pitchFamily="18" charset="0"/>
              </a:rPr>
              <a:t>phát</a:t>
            </a:r>
            <a:r>
              <a:rPr lang="fr-FR" sz="2300" dirty="0">
                <a:solidFill>
                  <a:srgbClr val="0070C0"/>
                </a:solidFill>
                <a:effectLst/>
                <a:ea typeface="Calibri" panose="020F0502020204030204" pitchFamily="34" charset="0"/>
                <a:cs typeface="Times New Roman" panose="02020603050405020304" pitchFamily="18" charset="0"/>
              </a:rPr>
              <a:t> </a:t>
            </a:r>
            <a:r>
              <a:rPr lang="fr-FR" sz="2300" dirty="0" err="1">
                <a:solidFill>
                  <a:srgbClr val="0070C0"/>
                </a:solidFill>
                <a:effectLst/>
                <a:ea typeface="Calibri" panose="020F0502020204030204" pitchFamily="34" charset="0"/>
                <a:cs typeface="Times New Roman" panose="02020603050405020304" pitchFamily="18" charset="0"/>
              </a:rPr>
              <a:t>triển</a:t>
            </a:r>
            <a:r>
              <a:rPr lang="fr-FR" sz="2300" dirty="0">
                <a:solidFill>
                  <a:srgbClr val="0070C0"/>
                </a:solidFill>
                <a:effectLst/>
                <a:ea typeface="Calibri" panose="020F0502020204030204" pitchFamily="34" charset="0"/>
                <a:cs typeface="Times New Roman" panose="02020603050405020304" pitchFamily="18" charset="0"/>
              </a:rPr>
              <a:t>:…………………...</a:t>
            </a:r>
            <a:endParaRPr lang="en-US" sz="2300" dirty="0">
              <a:effectLs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Blip>
                <a:blip r:embed="rId2"/>
              </a:buBlip>
            </a:pPr>
            <a:r>
              <a:rPr lang="en-US" sz="2300" dirty="0" err="1">
                <a:solidFill>
                  <a:srgbClr val="0070C0"/>
                </a:solidFill>
                <a:effectLst/>
                <a:ea typeface="Calibri" panose="020F0502020204030204" pitchFamily="34" charset="0"/>
                <a:cs typeface="Times New Roman" panose="02020603050405020304" pitchFamily="18" charset="0"/>
              </a:rPr>
              <a:t>Cơ</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cấu</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kinh</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tế</a:t>
            </a:r>
            <a:r>
              <a:rPr lang="en-US" sz="2300" dirty="0">
                <a:solidFill>
                  <a:srgbClr val="0070C0"/>
                </a:solidFill>
                <a:effectLst/>
                <a:ea typeface="Calibri" panose="020F0502020204030204" pitchFamily="34" charset="0"/>
                <a:cs typeface="Times New Roman" panose="02020603050405020304" pitchFamily="18" charset="0"/>
              </a:rPr>
              <a:t>:</a:t>
            </a:r>
            <a:endParaRPr lang="en-US" sz="2300" dirty="0">
              <a:effectLst/>
              <a:ea typeface="Calibri" panose="020F0502020204030204" pitchFamily="34" charset="0"/>
              <a:cs typeface="Times New Roman" panose="02020603050405020304" pitchFamily="18" charset="0"/>
            </a:endParaRPr>
          </a:p>
          <a:p>
            <a:pPr marL="504190">
              <a:lnSpc>
                <a:spcPct val="107000"/>
              </a:lnSpc>
              <a:spcAft>
                <a:spcPts val="0"/>
              </a:spcAft>
            </a:pPr>
            <a:r>
              <a:rPr lang="en-US" sz="2300" dirty="0">
                <a:solidFill>
                  <a:srgbClr val="0070C0"/>
                </a:solidFill>
                <a:effectLst/>
                <a:ea typeface="Calibri" panose="020F0502020204030204" pitchFamily="34" charset="0"/>
                <a:cs typeface="Times New Roman" panose="02020603050405020304" pitchFamily="18" charset="0"/>
              </a:rPr>
              <a:t>  + </a:t>
            </a:r>
            <a:r>
              <a:rPr lang="en-US" sz="2300" dirty="0" err="1">
                <a:solidFill>
                  <a:srgbClr val="0070C0"/>
                </a:solidFill>
                <a:effectLst/>
                <a:ea typeface="Calibri" panose="020F0502020204030204" pitchFamily="34" charset="0"/>
                <a:cs typeface="Times New Roman" panose="02020603050405020304" pitchFamily="18" charset="0"/>
              </a:rPr>
              <a:t>Nước</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phát</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triển</a:t>
            </a:r>
            <a:r>
              <a:rPr lang="en-US" sz="2300" dirty="0">
                <a:solidFill>
                  <a:srgbClr val="0070C0"/>
                </a:solidFill>
                <a:effectLst/>
                <a:ea typeface="Calibri" panose="020F0502020204030204" pitchFamily="34" charset="0"/>
                <a:cs typeface="Times New Roman" panose="02020603050405020304" pitchFamily="18" charset="0"/>
              </a:rPr>
              <a:t>:…………………................</a:t>
            </a:r>
            <a:endParaRPr lang="en-US" sz="2300" dirty="0">
              <a:effectLst/>
              <a:ea typeface="Calibri" panose="020F0502020204030204" pitchFamily="34" charset="0"/>
              <a:cs typeface="Times New Roman" panose="02020603050405020304" pitchFamily="18" charset="0"/>
            </a:endParaRPr>
          </a:p>
          <a:p>
            <a:pPr marL="504190">
              <a:lnSpc>
                <a:spcPct val="107000"/>
              </a:lnSpc>
              <a:spcAft>
                <a:spcPts val="0"/>
              </a:spcAft>
            </a:pPr>
            <a:r>
              <a:rPr lang="en-US" sz="2300" dirty="0">
                <a:solidFill>
                  <a:srgbClr val="0070C0"/>
                </a:solidFill>
                <a:effectLst/>
                <a:ea typeface="Calibri" panose="020F0502020204030204" pitchFamily="34" charset="0"/>
                <a:cs typeface="Times New Roman" panose="02020603050405020304" pitchFamily="18" charset="0"/>
              </a:rPr>
              <a:t>  + </a:t>
            </a:r>
            <a:r>
              <a:rPr lang="en-US" sz="2300" dirty="0" err="1">
                <a:solidFill>
                  <a:srgbClr val="0070C0"/>
                </a:solidFill>
                <a:effectLst/>
                <a:ea typeface="Calibri" panose="020F0502020204030204" pitchFamily="34" charset="0"/>
                <a:cs typeface="Times New Roman" panose="02020603050405020304" pitchFamily="18" charset="0"/>
              </a:rPr>
              <a:t>Nước</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đang</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phát</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triển</a:t>
            </a:r>
            <a:r>
              <a:rPr lang="en-US" sz="2300" dirty="0">
                <a:solidFill>
                  <a:srgbClr val="0070C0"/>
                </a:solidFill>
                <a:effectLst/>
                <a:ea typeface="Calibri" panose="020F0502020204030204" pitchFamily="34" charset="0"/>
                <a:cs typeface="Times New Roman" panose="02020603050405020304" pitchFamily="18" charset="0"/>
              </a:rPr>
              <a:t>:………………….........</a:t>
            </a:r>
            <a:endParaRPr lang="en-US" sz="2300" dirty="0">
              <a:effectLs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Blip>
                <a:blip r:embed="rId2"/>
              </a:buBlip>
            </a:pPr>
            <a:r>
              <a:rPr lang="en-US" sz="2300" dirty="0" err="1">
                <a:solidFill>
                  <a:srgbClr val="0070C0"/>
                </a:solidFill>
                <a:effectLst/>
                <a:ea typeface="Calibri" panose="020F0502020204030204" pitchFamily="34" charset="0"/>
                <a:cs typeface="Times New Roman" panose="02020603050405020304" pitchFamily="18" charset="0"/>
              </a:rPr>
              <a:t>Trình</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độ</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phát</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triển</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kinh</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tế</a:t>
            </a:r>
            <a:r>
              <a:rPr lang="en-US" sz="2300" dirty="0">
                <a:solidFill>
                  <a:srgbClr val="0070C0"/>
                </a:solidFill>
                <a:effectLst/>
                <a:ea typeface="Calibri" panose="020F0502020204030204" pitchFamily="34" charset="0"/>
                <a:cs typeface="Times New Roman" panose="02020603050405020304" pitchFamily="18" charset="0"/>
              </a:rPr>
              <a:t>:</a:t>
            </a:r>
            <a:endParaRPr lang="en-US" sz="2300" dirty="0">
              <a:effectLst/>
              <a:ea typeface="Calibri" panose="020F0502020204030204" pitchFamily="34" charset="0"/>
              <a:cs typeface="Times New Roman" panose="02020603050405020304" pitchFamily="18" charset="0"/>
            </a:endParaRPr>
          </a:p>
          <a:p>
            <a:pPr marL="504190">
              <a:lnSpc>
                <a:spcPct val="107000"/>
              </a:lnSpc>
              <a:spcAft>
                <a:spcPts val="0"/>
              </a:spcAft>
            </a:pPr>
            <a:r>
              <a:rPr lang="en-US" sz="2300" dirty="0">
                <a:solidFill>
                  <a:srgbClr val="0070C0"/>
                </a:solidFill>
                <a:effectLst/>
                <a:ea typeface="Calibri" panose="020F0502020204030204" pitchFamily="34" charset="0"/>
                <a:cs typeface="Times New Roman" panose="02020603050405020304" pitchFamily="18" charset="0"/>
              </a:rPr>
              <a:t>  + </a:t>
            </a:r>
            <a:r>
              <a:rPr lang="en-US" sz="2300" dirty="0" err="1">
                <a:solidFill>
                  <a:srgbClr val="0070C0"/>
                </a:solidFill>
                <a:effectLst/>
                <a:ea typeface="Calibri" panose="020F0502020204030204" pitchFamily="34" charset="0"/>
                <a:cs typeface="Times New Roman" panose="02020603050405020304" pitchFamily="18" charset="0"/>
              </a:rPr>
              <a:t>Nước</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phát</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triển</a:t>
            </a:r>
            <a:r>
              <a:rPr lang="en-US" sz="2300" dirty="0">
                <a:solidFill>
                  <a:srgbClr val="0070C0"/>
                </a:solidFill>
                <a:effectLst/>
                <a:ea typeface="Calibri" panose="020F0502020204030204" pitchFamily="34" charset="0"/>
                <a:cs typeface="Times New Roman" panose="02020603050405020304" pitchFamily="18" charset="0"/>
              </a:rPr>
              <a:t>:…………………...............</a:t>
            </a:r>
            <a:endParaRPr lang="en-US" sz="2300" dirty="0">
              <a:effectLst/>
              <a:ea typeface="Calibri" panose="020F0502020204030204" pitchFamily="34" charset="0"/>
              <a:cs typeface="Times New Roman" panose="02020603050405020304" pitchFamily="18" charset="0"/>
            </a:endParaRPr>
          </a:p>
          <a:p>
            <a:pPr marL="504190">
              <a:lnSpc>
                <a:spcPct val="107000"/>
              </a:lnSpc>
              <a:spcAft>
                <a:spcPts val="0"/>
              </a:spcAft>
            </a:pPr>
            <a:r>
              <a:rPr lang="en-US" sz="2300" dirty="0">
                <a:solidFill>
                  <a:srgbClr val="0070C0"/>
                </a:solidFill>
                <a:effectLst/>
                <a:ea typeface="Calibri" panose="020F0502020204030204" pitchFamily="34" charset="0"/>
                <a:cs typeface="Times New Roman" panose="02020603050405020304" pitchFamily="18" charset="0"/>
              </a:rPr>
              <a:t>  + </a:t>
            </a:r>
            <a:r>
              <a:rPr lang="en-US" sz="2300" dirty="0" err="1">
                <a:solidFill>
                  <a:srgbClr val="0070C0"/>
                </a:solidFill>
                <a:effectLst/>
                <a:ea typeface="Calibri" panose="020F0502020204030204" pitchFamily="34" charset="0"/>
                <a:cs typeface="Times New Roman" panose="02020603050405020304" pitchFamily="18" charset="0"/>
              </a:rPr>
              <a:t>Nước</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đang</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phát</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triển</a:t>
            </a:r>
            <a:r>
              <a:rPr lang="en-US" sz="2300" dirty="0">
                <a:solidFill>
                  <a:srgbClr val="0070C0"/>
                </a:solidFill>
                <a:effectLst/>
                <a:ea typeface="Calibri" panose="020F0502020204030204" pitchFamily="34" charset="0"/>
                <a:cs typeface="Times New Roman" panose="02020603050405020304" pitchFamily="18" charset="0"/>
              </a:rPr>
              <a:t>:………………….........</a:t>
            </a:r>
            <a:endParaRPr lang="en-US" sz="2300" dirty="0">
              <a:effectLst/>
              <a:ea typeface="Calibri" panose="020F0502020204030204" pitchFamily="34" charset="0"/>
              <a:cs typeface="Times New Roman" panose="02020603050405020304" pitchFamily="18" charset="0"/>
            </a:endParaRPr>
          </a:p>
          <a:p>
            <a:pPr>
              <a:lnSpc>
                <a:spcPct val="107000"/>
              </a:lnSpc>
              <a:spcAft>
                <a:spcPts val="0"/>
              </a:spcAft>
            </a:pPr>
            <a:r>
              <a:rPr lang="en-US" sz="2300" dirty="0">
                <a:solidFill>
                  <a:srgbClr val="0070C0"/>
                </a:solidFill>
                <a:effectLst/>
                <a:ea typeface="Calibri" panose="020F0502020204030204" pitchFamily="34" charset="0"/>
                <a:cs typeface="Times New Roman" panose="02020603050405020304" pitchFamily="18" charset="0"/>
              </a:rPr>
              <a:t> </a:t>
            </a:r>
            <a:endParaRPr lang="en-US" sz="2300" dirty="0">
              <a:effectLst/>
              <a:ea typeface="Calibri" panose="020F0502020204030204" pitchFamily="34" charset="0"/>
              <a:cs typeface="Times New Roman" panose="02020603050405020304" pitchFamily="18" charset="0"/>
            </a:endParaRPr>
          </a:p>
          <a:p>
            <a:pPr>
              <a:lnSpc>
                <a:spcPct val="107000"/>
              </a:lnSpc>
              <a:spcAft>
                <a:spcPts val="0"/>
              </a:spcAft>
            </a:pPr>
            <a:r>
              <a:rPr lang="en-US" sz="2300" dirty="0">
                <a:solidFill>
                  <a:srgbClr val="0070C0"/>
                </a:solidFill>
                <a:effectLst/>
                <a:ea typeface="Calibri" panose="020F0502020204030204" pitchFamily="34" charset="0"/>
                <a:cs typeface="Times New Roman" panose="02020603050405020304" pitchFamily="18" charset="0"/>
              </a:rPr>
              <a:t>                  </a:t>
            </a:r>
            <a:endParaRPr lang="en-US" sz="2300" dirty="0">
              <a:effectLst/>
              <a:ea typeface="Calibri" panose="020F0502020204030204" pitchFamily="34" charset="0"/>
              <a:cs typeface="Times New Roman" panose="02020603050405020304" pitchFamily="18" charset="0"/>
            </a:endParaRPr>
          </a:p>
        </p:txBody>
      </p:sp>
      <p:sp>
        <p:nvSpPr>
          <p:cNvPr id="7" name="Text Box 2"/>
          <p:cNvSpPr txBox="1">
            <a:spLocks noChangeArrowheads="1"/>
          </p:cNvSpPr>
          <p:nvPr/>
        </p:nvSpPr>
        <p:spPr bwMode="auto">
          <a:xfrm>
            <a:off x="6203730" y="1021611"/>
            <a:ext cx="5891425" cy="560778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0"/>
              </a:spcAft>
            </a:pPr>
            <a:r>
              <a:rPr lang="vi-VN" sz="2300" dirty="0">
                <a:solidFill>
                  <a:srgbClr val="0070C0"/>
                </a:solidFill>
                <a:ea typeface="Calibri" panose="020F0502020204030204" pitchFamily="34" charset="0"/>
                <a:cs typeface="Times New Roman" panose="02020603050405020304" pitchFamily="18" charset="0"/>
              </a:rPr>
              <a:t>Quan sát bảng 1.3 SGK, nhận xét về sự khác biệt về kinh tế của 2 nhóm nước theo phiếu học tập sau:</a:t>
            </a:r>
          </a:p>
          <a:p>
            <a:pPr marL="342900" lvl="0" indent="-342900">
              <a:lnSpc>
                <a:spcPct val="107000"/>
              </a:lnSpc>
              <a:buBlip>
                <a:blip r:embed="rId2"/>
              </a:buBlip>
            </a:pPr>
            <a:r>
              <a:rPr lang="vi-VN" sz="2300" dirty="0">
                <a:solidFill>
                  <a:srgbClr val="0070C0"/>
                </a:solidFill>
                <a:ea typeface="Calibri" panose="020F0502020204030204" pitchFamily="34" charset="0"/>
                <a:cs typeface="Times New Roman" panose="02020603050405020304" pitchFamily="18" charset="0"/>
              </a:rPr>
              <a:t> Dân số và đô thị hóa:</a:t>
            </a:r>
            <a:r>
              <a:rPr lang="en-US" sz="2300" dirty="0">
                <a:solidFill>
                  <a:srgbClr val="0070C0"/>
                </a:solidFill>
                <a:ea typeface="Calibri" panose="020F0502020204030204" pitchFamily="34" charset="0"/>
                <a:cs typeface="Times New Roman" panose="02020603050405020304" pitchFamily="18" charset="0"/>
              </a:rPr>
              <a:t> -</a:t>
            </a:r>
            <a:r>
              <a:rPr lang="vi-VN" sz="2300" dirty="0">
                <a:solidFill>
                  <a:srgbClr val="0070C0"/>
                </a:solidFill>
                <a:ea typeface="Calibri" panose="020F0502020204030204" pitchFamily="34" charset="0"/>
                <a:cs typeface="Times New Roman" panose="02020603050405020304" pitchFamily="18" charset="0"/>
              </a:rPr>
              <a:t> Tỉ lệ gia tăng dân số:</a:t>
            </a:r>
          </a:p>
          <a:p>
            <a:pPr>
              <a:lnSpc>
                <a:spcPct val="107000"/>
              </a:lnSpc>
              <a:spcAft>
                <a:spcPts val="0"/>
              </a:spcAft>
            </a:pPr>
            <a:r>
              <a:rPr lang="fr-FR" sz="2300" dirty="0">
                <a:solidFill>
                  <a:srgbClr val="0070C0"/>
                </a:solidFill>
                <a:effectLst/>
                <a:ea typeface="Calibri" panose="020F0502020204030204" pitchFamily="34" charset="0"/>
                <a:cs typeface="Times New Roman" panose="02020603050405020304" pitchFamily="18" charset="0"/>
              </a:rPr>
              <a:t>         + </a:t>
            </a:r>
            <a:r>
              <a:rPr lang="fr-FR" sz="2300" dirty="0" err="1">
                <a:solidFill>
                  <a:srgbClr val="0070C0"/>
                </a:solidFill>
                <a:effectLst/>
                <a:ea typeface="Calibri" panose="020F0502020204030204" pitchFamily="34" charset="0"/>
                <a:cs typeface="Times New Roman" panose="02020603050405020304" pitchFamily="18" charset="0"/>
              </a:rPr>
              <a:t>Nước</a:t>
            </a:r>
            <a:r>
              <a:rPr lang="fr-FR" sz="2300" dirty="0">
                <a:solidFill>
                  <a:srgbClr val="0070C0"/>
                </a:solidFill>
                <a:effectLst/>
                <a:ea typeface="Calibri" panose="020F0502020204030204" pitchFamily="34" charset="0"/>
                <a:cs typeface="Times New Roman" panose="02020603050405020304" pitchFamily="18" charset="0"/>
              </a:rPr>
              <a:t> </a:t>
            </a:r>
            <a:r>
              <a:rPr lang="fr-FR" sz="2300" dirty="0" err="1">
                <a:solidFill>
                  <a:srgbClr val="0070C0"/>
                </a:solidFill>
                <a:effectLst/>
                <a:ea typeface="Calibri" panose="020F0502020204030204" pitchFamily="34" charset="0"/>
                <a:cs typeface="Times New Roman" panose="02020603050405020304" pitchFamily="18" charset="0"/>
              </a:rPr>
              <a:t>phát</a:t>
            </a:r>
            <a:r>
              <a:rPr lang="fr-FR" sz="2300" dirty="0">
                <a:solidFill>
                  <a:srgbClr val="0070C0"/>
                </a:solidFill>
                <a:effectLst/>
                <a:ea typeface="Calibri" panose="020F0502020204030204" pitchFamily="34" charset="0"/>
                <a:cs typeface="Times New Roman" panose="02020603050405020304" pitchFamily="18" charset="0"/>
              </a:rPr>
              <a:t> </a:t>
            </a:r>
            <a:r>
              <a:rPr lang="fr-FR" sz="2300" dirty="0" err="1">
                <a:solidFill>
                  <a:srgbClr val="0070C0"/>
                </a:solidFill>
                <a:effectLst/>
                <a:ea typeface="Calibri" panose="020F0502020204030204" pitchFamily="34" charset="0"/>
                <a:cs typeface="Times New Roman" panose="02020603050405020304" pitchFamily="18" charset="0"/>
              </a:rPr>
              <a:t>triển</a:t>
            </a:r>
            <a:r>
              <a:rPr lang="fr-FR" sz="2300" dirty="0">
                <a:solidFill>
                  <a:srgbClr val="0070C0"/>
                </a:solidFill>
                <a:effectLst/>
                <a:ea typeface="Calibri" panose="020F0502020204030204" pitchFamily="34" charset="0"/>
                <a:cs typeface="Times New Roman" panose="02020603050405020304" pitchFamily="18" charset="0"/>
              </a:rPr>
              <a:t>:……………………….......</a:t>
            </a:r>
            <a:endParaRPr lang="en-US" sz="2300" dirty="0">
              <a:effectLst/>
              <a:ea typeface="Calibri" panose="020F0502020204030204" pitchFamily="34" charset="0"/>
              <a:cs typeface="Times New Roman" panose="02020603050405020304" pitchFamily="18" charset="0"/>
            </a:endParaRPr>
          </a:p>
          <a:p>
            <a:pPr>
              <a:lnSpc>
                <a:spcPct val="107000"/>
              </a:lnSpc>
              <a:spcAft>
                <a:spcPts val="0"/>
              </a:spcAft>
            </a:pPr>
            <a:r>
              <a:rPr lang="fr-FR" sz="2300" dirty="0">
                <a:solidFill>
                  <a:srgbClr val="0070C0"/>
                </a:solidFill>
                <a:effectLst/>
                <a:ea typeface="Calibri" panose="020F0502020204030204" pitchFamily="34" charset="0"/>
                <a:cs typeface="Times New Roman" panose="02020603050405020304" pitchFamily="18" charset="0"/>
              </a:rPr>
              <a:t>         + </a:t>
            </a:r>
            <a:r>
              <a:rPr lang="fr-FR" sz="2300" dirty="0" err="1">
                <a:solidFill>
                  <a:srgbClr val="0070C0"/>
                </a:solidFill>
                <a:effectLst/>
                <a:ea typeface="Calibri" panose="020F0502020204030204" pitchFamily="34" charset="0"/>
                <a:cs typeface="Times New Roman" panose="02020603050405020304" pitchFamily="18" charset="0"/>
              </a:rPr>
              <a:t>Nước</a:t>
            </a:r>
            <a:r>
              <a:rPr lang="fr-FR" sz="2300" dirty="0">
                <a:solidFill>
                  <a:srgbClr val="0070C0"/>
                </a:solidFill>
                <a:effectLst/>
                <a:ea typeface="Calibri" panose="020F0502020204030204" pitchFamily="34" charset="0"/>
                <a:cs typeface="Times New Roman" panose="02020603050405020304" pitchFamily="18" charset="0"/>
              </a:rPr>
              <a:t> </a:t>
            </a:r>
            <a:r>
              <a:rPr lang="fr-FR" sz="2300" dirty="0" err="1">
                <a:solidFill>
                  <a:srgbClr val="0070C0"/>
                </a:solidFill>
                <a:effectLst/>
                <a:ea typeface="Calibri" panose="020F0502020204030204" pitchFamily="34" charset="0"/>
                <a:cs typeface="Times New Roman" panose="02020603050405020304" pitchFamily="18" charset="0"/>
              </a:rPr>
              <a:t>đang</a:t>
            </a:r>
            <a:r>
              <a:rPr lang="fr-FR" sz="2300" dirty="0">
                <a:solidFill>
                  <a:srgbClr val="0070C0"/>
                </a:solidFill>
                <a:effectLst/>
                <a:ea typeface="Calibri" panose="020F0502020204030204" pitchFamily="34" charset="0"/>
                <a:cs typeface="Times New Roman" panose="02020603050405020304" pitchFamily="18" charset="0"/>
              </a:rPr>
              <a:t> </a:t>
            </a:r>
            <a:r>
              <a:rPr lang="fr-FR" sz="2300" dirty="0" err="1">
                <a:solidFill>
                  <a:srgbClr val="0070C0"/>
                </a:solidFill>
                <a:effectLst/>
                <a:ea typeface="Calibri" panose="020F0502020204030204" pitchFamily="34" charset="0"/>
                <a:cs typeface="Times New Roman" panose="02020603050405020304" pitchFamily="18" charset="0"/>
              </a:rPr>
              <a:t>phát</a:t>
            </a:r>
            <a:r>
              <a:rPr lang="fr-FR" sz="2300" dirty="0">
                <a:solidFill>
                  <a:srgbClr val="0070C0"/>
                </a:solidFill>
                <a:effectLst/>
                <a:ea typeface="Calibri" panose="020F0502020204030204" pitchFamily="34" charset="0"/>
                <a:cs typeface="Times New Roman" panose="02020603050405020304" pitchFamily="18" charset="0"/>
              </a:rPr>
              <a:t> </a:t>
            </a:r>
            <a:r>
              <a:rPr lang="fr-FR" sz="2300" dirty="0" err="1">
                <a:solidFill>
                  <a:srgbClr val="0070C0"/>
                </a:solidFill>
                <a:effectLst/>
                <a:ea typeface="Calibri" panose="020F0502020204030204" pitchFamily="34" charset="0"/>
                <a:cs typeface="Times New Roman" panose="02020603050405020304" pitchFamily="18" charset="0"/>
              </a:rPr>
              <a:t>triển</a:t>
            </a:r>
            <a:r>
              <a:rPr lang="fr-FR" sz="2300" dirty="0">
                <a:solidFill>
                  <a:srgbClr val="0070C0"/>
                </a:solidFill>
                <a:effectLst/>
                <a:ea typeface="Calibri" panose="020F0502020204030204" pitchFamily="34" charset="0"/>
                <a:cs typeface="Times New Roman" panose="02020603050405020304" pitchFamily="18" charset="0"/>
              </a:rPr>
              <a:t>:…………………...</a:t>
            </a:r>
            <a:endParaRPr lang="en-US" sz="2300" dirty="0">
              <a:effectLst/>
              <a:ea typeface="Calibri" panose="020F0502020204030204" pitchFamily="34" charset="0"/>
              <a:cs typeface="Times New Roman" panose="02020603050405020304" pitchFamily="18" charset="0"/>
            </a:endParaRPr>
          </a:p>
          <a:p>
            <a:pPr>
              <a:lnSpc>
                <a:spcPct val="107000"/>
              </a:lnSpc>
              <a:spcAft>
                <a:spcPts val="0"/>
              </a:spcAft>
            </a:pPr>
            <a:r>
              <a:rPr lang="vi-VN" sz="2300" dirty="0">
                <a:solidFill>
                  <a:srgbClr val="0070C0"/>
                </a:solidFill>
                <a:ea typeface="Calibri" panose="020F0502020204030204" pitchFamily="34" charset="0"/>
                <a:cs typeface="Times New Roman" panose="02020603050405020304" pitchFamily="18" charset="0"/>
              </a:rPr>
              <a:t> - Cơ cấu dân số</a:t>
            </a:r>
            <a:r>
              <a:rPr lang="en-US" sz="2300" dirty="0">
                <a:solidFill>
                  <a:srgbClr val="0070C0"/>
                </a:solidFill>
                <a:ea typeface="Calibri" panose="020F0502020204030204" pitchFamily="34" charset="0"/>
                <a:cs typeface="Times New Roman" panose="02020603050405020304" pitchFamily="18" charset="0"/>
              </a:rPr>
              <a:t>, </a:t>
            </a:r>
            <a:r>
              <a:rPr lang="en-US" sz="2300" dirty="0" err="1">
                <a:solidFill>
                  <a:srgbClr val="0070C0"/>
                </a:solidFill>
                <a:ea typeface="Calibri" panose="020F0502020204030204" pitchFamily="34" charset="0"/>
                <a:cs typeface="Times New Roman" panose="02020603050405020304" pitchFamily="18" charset="0"/>
              </a:rPr>
              <a:t>nguồn</a:t>
            </a:r>
            <a:r>
              <a:rPr lang="en-US" sz="2300" dirty="0">
                <a:solidFill>
                  <a:srgbClr val="0070C0"/>
                </a:solidFill>
                <a:ea typeface="Calibri" panose="020F0502020204030204" pitchFamily="34" charset="0"/>
                <a:cs typeface="Times New Roman" panose="02020603050405020304" pitchFamily="18" charset="0"/>
              </a:rPr>
              <a:t> </a:t>
            </a:r>
            <a:r>
              <a:rPr lang="en-US" sz="2300" dirty="0" err="1">
                <a:solidFill>
                  <a:srgbClr val="0070C0"/>
                </a:solidFill>
                <a:ea typeface="Calibri" panose="020F0502020204030204" pitchFamily="34" charset="0"/>
                <a:cs typeface="Times New Roman" panose="02020603050405020304" pitchFamily="18" charset="0"/>
              </a:rPr>
              <a:t>lao</a:t>
            </a:r>
            <a:r>
              <a:rPr lang="en-US" sz="2300" dirty="0">
                <a:solidFill>
                  <a:srgbClr val="0070C0"/>
                </a:solidFill>
                <a:ea typeface="Calibri" panose="020F0502020204030204" pitchFamily="34" charset="0"/>
                <a:cs typeface="Times New Roman" panose="02020603050405020304" pitchFamily="18" charset="0"/>
              </a:rPr>
              <a:t> </a:t>
            </a:r>
            <a:r>
              <a:rPr lang="en-US" sz="2300" dirty="0" err="1">
                <a:solidFill>
                  <a:srgbClr val="0070C0"/>
                </a:solidFill>
                <a:ea typeface="Calibri" panose="020F0502020204030204" pitchFamily="34" charset="0"/>
                <a:cs typeface="Times New Roman" panose="02020603050405020304" pitchFamily="18" charset="0"/>
              </a:rPr>
              <a:t>động</a:t>
            </a:r>
            <a:r>
              <a:rPr lang="vi-VN" sz="2300" dirty="0">
                <a:solidFill>
                  <a:srgbClr val="0070C0"/>
                </a:solidFill>
                <a:ea typeface="Calibri" panose="020F0502020204030204" pitchFamily="34" charset="0"/>
                <a:cs typeface="Times New Roman" panose="02020603050405020304" pitchFamily="18" charset="0"/>
              </a:rPr>
              <a:t>:</a:t>
            </a:r>
            <a:endParaRPr lang="en-US" sz="2300" dirty="0">
              <a:solidFill>
                <a:srgbClr val="0070C0"/>
              </a:solidFill>
              <a:ea typeface="Calibri" panose="020F0502020204030204" pitchFamily="34" charset="0"/>
              <a:cs typeface="Times New Roman" panose="02020603050405020304" pitchFamily="18" charset="0"/>
            </a:endParaRPr>
          </a:p>
          <a:p>
            <a:pPr>
              <a:lnSpc>
                <a:spcPct val="107000"/>
              </a:lnSpc>
              <a:spcAft>
                <a:spcPts val="0"/>
              </a:spcAft>
            </a:pPr>
            <a:r>
              <a:rPr lang="fr-FR" sz="2300" dirty="0">
                <a:solidFill>
                  <a:srgbClr val="0070C0"/>
                </a:solidFill>
                <a:effectLst/>
                <a:ea typeface="Calibri" panose="020F0502020204030204" pitchFamily="34" charset="0"/>
                <a:cs typeface="Times New Roman" panose="02020603050405020304" pitchFamily="18" charset="0"/>
              </a:rPr>
              <a:t>         + </a:t>
            </a:r>
            <a:r>
              <a:rPr lang="fr-FR" sz="2300" dirty="0" err="1">
                <a:solidFill>
                  <a:srgbClr val="0070C0"/>
                </a:solidFill>
                <a:effectLst/>
                <a:ea typeface="Calibri" panose="020F0502020204030204" pitchFamily="34" charset="0"/>
                <a:cs typeface="Times New Roman" panose="02020603050405020304" pitchFamily="18" charset="0"/>
              </a:rPr>
              <a:t>Nước</a:t>
            </a:r>
            <a:r>
              <a:rPr lang="fr-FR" sz="2300" dirty="0">
                <a:solidFill>
                  <a:srgbClr val="0070C0"/>
                </a:solidFill>
                <a:effectLst/>
                <a:ea typeface="Calibri" panose="020F0502020204030204" pitchFamily="34" charset="0"/>
                <a:cs typeface="Times New Roman" panose="02020603050405020304" pitchFamily="18" charset="0"/>
              </a:rPr>
              <a:t> </a:t>
            </a:r>
            <a:r>
              <a:rPr lang="fr-FR" sz="2300" dirty="0" err="1">
                <a:solidFill>
                  <a:srgbClr val="0070C0"/>
                </a:solidFill>
                <a:effectLst/>
                <a:ea typeface="Calibri" panose="020F0502020204030204" pitchFamily="34" charset="0"/>
                <a:cs typeface="Times New Roman" panose="02020603050405020304" pitchFamily="18" charset="0"/>
              </a:rPr>
              <a:t>phát</a:t>
            </a:r>
            <a:r>
              <a:rPr lang="fr-FR" sz="2300" dirty="0">
                <a:solidFill>
                  <a:srgbClr val="0070C0"/>
                </a:solidFill>
                <a:effectLst/>
                <a:ea typeface="Calibri" panose="020F0502020204030204" pitchFamily="34" charset="0"/>
                <a:cs typeface="Times New Roman" panose="02020603050405020304" pitchFamily="18" charset="0"/>
              </a:rPr>
              <a:t> </a:t>
            </a:r>
            <a:r>
              <a:rPr lang="fr-FR" sz="2300" dirty="0" err="1">
                <a:solidFill>
                  <a:srgbClr val="0070C0"/>
                </a:solidFill>
                <a:effectLst/>
                <a:ea typeface="Calibri" panose="020F0502020204030204" pitchFamily="34" charset="0"/>
                <a:cs typeface="Times New Roman" panose="02020603050405020304" pitchFamily="18" charset="0"/>
              </a:rPr>
              <a:t>triển</a:t>
            </a:r>
            <a:r>
              <a:rPr lang="fr-FR" sz="2300" dirty="0">
                <a:solidFill>
                  <a:srgbClr val="0070C0"/>
                </a:solidFill>
                <a:effectLst/>
                <a:ea typeface="Calibri" panose="020F0502020204030204" pitchFamily="34" charset="0"/>
                <a:cs typeface="Times New Roman" panose="02020603050405020304" pitchFamily="18" charset="0"/>
              </a:rPr>
              <a:t>:………………….............</a:t>
            </a:r>
            <a:endParaRPr lang="en-US" sz="2300" dirty="0">
              <a:effectLst/>
              <a:ea typeface="Calibri" panose="020F0502020204030204" pitchFamily="34" charset="0"/>
              <a:cs typeface="Times New Roman" panose="02020603050405020304" pitchFamily="18" charset="0"/>
            </a:endParaRPr>
          </a:p>
          <a:p>
            <a:pPr>
              <a:lnSpc>
                <a:spcPct val="107000"/>
              </a:lnSpc>
              <a:spcAft>
                <a:spcPts val="0"/>
              </a:spcAft>
            </a:pPr>
            <a:r>
              <a:rPr lang="fr-FR" sz="2300" dirty="0">
                <a:solidFill>
                  <a:srgbClr val="0070C0"/>
                </a:solidFill>
                <a:effectLst/>
                <a:ea typeface="Calibri" panose="020F0502020204030204" pitchFamily="34" charset="0"/>
                <a:cs typeface="Times New Roman" panose="02020603050405020304" pitchFamily="18" charset="0"/>
              </a:rPr>
              <a:t>         + </a:t>
            </a:r>
            <a:r>
              <a:rPr lang="fr-FR" sz="2300" dirty="0" err="1">
                <a:solidFill>
                  <a:srgbClr val="0070C0"/>
                </a:solidFill>
                <a:effectLst/>
                <a:ea typeface="Calibri" panose="020F0502020204030204" pitchFamily="34" charset="0"/>
                <a:cs typeface="Times New Roman" panose="02020603050405020304" pitchFamily="18" charset="0"/>
              </a:rPr>
              <a:t>Nước</a:t>
            </a:r>
            <a:r>
              <a:rPr lang="fr-FR" sz="2300" dirty="0">
                <a:solidFill>
                  <a:srgbClr val="0070C0"/>
                </a:solidFill>
                <a:effectLst/>
                <a:ea typeface="Calibri" panose="020F0502020204030204" pitchFamily="34" charset="0"/>
                <a:cs typeface="Times New Roman" panose="02020603050405020304" pitchFamily="18" charset="0"/>
              </a:rPr>
              <a:t> </a:t>
            </a:r>
            <a:r>
              <a:rPr lang="fr-FR" sz="2300" dirty="0" err="1">
                <a:solidFill>
                  <a:srgbClr val="0070C0"/>
                </a:solidFill>
                <a:effectLst/>
                <a:ea typeface="Calibri" panose="020F0502020204030204" pitchFamily="34" charset="0"/>
                <a:cs typeface="Times New Roman" panose="02020603050405020304" pitchFamily="18" charset="0"/>
              </a:rPr>
              <a:t>đang</a:t>
            </a:r>
            <a:r>
              <a:rPr lang="fr-FR" sz="2300" dirty="0">
                <a:solidFill>
                  <a:srgbClr val="0070C0"/>
                </a:solidFill>
                <a:effectLst/>
                <a:ea typeface="Calibri" panose="020F0502020204030204" pitchFamily="34" charset="0"/>
                <a:cs typeface="Times New Roman" panose="02020603050405020304" pitchFamily="18" charset="0"/>
              </a:rPr>
              <a:t> </a:t>
            </a:r>
            <a:r>
              <a:rPr lang="fr-FR" sz="2300" dirty="0" err="1">
                <a:solidFill>
                  <a:srgbClr val="0070C0"/>
                </a:solidFill>
                <a:effectLst/>
                <a:ea typeface="Calibri" panose="020F0502020204030204" pitchFamily="34" charset="0"/>
                <a:cs typeface="Times New Roman" panose="02020603050405020304" pitchFamily="18" charset="0"/>
              </a:rPr>
              <a:t>phát</a:t>
            </a:r>
            <a:r>
              <a:rPr lang="fr-FR" sz="2300" dirty="0">
                <a:solidFill>
                  <a:srgbClr val="0070C0"/>
                </a:solidFill>
                <a:effectLst/>
                <a:ea typeface="Calibri" panose="020F0502020204030204" pitchFamily="34" charset="0"/>
                <a:cs typeface="Times New Roman" panose="02020603050405020304" pitchFamily="18" charset="0"/>
              </a:rPr>
              <a:t> </a:t>
            </a:r>
            <a:r>
              <a:rPr lang="fr-FR" sz="2300" dirty="0" err="1">
                <a:solidFill>
                  <a:srgbClr val="0070C0"/>
                </a:solidFill>
                <a:effectLst/>
                <a:ea typeface="Calibri" panose="020F0502020204030204" pitchFamily="34" charset="0"/>
                <a:cs typeface="Times New Roman" panose="02020603050405020304" pitchFamily="18" charset="0"/>
              </a:rPr>
              <a:t>triển</a:t>
            </a:r>
            <a:r>
              <a:rPr lang="fr-FR" sz="2300" dirty="0">
                <a:solidFill>
                  <a:srgbClr val="0070C0"/>
                </a:solidFill>
                <a:effectLst/>
                <a:ea typeface="Calibri" panose="020F0502020204030204" pitchFamily="34" charset="0"/>
                <a:cs typeface="Times New Roman" panose="02020603050405020304" pitchFamily="18" charset="0"/>
              </a:rPr>
              <a:t>:………………….....</a:t>
            </a:r>
            <a:endParaRPr lang="en-US" sz="2300" dirty="0">
              <a:effectLst/>
              <a:ea typeface="Calibri" panose="020F0502020204030204" pitchFamily="34" charset="0"/>
              <a:cs typeface="Times New Roman" panose="02020603050405020304" pitchFamily="18" charset="0"/>
            </a:endParaRPr>
          </a:p>
          <a:p>
            <a:pPr marL="342900" indent="-342900">
              <a:lnSpc>
                <a:spcPct val="107000"/>
              </a:lnSpc>
              <a:buBlip>
                <a:blip r:embed="rId2"/>
              </a:buBlip>
            </a:pPr>
            <a:r>
              <a:rPr lang="en-US" sz="2300" dirty="0">
                <a:solidFill>
                  <a:srgbClr val="0070C0"/>
                </a:solidFill>
                <a:ea typeface="Calibri" panose="020F0502020204030204" pitchFamily="34" charset="0"/>
                <a:cs typeface="Times New Roman" panose="02020603050405020304" pitchFamily="18" charset="0"/>
              </a:rPr>
              <a:t> 	</a:t>
            </a:r>
            <a:r>
              <a:rPr lang="en-US" sz="2300" dirty="0" err="1">
                <a:solidFill>
                  <a:srgbClr val="0070C0"/>
                </a:solidFill>
                <a:ea typeface="Calibri" panose="020F0502020204030204" pitchFamily="34" charset="0"/>
                <a:cs typeface="Times New Roman" panose="02020603050405020304" pitchFamily="18" charset="0"/>
              </a:rPr>
              <a:t>Đô</a:t>
            </a:r>
            <a:r>
              <a:rPr lang="en-US" sz="2300" dirty="0">
                <a:solidFill>
                  <a:srgbClr val="0070C0"/>
                </a:solidFill>
                <a:ea typeface="Calibri" panose="020F0502020204030204" pitchFamily="34" charset="0"/>
                <a:cs typeface="Times New Roman" panose="02020603050405020304" pitchFamily="18" charset="0"/>
              </a:rPr>
              <a:t> </a:t>
            </a:r>
            <a:r>
              <a:rPr lang="en-US" sz="2300" dirty="0" err="1">
                <a:solidFill>
                  <a:srgbClr val="0070C0"/>
                </a:solidFill>
                <a:ea typeface="Calibri" panose="020F0502020204030204" pitchFamily="34" charset="0"/>
                <a:cs typeface="Times New Roman" panose="02020603050405020304" pitchFamily="18" charset="0"/>
              </a:rPr>
              <a:t>thị</a:t>
            </a:r>
            <a:r>
              <a:rPr lang="en-US" sz="2300" dirty="0">
                <a:solidFill>
                  <a:srgbClr val="0070C0"/>
                </a:solidFill>
                <a:ea typeface="Calibri" panose="020F0502020204030204" pitchFamily="34" charset="0"/>
                <a:cs typeface="Times New Roman" panose="02020603050405020304" pitchFamily="18" charset="0"/>
              </a:rPr>
              <a:t> </a:t>
            </a:r>
            <a:r>
              <a:rPr lang="en-US" sz="2300" dirty="0" err="1">
                <a:solidFill>
                  <a:srgbClr val="0070C0"/>
                </a:solidFill>
                <a:ea typeface="Calibri" panose="020F0502020204030204" pitchFamily="34" charset="0"/>
                <a:cs typeface="Times New Roman" panose="02020603050405020304" pitchFamily="18" charset="0"/>
              </a:rPr>
              <a:t>hóa</a:t>
            </a:r>
            <a:r>
              <a:rPr lang="en-US" sz="2300" dirty="0">
                <a:solidFill>
                  <a:srgbClr val="0070C0"/>
                </a:solidFill>
                <a:ea typeface="Calibri" panose="020F0502020204030204" pitchFamily="34" charset="0"/>
                <a:cs typeface="Times New Roman" panose="02020603050405020304" pitchFamily="18" charset="0"/>
              </a:rPr>
              <a:t>:</a:t>
            </a:r>
          </a:p>
          <a:p>
            <a:pPr>
              <a:lnSpc>
                <a:spcPct val="107000"/>
              </a:lnSpc>
            </a:pPr>
            <a:r>
              <a:rPr lang="en-US" sz="2300" dirty="0">
                <a:solidFill>
                  <a:srgbClr val="0070C0"/>
                </a:solidFill>
                <a:ea typeface="Calibri" panose="020F0502020204030204" pitchFamily="34" charset="0"/>
                <a:cs typeface="Times New Roman" panose="02020603050405020304" pitchFamily="18" charset="0"/>
              </a:rPr>
              <a:t>         </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Nước</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phát</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triển</a:t>
            </a:r>
            <a:r>
              <a:rPr lang="en-US" sz="2300" dirty="0">
                <a:solidFill>
                  <a:srgbClr val="0070C0"/>
                </a:solidFill>
                <a:effectLst/>
                <a:ea typeface="Calibri" panose="020F0502020204030204" pitchFamily="34" charset="0"/>
                <a:cs typeface="Times New Roman" panose="02020603050405020304" pitchFamily="18" charset="0"/>
              </a:rPr>
              <a:t>:…………………..................</a:t>
            </a:r>
            <a:endParaRPr lang="en-US" sz="2300" dirty="0">
              <a:effectLst/>
              <a:ea typeface="Calibri" panose="020F0502020204030204" pitchFamily="34" charset="0"/>
              <a:cs typeface="Times New Roman" panose="02020603050405020304" pitchFamily="18" charset="0"/>
            </a:endParaRPr>
          </a:p>
          <a:p>
            <a:pPr marL="504190">
              <a:lnSpc>
                <a:spcPct val="107000"/>
              </a:lnSpc>
              <a:spcAft>
                <a:spcPts val="0"/>
              </a:spcAft>
            </a:pPr>
            <a:r>
              <a:rPr lang="en-US" sz="2300" dirty="0">
                <a:solidFill>
                  <a:srgbClr val="0070C0"/>
                </a:solidFill>
                <a:effectLst/>
                <a:ea typeface="Calibri" panose="020F0502020204030204" pitchFamily="34" charset="0"/>
                <a:cs typeface="Times New Roman" panose="02020603050405020304" pitchFamily="18" charset="0"/>
              </a:rPr>
              <a:t>  + </a:t>
            </a:r>
            <a:r>
              <a:rPr lang="en-US" sz="2300" dirty="0" err="1">
                <a:solidFill>
                  <a:srgbClr val="0070C0"/>
                </a:solidFill>
                <a:effectLst/>
                <a:ea typeface="Calibri" panose="020F0502020204030204" pitchFamily="34" charset="0"/>
                <a:cs typeface="Times New Roman" panose="02020603050405020304" pitchFamily="18" charset="0"/>
              </a:rPr>
              <a:t>Nước</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đang</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phát</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triển</a:t>
            </a:r>
            <a:r>
              <a:rPr lang="en-US" sz="2300" dirty="0">
                <a:solidFill>
                  <a:srgbClr val="0070C0"/>
                </a:solidFill>
                <a:effectLst/>
                <a:ea typeface="Calibri" panose="020F0502020204030204" pitchFamily="34" charset="0"/>
                <a:cs typeface="Times New Roman" panose="02020603050405020304" pitchFamily="18" charset="0"/>
              </a:rPr>
              <a:t>:…………………...........</a:t>
            </a:r>
            <a:endParaRPr lang="en-US" sz="2300" dirty="0">
              <a:effectLs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Blip>
                <a:blip r:embed="rId2"/>
              </a:buBlip>
            </a:pPr>
            <a:r>
              <a:rPr lang="en-US" sz="2300" dirty="0">
                <a:solidFill>
                  <a:srgbClr val="0070C0"/>
                </a:solidFill>
                <a:ea typeface="Calibri" panose="020F0502020204030204" pitchFamily="34" charset="0"/>
                <a:cs typeface="Times New Roman" panose="02020603050405020304" pitchFamily="18" charset="0"/>
              </a:rPr>
              <a:t> 	</a:t>
            </a:r>
            <a:r>
              <a:rPr lang="en-US" sz="2300" dirty="0" err="1">
                <a:solidFill>
                  <a:srgbClr val="0070C0"/>
                </a:solidFill>
                <a:ea typeface="Calibri" panose="020F0502020204030204" pitchFamily="34" charset="0"/>
                <a:cs typeface="Times New Roman" panose="02020603050405020304" pitchFamily="18" charset="0"/>
              </a:rPr>
              <a:t>Giáo</a:t>
            </a:r>
            <a:r>
              <a:rPr lang="en-US" sz="2300" dirty="0">
                <a:solidFill>
                  <a:srgbClr val="0070C0"/>
                </a:solidFill>
                <a:ea typeface="Calibri" panose="020F0502020204030204" pitchFamily="34" charset="0"/>
                <a:cs typeface="Times New Roman" panose="02020603050405020304" pitchFamily="18" charset="0"/>
              </a:rPr>
              <a:t> </a:t>
            </a:r>
            <a:r>
              <a:rPr lang="en-US" sz="2300" dirty="0" err="1">
                <a:solidFill>
                  <a:srgbClr val="0070C0"/>
                </a:solidFill>
                <a:ea typeface="Calibri" panose="020F0502020204030204" pitchFamily="34" charset="0"/>
                <a:cs typeface="Times New Roman" panose="02020603050405020304" pitchFamily="18" charset="0"/>
              </a:rPr>
              <a:t>dục</a:t>
            </a:r>
            <a:r>
              <a:rPr lang="en-US" sz="2300" dirty="0">
                <a:solidFill>
                  <a:srgbClr val="0070C0"/>
                </a:solidFill>
                <a:ea typeface="Calibri" panose="020F0502020204030204" pitchFamily="34" charset="0"/>
                <a:cs typeface="Times New Roman" panose="02020603050405020304" pitchFamily="18" charset="0"/>
              </a:rPr>
              <a:t>, y </a:t>
            </a:r>
            <a:r>
              <a:rPr lang="en-US" sz="2300" dirty="0" err="1">
                <a:solidFill>
                  <a:srgbClr val="0070C0"/>
                </a:solidFill>
                <a:ea typeface="Calibri" panose="020F0502020204030204" pitchFamily="34" charset="0"/>
                <a:cs typeface="Times New Roman" panose="02020603050405020304" pitchFamily="18" charset="0"/>
              </a:rPr>
              <a:t>tế</a:t>
            </a:r>
            <a:r>
              <a:rPr lang="en-US" sz="2300" dirty="0">
                <a:solidFill>
                  <a:srgbClr val="0070C0"/>
                </a:solidFill>
                <a:ea typeface="Calibri" panose="020F0502020204030204" pitchFamily="34" charset="0"/>
                <a:cs typeface="Times New Roman" panose="02020603050405020304" pitchFamily="18" charset="0"/>
              </a:rPr>
              <a:t>:</a:t>
            </a:r>
          </a:p>
          <a:p>
            <a:pPr lvl="0">
              <a:lnSpc>
                <a:spcPct val="107000"/>
              </a:lnSpc>
              <a:spcAft>
                <a:spcPts val="0"/>
              </a:spcAft>
            </a:pPr>
            <a:r>
              <a:rPr lang="en-US" sz="2300" dirty="0">
                <a:solidFill>
                  <a:srgbClr val="0070C0"/>
                </a:solidFill>
                <a:ea typeface="Calibri" panose="020F0502020204030204" pitchFamily="34" charset="0"/>
                <a:cs typeface="Times New Roman" panose="02020603050405020304" pitchFamily="18" charset="0"/>
              </a:rPr>
              <a:t>          </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Nước</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phát</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triển</a:t>
            </a:r>
            <a:r>
              <a:rPr lang="en-US" sz="2300" dirty="0">
                <a:solidFill>
                  <a:srgbClr val="0070C0"/>
                </a:solidFill>
                <a:effectLst/>
                <a:ea typeface="Calibri" panose="020F0502020204030204" pitchFamily="34" charset="0"/>
                <a:cs typeface="Times New Roman" panose="02020603050405020304" pitchFamily="18" charset="0"/>
              </a:rPr>
              <a:t>:…………………..................</a:t>
            </a:r>
            <a:endParaRPr lang="en-US" sz="2300" dirty="0">
              <a:effectLst/>
              <a:ea typeface="Calibri" panose="020F0502020204030204" pitchFamily="34" charset="0"/>
              <a:cs typeface="Times New Roman" panose="02020603050405020304" pitchFamily="18" charset="0"/>
            </a:endParaRPr>
          </a:p>
          <a:p>
            <a:pPr marL="504190">
              <a:lnSpc>
                <a:spcPct val="107000"/>
              </a:lnSpc>
              <a:spcAft>
                <a:spcPts val="0"/>
              </a:spcAft>
            </a:pPr>
            <a:r>
              <a:rPr lang="en-US" sz="2300" dirty="0">
                <a:solidFill>
                  <a:srgbClr val="0070C0"/>
                </a:solidFill>
                <a:effectLst/>
                <a:ea typeface="Calibri" panose="020F0502020204030204" pitchFamily="34" charset="0"/>
                <a:cs typeface="Times New Roman" panose="02020603050405020304" pitchFamily="18" charset="0"/>
              </a:rPr>
              <a:t>  + </a:t>
            </a:r>
            <a:r>
              <a:rPr lang="en-US" sz="2300" dirty="0" err="1">
                <a:solidFill>
                  <a:srgbClr val="0070C0"/>
                </a:solidFill>
                <a:effectLst/>
                <a:ea typeface="Calibri" panose="020F0502020204030204" pitchFamily="34" charset="0"/>
                <a:cs typeface="Times New Roman" panose="02020603050405020304" pitchFamily="18" charset="0"/>
              </a:rPr>
              <a:t>Nước</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đang</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phát</a:t>
            </a:r>
            <a:r>
              <a:rPr lang="en-US" sz="2300" dirty="0">
                <a:solidFill>
                  <a:srgbClr val="0070C0"/>
                </a:solidFill>
                <a:effectLst/>
                <a:ea typeface="Calibri" panose="020F0502020204030204" pitchFamily="34" charset="0"/>
                <a:cs typeface="Times New Roman" panose="02020603050405020304" pitchFamily="18" charset="0"/>
              </a:rPr>
              <a:t> </a:t>
            </a:r>
            <a:r>
              <a:rPr lang="en-US" sz="2300" dirty="0" err="1">
                <a:solidFill>
                  <a:srgbClr val="0070C0"/>
                </a:solidFill>
                <a:effectLst/>
                <a:ea typeface="Calibri" panose="020F0502020204030204" pitchFamily="34" charset="0"/>
                <a:cs typeface="Times New Roman" panose="02020603050405020304" pitchFamily="18" charset="0"/>
              </a:rPr>
              <a:t>triển</a:t>
            </a:r>
            <a:r>
              <a:rPr lang="en-US" sz="2300" dirty="0">
                <a:solidFill>
                  <a:srgbClr val="0070C0"/>
                </a:solidFill>
                <a:effectLst/>
                <a:ea typeface="Calibri" panose="020F0502020204030204" pitchFamily="34" charset="0"/>
                <a:cs typeface="Times New Roman" panose="02020603050405020304" pitchFamily="18" charset="0"/>
              </a:rPr>
              <a:t>:………………….........</a:t>
            </a:r>
            <a:endParaRPr lang="en-US" sz="2300" dirty="0">
              <a:effectLst/>
              <a:ea typeface="Calibri" panose="020F0502020204030204" pitchFamily="34" charset="0"/>
              <a:cs typeface="Times New Roman" panose="02020603050405020304" pitchFamily="18" charset="0"/>
            </a:endParaRPr>
          </a:p>
          <a:p>
            <a:pPr>
              <a:lnSpc>
                <a:spcPct val="107000"/>
              </a:lnSpc>
              <a:spcAft>
                <a:spcPts val="0"/>
              </a:spcAft>
            </a:pPr>
            <a:r>
              <a:rPr lang="en-US" sz="2300" dirty="0">
                <a:solidFill>
                  <a:srgbClr val="0070C0"/>
                </a:solidFill>
                <a:effectLst/>
                <a:ea typeface="Calibri" panose="020F0502020204030204" pitchFamily="34" charset="0"/>
                <a:cs typeface="Times New Roman" panose="02020603050405020304" pitchFamily="18" charset="0"/>
              </a:rPr>
              <a:t> </a:t>
            </a:r>
            <a:endParaRPr lang="en-US" sz="2300" dirty="0">
              <a:effectLst/>
              <a:ea typeface="Calibri" panose="020F0502020204030204" pitchFamily="34" charset="0"/>
              <a:cs typeface="Times New Roman" panose="02020603050405020304" pitchFamily="18" charset="0"/>
            </a:endParaRPr>
          </a:p>
          <a:p>
            <a:pPr>
              <a:lnSpc>
                <a:spcPct val="107000"/>
              </a:lnSpc>
              <a:spcAft>
                <a:spcPts val="0"/>
              </a:spcAft>
            </a:pPr>
            <a:r>
              <a:rPr lang="en-US" sz="2300" dirty="0">
                <a:solidFill>
                  <a:srgbClr val="0070C0"/>
                </a:solidFill>
                <a:effectLst/>
                <a:ea typeface="Calibri" panose="020F0502020204030204" pitchFamily="34" charset="0"/>
                <a:cs typeface="Times New Roman" panose="02020603050405020304" pitchFamily="18" charset="0"/>
              </a:rPr>
              <a:t>                  </a:t>
            </a:r>
            <a:endParaRPr lang="en-US" sz="23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34351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0"/>
            <a:ext cx="9144000" cy="1037513"/>
          </a:xfrm>
        </p:spPr>
        <p:txBody>
          <a:bodyPr/>
          <a:lstStyle/>
          <a:p>
            <a:r>
              <a:rPr lang="en-US" dirty="0" err="1">
                <a:solidFill>
                  <a:srgbClr val="C00000"/>
                </a:solidFill>
              </a:rPr>
              <a:t>kinh</a:t>
            </a:r>
            <a:r>
              <a:rPr lang="en-US" dirty="0">
                <a:solidFill>
                  <a:srgbClr val="C00000"/>
                </a:solidFill>
              </a:rPr>
              <a:t> </a:t>
            </a:r>
            <a:r>
              <a:rPr lang="en-US" dirty="0" err="1">
                <a:solidFill>
                  <a:srgbClr val="C00000"/>
                </a:solidFill>
              </a:rPr>
              <a:t>tế</a:t>
            </a:r>
            <a:r>
              <a:rPr lang="en-US" dirty="0">
                <a:solidFill>
                  <a:srgbClr val="C00000"/>
                </a:solidFill>
              </a:rPr>
              <a:t> tri </a:t>
            </a:r>
            <a:r>
              <a:rPr lang="en-US" dirty="0" err="1">
                <a:solidFill>
                  <a:srgbClr val="C00000"/>
                </a:solidFill>
              </a:rPr>
              <a:t>thức</a:t>
            </a:r>
            <a:endParaRPr lang="en-US" dirty="0">
              <a:solidFill>
                <a:srgbClr val="C00000"/>
              </a:solidFill>
            </a:endParaRPr>
          </a:p>
        </p:txBody>
      </p:sp>
      <p:pic>
        <p:nvPicPr>
          <p:cNvPr id="5" name="Picture 4"/>
          <p:cNvPicPr>
            <a:picLocks noChangeAspect="1"/>
          </p:cNvPicPr>
          <p:nvPr/>
        </p:nvPicPr>
        <p:blipFill>
          <a:blip r:embed="rId2"/>
          <a:stretch>
            <a:fillRect/>
          </a:stretch>
        </p:blipFill>
        <p:spPr>
          <a:xfrm>
            <a:off x="238782" y="1037513"/>
            <a:ext cx="5846708" cy="3283768"/>
          </a:xfrm>
          <a:prstGeom prst="rect">
            <a:avLst/>
          </a:prstGeom>
        </p:spPr>
      </p:pic>
      <p:sp>
        <p:nvSpPr>
          <p:cNvPr id="6" name="Rectangle 5"/>
          <p:cNvSpPr/>
          <p:nvPr/>
        </p:nvSpPr>
        <p:spPr>
          <a:xfrm>
            <a:off x="62501" y="4423327"/>
            <a:ext cx="6261770" cy="1569660"/>
          </a:xfrm>
          <a:prstGeom prst="rect">
            <a:avLst/>
          </a:prstGeom>
          <a:ln>
            <a:solidFill>
              <a:schemeClr val="tx1"/>
            </a:solidFill>
            <a:prstDash val="dashDot"/>
          </a:ln>
        </p:spPr>
        <p:txBody>
          <a:bodyPr wrap="square">
            <a:spAutoFit/>
          </a:bodyPr>
          <a:lstStyle/>
          <a:p>
            <a:r>
              <a:rPr lang="vi-VN" sz="2400" i="1" dirty="0">
                <a:solidFill>
                  <a:srgbClr val="7030A0"/>
                </a:solidFill>
              </a:rPr>
              <a:t>"Kinh tế tri thức là nền kinh tế trong đó sự sản sinh ra, truyền bá và sử dụng tri thức là động lực chủ yếu nhất của sự tăng trưởng, tạo của cải, tạo việc làm trong tất cả các ngành kinh tế".</a:t>
            </a:r>
            <a:endParaRPr lang="en-US" sz="2400" i="1" dirty="0">
              <a:solidFill>
                <a:srgbClr val="7030A0"/>
              </a:solidFill>
            </a:endParaRPr>
          </a:p>
        </p:txBody>
      </p:sp>
      <p:sp>
        <p:nvSpPr>
          <p:cNvPr id="7" name="Rectangle 6"/>
          <p:cNvSpPr/>
          <p:nvPr/>
        </p:nvSpPr>
        <p:spPr>
          <a:xfrm>
            <a:off x="1908240" y="6240827"/>
            <a:ext cx="4063933" cy="369332"/>
          </a:xfrm>
          <a:prstGeom prst="rect">
            <a:avLst/>
          </a:prstGeom>
        </p:spPr>
        <p:txBody>
          <a:bodyPr wrap="none">
            <a:spAutoFit/>
          </a:bodyPr>
          <a:lstStyle/>
          <a:p>
            <a:r>
              <a:rPr lang="en-US" dirty="0" err="1"/>
              <a:t>Tổ</a:t>
            </a:r>
            <a:r>
              <a:rPr lang="en-US" dirty="0"/>
              <a:t> </a:t>
            </a:r>
            <a:r>
              <a:rPr lang="en-US" dirty="0" err="1"/>
              <a:t>chức</a:t>
            </a:r>
            <a:r>
              <a:rPr lang="en-US" dirty="0"/>
              <a:t> </a:t>
            </a:r>
            <a:r>
              <a:rPr lang="en-US" dirty="0" err="1"/>
              <a:t>Hợp</a:t>
            </a:r>
            <a:r>
              <a:rPr lang="en-US" dirty="0"/>
              <a:t> </a:t>
            </a:r>
            <a:r>
              <a:rPr lang="en-US" dirty="0" err="1"/>
              <a:t>tác</a:t>
            </a:r>
            <a:r>
              <a:rPr lang="en-US" dirty="0"/>
              <a:t> </a:t>
            </a:r>
            <a:r>
              <a:rPr lang="en-US" dirty="0" err="1"/>
              <a:t>và</a:t>
            </a:r>
            <a:r>
              <a:rPr lang="en-US" dirty="0"/>
              <a:t> </a:t>
            </a:r>
            <a:r>
              <a:rPr lang="en-US" dirty="0" err="1"/>
              <a:t>phát</a:t>
            </a:r>
            <a:r>
              <a:rPr lang="en-US" dirty="0"/>
              <a:t> </a:t>
            </a:r>
            <a:r>
              <a:rPr lang="en-US" dirty="0" err="1"/>
              <a:t>triển</a:t>
            </a:r>
            <a:r>
              <a:rPr lang="en-US" dirty="0"/>
              <a:t> </a:t>
            </a:r>
            <a:r>
              <a:rPr lang="en-US" dirty="0" err="1"/>
              <a:t>kinh</a:t>
            </a:r>
            <a:r>
              <a:rPr lang="en-US" dirty="0"/>
              <a:t> </a:t>
            </a:r>
            <a:r>
              <a:rPr lang="en-US" dirty="0" err="1"/>
              <a:t>tế</a:t>
            </a:r>
            <a:r>
              <a:rPr lang="en-US" dirty="0"/>
              <a:t> (OECD) </a:t>
            </a:r>
          </a:p>
        </p:txBody>
      </p:sp>
      <p:sp>
        <p:nvSpPr>
          <p:cNvPr id="8" name="Rectangle 7"/>
          <p:cNvSpPr/>
          <p:nvPr/>
        </p:nvSpPr>
        <p:spPr>
          <a:xfrm>
            <a:off x="6324272" y="1037513"/>
            <a:ext cx="5515631" cy="3108543"/>
          </a:xfrm>
          <a:prstGeom prst="rect">
            <a:avLst/>
          </a:prstGeom>
          <a:solidFill>
            <a:schemeClr val="accent5">
              <a:lumMod val="20000"/>
              <a:lumOff val="80000"/>
            </a:schemeClr>
          </a:solidFill>
        </p:spPr>
        <p:txBody>
          <a:bodyPr wrap="square">
            <a:spAutoFit/>
          </a:bodyPr>
          <a:lstStyle/>
          <a:p>
            <a:pPr algn="just"/>
            <a:r>
              <a:rPr lang="en-US" sz="2800" dirty="0"/>
              <a:t>T</a:t>
            </a:r>
            <a:r>
              <a:rPr lang="vi-VN" sz="2800" dirty="0"/>
              <a:t>ỷ lệ đóng góp các ngành công nghiệp dựa trên tri thức vào GDP ở </a:t>
            </a:r>
            <a:endParaRPr lang="en-US" sz="2800" dirty="0"/>
          </a:p>
          <a:p>
            <a:pPr marL="457200" indent="-457200" algn="just">
              <a:buFont typeface="Arial" panose="020B0604020202020204" pitchFamily="34" charset="0"/>
              <a:buChar char="•"/>
            </a:pPr>
            <a:r>
              <a:rPr lang="vi-VN" sz="2800" dirty="0"/>
              <a:t>Singapore 57,9%</a:t>
            </a:r>
            <a:endParaRPr lang="en-US" sz="2800" dirty="0"/>
          </a:p>
          <a:p>
            <a:pPr marL="457200" indent="-457200" algn="just">
              <a:buFont typeface="Arial" panose="020B0604020202020204" pitchFamily="34" charset="0"/>
              <a:buChar char="•"/>
            </a:pPr>
            <a:r>
              <a:rPr lang="vi-VN" sz="2800" dirty="0"/>
              <a:t> Mỹ 55,3%</a:t>
            </a:r>
            <a:endParaRPr lang="en-US" sz="2800" dirty="0"/>
          </a:p>
          <a:p>
            <a:pPr marL="457200" indent="-457200" algn="just">
              <a:buFont typeface="Arial" panose="020B0604020202020204" pitchFamily="34" charset="0"/>
              <a:buChar char="•"/>
            </a:pPr>
            <a:r>
              <a:rPr lang="vi-VN" sz="2800" dirty="0"/>
              <a:t> Nhật Bản 53%</a:t>
            </a:r>
            <a:endParaRPr lang="en-US" sz="2800" dirty="0"/>
          </a:p>
          <a:p>
            <a:pPr marL="457200" indent="-457200" algn="just">
              <a:buFont typeface="Arial" panose="020B0604020202020204" pitchFamily="34" charset="0"/>
              <a:buChar char="•"/>
            </a:pPr>
            <a:r>
              <a:rPr lang="vi-VN" sz="2800" dirty="0"/>
              <a:t>Canada 51% </a:t>
            </a:r>
            <a:endParaRPr lang="en-US" sz="2800" dirty="0"/>
          </a:p>
          <a:p>
            <a:pPr marL="457200" indent="-457200" algn="just">
              <a:buFont typeface="Arial" panose="020B0604020202020204" pitchFamily="34" charset="0"/>
              <a:buChar char="•"/>
            </a:pPr>
            <a:r>
              <a:rPr lang="vi-VN" sz="2800" dirty="0"/>
              <a:t>Australia 48%.</a:t>
            </a:r>
            <a:endParaRPr lang="en-US" sz="2800" dirty="0"/>
          </a:p>
        </p:txBody>
      </p:sp>
      <p:pic>
        <p:nvPicPr>
          <p:cNvPr id="11266" name="Picture 2" descr="Bài 2: Xây dựng kinh tế tri thức tại Việt Nam"/>
          <p:cNvPicPr>
            <a:picLocks noChangeAspect="1" noChangeArrowheads="1"/>
          </p:cNvPicPr>
          <p:nvPr/>
        </p:nvPicPr>
        <p:blipFill rotWithShape="1">
          <a:blip r:embed="rId3">
            <a:extLst>
              <a:ext uri="{28A0092B-C50C-407E-A947-70E740481C1C}">
                <a14:useLocalDpi xmlns:a14="http://schemas.microsoft.com/office/drawing/2010/main" val="0"/>
              </a:ext>
            </a:extLst>
          </a:blip>
          <a:srcRect b="20143"/>
          <a:stretch/>
        </p:blipFill>
        <p:spPr bwMode="auto">
          <a:xfrm>
            <a:off x="6324271" y="4281814"/>
            <a:ext cx="5515631" cy="2450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04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76432"/>
            <a:ext cx="9144000" cy="643375"/>
          </a:xfrm>
        </p:spPr>
        <p:txBody>
          <a:bodyPr>
            <a:normAutofit fontScale="90000"/>
          </a:bodyPr>
          <a:lstStyle/>
          <a:p>
            <a:r>
              <a:rPr lang="en-US" sz="4800" dirty="0" err="1">
                <a:solidFill>
                  <a:srgbClr val="C00000"/>
                </a:solidFill>
              </a:rPr>
              <a:t>hoàn</a:t>
            </a:r>
            <a:r>
              <a:rPr lang="en-US" sz="4800" dirty="0">
                <a:solidFill>
                  <a:srgbClr val="C00000"/>
                </a:solidFill>
              </a:rPr>
              <a:t> </a:t>
            </a:r>
            <a:r>
              <a:rPr lang="en-US" sz="4800" dirty="0" err="1">
                <a:solidFill>
                  <a:srgbClr val="C00000"/>
                </a:solidFill>
              </a:rPr>
              <a:t>thành</a:t>
            </a:r>
            <a:r>
              <a:rPr lang="en-US" sz="4800" dirty="0">
                <a:solidFill>
                  <a:srgbClr val="C00000"/>
                </a:solidFill>
              </a:rPr>
              <a:t> </a:t>
            </a:r>
            <a:r>
              <a:rPr lang="en-US" sz="4800" dirty="0" err="1">
                <a:solidFill>
                  <a:srgbClr val="C00000"/>
                </a:solidFill>
              </a:rPr>
              <a:t>bảng</a:t>
            </a:r>
            <a:r>
              <a:rPr lang="en-US" sz="4800" dirty="0">
                <a:solidFill>
                  <a:srgbClr val="C00000"/>
                </a:solidFill>
              </a:rPr>
              <a:t> </a:t>
            </a:r>
            <a:r>
              <a:rPr lang="en-US" sz="4800" dirty="0" err="1">
                <a:solidFill>
                  <a:srgbClr val="C00000"/>
                </a:solidFill>
              </a:rPr>
              <a:t>thông</a:t>
            </a:r>
            <a:r>
              <a:rPr lang="en-US" sz="4800" dirty="0">
                <a:solidFill>
                  <a:srgbClr val="C00000"/>
                </a:solidFill>
              </a:rPr>
              <a:t> tin </a:t>
            </a:r>
          </a:p>
        </p:txBody>
      </p:sp>
      <p:graphicFrame>
        <p:nvGraphicFramePr>
          <p:cNvPr id="5" name="Table 4"/>
          <p:cNvGraphicFramePr>
            <a:graphicFrameLocks noGrp="1"/>
          </p:cNvGraphicFramePr>
          <p:nvPr>
            <p:extLst>
              <p:ext uri="{D42A27DB-BD31-4B8C-83A1-F6EECF244321}">
                <p14:modId xmlns:p14="http://schemas.microsoft.com/office/powerpoint/2010/main" val="4285074982"/>
              </p:ext>
            </p:extLst>
          </p:nvPr>
        </p:nvGraphicFramePr>
        <p:xfrm>
          <a:off x="126124" y="743609"/>
          <a:ext cx="11934497" cy="5971862"/>
        </p:xfrm>
        <a:graphic>
          <a:graphicData uri="http://schemas.openxmlformats.org/drawingml/2006/table">
            <a:tbl>
              <a:tblPr firstRow="1" firstCol="1" bandRow="1">
                <a:tableStyleId>{5C22544A-7EE6-4342-B048-85BDC9FD1C3A}</a:tableStyleId>
              </a:tblPr>
              <a:tblGrid>
                <a:gridCol w="851338">
                  <a:extLst>
                    <a:ext uri="{9D8B030D-6E8A-4147-A177-3AD203B41FA5}">
                      <a16:colId xmlns:a16="http://schemas.microsoft.com/office/drawing/2014/main" val="2016217933"/>
                    </a:ext>
                  </a:extLst>
                </a:gridCol>
                <a:gridCol w="2002221">
                  <a:extLst>
                    <a:ext uri="{9D8B030D-6E8A-4147-A177-3AD203B41FA5}">
                      <a16:colId xmlns:a16="http://schemas.microsoft.com/office/drawing/2014/main" val="4169680976"/>
                    </a:ext>
                  </a:extLst>
                </a:gridCol>
                <a:gridCol w="4193627">
                  <a:extLst>
                    <a:ext uri="{9D8B030D-6E8A-4147-A177-3AD203B41FA5}">
                      <a16:colId xmlns:a16="http://schemas.microsoft.com/office/drawing/2014/main" val="1375965441"/>
                    </a:ext>
                  </a:extLst>
                </a:gridCol>
                <a:gridCol w="4887311">
                  <a:extLst>
                    <a:ext uri="{9D8B030D-6E8A-4147-A177-3AD203B41FA5}">
                      <a16:colId xmlns:a16="http://schemas.microsoft.com/office/drawing/2014/main" val="3003184155"/>
                    </a:ext>
                  </a:extLst>
                </a:gridCol>
              </a:tblGrid>
              <a:tr h="582244">
                <a:tc gridSpan="2">
                  <a:txBody>
                    <a:bodyPr/>
                    <a:lstStyle/>
                    <a:p>
                      <a:pPr algn="ctr">
                        <a:lnSpc>
                          <a:spcPct val="115000"/>
                        </a:lnSpc>
                        <a:spcAft>
                          <a:spcPts val="0"/>
                        </a:spcAft>
                      </a:pPr>
                      <a:r>
                        <a:rPr lang="en-US" sz="2400" dirty="0" err="1">
                          <a:effectLst/>
                        </a:rPr>
                        <a:t>Tiêu</a:t>
                      </a:r>
                      <a:r>
                        <a:rPr lang="en-US" sz="2400" dirty="0">
                          <a:effectLst/>
                        </a:rPr>
                        <a:t> </a:t>
                      </a:r>
                      <a:r>
                        <a:rPr lang="en-US" sz="2400" dirty="0" err="1">
                          <a:effectLst/>
                        </a:rPr>
                        <a:t>chí</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lnSpc>
                          <a:spcPct val="115000"/>
                        </a:lnSpc>
                        <a:spcAft>
                          <a:spcPts val="0"/>
                        </a:spcAft>
                      </a:pPr>
                      <a:r>
                        <a:rPr lang="en-US" sz="2400">
                          <a:effectLst/>
                        </a:rPr>
                        <a:t>Nhóm nước phát triển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a:effectLst/>
                        </a:rPr>
                        <a:t>Nhóm nước đang phát triển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610002"/>
                  </a:ext>
                </a:extLst>
              </a:tr>
              <a:tr h="582244">
                <a:tc rowSpan="4">
                  <a:txBody>
                    <a:bodyPr/>
                    <a:lstStyle/>
                    <a:p>
                      <a:pPr algn="ctr">
                        <a:lnSpc>
                          <a:spcPct val="115000"/>
                        </a:lnSpc>
                        <a:spcAft>
                          <a:spcPts val="0"/>
                        </a:spcAft>
                      </a:pPr>
                      <a:r>
                        <a:rPr lang="en-US" sz="2400" dirty="0">
                          <a:effectLst/>
                        </a:rPr>
                        <a:t> </a:t>
                      </a:r>
                    </a:p>
                    <a:p>
                      <a:pPr algn="ctr">
                        <a:lnSpc>
                          <a:spcPct val="115000"/>
                        </a:lnSpc>
                        <a:spcAft>
                          <a:spcPts val="0"/>
                        </a:spcAft>
                      </a:pPr>
                      <a:r>
                        <a:rPr lang="en-US" sz="2400" dirty="0" err="1">
                          <a:effectLst/>
                        </a:rPr>
                        <a:t>Kinh</a:t>
                      </a:r>
                      <a:r>
                        <a:rPr lang="en-US" sz="2400" dirty="0">
                          <a:effectLst/>
                        </a:rPr>
                        <a:t> </a:t>
                      </a:r>
                      <a:r>
                        <a:rPr lang="en-US" sz="2400" dirty="0" err="1">
                          <a:effectLst/>
                        </a:rPr>
                        <a:t>tế</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vi-VN" sz="2400" dirty="0">
                          <a:solidFill>
                            <a:srgbClr val="C00000"/>
                          </a:solidFill>
                          <a:effectLst/>
                        </a:rPr>
                        <a:t>Qui mô kinh tế:</a:t>
                      </a:r>
                      <a:endParaRPr lang="en-US" sz="2400" dirty="0">
                        <a:solidFill>
                          <a:srgbClr val="C00000"/>
                        </a:solidFill>
                        <a:effectLst/>
                      </a:endParaRPr>
                    </a:p>
                    <a:p>
                      <a:pPr>
                        <a:lnSpc>
                          <a:spcPct val="107000"/>
                        </a:lnSpc>
                        <a:spcAft>
                          <a:spcPts val="0"/>
                        </a:spcAft>
                      </a:pP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vi-VN"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vi-VN"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060302"/>
                  </a:ext>
                </a:extLst>
              </a:tr>
              <a:tr h="582244">
                <a:tc vMerge="1">
                  <a:txBody>
                    <a:bodyPr/>
                    <a:lstStyle/>
                    <a:p>
                      <a:endParaRPr lang="en-US"/>
                    </a:p>
                  </a:txBody>
                  <a:tcPr/>
                </a:tc>
                <a:tc>
                  <a:txBody>
                    <a:bodyPr/>
                    <a:lstStyle/>
                    <a:p>
                      <a:pPr algn="just">
                        <a:lnSpc>
                          <a:spcPct val="115000"/>
                        </a:lnSpc>
                        <a:spcAft>
                          <a:spcPts val="0"/>
                        </a:spcAft>
                      </a:pPr>
                      <a:r>
                        <a:rPr lang="vi-VN" sz="2400" dirty="0">
                          <a:solidFill>
                            <a:srgbClr val="C00000"/>
                          </a:solidFill>
                          <a:effectLst/>
                        </a:rPr>
                        <a:t>Tốc độ tăng trưởng kinh tế</a:t>
                      </a: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vi-VN"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vi-VN"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6033388"/>
                  </a:ext>
                </a:extLst>
              </a:tr>
              <a:tr h="1868288">
                <a:tc vMerge="1">
                  <a:txBody>
                    <a:bodyPr/>
                    <a:lstStyle/>
                    <a:p>
                      <a:endParaRPr lang="en-US"/>
                    </a:p>
                  </a:txBody>
                  <a:tcPr/>
                </a:tc>
                <a:tc>
                  <a:txBody>
                    <a:bodyPr/>
                    <a:lstStyle/>
                    <a:p>
                      <a:pPr>
                        <a:lnSpc>
                          <a:spcPct val="107000"/>
                        </a:lnSpc>
                        <a:spcAft>
                          <a:spcPts val="0"/>
                        </a:spcAft>
                      </a:pPr>
                      <a:endParaRPr lang="en-US" sz="2400" dirty="0">
                        <a:solidFill>
                          <a:srgbClr val="C00000"/>
                        </a:solidFill>
                        <a:effectLst/>
                      </a:endParaRPr>
                    </a:p>
                    <a:p>
                      <a:pPr>
                        <a:lnSpc>
                          <a:spcPct val="107000"/>
                        </a:lnSpc>
                        <a:spcAft>
                          <a:spcPts val="0"/>
                        </a:spcAft>
                      </a:pPr>
                      <a:endParaRPr lang="en-US" sz="2400" dirty="0">
                        <a:solidFill>
                          <a:srgbClr val="C00000"/>
                        </a:solidFill>
                        <a:effectLst/>
                      </a:endParaRPr>
                    </a:p>
                    <a:p>
                      <a:pPr>
                        <a:lnSpc>
                          <a:spcPct val="107000"/>
                        </a:lnSpc>
                        <a:spcAft>
                          <a:spcPts val="0"/>
                        </a:spcAft>
                      </a:pPr>
                      <a:r>
                        <a:rPr lang="vi-VN" sz="2400" dirty="0">
                          <a:solidFill>
                            <a:srgbClr val="C00000"/>
                          </a:solidFill>
                          <a:effectLst/>
                        </a:rPr>
                        <a:t>Cơ cấu kinh tế:</a:t>
                      </a:r>
                      <a:endParaRPr lang="en-US" sz="2400" dirty="0">
                        <a:solidFill>
                          <a:srgbClr val="C00000"/>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vi-VN"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vi-VN"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6660959"/>
                  </a:ext>
                </a:extLst>
              </a:tr>
              <a:tr h="301735">
                <a:tc vMerge="1">
                  <a:txBody>
                    <a:bodyPr/>
                    <a:lstStyle/>
                    <a:p>
                      <a:endParaRPr lang="en-US"/>
                    </a:p>
                  </a:txBody>
                  <a:tcPr/>
                </a:tc>
                <a:tc>
                  <a:txBody>
                    <a:bodyPr/>
                    <a:lstStyle/>
                    <a:p>
                      <a:pPr>
                        <a:lnSpc>
                          <a:spcPct val="107000"/>
                        </a:lnSpc>
                        <a:spcAft>
                          <a:spcPts val="0"/>
                        </a:spcAft>
                      </a:pPr>
                      <a:r>
                        <a:rPr lang="vi-VN" sz="2400" dirty="0">
                          <a:solidFill>
                            <a:srgbClr val="C00000"/>
                          </a:solidFill>
                          <a:effectLst/>
                        </a:rPr>
                        <a:t>Trình độ phát triển kinh tế:</a:t>
                      </a:r>
                      <a:endParaRPr lang="en-US" sz="2400" dirty="0">
                        <a:solidFill>
                          <a:srgbClr val="C00000"/>
                        </a:solidFill>
                        <a:effectLst/>
                      </a:endParaRPr>
                    </a:p>
                    <a:p>
                      <a:pPr>
                        <a:lnSpc>
                          <a:spcPct val="107000"/>
                        </a:lnSpc>
                        <a:spcAft>
                          <a:spcPts val="0"/>
                        </a:spcAft>
                      </a:pPr>
                      <a:endParaRPr lang="en-US" sz="2400" dirty="0">
                        <a:solidFill>
                          <a:srgbClr val="C00000"/>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vi-VN"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vi-VN"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8268104"/>
                  </a:ext>
                </a:extLst>
              </a:tr>
            </a:tbl>
          </a:graphicData>
        </a:graphic>
      </p:graphicFrame>
      <p:sp>
        <p:nvSpPr>
          <p:cNvPr id="6" name="Rectangle 5"/>
          <p:cNvSpPr/>
          <p:nvPr/>
        </p:nvSpPr>
        <p:spPr>
          <a:xfrm>
            <a:off x="2968511" y="1560151"/>
            <a:ext cx="4152247" cy="707886"/>
          </a:xfrm>
          <a:prstGeom prst="rect">
            <a:avLst/>
          </a:prstGeom>
        </p:spPr>
        <p:txBody>
          <a:bodyPr wrap="square">
            <a:spAutoFit/>
          </a:bodyPr>
          <a:lstStyle/>
          <a:p>
            <a:r>
              <a:rPr lang="en-US" sz="2000" dirty="0" err="1"/>
              <a:t>có</a:t>
            </a:r>
            <a:r>
              <a:rPr lang="en-US" sz="2000" dirty="0"/>
              <a:t> </a:t>
            </a:r>
            <a:r>
              <a:rPr lang="en-US" sz="2000" dirty="0" err="1"/>
              <a:t>mức</a:t>
            </a:r>
            <a:r>
              <a:rPr lang="en-US" sz="2000" dirty="0"/>
              <a:t> </a:t>
            </a:r>
            <a:r>
              <a:rPr lang="en-US" sz="2000" dirty="0" err="1"/>
              <a:t>đóng</a:t>
            </a:r>
            <a:r>
              <a:rPr lang="en-US" sz="2000" dirty="0"/>
              <a:t> </a:t>
            </a:r>
            <a:r>
              <a:rPr lang="en-US" sz="2000" dirty="0" err="1"/>
              <a:t>góp</a:t>
            </a:r>
            <a:r>
              <a:rPr lang="en-US" sz="2000" dirty="0">
                <a:solidFill>
                  <a:srgbClr val="C00000"/>
                </a:solidFill>
              </a:rPr>
              <a:t> </a:t>
            </a:r>
            <a:r>
              <a:rPr lang="en-US" sz="2000" dirty="0" err="1">
                <a:solidFill>
                  <a:srgbClr val="C00000"/>
                </a:solidFill>
              </a:rPr>
              <a:t>lớn</a:t>
            </a:r>
            <a:r>
              <a:rPr lang="en-US" sz="2000" dirty="0">
                <a:solidFill>
                  <a:srgbClr val="C00000"/>
                </a:solidFill>
              </a:rPr>
              <a:t> </a:t>
            </a:r>
            <a:r>
              <a:rPr lang="en-US" sz="2000" dirty="0" err="1"/>
              <a:t>vào</a:t>
            </a:r>
            <a:r>
              <a:rPr lang="en-US" sz="2000" dirty="0"/>
              <a:t> </a:t>
            </a:r>
            <a:r>
              <a:rPr lang="en-US" sz="2000" dirty="0" err="1"/>
              <a:t>quy</a:t>
            </a:r>
            <a:r>
              <a:rPr lang="en-US" sz="2000" dirty="0"/>
              <a:t> </a:t>
            </a:r>
            <a:r>
              <a:rPr lang="en-US" sz="2000" dirty="0" err="1"/>
              <a:t>mô</a:t>
            </a:r>
            <a:r>
              <a:rPr lang="en-US" sz="2000" dirty="0"/>
              <a:t> GDP </a:t>
            </a:r>
            <a:r>
              <a:rPr lang="en-US" sz="2000" dirty="0" err="1"/>
              <a:t>toàn</a:t>
            </a:r>
            <a:r>
              <a:rPr lang="en-US" sz="2000" dirty="0"/>
              <a:t> </a:t>
            </a:r>
            <a:r>
              <a:rPr lang="en-US" sz="2000" dirty="0" err="1"/>
              <a:t>cầu</a:t>
            </a:r>
            <a:endParaRPr lang="en-US" sz="2000" dirty="0"/>
          </a:p>
        </p:txBody>
      </p:sp>
      <p:sp>
        <p:nvSpPr>
          <p:cNvPr id="7" name="Rectangle 6"/>
          <p:cNvSpPr/>
          <p:nvPr/>
        </p:nvSpPr>
        <p:spPr>
          <a:xfrm>
            <a:off x="7252137" y="1378750"/>
            <a:ext cx="4808483" cy="707886"/>
          </a:xfrm>
          <a:prstGeom prst="rect">
            <a:avLst/>
          </a:prstGeom>
        </p:spPr>
        <p:txBody>
          <a:bodyPr wrap="square">
            <a:spAutoFit/>
          </a:bodyPr>
          <a:lstStyle/>
          <a:p>
            <a:r>
              <a:rPr lang="en-US" sz="2000" dirty="0"/>
              <a:t>c</a:t>
            </a:r>
            <a:r>
              <a:rPr lang="vi-VN" sz="2000" dirty="0"/>
              <a:t>ó quy mô GDP chiếm </a:t>
            </a:r>
            <a:r>
              <a:rPr lang="vi-VN" sz="2000" dirty="0">
                <a:solidFill>
                  <a:srgbClr val="C00000"/>
                </a:solidFill>
              </a:rPr>
              <a:t>tỉ trọng thấp </a:t>
            </a:r>
            <a:r>
              <a:rPr lang="vi-VN" sz="2000" dirty="0"/>
              <a:t>trong cơ cấu</a:t>
            </a:r>
            <a:r>
              <a:rPr lang="en-US" sz="2000" dirty="0"/>
              <a:t> </a:t>
            </a:r>
            <a:r>
              <a:rPr lang="vi-VN" sz="2000" dirty="0"/>
              <a:t>GDP toàn cầu (trừ Trung Quốc, Ấn Độ,...)</a:t>
            </a:r>
          </a:p>
        </p:txBody>
      </p:sp>
      <p:sp>
        <p:nvSpPr>
          <p:cNvPr id="8" name="Rectangle 7"/>
          <p:cNvSpPr/>
          <p:nvPr/>
        </p:nvSpPr>
        <p:spPr>
          <a:xfrm>
            <a:off x="3057847" y="2995660"/>
            <a:ext cx="4152247" cy="400110"/>
          </a:xfrm>
          <a:prstGeom prst="rect">
            <a:avLst/>
          </a:prstGeom>
        </p:spPr>
        <p:txBody>
          <a:bodyPr wrap="square">
            <a:spAutoFit/>
          </a:bodyPr>
          <a:lstStyle/>
          <a:p>
            <a:r>
              <a:rPr lang="en-US" sz="2000" dirty="0" err="1"/>
              <a:t>khá</a:t>
            </a:r>
            <a:r>
              <a:rPr lang="en-US" sz="2000" dirty="0"/>
              <a:t> </a:t>
            </a:r>
            <a:r>
              <a:rPr lang="en-US" sz="2000" dirty="0" err="1">
                <a:solidFill>
                  <a:srgbClr val="C00000"/>
                </a:solidFill>
              </a:rPr>
              <a:t>ổn</a:t>
            </a:r>
            <a:r>
              <a:rPr lang="en-US" sz="2000" dirty="0">
                <a:solidFill>
                  <a:srgbClr val="C00000"/>
                </a:solidFill>
              </a:rPr>
              <a:t> </a:t>
            </a:r>
            <a:r>
              <a:rPr lang="en-US" sz="2000" dirty="0" err="1">
                <a:solidFill>
                  <a:srgbClr val="C00000"/>
                </a:solidFill>
              </a:rPr>
              <a:t>định</a:t>
            </a:r>
            <a:endParaRPr lang="en-US" sz="2000" dirty="0">
              <a:solidFill>
                <a:srgbClr val="C00000"/>
              </a:solidFill>
            </a:endParaRPr>
          </a:p>
        </p:txBody>
      </p:sp>
      <p:sp>
        <p:nvSpPr>
          <p:cNvPr id="9" name="Rectangle 8"/>
          <p:cNvSpPr/>
          <p:nvPr/>
        </p:nvSpPr>
        <p:spPr>
          <a:xfrm>
            <a:off x="7317827" y="2850401"/>
            <a:ext cx="4808483" cy="707886"/>
          </a:xfrm>
          <a:prstGeom prst="rect">
            <a:avLst/>
          </a:prstGeom>
        </p:spPr>
        <p:txBody>
          <a:bodyPr wrap="square">
            <a:spAutoFit/>
          </a:bodyPr>
          <a:lstStyle/>
          <a:p>
            <a:r>
              <a:rPr lang="en-US" sz="2000" dirty="0" err="1"/>
              <a:t>nhiều</a:t>
            </a:r>
            <a:r>
              <a:rPr lang="en-US" sz="2000" dirty="0"/>
              <a:t> </a:t>
            </a:r>
            <a:r>
              <a:rPr lang="en-US" sz="2000" dirty="0" err="1"/>
              <a:t>quốc</a:t>
            </a:r>
            <a:r>
              <a:rPr lang="en-US" sz="2000" dirty="0"/>
              <a:t> </a:t>
            </a:r>
            <a:r>
              <a:rPr lang="en-US" sz="2000" dirty="0" err="1"/>
              <a:t>gia</a:t>
            </a:r>
            <a:r>
              <a:rPr lang="en-US" sz="2000" dirty="0"/>
              <a:t> </a:t>
            </a:r>
            <a:r>
              <a:rPr lang="en-US" sz="2000" dirty="0" err="1"/>
              <a:t>có</a:t>
            </a:r>
            <a:r>
              <a:rPr lang="en-US" sz="2000" dirty="0"/>
              <a:t> </a:t>
            </a:r>
            <a:r>
              <a:rPr lang="en-US" sz="2000" dirty="0" err="1"/>
              <a:t>tốc</a:t>
            </a:r>
            <a:r>
              <a:rPr lang="en-US" sz="2000" dirty="0"/>
              <a:t> </a:t>
            </a:r>
            <a:r>
              <a:rPr lang="en-US" sz="2000" dirty="0" err="1"/>
              <a:t>độ</a:t>
            </a:r>
            <a:r>
              <a:rPr lang="en-US" sz="2000" dirty="0"/>
              <a:t> </a:t>
            </a:r>
            <a:r>
              <a:rPr lang="en-US" sz="2000" dirty="0" err="1"/>
              <a:t>tăng</a:t>
            </a:r>
            <a:r>
              <a:rPr lang="en-US" sz="2000" dirty="0"/>
              <a:t> </a:t>
            </a:r>
            <a:r>
              <a:rPr lang="en-US" sz="2000" dirty="0" err="1"/>
              <a:t>trưởng</a:t>
            </a:r>
            <a:r>
              <a:rPr lang="en-US" sz="2000" dirty="0"/>
              <a:t> </a:t>
            </a:r>
            <a:r>
              <a:rPr lang="vi-VN" sz="2000" dirty="0">
                <a:solidFill>
                  <a:srgbClr val="C00000"/>
                </a:solidFill>
              </a:rPr>
              <a:t>khá nhanh</a:t>
            </a:r>
            <a:endParaRPr lang="en-US" sz="2000" dirty="0">
              <a:solidFill>
                <a:srgbClr val="C00000"/>
              </a:solidFill>
            </a:endParaRPr>
          </a:p>
        </p:txBody>
      </p:sp>
      <p:sp>
        <p:nvSpPr>
          <p:cNvPr id="10" name="Rectangle 9"/>
          <p:cNvSpPr/>
          <p:nvPr/>
        </p:nvSpPr>
        <p:spPr>
          <a:xfrm>
            <a:off x="2926467" y="3666633"/>
            <a:ext cx="4152247" cy="1631216"/>
          </a:xfrm>
          <a:prstGeom prst="rect">
            <a:avLst/>
          </a:prstGeom>
        </p:spPr>
        <p:txBody>
          <a:bodyPr wrap="square">
            <a:spAutoFit/>
          </a:bodyPr>
          <a:lstStyle/>
          <a:p>
            <a:r>
              <a:rPr lang="vi-VN" sz="2000" dirty="0"/>
              <a:t>Một số nền kinh tế có sự chuyển dịch cơ cấu ngành kinh tế gần như đạt đến </a:t>
            </a:r>
            <a:r>
              <a:rPr lang="vi-VN" sz="2000" dirty="0">
                <a:solidFill>
                  <a:srgbClr val="C00000"/>
                </a:solidFill>
              </a:rPr>
              <a:t>ngưỡng giới hạn. </a:t>
            </a:r>
            <a:r>
              <a:rPr lang="vi-VN" sz="2000" dirty="0"/>
              <a:t>Nền kinh tế đang chuyển từ kinh tế công nghiệp sang </a:t>
            </a:r>
            <a:r>
              <a:rPr lang="vi-VN" sz="2000" dirty="0">
                <a:solidFill>
                  <a:srgbClr val="C00000"/>
                </a:solidFill>
              </a:rPr>
              <a:t>kinh tế tri thức.</a:t>
            </a:r>
          </a:p>
        </p:txBody>
      </p:sp>
      <p:sp>
        <p:nvSpPr>
          <p:cNvPr id="11" name="Rectangle 10"/>
          <p:cNvSpPr/>
          <p:nvPr/>
        </p:nvSpPr>
        <p:spPr>
          <a:xfrm>
            <a:off x="7270531" y="3709001"/>
            <a:ext cx="4808483" cy="1631216"/>
          </a:xfrm>
          <a:prstGeom prst="rect">
            <a:avLst/>
          </a:prstGeom>
        </p:spPr>
        <p:txBody>
          <a:bodyPr wrap="square">
            <a:spAutoFit/>
          </a:bodyPr>
          <a:lstStyle/>
          <a:p>
            <a:r>
              <a:rPr lang="vi-VN" sz="2000" dirty="0"/>
              <a:t>Chuyển dịch theo hướng </a:t>
            </a:r>
            <a:r>
              <a:rPr lang="en-US" sz="2000" dirty="0">
                <a:solidFill>
                  <a:srgbClr val="C00000"/>
                </a:solidFill>
              </a:rPr>
              <a:t>CNH</a:t>
            </a:r>
            <a:r>
              <a:rPr lang="vi-VN" sz="2000" dirty="0">
                <a:solidFill>
                  <a:srgbClr val="C00000"/>
                </a:solidFill>
              </a:rPr>
              <a:t> </a:t>
            </a:r>
            <a:r>
              <a:rPr lang="vi-VN" sz="2000" dirty="0"/>
              <a:t>và </a:t>
            </a:r>
            <a:r>
              <a:rPr lang="en-US" sz="2000" dirty="0">
                <a:solidFill>
                  <a:srgbClr val="C00000"/>
                </a:solidFill>
              </a:rPr>
              <a:t>HĐH</a:t>
            </a:r>
            <a:r>
              <a:rPr lang="vi-VN" sz="2000" dirty="0"/>
              <a:t>. Trong cơ cấu công nghiệp, ngành chế biến chiếm tỉ trọng </a:t>
            </a:r>
            <a:r>
              <a:rPr lang="vi-VN" sz="2000" dirty="0">
                <a:solidFill>
                  <a:srgbClr val="C00000"/>
                </a:solidFill>
              </a:rPr>
              <a:t>chưa cao</a:t>
            </a:r>
            <a:r>
              <a:rPr lang="vi-VN" sz="2000" dirty="0"/>
              <a:t>, các ngành sử dụng </a:t>
            </a:r>
            <a:r>
              <a:rPr lang="vi-VN" sz="2000" dirty="0">
                <a:solidFill>
                  <a:srgbClr val="C00000"/>
                </a:solidFill>
              </a:rPr>
              <a:t>nhiều năng lượng, nguyên liệu, lao động</a:t>
            </a:r>
            <a:r>
              <a:rPr lang="vi-VN" sz="2000" dirty="0"/>
              <a:t> còn chiếm tỉ trọng</a:t>
            </a:r>
            <a:r>
              <a:rPr lang="vi-VN" sz="2000" dirty="0">
                <a:solidFill>
                  <a:srgbClr val="C00000"/>
                </a:solidFill>
              </a:rPr>
              <a:t> lớn.</a:t>
            </a:r>
            <a:endParaRPr lang="en-US" sz="2000" dirty="0">
              <a:solidFill>
                <a:srgbClr val="C00000"/>
              </a:solidFill>
            </a:endParaRPr>
          </a:p>
        </p:txBody>
      </p:sp>
      <p:sp>
        <p:nvSpPr>
          <p:cNvPr id="12" name="Rectangle 11"/>
          <p:cNvSpPr/>
          <p:nvPr/>
        </p:nvSpPr>
        <p:spPr>
          <a:xfrm>
            <a:off x="2973767" y="5746864"/>
            <a:ext cx="4278370" cy="1015663"/>
          </a:xfrm>
          <a:prstGeom prst="rect">
            <a:avLst/>
          </a:prstGeom>
        </p:spPr>
        <p:txBody>
          <a:bodyPr wrap="square">
            <a:spAutoFit/>
          </a:bodyPr>
          <a:lstStyle/>
          <a:p>
            <a:r>
              <a:rPr lang="vi-VN" sz="2000" dirty="0">
                <a:solidFill>
                  <a:srgbClr val="C00000"/>
                </a:solidFill>
              </a:rPr>
              <a:t>cao, </a:t>
            </a:r>
            <a:r>
              <a:rPr lang="vi-VN" sz="2000" dirty="0"/>
              <a:t>các ngành có hàm lượng </a:t>
            </a:r>
            <a:r>
              <a:rPr lang="vi-VN" sz="2000" dirty="0">
                <a:solidFill>
                  <a:srgbClr val="C00000"/>
                </a:solidFill>
              </a:rPr>
              <a:t>khoa học – công nghệ</a:t>
            </a:r>
            <a:r>
              <a:rPr lang="vi-VN" sz="2000" dirty="0"/>
              <a:t> chiếm tỉ trọng </a:t>
            </a:r>
            <a:r>
              <a:rPr lang="vi-VN" sz="2000" dirty="0">
                <a:solidFill>
                  <a:srgbClr val="C00000"/>
                </a:solidFill>
              </a:rPr>
              <a:t>lớn</a:t>
            </a:r>
            <a:r>
              <a:rPr lang="vi-VN" sz="2000" dirty="0"/>
              <a:t> trong sản xuất và thương mại.</a:t>
            </a:r>
            <a:endParaRPr lang="en-US" sz="2000" dirty="0"/>
          </a:p>
        </p:txBody>
      </p:sp>
      <p:sp>
        <p:nvSpPr>
          <p:cNvPr id="13" name="Rectangle 12"/>
          <p:cNvSpPr/>
          <p:nvPr/>
        </p:nvSpPr>
        <p:spPr>
          <a:xfrm>
            <a:off x="7252136" y="5746864"/>
            <a:ext cx="4808483" cy="1015663"/>
          </a:xfrm>
          <a:prstGeom prst="rect">
            <a:avLst/>
          </a:prstGeom>
        </p:spPr>
        <p:txBody>
          <a:bodyPr wrap="square">
            <a:spAutoFit/>
          </a:bodyPr>
          <a:lstStyle/>
          <a:p>
            <a:r>
              <a:rPr lang="vi-VN" sz="2000" dirty="0">
                <a:solidFill>
                  <a:srgbClr val="C00000"/>
                </a:solidFill>
              </a:rPr>
              <a:t>thấp hơn, </a:t>
            </a:r>
            <a:r>
              <a:rPr lang="vi-VN" sz="2000" dirty="0"/>
              <a:t>một số nước đang </a:t>
            </a:r>
            <a:r>
              <a:rPr lang="vi-VN" sz="2000" dirty="0">
                <a:solidFill>
                  <a:srgbClr val="C00000"/>
                </a:solidFill>
              </a:rPr>
              <a:t>bắt đầu chú trọng </a:t>
            </a:r>
            <a:r>
              <a:rPr lang="vi-VN" sz="2000" dirty="0"/>
              <a:t>phát triển các ngành có hàm lượng </a:t>
            </a:r>
            <a:r>
              <a:rPr lang="vi-VN" sz="2000" dirty="0">
                <a:solidFill>
                  <a:srgbClr val="C00000"/>
                </a:solidFill>
              </a:rPr>
              <a:t>khoa học – công nghệ </a:t>
            </a:r>
            <a:r>
              <a:rPr lang="vi-VN" sz="2000" dirty="0"/>
              <a:t>và </a:t>
            </a:r>
            <a:r>
              <a:rPr lang="vi-VN" sz="2000" dirty="0">
                <a:solidFill>
                  <a:srgbClr val="C00000"/>
                </a:solidFill>
              </a:rPr>
              <a:t>trí thức </a:t>
            </a:r>
            <a:r>
              <a:rPr lang="vi-VN" sz="2000" dirty="0"/>
              <a:t>cao.</a:t>
            </a:r>
            <a:endParaRPr lang="en-US" sz="2000" dirty="0"/>
          </a:p>
        </p:txBody>
      </p:sp>
    </p:spTree>
    <p:extLst>
      <p:ext uri="{BB962C8B-B14F-4D97-AF65-F5344CB8AC3E}">
        <p14:creationId xmlns:p14="http://schemas.microsoft.com/office/powerpoint/2010/main" val="5556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880265372"/>
              </p:ext>
            </p:extLst>
          </p:nvPr>
        </p:nvGraphicFramePr>
        <p:xfrm>
          <a:off x="235058" y="1166649"/>
          <a:ext cx="11721883" cy="5312977"/>
        </p:xfrm>
        <a:graphic>
          <a:graphicData uri="http://schemas.openxmlformats.org/drawingml/2006/table">
            <a:tbl>
              <a:tblPr>
                <a:tableStyleId>{5C22544A-7EE6-4342-B048-85BDC9FD1C3A}</a:tableStyleId>
              </a:tblPr>
              <a:tblGrid>
                <a:gridCol w="1388790">
                  <a:extLst>
                    <a:ext uri="{9D8B030D-6E8A-4147-A177-3AD203B41FA5}">
                      <a16:colId xmlns:a16="http://schemas.microsoft.com/office/drawing/2014/main" val="1597261371"/>
                    </a:ext>
                  </a:extLst>
                </a:gridCol>
                <a:gridCol w="2427058">
                  <a:extLst>
                    <a:ext uri="{9D8B030D-6E8A-4147-A177-3AD203B41FA5}">
                      <a16:colId xmlns:a16="http://schemas.microsoft.com/office/drawing/2014/main" val="1700107815"/>
                    </a:ext>
                  </a:extLst>
                </a:gridCol>
                <a:gridCol w="1530087">
                  <a:extLst>
                    <a:ext uri="{9D8B030D-6E8A-4147-A177-3AD203B41FA5}">
                      <a16:colId xmlns:a16="http://schemas.microsoft.com/office/drawing/2014/main" val="471424353"/>
                    </a:ext>
                  </a:extLst>
                </a:gridCol>
                <a:gridCol w="2260820">
                  <a:extLst>
                    <a:ext uri="{9D8B030D-6E8A-4147-A177-3AD203B41FA5}">
                      <a16:colId xmlns:a16="http://schemas.microsoft.com/office/drawing/2014/main" val="1372807193"/>
                    </a:ext>
                  </a:extLst>
                </a:gridCol>
                <a:gridCol w="2057564">
                  <a:extLst>
                    <a:ext uri="{9D8B030D-6E8A-4147-A177-3AD203B41FA5}">
                      <a16:colId xmlns:a16="http://schemas.microsoft.com/office/drawing/2014/main" val="388612230"/>
                    </a:ext>
                  </a:extLst>
                </a:gridCol>
                <a:gridCol w="2057564">
                  <a:extLst>
                    <a:ext uri="{9D8B030D-6E8A-4147-A177-3AD203B41FA5}">
                      <a16:colId xmlns:a16="http://schemas.microsoft.com/office/drawing/2014/main" val="1771145597"/>
                    </a:ext>
                  </a:extLst>
                </a:gridCol>
              </a:tblGrid>
              <a:tr h="430418">
                <a:tc rowSpan="2" gridSpan="2">
                  <a:txBody>
                    <a:bodyPr/>
                    <a:lstStyle/>
                    <a:p>
                      <a:pPr marL="1016000" indent="203200">
                        <a:lnSpc>
                          <a:spcPct val="127000"/>
                        </a:lnSpc>
                        <a:spcAft>
                          <a:spcPts val="200"/>
                        </a:spcAft>
                      </a:pPr>
                      <a:r>
                        <a:rPr lang="en-US" sz="2200" dirty="0" err="1">
                          <a:effectLst/>
                        </a:rPr>
                        <a:t>Nhóm</a:t>
                      </a:r>
                      <a:r>
                        <a:rPr lang="en-US" sz="2200" dirty="0">
                          <a:effectLst/>
                        </a:rPr>
                        <a:t> </a:t>
                      </a:r>
                      <a:r>
                        <a:rPr lang="en-US" sz="2200" dirty="0" err="1">
                          <a:effectLst/>
                        </a:rPr>
                        <a:t>nước</a:t>
                      </a:r>
                      <a:endParaRPr lang="en-US" sz="2200" dirty="0">
                        <a:effectLst/>
                      </a:endParaRPr>
                    </a:p>
                    <a:p>
                      <a:pPr marL="101600" indent="203200">
                        <a:lnSpc>
                          <a:spcPct val="127000"/>
                        </a:lnSpc>
                        <a:spcAft>
                          <a:spcPts val="0"/>
                        </a:spcAft>
                      </a:pPr>
                      <a:r>
                        <a:rPr lang="en-US" sz="2200" dirty="0" err="1">
                          <a:effectLst/>
                        </a:rPr>
                        <a:t>Chỉ</a:t>
                      </a:r>
                      <a:r>
                        <a:rPr lang="en-US" sz="2200" dirty="0">
                          <a:effectLst/>
                        </a:rPr>
                        <a:t> </a:t>
                      </a:r>
                      <a:r>
                        <a:rPr lang="en-US" sz="2200" dirty="0" err="1">
                          <a:effectLst/>
                        </a:rPr>
                        <a:t>tiêu</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rowSpan="2" hMerge="1">
                  <a:txBody>
                    <a:bodyPr/>
                    <a:lstStyle/>
                    <a:p>
                      <a:endParaRPr lang="en-US"/>
                    </a:p>
                  </a:txBody>
                  <a:tcPr/>
                </a:tc>
                <a:tc gridSpan="2">
                  <a:txBody>
                    <a:bodyPr/>
                    <a:lstStyle/>
                    <a:p>
                      <a:pPr indent="203200" algn="ctr">
                        <a:lnSpc>
                          <a:spcPct val="75000"/>
                        </a:lnSpc>
                        <a:spcAft>
                          <a:spcPts val="0"/>
                        </a:spcAft>
                      </a:pPr>
                      <a:r>
                        <a:rPr lang="en-US" sz="2200" dirty="0" err="1">
                          <a:effectLst/>
                        </a:rPr>
                        <a:t>Nước</a:t>
                      </a:r>
                      <a:r>
                        <a:rPr lang="en-US" sz="2200" dirty="0">
                          <a:effectLst/>
                        </a:rPr>
                        <a:t> </a:t>
                      </a:r>
                      <a:r>
                        <a:rPr lang="en-US" sz="2200" dirty="0" err="1">
                          <a:effectLst/>
                        </a:rPr>
                        <a:t>phát</a:t>
                      </a:r>
                      <a:r>
                        <a:rPr lang="en-US" sz="2200" dirty="0">
                          <a:effectLst/>
                        </a:rPr>
                        <a:t> </a:t>
                      </a:r>
                      <a:r>
                        <a:rPr lang="en-US" sz="2200" dirty="0" err="1">
                          <a:effectLst/>
                        </a:rPr>
                        <a:t>triên</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US"/>
                    </a:p>
                  </a:txBody>
                  <a:tcPr/>
                </a:tc>
                <a:tc gridSpan="2">
                  <a:txBody>
                    <a:bodyPr/>
                    <a:lstStyle/>
                    <a:p>
                      <a:pPr indent="203200" algn="ctr">
                        <a:lnSpc>
                          <a:spcPct val="75000"/>
                        </a:lnSpc>
                        <a:spcAft>
                          <a:spcPts val="0"/>
                        </a:spcAft>
                      </a:pPr>
                      <a:r>
                        <a:rPr lang="en-US" sz="2200" dirty="0" err="1">
                          <a:effectLst/>
                        </a:rPr>
                        <a:t>Nước</a:t>
                      </a:r>
                      <a:r>
                        <a:rPr lang="en-US" sz="2200" dirty="0">
                          <a:effectLst/>
                        </a:rPr>
                        <a:t> </a:t>
                      </a:r>
                      <a:r>
                        <a:rPr lang="en-US" sz="2200" dirty="0" err="1">
                          <a:effectLst/>
                        </a:rPr>
                        <a:t>đang</a:t>
                      </a:r>
                      <a:r>
                        <a:rPr lang="en-US" sz="2200" dirty="0">
                          <a:effectLst/>
                        </a:rPr>
                        <a:t> </a:t>
                      </a:r>
                      <a:r>
                        <a:rPr lang="en-US" sz="2200" dirty="0" err="1">
                          <a:effectLst/>
                        </a:rPr>
                        <a:t>phát</a:t>
                      </a:r>
                      <a:r>
                        <a:rPr lang="en-US" sz="2200" dirty="0">
                          <a:effectLst/>
                        </a:rPr>
                        <a:t> </a:t>
                      </a:r>
                      <a:r>
                        <a:rPr lang="en-US" sz="2200" dirty="0" err="1">
                          <a:effectLst/>
                        </a:rPr>
                        <a:t>triên</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US"/>
                    </a:p>
                  </a:txBody>
                  <a:tcPr/>
                </a:tc>
                <a:extLst>
                  <a:ext uri="{0D108BD9-81ED-4DB2-BD59-A6C34878D82A}">
                    <a16:rowId xmlns:a16="http://schemas.microsoft.com/office/drawing/2014/main" val="969075154"/>
                  </a:ext>
                </a:extLst>
              </a:tr>
              <a:tr h="733184">
                <a:tc gridSpan="2" vMerge="1">
                  <a:txBody>
                    <a:bodyPr/>
                    <a:lstStyle/>
                    <a:p>
                      <a:endParaRPr lang="en-US"/>
                    </a:p>
                  </a:txBody>
                  <a:tcPr/>
                </a:tc>
                <a:tc hMerge="1" vMerge="1">
                  <a:txBody>
                    <a:bodyPr/>
                    <a:lstStyle/>
                    <a:p>
                      <a:endParaRPr lang="en-US"/>
                    </a:p>
                  </a:txBody>
                  <a:tcPr/>
                </a:tc>
                <a:tc>
                  <a:txBody>
                    <a:bodyPr/>
                    <a:lstStyle/>
                    <a:p>
                      <a:pPr indent="203200" algn="ctr">
                        <a:lnSpc>
                          <a:spcPct val="127000"/>
                        </a:lnSpc>
                        <a:spcAft>
                          <a:spcPts val="0"/>
                        </a:spcAft>
                      </a:pPr>
                      <a:r>
                        <a:rPr lang="en-US" sz="2200">
                          <a:effectLst/>
                        </a:rPr>
                        <a:t>Ca-na-đa</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indent="203200" algn="ctr">
                        <a:lnSpc>
                          <a:spcPct val="110000"/>
                        </a:lnSpc>
                        <a:spcAft>
                          <a:spcPts val="0"/>
                        </a:spcAft>
                      </a:pPr>
                      <a:r>
                        <a:rPr lang="en-US" sz="2200" dirty="0" err="1">
                          <a:effectLst/>
                        </a:rPr>
                        <a:t>Cộng</a:t>
                      </a:r>
                      <a:r>
                        <a:rPr lang="en-US" sz="2200" dirty="0">
                          <a:effectLst/>
                        </a:rPr>
                        <a:t> </a:t>
                      </a:r>
                      <a:r>
                        <a:rPr lang="en-US" sz="2200" dirty="0" err="1">
                          <a:effectLst/>
                        </a:rPr>
                        <a:t>hoà</a:t>
                      </a:r>
                      <a:r>
                        <a:rPr lang="en-US" sz="2200" dirty="0">
                          <a:effectLst/>
                        </a:rPr>
                        <a:t> </a:t>
                      </a:r>
                      <a:r>
                        <a:rPr lang="en-US" sz="2200" dirty="0" err="1">
                          <a:effectLst/>
                        </a:rPr>
                        <a:t>Liên</a:t>
                      </a:r>
                      <a:r>
                        <a:rPr lang="en-US" sz="2200" dirty="0">
                          <a:effectLst/>
                        </a:rPr>
                        <a:t> bang </a:t>
                      </a:r>
                      <a:r>
                        <a:rPr lang="en-US" sz="2200" dirty="0" err="1">
                          <a:effectLst/>
                        </a:rPr>
                        <a:t>Đức</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indent="203200" algn="ctr">
                        <a:lnSpc>
                          <a:spcPct val="127000"/>
                        </a:lnSpc>
                        <a:spcAft>
                          <a:spcPts val="0"/>
                        </a:spcAft>
                      </a:pPr>
                      <a:r>
                        <a:rPr lang="en-US" sz="2200">
                          <a:effectLst/>
                        </a:rPr>
                        <a:t>Bra-xin</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indent="203200" algn="ctr">
                        <a:lnSpc>
                          <a:spcPct val="127000"/>
                        </a:lnSpc>
                        <a:spcAft>
                          <a:spcPts val="0"/>
                        </a:spcAft>
                      </a:pPr>
                      <a:r>
                        <a:rPr lang="en-US" sz="2200" dirty="0">
                          <a:effectLst/>
                        </a:rPr>
                        <a:t>In-</a:t>
                      </a:r>
                      <a:r>
                        <a:rPr lang="en-US" sz="2200" dirty="0" err="1">
                          <a:effectLst/>
                        </a:rPr>
                        <a:t>đô</a:t>
                      </a:r>
                      <a:r>
                        <a:rPr lang="en-US" sz="2200" dirty="0">
                          <a:effectLst/>
                        </a:rPr>
                        <a:t>-</a:t>
                      </a:r>
                      <a:r>
                        <a:rPr lang="en-US" sz="2200" dirty="0" err="1">
                          <a:effectLst/>
                        </a:rPr>
                        <a:t>nê</a:t>
                      </a:r>
                      <a:r>
                        <a:rPr lang="en-US" sz="2200" dirty="0">
                          <a:effectLst/>
                        </a:rPr>
                        <a:t>-xi-a</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738712873"/>
                  </a:ext>
                </a:extLst>
              </a:tr>
              <a:tr h="745217">
                <a:tc gridSpan="2">
                  <a:txBody>
                    <a:bodyPr/>
                    <a:lstStyle/>
                    <a:p>
                      <a:pPr marL="101600" indent="203200" algn="ctr">
                        <a:lnSpc>
                          <a:spcPct val="112000"/>
                        </a:lnSpc>
                        <a:spcAft>
                          <a:spcPts val="0"/>
                        </a:spcAft>
                      </a:pPr>
                      <a:r>
                        <a:rPr lang="vi-VN" sz="2200" dirty="0">
                          <a:effectLst/>
                        </a:rPr>
                        <a:t>T</a:t>
                      </a:r>
                      <a:r>
                        <a:rPr lang="en-US" sz="2200" dirty="0">
                          <a:effectLst/>
                        </a:rPr>
                        <a:t>ỉ</a:t>
                      </a:r>
                      <a:r>
                        <a:rPr lang="vi-VN" sz="2200" dirty="0">
                          <a:effectLst/>
                        </a:rPr>
                        <a:t> lệ gia tăng d</a:t>
                      </a:r>
                      <a:r>
                        <a:rPr lang="en-US" sz="2200" dirty="0">
                          <a:effectLst/>
                        </a:rPr>
                        <a:t>â</a:t>
                      </a:r>
                      <a:r>
                        <a:rPr lang="vi-VN" sz="2200" dirty="0">
                          <a:effectLst/>
                        </a:rPr>
                        <a:t>n số tự nhiên (%)</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indent="304800" algn="ctr" defTabSz="914400" rtl="0" eaLnBrk="1" latinLnBrk="0" hangingPunct="1">
                        <a:lnSpc>
                          <a:spcPct val="127000"/>
                        </a:lnSpc>
                        <a:spcAft>
                          <a:spcPts val="0"/>
                        </a:spcAft>
                      </a:pPr>
                      <a:r>
                        <a:rPr lang="en-US" sz="2200" kern="1200" dirty="0">
                          <a:solidFill>
                            <a:schemeClr val="dk1"/>
                          </a:solidFill>
                          <a:effectLst/>
                          <a:latin typeface="+mn-lt"/>
                          <a:ea typeface="+mn-ea"/>
                          <a:cs typeface="+mn-cs"/>
                        </a:rPr>
                        <a:t>0,2</a:t>
                      </a: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304800" algn="ctr" defTabSz="914400" rtl="0" eaLnBrk="1" latinLnBrk="0" hangingPunct="1">
                        <a:lnSpc>
                          <a:spcPct val="127000"/>
                        </a:lnSpc>
                        <a:spcAft>
                          <a:spcPts val="0"/>
                        </a:spcAft>
                      </a:pPr>
                      <a:r>
                        <a:rPr lang="en-US" sz="2200" kern="1200" dirty="0">
                          <a:solidFill>
                            <a:schemeClr val="dk1"/>
                          </a:solidFill>
                          <a:effectLst/>
                          <a:latin typeface="+mn-lt"/>
                          <a:ea typeface="+mn-ea"/>
                          <a:cs typeface="+mn-cs"/>
                        </a:rPr>
                        <a:t>-0,3</a:t>
                      </a: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304800" algn="ctr" defTabSz="914400" rtl="0" eaLnBrk="1" latinLnBrk="0" hangingPunct="1">
                        <a:lnSpc>
                          <a:spcPct val="127000"/>
                        </a:lnSpc>
                        <a:spcAft>
                          <a:spcPts val="0"/>
                        </a:spcAft>
                      </a:pPr>
                      <a:r>
                        <a:rPr lang="en-US" sz="2200" kern="1200" dirty="0">
                          <a:solidFill>
                            <a:schemeClr val="dk1"/>
                          </a:solidFill>
                          <a:effectLst/>
                          <a:latin typeface="+mn-lt"/>
                          <a:ea typeface="+mn-ea"/>
                          <a:cs typeface="+mn-cs"/>
                        </a:rPr>
                        <a:t>0,7</a:t>
                      </a: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304800" algn="ctr" defTabSz="914400" rtl="0" eaLnBrk="1" latinLnBrk="0" hangingPunct="1">
                        <a:lnSpc>
                          <a:spcPct val="127000"/>
                        </a:lnSpc>
                        <a:spcAft>
                          <a:spcPts val="0"/>
                        </a:spcAft>
                      </a:pPr>
                      <a:r>
                        <a:rPr lang="en-US" sz="2200" kern="1200">
                          <a:solidFill>
                            <a:schemeClr val="dk1"/>
                          </a:solidFill>
                          <a:effectLst/>
                          <a:latin typeface="+mn-lt"/>
                          <a:ea typeface="+mn-ea"/>
                          <a:cs typeface="+mn-cs"/>
                        </a:rPr>
                        <a:t>1,1</a:t>
                      </a: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553608"/>
                  </a:ext>
                </a:extLst>
              </a:tr>
              <a:tr h="618965">
                <a:tc rowSpan="3">
                  <a:txBody>
                    <a:bodyPr/>
                    <a:lstStyle/>
                    <a:p>
                      <a:pPr marL="101600" indent="203200">
                        <a:lnSpc>
                          <a:spcPct val="115000"/>
                        </a:lnSpc>
                        <a:spcAft>
                          <a:spcPts val="0"/>
                        </a:spcAft>
                      </a:pPr>
                      <a:r>
                        <a:rPr lang="en-US" sz="2200" dirty="0" err="1">
                          <a:effectLst/>
                        </a:rPr>
                        <a:t>Cơ</a:t>
                      </a:r>
                      <a:r>
                        <a:rPr lang="en-US" sz="2200" dirty="0">
                          <a:effectLst/>
                        </a:rPr>
                        <a:t> </a:t>
                      </a:r>
                      <a:r>
                        <a:rPr lang="en-US" sz="2200" dirty="0" err="1">
                          <a:effectLst/>
                        </a:rPr>
                        <a:t>cấu</a:t>
                      </a:r>
                      <a:r>
                        <a:rPr lang="en-US" sz="2200" dirty="0">
                          <a:effectLst/>
                        </a:rPr>
                        <a:t> </a:t>
                      </a:r>
                      <a:r>
                        <a:rPr lang="en-US" sz="2200" dirty="0" err="1">
                          <a:effectLst/>
                        </a:rPr>
                        <a:t>dân</a:t>
                      </a:r>
                      <a:r>
                        <a:rPr lang="en-US" sz="2200" dirty="0">
                          <a:effectLst/>
                        </a:rPr>
                        <a:t> </a:t>
                      </a:r>
                      <a:r>
                        <a:rPr lang="en-US" sz="2200" dirty="0" err="1">
                          <a:effectLst/>
                        </a:rPr>
                        <a:t>số</a:t>
                      </a:r>
                      <a:r>
                        <a:rPr lang="en-US" sz="2200" dirty="0">
                          <a:effectLst/>
                        </a:rPr>
                        <a:t> (%)</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88900">
                        <a:lnSpc>
                          <a:spcPct val="127000"/>
                        </a:lnSpc>
                        <a:spcAft>
                          <a:spcPts val="0"/>
                        </a:spcAft>
                      </a:pPr>
                      <a:r>
                        <a:rPr lang="en-US" sz="2200" dirty="0" err="1">
                          <a:effectLst/>
                        </a:rPr>
                        <a:t>Từ</a:t>
                      </a:r>
                      <a:r>
                        <a:rPr lang="en-US" sz="2200" dirty="0">
                          <a:effectLst/>
                        </a:rPr>
                        <a:t> 0 </a:t>
                      </a:r>
                      <a:r>
                        <a:rPr lang="en-US" sz="2200" dirty="0" err="1">
                          <a:effectLst/>
                        </a:rPr>
                        <a:t>đến</a:t>
                      </a:r>
                      <a:r>
                        <a:rPr lang="en-US" sz="2200" dirty="0">
                          <a:effectLst/>
                        </a:rPr>
                        <a:t> 14 </a:t>
                      </a:r>
                      <a:r>
                        <a:rPr lang="en-US" sz="2200" dirty="0" err="1">
                          <a:effectLst/>
                        </a:rPr>
                        <a:t>tuổi</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04800" algn="ctr">
                        <a:lnSpc>
                          <a:spcPct val="127000"/>
                        </a:lnSpc>
                        <a:spcAft>
                          <a:spcPts val="0"/>
                        </a:spcAft>
                      </a:pPr>
                      <a:r>
                        <a:rPr lang="en-US" sz="2200" dirty="0">
                          <a:effectLst/>
                        </a:rPr>
                        <a:t>15,8</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304800" algn="ctr" defTabSz="914400" rtl="0" eaLnBrk="1" latinLnBrk="0" hangingPunct="1">
                        <a:lnSpc>
                          <a:spcPct val="127000"/>
                        </a:lnSpc>
                        <a:spcAft>
                          <a:spcPts val="0"/>
                        </a:spcAft>
                      </a:pPr>
                      <a:r>
                        <a:rPr lang="en-US" sz="2200" kern="1200" dirty="0">
                          <a:solidFill>
                            <a:schemeClr val="dk1"/>
                          </a:solidFill>
                          <a:effectLst/>
                          <a:latin typeface="+mn-lt"/>
                          <a:ea typeface="+mn-ea"/>
                          <a:cs typeface="+mn-cs"/>
                        </a:rPr>
                        <a:t>14,0</a:t>
                      </a: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304800" algn="ctr" defTabSz="914400" rtl="0" eaLnBrk="1" latinLnBrk="0" hangingPunct="1">
                        <a:lnSpc>
                          <a:spcPct val="127000"/>
                        </a:lnSpc>
                        <a:spcAft>
                          <a:spcPts val="0"/>
                        </a:spcAft>
                      </a:pPr>
                      <a:r>
                        <a:rPr lang="en-US" sz="2200" kern="1200" dirty="0">
                          <a:solidFill>
                            <a:schemeClr val="dk1"/>
                          </a:solidFill>
                          <a:effectLst/>
                          <a:latin typeface="+mn-lt"/>
                          <a:ea typeface="+mn-ea"/>
                          <a:cs typeface="+mn-cs"/>
                        </a:rPr>
                        <a:t>21,0</a:t>
                      </a: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304800" algn="ctr" defTabSz="914400" rtl="0" eaLnBrk="1" latinLnBrk="0" hangingPunct="1">
                        <a:lnSpc>
                          <a:spcPct val="127000"/>
                        </a:lnSpc>
                        <a:spcAft>
                          <a:spcPts val="0"/>
                        </a:spcAft>
                      </a:pPr>
                      <a:r>
                        <a:rPr lang="en-US" sz="2200" kern="1200" dirty="0">
                          <a:solidFill>
                            <a:schemeClr val="dk1"/>
                          </a:solidFill>
                          <a:effectLst/>
                          <a:latin typeface="+mn-lt"/>
                          <a:ea typeface="+mn-ea"/>
                          <a:cs typeface="+mn-cs"/>
                        </a:rPr>
                        <a:t>25,9</a:t>
                      </a: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93042"/>
                  </a:ext>
                </a:extLst>
              </a:tr>
              <a:tr h="618965">
                <a:tc vMerge="1">
                  <a:txBody>
                    <a:bodyPr/>
                    <a:lstStyle/>
                    <a:p>
                      <a:endParaRPr lang="en-US"/>
                    </a:p>
                  </a:txBody>
                  <a:tcPr/>
                </a:tc>
                <a:tc>
                  <a:txBody>
                    <a:bodyPr/>
                    <a:lstStyle/>
                    <a:p>
                      <a:pPr indent="88900">
                        <a:lnSpc>
                          <a:spcPct val="127000"/>
                        </a:lnSpc>
                        <a:spcAft>
                          <a:spcPts val="0"/>
                        </a:spcAft>
                      </a:pPr>
                      <a:r>
                        <a:rPr lang="en-US" sz="2200" dirty="0" err="1">
                          <a:effectLst/>
                        </a:rPr>
                        <a:t>Từ</a:t>
                      </a:r>
                      <a:r>
                        <a:rPr lang="en-US" sz="2200" dirty="0">
                          <a:effectLst/>
                        </a:rPr>
                        <a:t> 15 </a:t>
                      </a:r>
                      <a:r>
                        <a:rPr lang="en-US" sz="2200" dirty="0" err="1">
                          <a:effectLst/>
                        </a:rPr>
                        <a:t>đến</a:t>
                      </a:r>
                      <a:r>
                        <a:rPr lang="en-US" sz="2200" dirty="0">
                          <a:effectLst/>
                        </a:rPr>
                        <a:t> 64 </a:t>
                      </a:r>
                      <a:r>
                        <a:rPr lang="en-US" sz="2200" dirty="0" err="1">
                          <a:effectLst/>
                        </a:rPr>
                        <a:t>tuổi</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04800" algn="ctr">
                        <a:lnSpc>
                          <a:spcPct val="127000"/>
                        </a:lnSpc>
                        <a:spcAft>
                          <a:spcPts val="0"/>
                        </a:spcAft>
                      </a:pPr>
                      <a:r>
                        <a:rPr lang="en-US" sz="2200">
                          <a:effectLst/>
                        </a:rPr>
                        <a:t>66,1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304800" algn="ctr" defTabSz="914400" rtl="0" eaLnBrk="1" latinLnBrk="0" hangingPunct="1">
                        <a:lnSpc>
                          <a:spcPct val="127000"/>
                        </a:lnSpc>
                        <a:spcAft>
                          <a:spcPts val="0"/>
                        </a:spcAft>
                      </a:pPr>
                      <a:r>
                        <a:rPr lang="en-US" sz="2200" kern="1200" dirty="0">
                          <a:solidFill>
                            <a:schemeClr val="dk1"/>
                          </a:solidFill>
                          <a:effectLst/>
                          <a:latin typeface="+mn-lt"/>
                          <a:ea typeface="+mn-ea"/>
                          <a:cs typeface="+mn-cs"/>
                        </a:rPr>
                        <a:t>64,0</a:t>
                      </a: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304800" algn="ctr" defTabSz="914400" rtl="0" eaLnBrk="1" latinLnBrk="0" hangingPunct="1">
                        <a:lnSpc>
                          <a:spcPct val="127000"/>
                        </a:lnSpc>
                        <a:spcAft>
                          <a:spcPts val="0"/>
                        </a:spcAft>
                      </a:pPr>
                      <a:r>
                        <a:rPr lang="en-US" sz="2200" kern="1200" dirty="0">
                          <a:solidFill>
                            <a:schemeClr val="dk1"/>
                          </a:solidFill>
                          <a:effectLst/>
                          <a:latin typeface="+mn-lt"/>
                          <a:ea typeface="+mn-ea"/>
                          <a:cs typeface="+mn-cs"/>
                        </a:rPr>
                        <a:t>70,0</a:t>
                      </a: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304800" algn="ctr" defTabSz="914400" rtl="0" eaLnBrk="1" latinLnBrk="0" hangingPunct="1">
                        <a:lnSpc>
                          <a:spcPct val="127000"/>
                        </a:lnSpc>
                        <a:spcAft>
                          <a:spcPts val="0"/>
                        </a:spcAft>
                      </a:pPr>
                      <a:r>
                        <a:rPr lang="en-US" sz="2200" kern="1200" dirty="0">
                          <a:solidFill>
                            <a:schemeClr val="dk1"/>
                          </a:solidFill>
                          <a:effectLst/>
                          <a:latin typeface="+mn-lt"/>
                          <a:ea typeface="+mn-ea"/>
                          <a:cs typeface="+mn-cs"/>
                        </a:rPr>
                        <a:t>67,8</a:t>
                      </a: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6568635"/>
                  </a:ext>
                </a:extLst>
              </a:tr>
              <a:tr h="618965">
                <a:tc vMerge="1">
                  <a:txBody>
                    <a:bodyPr/>
                    <a:lstStyle/>
                    <a:p>
                      <a:endParaRPr lang="en-US"/>
                    </a:p>
                  </a:txBody>
                  <a:tcPr/>
                </a:tc>
                <a:tc>
                  <a:txBody>
                    <a:bodyPr/>
                    <a:lstStyle/>
                    <a:p>
                      <a:pPr indent="88900">
                        <a:lnSpc>
                          <a:spcPct val="127000"/>
                        </a:lnSpc>
                        <a:spcAft>
                          <a:spcPts val="0"/>
                        </a:spcAft>
                      </a:pPr>
                      <a:r>
                        <a:rPr lang="en-US" sz="2200" dirty="0" err="1">
                          <a:effectLst/>
                        </a:rPr>
                        <a:t>Từ</a:t>
                      </a:r>
                      <a:r>
                        <a:rPr lang="en-US" sz="2200" dirty="0">
                          <a:effectLst/>
                        </a:rPr>
                        <a:t> 65 </a:t>
                      </a:r>
                      <a:r>
                        <a:rPr lang="en-US" sz="2200" dirty="0" err="1">
                          <a:effectLst/>
                        </a:rPr>
                        <a:t>tuổi</a:t>
                      </a:r>
                      <a:r>
                        <a:rPr lang="en-US" sz="2200" dirty="0">
                          <a:effectLst/>
                        </a:rPr>
                        <a:t> </a:t>
                      </a:r>
                      <a:r>
                        <a:rPr lang="en-US" sz="2200" dirty="0" err="1">
                          <a:effectLst/>
                        </a:rPr>
                        <a:t>trớ</a:t>
                      </a:r>
                      <a:r>
                        <a:rPr lang="en-US" sz="2200" dirty="0">
                          <a:effectLst/>
                        </a:rPr>
                        <a:t> </a:t>
                      </a:r>
                      <a:r>
                        <a:rPr lang="en-US" sz="2200" dirty="0" err="1">
                          <a:effectLst/>
                        </a:rPr>
                        <a:t>lên</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04800" algn="ctr">
                        <a:lnSpc>
                          <a:spcPct val="127000"/>
                        </a:lnSpc>
                        <a:spcAft>
                          <a:spcPts val="0"/>
                        </a:spcAft>
                      </a:pPr>
                      <a:r>
                        <a:rPr lang="en-US" sz="2200">
                          <a:effectLst/>
                        </a:rPr>
                        <a:t>18,1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304800" algn="ctr" defTabSz="914400" rtl="0" eaLnBrk="1" latinLnBrk="0" hangingPunct="1">
                        <a:lnSpc>
                          <a:spcPct val="127000"/>
                        </a:lnSpc>
                        <a:spcAft>
                          <a:spcPts val="0"/>
                        </a:spcAft>
                      </a:pPr>
                      <a:r>
                        <a:rPr lang="en-US" sz="2200" kern="1200">
                          <a:solidFill>
                            <a:schemeClr val="dk1"/>
                          </a:solidFill>
                          <a:effectLst/>
                          <a:latin typeface="+mn-lt"/>
                          <a:ea typeface="+mn-ea"/>
                          <a:cs typeface="+mn-cs"/>
                        </a:rPr>
                        <a:t>22,0</a:t>
                      </a: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304800" algn="ctr" defTabSz="914400" rtl="0" eaLnBrk="1" latinLnBrk="0" hangingPunct="1">
                        <a:lnSpc>
                          <a:spcPct val="127000"/>
                        </a:lnSpc>
                        <a:spcAft>
                          <a:spcPts val="0"/>
                        </a:spcAft>
                      </a:pPr>
                      <a:r>
                        <a:rPr lang="en-US" sz="2200" kern="1200" dirty="0">
                          <a:solidFill>
                            <a:schemeClr val="dk1"/>
                          </a:solidFill>
                          <a:effectLst/>
                          <a:latin typeface="+mn-lt"/>
                          <a:ea typeface="+mn-ea"/>
                          <a:cs typeface="+mn-cs"/>
                        </a:rPr>
                        <a:t>9,0</a:t>
                      </a: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304800" algn="ctr" defTabSz="914400" rtl="0" eaLnBrk="1" latinLnBrk="0" hangingPunct="1">
                        <a:lnSpc>
                          <a:spcPct val="127000"/>
                        </a:lnSpc>
                        <a:spcAft>
                          <a:spcPts val="0"/>
                        </a:spcAft>
                      </a:pPr>
                      <a:r>
                        <a:rPr lang="en-US" sz="2200" kern="1200" dirty="0">
                          <a:solidFill>
                            <a:schemeClr val="dk1"/>
                          </a:solidFill>
                          <a:effectLst/>
                          <a:latin typeface="+mn-lt"/>
                          <a:ea typeface="+mn-ea"/>
                          <a:cs typeface="+mn-cs"/>
                        </a:rPr>
                        <a:t>6,3</a:t>
                      </a: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584294"/>
                  </a:ext>
                </a:extLst>
              </a:tr>
              <a:tr h="401023">
                <a:tc gridSpan="2">
                  <a:txBody>
                    <a:bodyPr/>
                    <a:lstStyle/>
                    <a:p>
                      <a:pPr indent="101600">
                        <a:lnSpc>
                          <a:spcPct val="127000"/>
                        </a:lnSpc>
                        <a:spcAft>
                          <a:spcPts val="0"/>
                        </a:spcAft>
                      </a:pPr>
                      <a:r>
                        <a:rPr lang="en-US" sz="2200" dirty="0" err="1">
                          <a:effectLst/>
                        </a:rPr>
                        <a:t>Tuổi</a:t>
                      </a:r>
                      <a:r>
                        <a:rPr lang="en-US" sz="2200" dirty="0">
                          <a:effectLst/>
                        </a:rPr>
                        <a:t> </a:t>
                      </a:r>
                      <a:r>
                        <a:rPr lang="en-US" sz="2200" dirty="0" err="1">
                          <a:effectLst/>
                        </a:rPr>
                        <a:t>thọ</a:t>
                      </a:r>
                      <a:r>
                        <a:rPr lang="en-US" sz="2200" dirty="0">
                          <a:effectLst/>
                        </a:rPr>
                        <a:t> </a:t>
                      </a:r>
                      <a:r>
                        <a:rPr lang="en-US" sz="2200" dirty="0" err="1">
                          <a:effectLst/>
                        </a:rPr>
                        <a:t>trung</a:t>
                      </a:r>
                      <a:r>
                        <a:rPr lang="en-US" sz="2200" dirty="0">
                          <a:effectLst/>
                        </a:rPr>
                        <a:t> </a:t>
                      </a:r>
                      <a:r>
                        <a:rPr lang="en-US" sz="2200" dirty="0" err="1">
                          <a:effectLst/>
                        </a:rPr>
                        <a:t>bình</a:t>
                      </a:r>
                      <a:r>
                        <a:rPr lang="en-US" sz="2200" dirty="0">
                          <a:effectLst/>
                        </a:rPr>
                        <a:t> (</a:t>
                      </a:r>
                      <a:r>
                        <a:rPr lang="en-US" sz="2200" dirty="0" err="1">
                          <a:effectLst/>
                        </a:rPr>
                        <a:t>năm</a:t>
                      </a:r>
                      <a:r>
                        <a:rPr lang="en-US" sz="2200" dirty="0">
                          <a:effectLst/>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indent="304800" algn="ctr">
                        <a:lnSpc>
                          <a:spcPct val="127000"/>
                        </a:lnSpc>
                        <a:spcAft>
                          <a:spcPts val="0"/>
                        </a:spcAft>
                      </a:pPr>
                      <a:r>
                        <a:rPr lang="en-US" sz="2200" dirty="0">
                          <a:effectLst/>
                        </a:rPr>
                        <a:t>81,7</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304800" algn="ctr" defTabSz="914400" rtl="0" eaLnBrk="1" latinLnBrk="0" hangingPunct="1">
                        <a:lnSpc>
                          <a:spcPct val="127000"/>
                        </a:lnSpc>
                        <a:spcAft>
                          <a:spcPts val="0"/>
                        </a:spcAft>
                      </a:pPr>
                      <a:r>
                        <a:rPr lang="en-US" sz="2200" kern="1200">
                          <a:solidFill>
                            <a:schemeClr val="dk1"/>
                          </a:solidFill>
                          <a:effectLst/>
                          <a:latin typeface="+mn-lt"/>
                          <a:ea typeface="+mn-ea"/>
                          <a:cs typeface="+mn-cs"/>
                        </a:rPr>
                        <a:t>80,9</a:t>
                      </a: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304800" algn="ctr" defTabSz="914400" rtl="0" eaLnBrk="1" latinLnBrk="0" hangingPunct="1">
                        <a:lnSpc>
                          <a:spcPct val="127000"/>
                        </a:lnSpc>
                        <a:spcAft>
                          <a:spcPts val="0"/>
                        </a:spcAft>
                      </a:pPr>
                      <a:r>
                        <a:rPr lang="en-US" sz="2200" kern="1200">
                          <a:solidFill>
                            <a:schemeClr val="dk1"/>
                          </a:solidFill>
                          <a:effectLst/>
                          <a:latin typeface="+mn-lt"/>
                          <a:ea typeface="+mn-ea"/>
                          <a:cs typeface="+mn-cs"/>
                        </a:rPr>
                        <a:t>76,1</a:t>
                      </a: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304800" algn="ctr" defTabSz="914400" rtl="0" eaLnBrk="1" latinLnBrk="0" hangingPunct="1">
                        <a:lnSpc>
                          <a:spcPct val="127000"/>
                        </a:lnSpc>
                        <a:spcAft>
                          <a:spcPts val="0"/>
                        </a:spcAft>
                      </a:pPr>
                      <a:r>
                        <a:rPr lang="en-US" sz="2200" kern="1200" dirty="0">
                          <a:solidFill>
                            <a:schemeClr val="dk1"/>
                          </a:solidFill>
                          <a:effectLst/>
                          <a:latin typeface="+mn-lt"/>
                          <a:ea typeface="+mn-ea"/>
                          <a:cs typeface="+mn-cs"/>
                        </a:rPr>
                        <a:t>71,9</a:t>
                      </a: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0074016"/>
                  </a:ext>
                </a:extLst>
              </a:tr>
              <a:tr h="745217">
                <a:tc gridSpan="2">
                  <a:txBody>
                    <a:bodyPr/>
                    <a:lstStyle/>
                    <a:p>
                      <a:pPr marL="101600" indent="203200">
                        <a:lnSpc>
                          <a:spcPct val="112000"/>
                        </a:lnSpc>
                        <a:spcAft>
                          <a:spcPts val="0"/>
                        </a:spcAft>
                      </a:pPr>
                      <a:r>
                        <a:rPr lang="vi-VN" sz="2200" dirty="0">
                          <a:effectLst/>
                        </a:rPr>
                        <a:t>Số năm đi học trung b</a:t>
                      </a:r>
                      <a:r>
                        <a:rPr lang="en-US" sz="2200" dirty="0">
                          <a:effectLst/>
                        </a:rPr>
                        <a:t>ì</a:t>
                      </a:r>
                      <a:r>
                        <a:rPr lang="vi-VN" sz="2200" dirty="0">
                          <a:effectLst/>
                        </a:rPr>
                        <a:t>nh cua người từ 25 tuổi tr</a:t>
                      </a:r>
                      <a:r>
                        <a:rPr lang="en-US" sz="2200" dirty="0">
                          <a:effectLst/>
                        </a:rPr>
                        <a:t>ở</a:t>
                      </a:r>
                      <a:r>
                        <a:rPr lang="vi-VN" sz="2200" dirty="0">
                          <a:effectLst/>
                        </a:rPr>
                        <a:t> l</a:t>
                      </a:r>
                      <a:r>
                        <a:rPr lang="en-US" sz="2200" dirty="0">
                          <a:effectLst/>
                        </a:rPr>
                        <a:t>ê</a:t>
                      </a:r>
                      <a:r>
                        <a:rPr lang="vi-VN" sz="2200" dirty="0">
                          <a:effectLst/>
                        </a:rPr>
                        <a:t>n (năm)</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indent="304800" algn="ctr">
                        <a:lnSpc>
                          <a:spcPct val="127000"/>
                        </a:lnSpc>
                        <a:spcAft>
                          <a:spcPts val="0"/>
                        </a:spcAft>
                      </a:pPr>
                      <a:r>
                        <a:rPr lang="en-US" sz="2200">
                          <a:effectLst/>
                        </a:rPr>
                        <a:t>13,8</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304800" algn="ctr" defTabSz="914400" rtl="0" eaLnBrk="1" latinLnBrk="0" hangingPunct="1">
                        <a:lnSpc>
                          <a:spcPct val="127000"/>
                        </a:lnSpc>
                        <a:spcAft>
                          <a:spcPts val="0"/>
                        </a:spcAft>
                      </a:pPr>
                      <a:r>
                        <a:rPr lang="en-US" sz="2200" kern="1200">
                          <a:solidFill>
                            <a:schemeClr val="dk1"/>
                          </a:solidFill>
                          <a:effectLst/>
                          <a:latin typeface="+mn-lt"/>
                          <a:ea typeface="+mn-ea"/>
                          <a:cs typeface="+mn-cs"/>
                        </a:rPr>
                        <a:t>14,1</a:t>
                      </a: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304800" algn="ctr" defTabSz="914400" rtl="0" eaLnBrk="1" latinLnBrk="0" hangingPunct="1">
                        <a:lnSpc>
                          <a:spcPct val="127000"/>
                        </a:lnSpc>
                        <a:spcAft>
                          <a:spcPts val="0"/>
                        </a:spcAft>
                      </a:pPr>
                      <a:r>
                        <a:rPr lang="en-US" sz="2200" kern="1200">
                          <a:solidFill>
                            <a:schemeClr val="dk1"/>
                          </a:solidFill>
                          <a:effectLst/>
                          <a:latin typeface="+mn-lt"/>
                          <a:ea typeface="+mn-ea"/>
                          <a:cs typeface="+mn-cs"/>
                        </a:rPr>
                        <a:t>8,1 </a:t>
                      </a: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304800" algn="ctr" defTabSz="914400" rtl="0" eaLnBrk="1" latinLnBrk="0" hangingPunct="1">
                        <a:lnSpc>
                          <a:spcPct val="127000"/>
                        </a:lnSpc>
                        <a:spcAft>
                          <a:spcPts val="0"/>
                        </a:spcAft>
                      </a:pPr>
                      <a:r>
                        <a:rPr lang="en-US" sz="2200" kern="1200" dirty="0">
                          <a:solidFill>
                            <a:schemeClr val="dk1"/>
                          </a:solidFill>
                          <a:effectLst/>
                          <a:latin typeface="+mn-lt"/>
                          <a:ea typeface="+mn-ea"/>
                          <a:cs typeface="+mn-cs"/>
                        </a:rPr>
                        <a:t>8,6</a:t>
                      </a: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810334"/>
                  </a:ext>
                </a:extLst>
              </a:tr>
              <a:tr h="401023">
                <a:tc gridSpan="2">
                  <a:txBody>
                    <a:bodyPr/>
                    <a:lstStyle/>
                    <a:p>
                      <a:pPr indent="101600">
                        <a:lnSpc>
                          <a:spcPct val="127000"/>
                        </a:lnSpc>
                        <a:spcAft>
                          <a:spcPts val="0"/>
                        </a:spcAft>
                      </a:pPr>
                      <a:r>
                        <a:rPr lang="vi-VN" sz="2200" dirty="0">
                          <a:effectLst/>
                        </a:rPr>
                        <a:t>T</a:t>
                      </a:r>
                      <a:r>
                        <a:rPr lang="en-US" sz="2200" dirty="0">
                          <a:effectLst/>
                        </a:rPr>
                        <a:t>ỉ</a:t>
                      </a:r>
                      <a:r>
                        <a:rPr lang="vi-VN" sz="2200" dirty="0">
                          <a:effectLst/>
                        </a:rPr>
                        <a:t> lệ dân thành thị (%)</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indent="304800" algn="ctr">
                        <a:lnSpc>
                          <a:spcPct val="127000"/>
                        </a:lnSpc>
                        <a:spcAft>
                          <a:spcPts val="0"/>
                        </a:spcAft>
                      </a:pPr>
                      <a:r>
                        <a:rPr lang="en-US" sz="2200">
                          <a:effectLst/>
                        </a:rPr>
                        <a:t>81,6</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304800" algn="ctr" defTabSz="914400" rtl="0" eaLnBrk="1" latinLnBrk="0" hangingPunct="1">
                        <a:lnSpc>
                          <a:spcPct val="127000"/>
                        </a:lnSpc>
                        <a:spcAft>
                          <a:spcPts val="0"/>
                        </a:spcAft>
                      </a:pPr>
                      <a:r>
                        <a:rPr lang="en-US" sz="2200" kern="1200">
                          <a:solidFill>
                            <a:schemeClr val="dk1"/>
                          </a:solidFill>
                          <a:effectLst/>
                          <a:latin typeface="+mn-lt"/>
                          <a:ea typeface="+mn-ea"/>
                          <a:cs typeface="+mn-cs"/>
                        </a:rPr>
                        <a:t>77,5</a:t>
                      </a: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304800" algn="ctr" defTabSz="914400" rtl="0" eaLnBrk="1" latinLnBrk="0" hangingPunct="1">
                        <a:lnSpc>
                          <a:spcPct val="127000"/>
                        </a:lnSpc>
                        <a:spcAft>
                          <a:spcPts val="0"/>
                        </a:spcAft>
                      </a:pPr>
                      <a:r>
                        <a:rPr lang="en-US" sz="2200" kern="1200">
                          <a:solidFill>
                            <a:schemeClr val="dk1"/>
                          </a:solidFill>
                          <a:effectLst/>
                          <a:latin typeface="+mn-lt"/>
                          <a:ea typeface="+mn-ea"/>
                          <a:cs typeface="+mn-cs"/>
                        </a:rPr>
                        <a:t>87,1</a:t>
                      </a: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304800" algn="ctr" defTabSz="914400" rtl="0" eaLnBrk="1" latinLnBrk="0" hangingPunct="1">
                        <a:lnSpc>
                          <a:spcPct val="127000"/>
                        </a:lnSpc>
                        <a:spcAft>
                          <a:spcPts val="0"/>
                        </a:spcAft>
                      </a:pPr>
                      <a:r>
                        <a:rPr lang="en-US" sz="2200" kern="1200" dirty="0">
                          <a:solidFill>
                            <a:schemeClr val="dk1"/>
                          </a:solidFill>
                          <a:effectLst/>
                          <a:latin typeface="+mn-lt"/>
                          <a:ea typeface="+mn-ea"/>
                          <a:cs typeface="+mn-cs"/>
                        </a:rPr>
                        <a:t>56,6</a:t>
                      </a:r>
                    </a:p>
                  </a:txBody>
                  <a:tcPr marL="4803" marR="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934833"/>
                  </a:ext>
                </a:extLst>
              </a:tr>
            </a:tbl>
          </a:graphicData>
        </a:graphic>
      </p:graphicFrame>
      <p:sp>
        <p:nvSpPr>
          <p:cNvPr id="6" name="Rectangle 5"/>
          <p:cNvSpPr/>
          <p:nvPr/>
        </p:nvSpPr>
        <p:spPr>
          <a:xfrm>
            <a:off x="235059" y="406542"/>
            <a:ext cx="11721882" cy="523220"/>
          </a:xfrm>
          <a:prstGeom prst="rect">
            <a:avLst/>
          </a:prstGeom>
        </p:spPr>
        <p:txBody>
          <a:bodyPr wrap="square">
            <a:spAutoFit/>
          </a:bodyPr>
          <a:lstStyle/>
          <a:p>
            <a:pPr algn="ctr"/>
            <a:r>
              <a:rPr lang="en-US" sz="2800" dirty="0" err="1">
                <a:solidFill>
                  <a:srgbClr val="C00000"/>
                </a:solidFill>
              </a:rPr>
              <a:t>Nhận</a:t>
            </a:r>
            <a:r>
              <a:rPr lang="en-US" sz="2800" dirty="0">
                <a:solidFill>
                  <a:srgbClr val="C00000"/>
                </a:solidFill>
              </a:rPr>
              <a:t> </a:t>
            </a:r>
            <a:r>
              <a:rPr lang="en-US" sz="2800" dirty="0" err="1">
                <a:solidFill>
                  <a:srgbClr val="C00000"/>
                </a:solidFill>
              </a:rPr>
              <a:t>xét</a:t>
            </a:r>
            <a:r>
              <a:rPr lang="en-US" sz="2800" dirty="0">
                <a:solidFill>
                  <a:srgbClr val="C00000"/>
                </a:solidFill>
              </a:rPr>
              <a:t> b</a:t>
            </a:r>
            <a:r>
              <a:rPr lang="vi-VN" sz="2800" dirty="0">
                <a:solidFill>
                  <a:srgbClr val="C00000"/>
                </a:solidFill>
              </a:rPr>
              <a:t>ảng 1.3. Một s</a:t>
            </a:r>
            <a:r>
              <a:rPr lang="en-US" sz="2800" dirty="0">
                <a:solidFill>
                  <a:srgbClr val="C00000"/>
                </a:solidFill>
              </a:rPr>
              <a:t>ố</a:t>
            </a:r>
            <a:r>
              <a:rPr lang="vi-VN" sz="2800" dirty="0">
                <a:solidFill>
                  <a:srgbClr val="C00000"/>
                </a:solidFill>
              </a:rPr>
              <a:t> ch</a:t>
            </a:r>
            <a:r>
              <a:rPr lang="en-US" sz="2800" dirty="0">
                <a:solidFill>
                  <a:srgbClr val="C00000"/>
                </a:solidFill>
              </a:rPr>
              <a:t>ỉ</a:t>
            </a:r>
            <a:r>
              <a:rPr lang="vi-VN" sz="2800" dirty="0">
                <a:solidFill>
                  <a:srgbClr val="C00000"/>
                </a:solidFill>
              </a:rPr>
              <a:t> tiêu v</a:t>
            </a:r>
            <a:r>
              <a:rPr lang="en-US" sz="2800" dirty="0">
                <a:solidFill>
                  <a:srgbClr val="C00000"/>
                </a:solidFill>
              </a:rPr>
              <a:t>ề</a:t>
            </a:r>
            <a:r>
              <a:rPr lang="vi-VN" sz="2800" dirty="0">
                <a:solidFill>
                  <a:srgbClr val="C00000"/>
                </a:solidFill>
              </a:rPr>
              <a:t> xã hội của một s</a:t>
            </a:r>
            <a:r>
              <a:rPr lang="en-US" sz="2800" dirty="0">
                <a:solidFill>
                  <a:srgbClr val="C00000"/>
                </a:solidFill>
              </a:rPr>
              <a:t>ố</a:t>
            </a:r>
            <a:r>
              <a:rPr lang="vi-VN" sz="2800" dirty="0">
                <a:solidFill>
                  <a:srgbClr val="C00000"/>
                </a:solidFill>
              </a:rPr>
              <a:t> nước năm 2020</a:t>
            </a:r>
            <a:endParaRPr lang="en-US" sz="2800" dirty="0">
              <a:solidFill>
                <a:srgbClr val="C00000"/>
              </a:solidFill>
            </a:endParaRPr>
          </a:p>
        </p:txBody>
      </p:sp>
    </p:spTree>
    <p:extLst>
      <p:ext uri="{BB962C8B-B14F-4D97-AF65-F5344CB8AC3E}">
        <p14:creationId xmlns:p14="http://schemas.microsoft.com/office/powerpoint/2010/main" val="30272709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6432"/>
            <a:ext cx="9144000" cy="643375"/>
          </a:xfrm>
        </p:spPr>
        <p:txBody>
          <a:bodyPr>
            <a:normAutofit fontScale="90000"/>
          </a:bodyPr>
          <a:lstStyle/>
          <a:p>
            <a:r>
              <a:rPr lang="en-US" sz="4800" dirty="0" err="1">
                <a:solidFill>
                  <a:srgbClr val="C00000"/>
                </a:solidFill>
              </a:rPr>
              <a:t>hoàn</a:t>
            </a:r>
            <a:r>
              <a:rPr lang="en-US" sz="4800" dirty="0">
                <a:solidFill>
                  <a:srgbClr val="C00000"/>
                </a:solidFill>
              </a:rPr>
              <a:t> </a:t>
            </a:r>
            <a:r>
              <a:rPr lang="en-US" sz="4800" dirty="0" err="1">
                <a:solidFill>
                  <a:srgbClr val="C00000"/>
                </a:solidFill>
              </a:rPr>
              <a:t>thành</a:t>
            </a:r>
            <a:r>
              <a:rPr lang="en-US" sz="4800" dirty="0">
                <a:solidFill>
                  <a:srgbClr val="C00000"/>
                </a:solidFill>
              </a:rPr>
              <a:t> </a:t>
            </a:r>
            <a:r>
              <a:rPr lang="en-US" sz="4800" dirty="0" err="1">
                <a:solidFill>
                  <a:srgbClr val="C00000"/>
                </a:solidFill>
              </a:rPr>
              <a:t>bảng</a:t>
            </a:r>
            <a:r>
              <a:rPr lang="en-US" sz="4800" dirty="0">
                <a:solidFill>
                  <a:srgbClr val="C00000"/>
                </a:solidFill>
              </a:rPr>
              <a:t> </a:t>
            </a:r>
            <a:r>
              <a:rPr lang="en-US" sz="4800" dirty="0" err="1">
                <a:solidFill>
                  <a:srgbClr val="C00000"/>
                </a:solidFill>
              </a:rPr>
              <a:t>thông</a:t>
            </a:r>
            <a:r>
              <a:rPr lang="en-US" sz="4800" dirty="0">
                <a:solidFill>
                  <a:srgbClr val="C00000"/>
                </a:solidFill>
              </a:rPr>
              <a:t> tin </a:t>
            </a:r>
          </a:p>
        </p:txBody>
      </p:sp>
      <p:graphicFrame>
        <p:nvGraphicFramePr>
          <p:cNvPr id="5" name="Table 4"/>
          <p:cNvGraphicFramePr>
            <a:graphicFrameLocks noGrp="1"/>
          </p:cNvGraphicFramePr>
          <p:nvPr>
            <p:extLst>
              <p:ext uri="{D42A27DB-BD31-4B8C-83A1-F6EECF244321}">
                <p14:modId xmlns:p14="http://schemas.microsoft.com/office/powerpoint/2010/main" val="3348009627"/>
              </p:ext>
            </p:extLst>
          </p:nvPr>
        </p:nvGraphicFramePr>
        <p:xfrm>
          <a:off x="132750" y="782364"/>
          <a:ext cx="11934497" cy="6396877"/>
        </p:xfrm>
        <a:graphic>
          <a:graphicData uri="http://schemas.openxmlformats.org/drawingml/2006/table">
            <a:tbl>
              <a:tblPr firstRow="1" firstCol="1" bandRow="1">
                <a:tableStyleId>{5C22544A-7EE6-4342-B048-85BDC9FD1C3A}</a:tableStyleId>
              </a:tblPr>
              <a:tblGrid>
                <a:gridCol w="851338">
                  <a:extLst>
                    <a:ext uri="{9D8B030D-6E8A-4147-A177-3AD203B41FA5}">
                      <a16:colId xmlns:a16="http://schemas.microsoft.com/office/drawing/2014/main" val="2016217933"/>
                    </a:ext>
                  </a:extLst>
                </a:gridCol>
                <a:gridCol w="2455798">
                  <a:extLst>
                    <a:ext uri="{9D8B030D-6E8A-4147-A177-3AD203B41FA5}">
                      <a16:colId xmlns:a16="http://schemas.microsoft.com/office/drawing/2014/main" val="4169680976"/>
                    </a:ext>
                  </a:extLst>
                </a:gridCol>
                <a:gridCol w="3341914">
                  <a:extLst>
                    <a:ext uri="{9D8B030D-6E8A-4147-A177-3AD203B41FA5}">
                      <a16:colId xmlns:a16="http://schemas.microsoft.com/office/drawing/2014/main" val="1375965441"/>
                    </a:ext>
                  </a:extLst>
                </a:gridCol>
                <a:gridCol w="5285447">
                  <a:extLst>
                    <a:ext uri="{9D8B030D-6E8A-4147-A177-3AD203B41FA5}">
                      <a16:colId xmlns:a16="http://schemas.microsoft.com/office/drawing/2014/main" val="3003184155"/>
                    </a:ext>
                  </a:extLst>
                </a:gridCol>
              </a:tblGrid>
              <a:tr h="582244">
                <a:tc gridSpan="2">
                  <a:txBody>
                    <a:bodyPr/>
                    <a:lstStyle/>
                    <a:p>
                      <a:pPr algn="ctr">
                        <a:lnSpc>
                          <a:spcPct val="115000"/>
                        </a:lnSpc>
                        <a:spcAft>
                          <a:spcPts val="0"/>
                        </a:spcAft>
                      </a:pPr>
                      <a:r>
                        <a:rPr lang="en-US" sz="2400">
                          <a:effectLst/>
                        </a:rPr>
                        <a:t>Tiêu chí</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algn="ctr">
                        <a:lnSpc>
                          <a:spcPct val="115000"/>
                        </a:lnSpc>
                        <a:spcAft>
                          <a:spcPts val="0"/>
                        </a:spcAft>
                      </a:pPr>
                      <a:r>
                        <a:rPr lang="en-US" sz="2400">
                          <a:effectLst/>
                        </a:rPr>
                        <a:t>Nhóm nước phát triển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rPr>
                        <a:t>Nhóm nước đang phát triển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610002"/>
                  </a:ext>
                </a:extLst>
              </a:tr>
              <a:tr h="1660461">
                <a:tc rowSpan="3">
                  <a:txBody>
                    <a:bodyPr/>
                    <a:lstStyle/>
                    <a:p>
                      <a:pPr algn="ctr">
                        <a:lnSpc>
                          <a:spcPct val="115000"/>
                        </a:lnSpc>
                        <a:spcAft>
                          <a:spcPts val="0"/>
                        </a:spcAft>
                      </a:pPr>
                      <a:r>
                        <a:rPr lang="en-US" sz="2400" dirty="0" err="1">
                          <a:effectLst/>
                        </a:rPr>
                        <a:t>Xã</a:t>
                      </a:r>
                      <a:r>
                        <a:rPr lang="en-US" sz="2400" dirty="0">
                          <a:effectLst/>
                        </a:rPr>
                        <a:t> </a:t>
                      </a:r>
                      <a:r>
                        <a:rPr lang="en-US" sz="2400" dirty="0" err="1">
                          <a:effectLst/>
                        </a:rPr>
                        <a:t>hội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2400" dirty="0" err="1">
                          <a:solidFill>
                            <a:srgbClr val="C00000"/>
                          </a:solidFill>
                          <a:effectLst/>
                        </a:rPr>
                        <a:t>Dân</a:t>
                      </a:r>
                      <a:r>
                        <a:rPr lang="en-US" sz="2400" dirty="0">
                          <a:solidFill>
                            <a:srgbClr val="C00000"/>
                          </a:solidFill>
                          <a:effectLst/>
                        </a:rPr>
                        <a:t> </a:t>
                      </a:r>
                      <a:r>
                        <a:rPr lang="en-US" sz="2400" dirty="0" err="1">
                          <a:solidFill>
                            <a:srgbClr val="C00000"/>
                          </a:solidFill>
                          <a:effectLst/>
                        </a:rPr>
                        <a:t>số</a:t>
                      </a:r>
                      <a:r>
                        <a:rPr lang="en-US" sz="2400" dirty="0">
                          <a:solidFill>
                            <a:srgbClr val="C00000"/>
                          </a:solidFill>
                          <a:effectLst/>
                        </a:rPr>
                        <a:t>: </a:t>
                      </a:r>
                      <a:r>
                        <a:rPr lang="vi-VN" sz="2400" dirty="0">
                          <a:solidFill>
                            <a:srgbClr val="C00000"/>
                          </a:solidFill>
                          <a:effectLst/>
                        </a:rPr>
                        <a:t>+ Tỉ lệ </a:t>
                      </a:r>
                      <a:r>
                        <a:rPr lang="en-US" sz="2400" dirty="0">
                          <a:solidFill>
                            <a:srgbClr val="C00000"/>
                          </a:solidFill>
                          <a:effectLst/>
                        </a:rPr>
                        <a:t>GTTN </a:t>
                      </a:r>
                    </a:p>
                    <a:p>
                      <a:pPr algn="just">
                        <a:lnSpc>
                          <a:spcPct val="115000"/>
                        </a:lnSpc>
                        <a:spcAft>
                          <a:spcPts val="0"/>
                        </a:spcAft>
                      </a:pPr>
                      <a:r>
                        <a:rPr lang="vi-VN" sz="2400" dirty="0">
                          <a:solidFill>
                            <a:srgbClr val="C00000"/>
                          </a:solidFill>
                          <a:effectLst/>
                        </a:rPr>
                        <a:t>+ Cơ cấu dân số</a:t>
                      </a:r>
                      <a:endParaRPr lang="en-US" sz="2400" dirty="0">
                        <a:solidFill>
                          <a:srgbClr val="C00000"/>
                        </a:solidFill>
                        <a:effectLst/>
                      </a:endParaRPr>
                    </a:p>
                    <a:p>
                      <a:pPr algn="just">
                        <a:lnSpc>
                          <a:spcPct val="115000"/>
                        </a:lnSpc>
                        <a:spcAft>
                          <a:spcPts val="0"/>
                        </a:spcAft>
                      </a:pPr>
                      <a:endParaRPr lang="vi-VN" sz="2400" dirty="0">
                        <a:solidFill>
                          <a:srgbClr val="C00000"/>
                        </a:solidFill>
                        <a:effectLst/>
                      </a:endParaRPr>
                    </a:p>
                    <a:p>
                      <a:pPr algn="just">
                        <a:lnSpc>
                          <a:spcPct val="115000"/>
                        </a:lnSpc>
                        <a:spcAft>
                          <a:spcPts val="0"/>
                        </a:spcAft>
                      </a:pPr>
                      <a:r>
                        <a:rPr lang="vi-VN" sz="2400" dirty="0">
                          <a:solidFill>
                            <a:srgbClr val="C00000"/>
                          </a:solidFill>
                          <a:effectLst/>
                        </a:rPr>
                        <a:t>+ Nguồn lao động</a:t>
                      </a:r>
                      <a:endParaRPr lang="en-US" sz="2400" dirty="0">
                        <a:solidFill>
                          <a:srgbClr val="C00000"/>
                        </a:solidFill>
                        <a:effectLst/>
                      </a:endParaRPr>
                    </a:p>
                    <a:p>
                      <a:pPr algn="just">
                        <a:lnSpc>
                          <a:spcPct val="115000"/>
                        </a:lnSpc>
                        <a:spcAft>
                          <a:spcPts val="0"/>
                        </a:spcAft>
                      </a:pPr>
                      <a:endParaRPr lang="vi-VN" sz="2400" dirty="0">
                        <a:solidFill>
                          <a:srgbClr val="C00000"/>
                        </a:solidFill>
                        <a:effectLst/>
                      </a:endParaRPr>
                    </a:p>
                  </a:txBody>
                  <a:tcPr marL="68580" marR="68580" marT="0" marB="0"/>
                </a:tc>
                <a:tc>
                  <a:txBody>
                    <a:bodyPr/>
                    <a:lstStyle/>
                    <a:p>
                      <a:pPr algn="just">
                        <a:lnSpc>
                          <a:spcPct val="115000"/>
                        </a:lnSpc>
                        <a:spcAft>
                          <a:spcPts val="0"/>
                        </a:spcAft>
                      </a:pPr>
                      <a:r>
                        <a:rPr lang="vi-VN"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9153903"/>
                  </a:ext>
                </a:extLst>
              </a:tr>
              <a:tr h="582244">
                <a:tc vMerge="1">
                  <a:txBody>
                    <a:bodyPr/>
                    <a:lstStyle/>
                    <a:p>
                      <a:endParaRPr lang="en-US"/>
                    </a:p>
                  </a:txBody>
                  <a:tcPr/>
                </a:tc>
                <a:tc>
                  <a:txBody>
                    <a:bodyPr/>
                    <a:lstStyle/>
                    <a:p>
                      <a:pPr algn="just">
                        <a:lnSpc>
                          <a:spcPct val="115000"/>
                        </a:lnSpc>
                        <a:spcAft>
                          <a:spcPts val="0"/>
                        </a:spcAft>
                      </a:pPr>
                      <a:r>
                        <a:rPr lang="en-US" sz="2400" dirty="0" err="1">
                          <a:solidFill>
                            <a:srgbClr val="C00000"/>
                          </a:solidFill>
                          <a:effectLst/>
                        </a:rPr>
                        <a:t>Đô</a:t>
                      </a:r>
                      <a:r>
                        <a:rPr lang="en-US" sz="2400" dirty="0">
                          <a:solidFill>
                            <a:srgbClr val="C00000"/>
                          </a:solidFill>
                          <a:effectLst/>
                        </a:rPr>
                        <a:t> </a:t>
                      </a:r>
                      <a:r>
                        <a:rPr lang="en-US" sz="2400" dirty="0" err="1">
                          <a:solidFill>
                            <a:srgbClr val="C00000"/>
                          </a:solidFill>
                          <a:effectLst/>
                        </a:rPr>
                        <a:t>thị</a:t>
                      </a:r>
                      <a:r>
                        <a:rPr lang="en-US" sz="2400" dirty="0">
                          <a:solidFill>
                            <a:srgbClr val="C00000"/>
                          </a:solidFill>
                          <a:effectLst/>
                        </a:rPr>
                        <a:t> </a:t>
                      </a:r>
                      <a:r>
                        <a:rPr lang="en-US" sz="2400" dirty="0" err="1">
                          <a:solidFill>
                            <a:srgbClr val="C00000"/>
                          </a:solidFill>
                          <a:effectLst/>
                        </a:rPr>
                        <a:t>hóa</a:t>
                      </a:r>
                      <a:endParaRPr lang="en-US" sz="2400" dirty="0">
                        <a:solidFill>
                          <a:srgbClr val="C00000"/>
                        </a:solidFill>
                        <a:effectLst/>
                      </a:endParaRPr>
                    </a:p>
                    <a:p>
                      <a:pPr algn="just">
                        <a:lnSpc>
                          <a:spcPct val="115000"/>
                        </a:lnSpc>
                        <a:spcAft>
                          <a:spcPts val="0"/>
                        </a:spcAft>
                      </a:pP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4718950"/>
                  </a:ext>
                </a:extLst>
              </a:tr>
              <a:tr h="582244">
                <a:tc vMerge="1">
                  <a:txBody>
                    <a:bodyPr/>
                    <a:lstStyle/>
                    <a:p>
                      <a:endParaRPr lang="en-US"/>
                    </a:p>
                  </a:txBody>
                  <a:tcPr/>
                </a:tc>
                <a:tc>
                  <a:txBody>
                    <a:bodyPr/>
                    <a:lstStyle/>
                    <a:p>
                      <a:pPr algn="just">
                        <a:lnSpc>
                          <a:spcPct val="115000"/>
                        </a:lnSpc>
                        <a:spcAft>
                          <a:spcPts val="0"/>
                        </a:spcAft>
                      </a:pPr>
                      <a:r>
                        <a:rPr lang="fr-FR" sz="2400" dirty="0" err="1">
                          <a:solidFill>
                            <a:srgbClr val="C00000"/>
                          </a:solidFill>
                          <a:effectLst/>
                        </a:rPr>
                        <a:t>Giáo</a:t>
                      </a:r>
                      <a:r>
                        <a:rPr lang="fr-FR" sz="2400" dirty="0">
                          <a:solidFill>
                            <a:srgbClr val="C00000"/>
                          </a:solidFill>
                          <a:effectLst/>
                        </a:rPr>
                        <a:t> </a:t>
                      </a:r>
                      <a:r>
                        <a:rPr lang="fr-FR" sz="2400" dirty="0" err="1">
                          <a:solidFill>
                            <a:srgbClr val="C00000"/>
                          </a:solidFill>
                          <a:effectLst/>
                        </a:rPr>
                        <a:t>dục</a:t>
                      </a:r>
                      <a:r>
                        <a:rPr lang="fr-FR" sz="2400" dirty="0">
                          <a:solidFill>
                            <a:srgbClr val="C00000"/>
                          </a:solidFill>
                          <a:effectLst/>
                        </a:rPr>
                        <a:t> </a:t>
                      </a:r>
                      <a:r>
                        <a:rPr lang="fr-FR" sz="2400" dirty="0" err="1">
                          <a:solidFill>
                            <a:srgbClr val="C00000"/>
                          </a:solidFill>
                          <a:effectLst/>
                        </a:rPr>
                        <a:t>và</a:t>
                      </a:r>
                      <a:r>
                        <a:rPr lang="fr-FR" sz="2400" dirty="0">
                          <a:solidFill>
                            <a:srgbClr val="C00000"/>
                          </a:solidFill>
                          <a:effectLst/>
                        </a:rPr>
                        <a:t> y </a:t>
                      </a:r>
                      <a:r>
                        <a:rPr lang="fr-FR" sz="2400" dirty="0" err="1">
                          <a:solidFill>
                            <a:srgbClr val="C00000"/>
                          </a:solidFill>
                          <a:effectLst/>
                        </a:rPr>
                        <a:t>tế</a:t>
                      </a:r>
                      <a:endParaRPr lang="fr-FR" sz="2400" dirty="0">
                        <a:solidFill>
                          <a:srgbClr val="C00000"/>
                        </a:solidFill>
                        <a:effectLst/>
                      </a:endParaRPr>
                    </a:p>
                    <a:p>
                      <a:pPr algn="just">
                        <a:lnSpc>
                          <a:spcPct val="115000"/>
                        </a:lnSpc>
                        <a:spcAft>
                          <a:spcPts val="0"/>
                        </a:spcAft>
                      </a:pPr>
                      <a:endParaRPr lang="fr-FR"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9300888"/>
                  </a:ext>
                </a:extLst>
              </a:tr>
            </a:tbl>
          </a:graphicData>
        </a:graphic>
      </p:graphicFrame>
      <p:sp>
        <p:nvSpPr>
          <p:cNvPr id="6" name="Rectangle 5"/>
          <p:cNvSpPr/>
          <p:nvPr/>
        </p:nvSpPr>
        <p:spPr>
          <a:xfrm>
            <a:off x="3437597" y="1399679"/>
            <a:ext cx="3479586" cy="461665"/>
          </a:xfrm>
          <a:prstGeom prst="rect">
            <a:avLst/>
          </a:prstGeom>
        </p:spPr>
        <p:txBody>
          <a:bodyPr wrap="square">
            <a:spAutoFit/>
          </a:bodyPr>
          <a:lstStyle/>
          <a:p>
            <a:r>
              <a:rPr lang="en-US" sz="2400" dirty="0" err="1"/>
              <a:t>Thấp</a:t>
            </a:r>
            <a:endParaRPr lang="en-US" sz="2400" dirty="0"/>
          </a:p>
        </p:txBody>
      </p:sp>
      <p:sp>
        <p:nvSpPr>
          <p:cNvPr id="7" name="Rectangle 6"/>
          <p:cNvSpPr/>
          <p:nvPr/>
        </p:nvSpPr>
        <p:spPr>
          <a:xfrm>
            <a:off x="6762750" y="1423703"/>
            <a:ext cx="5127792" cy="461665"/>
          </a:xfrm>
          <a:prstGeom prst="rect">
            <a:avLst/>
          </a:prstGeom>
        </p:spPr>
        <p:txBody>
          <a:bodyPr wrap="square">
            <a:spAutoFit/>
          </a:bodyPr>
          <a:lstStyle/>
          <a:p>
            <a:r>
              <a:rPr lang="en-US" sz="2400" dirty="0">
                <a:solidFill>
                  <a:srgbClr val="C00000"/>
                </a:solidFill>
              </a:rPr>
              <a:t>C</a:t>
            </a:r>
            <a:r>
              <a:rPr lang="vi-VN" sz="2400" dirty="0">
                <a:solidFill>
                  <a:srgbClr val="C00000"/>
                </a:solidFill>
              </a:rPr>
              <a:t>ao </a:t>
            </a:r>
            <a:r>
              <a:rPr lang="vi-VN" sz="2400" dirty="0"/>
              <a:t>và </a:t>
            </a:r>
            <a:r>
              <a:rPr lang="vi-VN" sz="2400" dirty="0">
                <a:solidFill>
                  <a:srgbClr val="C00000"/>
                </a:solidFill>
              </a:rPr>
              <a:t>giảm</a:t>
            </a:r>
            <a:endParaRPr lang="en-US" sz="2400" dirty="0">
              <a:solidFill>
                <a:srgbClr val="C00000"/>
              </a:solidFill>
            </a:endParaRPr>
          </a:p>
        </p:txBody>
      </p:sp>
      <p:sp>
        <p:nvSpPr>
          <p:cNvPr id="8" name="Rectangle 7"/>
          <p:cNvSpPr/>
          <p:nvPr/>
        </p:nvSpPr>
        <p:spPr>
          <a:xfrm>
            <a:off x="3476422" y="2124188"/>
            <a:ext cx="3479586" cy="461665"/>
          </a:xfrm>
          <a:prstGeom prst="rect">
            <a:avLst/>
          </a:prstGeom>
        </p:spPr>
        <p:txBody>
          <a:bodyPr wrap="square">
            <a:spAutoFit/>
          </a:bodyPr>
          <a:lstStyle/>
          <a:p>
            <a:r>
              <a:rPr lang="en-US" sz="2400" dirty="0" err="1"/>
              <a:t>Già</a:t>
            </a:r>
            <a:endParaRPr lang="en-US" sz="2400" dirty="0"/>
          </a:p>
        </p:txBody>
      </p:sp>
      <p:sp>
        <p:nvSpPr>
          <p:cNvPr id="9" name="Rectangle 8"/>
          <p:cNvSpPr/>
          <p:nvPr/>
        </p:nvSpPr>
        <p:spPr>
          <a:xfrm>
            <a:off x="6762750" y="1931038"/>
            <a:ext cx="5127792" cy="830997"/>
          </a:xfrm>
          <a:prstGeom prst="rect">
            <a:avLst/>
          </a:prstGeom>
        </p:spPr>
        <p:txBody>
          <a:bodyPr wrap="square">
            <a:spAutoFit/>
          </a:bodyPr>
          <a:lstStyle/>
          <a:p>
            <a:r>
              <a:rPr lang="en-US" sz="2400" dirty="0">
                <a:solidFill>
                  <a:srgbClr val="C00000"/>
                </a:solidFill>
              </a:rPr>
              <a:t>T</a:t>
            </a:r>
            <a:r>
              <a:rPr lang="vi-VN" sz="2400" dirty="0">
                <a:solidFill>
                  <a:srgbClr val="C00000"/>
                </a:solidFill>
              </a:rPr>
              <a:t>rẻ</a:t>
            </a:r>
            <a:r>
              <a:rPr lang="en-US" sz="2400" dirty="0">
                <a:solidFill>
                  <a:srgbClr val="C00000"/>
                </a:solidFill>
              </a:rPr>
              <a:t>, </a:t>
            </a:r>
            <a:r>
              <a:rPr lang="en-US" sz="2400" dirty="0"/>
              <a:t>m</a:t>
            </a:r>
            <a:r>
              <a:rPr lang="vi-VN" sz="2400" dirty="0"/>
              <a:t>ột số nước đang chuyển dịch sang cơ cấu dân số </a:t>
            </a:r>
            <a:r>
              <a:rPr lang="vi-VN" sz="2400" dirty="0">
                <a:solidFill>
                  <a:srgbClr val="C00000"/>
                </a:solidFill>
              </a:rPr>
              <a:t>già</a:t>
            </a:r>
            <a:r>
              <a:rPr lang="vi-VN" sz="2400" dirty="0"/>
              <a:t> </a:t>
            </a:r>
            <a:r>
              <a:rPr lang="en-US" sz="2400" dirty="0"/>
              <a:t> </a:t>
            </a:r>
          </a:p>
        </p:txBody>
      </p:sp>
      <p:sp>
        <p:nvSpPr>
          <p:cNvPr id="14" name="Rectangle 13"/>
          <p:cNvSpPr/>
          <p:nvPr/>
        </p:nvSpPr>
        <p:spPr>
          <a:xfrm>
            <a:off x="0" y="0"/>
            <a:ext cx="12192000" cy="68580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442232" y="2713785"/>
            <a:ext cx="3479586" cy="830997"/>
          </a:xfrm>
          <a:prstGeom prst="rect">
            <a:avLst/>
          </a:prstGeom>
        </p:spPr>
        <p:txBody>
          <a:bodyPr wrap="square">
            <a:spAutoFit/>
          </a:bodyPr>
          <a:lstStyle/>
          <a:p>
            <a:r>
              <a:rPr lang="en-US" sz="2400" dirty="0" err="1"/>
              <a:t>Có</a:t>
            </a:r>
            <a:r>
              <a:rPr lang="en-US" sz="2400" dirty="0"/>
              <a:t> </a:t>
            </a:r>
            <a:r>
              <a:rPr lang="en-US" sz="2400" dirty="0" err="1"/>
              <a:t>trình</a:t>
            </a:r>
            <a:r>
              <a:rPr lang="en-US" sz="2400" dirty="0"/>
              <a:t> </a:t>
            </a:r>
            <a:r>
              <a:rPr lang="en-US" sz="2400" dirty="0" err="1"/>
              <a:t>độ</a:t>
            </a:r>
            <a:r>
              <a:rPr lang="en-US" sz="2400" dirty="0"/>
              <a:t> </a:t>
            </a:r>
            <a:r>
              <a:rPr lang="en-US" sz="2400" dirty="0" err="1">
                <a:solidFill>
                  <a:srgbClr val="C00000"/>
                </a:solidFill>
              </a:rPr>
              <a:t>cao</a:t>
            </a:r>
            <a:r>
              <a:rPr lang="en-US" sz="2400" dirty="0"/>
              <a:t> </a:t>
            </a:r>
            <a:r>
              <a:rPr lang="en-US" sz="2400" dirty="0">
                <a:solidFill>
                  <a:srgbClr val="C00000"/>
                </a:solidFill>
              </a:rPr>
              <a:t>, </a:t>
            </a:r>
            <a:r>
              <a:rPr lang="en-US" sz="2400" dirty="0" err="1">
                <a:solidFill>
                  <a:srgbClr val="C00000"/>
                </a:solidFill>
              </a:rPr>
              <a:t>thiếu</a:t>
            </a:r>
            <a:r>
              <a:rPr lang="en-US" sz="2400" dirty="0">
                <a:solidFill>
                  <a:srgbClr val="C00000"/>
                </a:solidFill>
              </a:rPr>
              <a:t> </a:t>
            </a:r>
            <a:r>
              <a:rPr lang="en-US" sz="2400" dirty="0" err="1"/>
              <a:t>hụt</a:t>
            </a:r>
            <a:r>
              <a:rPr lang="en-US" sz="2400" dirty="0"/>
              <a:t> </a:t>
            </a:r>
            <a:r>
              <a:rPr lang="en-US" sz="2400" dirty="0" err="1"/>
              <a:t>lao</a:t>
            </a:r>
            <a:r>
              <a:rPr lang="en-US" sz="2400" dirty="0"/>
              <a:t> </a:t>
            </a:r>
            <a:r>
              <a:rPr lang="en-US" sz="2400" dirty="0" err="1"/>
              <a:t>động</a:t>
            </a:r>
            <a:r>
              <a:rPr lang="en-US" sz="2400" dirty="0"/>
              <a:t>, </a:t>
            </a:r>
            <a:r>
              <a:rPr lang="en-US" sz="2400" dirty="0" err="1">
                <a:solidFill>
                  <a:srgbClr val="C00000"/>
                </a:solidFill>
              </a:rPr>
              <a:t>giá</a:t>
            </a:r>
            <a:r>
              <a:rPr lang="en-US" sz="2400" dirty="0"/>
              <a:t> </a:t>
            </a:r>
            <a:r>
              <a:rPr lang="en-US" sz="2400" dirty="0" err="1"/>
              <a:t>nhân</a:t>
            </a:r>
            <a:r>
              <a:rPr lang="en-US" sz="2400" dirty="0"/>
              <a:t> </a:t>
            </a:r>
            <a:r>
              <a:rPr lang="en-US" sz="2400" dirty="0" err="1"/>
              <a:t>công</a:t>
            </a:r>
            <a:r>
              <a:rPr lang="en-US" sz="2400" dirty="0"/>
              <a:t> </a:t>
            </a:r>
            <a:r>
              <a:rPr lang="en-US" sz="2400" dirty="0" err="1">
                <a:solidFill>
                  <a:srgbClr val="C00000"/>
                </a:solidFill>
              </a:rPr>
              <a:t>cao</a:t>
            </a:r>
            <a:endParaRPr lang="en-US" sz="2400" dirty="0">
              <a:solidFill>
                <a:srgbClr val="C00000"/>
              </a:solidFill>
            </a:endParaRPr>
          </a:p>
        </p:txBody>
      </p:sp>
      <p:sp>
        <p:nvSpPr>
          <p:cNvPr id="16" name="Rectangle 15"/>
          <p:cNvSpPr/>
          <p:nvPr/>
        </p:nvSpPr>
        <p:spPr>
          <a:xfrm>
            <a:off x="6839967" y="2739116"/>
            <a:ext cx="5127792" cy="830997"/>
          </a:xfrm>
          <a:prstGeom prst="rect">
            <a:avLst/>
          </a:prstGeom>
        </p:spPr>
        <p:txBody>
          <a:bodyPr wrap="square">
            <a:spAutoFit/>
          </a:bodyPr>
          <a:lstStyle/>
          <a:p>
            <a:r>
              <a:rPr lang="vi-VN" sz="2400" dirty="0"/>
              <a:t>Tỉ lệ lao động đã qua đào tạo </a:t>
            </a:r>
            <a:r>
              <a:rPr lang="vi-VN" sz="2400" dirty="0">
                <a:solidFill>
                  <a:srgbClr val="C00000"/>
                </a:solidFill>
              </a:rPr>
              <a:t>còn thấp </a:t>
            </a:r>
            <a:r>
              <a:rPr lang="vi-VN" sz="2400" dirty="0"/>
              <a:t>nhưng có xu hướng </a:t>
            </a:r>
            <a:r>
              <a:rPr lang="vi-VN" sz="2400" dirty="0">
                <a:solidFill>
                  <a:srgbClr val="C00000"/>
                </a:solidFill>
              </a:rPr>
              <a:t>tăng lên </a:t>
            </a:r>
            <a:r>
              <a:rPr lang="vi-VN" sz="2400" dirty="0"/>
              <a:t>nhanh chóng</a:t>
            </a:r>
            <a:endParaRPr lang="en-US" sz="2400" dirty="0"/>
          </a:p>
        </p:txBody>
      </p:sp>
      <p:sp>
        <p:nvSpPr>
          <p:cNvPr id="17" name="Rectangle 16"/>
          <p:cNvSpPr/>
          <p:nvPr/>
        </p:nvSpPr>
        <p:spPr>
          <a:xfrm>
            <a:off x="3426763" y="3816406"/>
            <a:ext cx="3479586" cy="1938992"/>
          </a:xfrm>
          <a:prstGeom prst="rect">
            <a:avLst/>
          </a:prstGeom>
        </p:spPr>
        <p:txBody>
          <a:bodyPr wrap="square">
            <a:spAutoFit/>
          </a:bodyPr>
          <a:lstStyle/>
          <a:p>
            <a:r>
              <a:rPr lang="vi-VN" sz="2400" dirty="0"/>
              <a:t>Diễn ra </a:t>
            </a:r>
            <a:r>
              <a:rPr lang="vi-VN" sz="2400" dirty="0">
                <a:solidFill>
                  <a:srgbClr val="C00000"/>
                </a:solidFill>
              </a:rPr>
              <a:t>sớm</a:t>
            </a:r>
            <a:r>
              <a:rPr lang="vi-VN" sz="2400" dirty="0"/>
              <a:t> và </a:t>
            </a:r>
            <a:r>
              <a:rPr lang="vi-VN" sz="2400" dirty="0">
                <a:solidFill>
                  <a:srgbClr val="C00000"/>
                </a:solidFill>
              </a:rPr>
              <a:t>trình độ </a:t>
            </a:r>
            <a:r>
              <a:rPr lang="vi-VN" sz="2400" dirty="0"/>
              <a:t>đô thị hoá</a:t>
            </a:r>
            <a:r>
              <a:rPr lang="vi-VN" sz="2400" dirty="0">
                <a:solidFill>
                  <a:srgbClr val="C00000"/>
                </a:solidFill>
              </a:rPr>
              <a:t> cao</a:t>
            </a:r>
            <a:r>
              <a:rPr lang="vi-VN" sz="2400" dirty="0"/>
              <a:t>, dân thành thị chiếm </a:t>
            </a:r>
            <a:r>
              <a:rPr lang="vi-VN" sz="2400" dirty="0">
                <a:solidFill>
                  <a:srgbClr val="C00000"/>
                </a:solidFill>
              </a:rPr>
              <a:t>tỉ trọng cao </a:t>
            </a:r>
            <a:r>
              <a:rPr lang="vi-VN" sz="2400" dirty="0"/>
              <a:t>trong tổng số dân, nhiều nước lên đến hơn </a:t>
            </a:r>
            <a:r>
              <a:rPr lang="vi-VN" sz="2400" dirty="0">
                <a:solidFill>
                  <a:srgbClr val="C00000"/>
                </a:solidFill>
              </a:rPr>
              <a:t>90% </a:t>
            </a:r>
            <a:r>
              <a:rPr lang="vi-VN" sz="2400" dirty="0"/>
              <a:t>tổng số dân.</a:t>
            </a:r>
            <a:endParaRPr lang="en-US" sz="2400" dirty="0">
              <a:solidFill>
                <a:srgbClr val="C00000"/>
              </a:solidFill>
            </a:endParaRPr>
          </a:p>
        </p:txBody>
      </p:sp>
      <p:sp>
        <p:nvSpPr>
          <p:cNvPr id="18" name="Rectangle 17"/>
          <p:cNvSpPr/>
          <p:nvPr/>
        </p:nvSpPr>
        <p:spPr>
          <a:xfrm>
            <a:off x="6956008" y="4557134"/>
            <a:ext cx="5127792" cy="830997"/>
          </a:xfrm>
          <a:prstGeom prst="rect">
            <a:avLst/>
          </a:prstGeom>
        </p:spPr>
        <p:txBody>
          <a:bodyPr wrap="square">
            <a:spAutoFit/>
          </a:bodyPr>
          <a:lstStyle/>
          <a:p>
            <a:r>
              <a:rPr lang="vi-VN" sz="2400" dirty="0"/>
              <a:t>Tốc độ đô thị hoá diễn ra </a:t>
            </a:r>
            <a:r>
              <a:rPr lang="vi-VN" sz="2400" dirty="0">
                <a:solidFill>
                  <a:srgbClr val="C00000"/>
                </a:solidFill>
              </a:rPr>
              <a:t>nhanh</a:t>
            </a:r>
            <a:r>
              <a:rPr lang="vi-VN" sz="2400" dirty="0"/>
              <a:t>, song </a:t>
            </a:r>
            <a:r>
              <a:rPr lang="vi-VN" sz="2400" dirty="0">
                <a:solidFill>
                  <a:srgbClr val="C00000"/>
                </a:solidFill>
              </a:rPr>
              <a:t>tỉ lệ </a:t>
            </a:r>
            <a:r>
              <a:rPr lang="vi-VN" sz="2400" dirty="0"/>
              <a:t>dân thành thị </a:t>
            </a:r>
            <a:r>
              <a:rPr lang="vi-VN" sz="2400" dirty="0">
                <a:solidFill>
                  <a:srgbClr val="C00000"/>
                </a:solidFill>
              </a:rPr>
              <a:t>chưa cao</a:t>
            </a:r>
            <a:endParaRPr lang="en-US" sz="2400" dirty="0">
              <a:solidFill>
                <a:srgbClr val="C00000"/>
              </a:solidFill>
            </a:endParaRPr>
          </a:p>
        </p:txBody>
      </p:sp>
      <p:sp>
        <p:nvSpPr>
          <p:cNvPr id="19" name="Rectangle 18"/>
          <p:cNvSpPr/>
          <p:nvPr/>
        </p:nvSpPr>
        <p:spPr>
          <a:xfrm>
            <a:off x="3437597" y="6139493"/>
            <a:ext cx="3479586" cy="461665"/>
          </a:xfrm>
          <a:prstGeom prst="rect">
            <a:avLst/>
          </a:prstGeom>
        </p:spPr>
        <p:txBody>
          <a:bodyPr wrap="square">
            <a:spAutoFit/>
          </a:bodyPr>
          <a:lstStyle/>
          <a:p>
            <a:r>
              <a:rPr lang="vi-VN" sz="2400" dirty="0"/>
              <a:t>Rất phát triển</a:t>
            </a:r>
            <a:endParaRPr lang="en-US" sz="2400" dirty="0">
              <a:solidFill>
                <a:srgbClr val="C00000"/>
              </a:solidFill>
            </a:endParaRPr>
          </a:p>
        </p:txBody>
      </p:sp>
      <p:sp>
        <p:nvSpPr>
          <p:cNvPr id="20" name="Rectangle 19"/>
          <p:cNvSpPr/>
          <p:nvPr/>
        </p:nvSpPr>
        <p:spPr>
          <a:xfrm>
            <a:off x="7001832" y="6252701"/>
            <a:ext cx="5127792" cy="461665"/>
          </a:xfrm>
          <a:prstGeom prst="rect">
            <a:avLst/>
          </a:prstGeom>
        </p:spPr>
        <p:txBody>
          <a:bodyPr wrap="square">
            <a:spAutoFit/>
          </a:bodyPr>
          <a:lstStyle/>
          <a:p>
            <a:r>
              <a:rPr lang="vi-VN" sz="2400" dirty="0"/>
              <a:t>Đã được cải thiện</a:t>
            </a:r>
            <a:endParaRPr lang="en-US" sz="2400" dirty="0">
              <a:solidFill>
                <a:srgbClr val="C00000"/>
              </a:solidFill>
            </a:endParaRPr>
          </a:p>
        </p:txBody>
      </p:sp>
    </p:spTree>
    <p:extLst>
      <p:ext uri="{BB962C8B-B14F-4D97-AF65-F5344CB8AC3E}">
        <p14:creationId xmlns:p14="http://schemas.microsoft.com/office/powerpoint/2010/main" val="384666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5" grpId="0"/>
      <p:bldP spid="16" grpId="0"/>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C4B62D9-C5F9-4E38-84F0-66FB82F31E05}"/>
              </a:ext>
            </a:extLst>
          </p:cNvPr>
          <p:cNvGrpSpPr/>
          <p:nvPr/>
        </p:nvGrpSpPr>
        <p:grpSpPr>
          <a:xfrm>
            <a:off x="2351344" y="10847"/>
            <a:ext cx="6823033" cy="1313118"/>
            <a:chOff x="3090178" y="118118"/>
            <a:chExt cx="6823033" cy="1313118"/>
          </a:xfrm>
        </p:grpSpPr>
        <p:sp>
          <p:nvSpPr>
            <p:cNvPr id="21" name="Rectangle: Rounded Corners 4">
              <a:extLst>
                <a:ext uri="{FF2B5EF4-FFF2-40B4-BE49-F238E27FC236}">
                  <a16:creationId xmlns:a16="http://schemas.microsoft.com/office/drawing/2014/main" id="{E92F8BE4-F4B0-4C15-9D2E-B93C53F5E217}"/>
                </a:ext>
              </a:extLst>
            </p:cNvPr>
            <p:cNvSpPr/>
            <p:nvPr/>
          </p:nvSpPr>
          <p:spPr>
            <a:xfrm>
              <a:off x="3090178" y="118118"/>
              <a:ext cx="6795334" cy="1313118"/>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F6250F2-351E-44CA-A071-9F67D77DF914}"/>
                </a:ext>
              </a:extLst>
            </p:cNvPr>
            <p:cNvSpPr/>
            <p:nvPr/>
          </p:nvSpPr>
          <p:spPr>
            <a:xfrm>
              <a:off x="3622015" y="214491"/>
              <a:ext cx="6291196" cy="1200329"/>
            </a:xfrm>
            <a:prstGeom prst="rect">
              <a:avLst/>
            </a:prstGeom>
            <a:noFill/>
          </p:spPr>
          <p:txBody>
            <a:bodyPr wrap="square" lIns="91440" tIns="45720" rIns="91440" bIns="45720">
              <a:spAutoFit/>
            </a:bodyPr>
            <a:lstStyle/>
            <a:p>
              <a:pPr algn="ctr"/>
              <a:r>
                <a:rPr lang="en-US" sz="7200" b="1" cap="none" spc="0" dirty="0">
                  <a:ln w="13462">
                    <a:solidFill>
                      <a:schemeClr val="bg1"/>
                    </a:solidFill>
                    <a:prstDash val="solid"/>
                  </a:ln>
                  <a:solidFill>
                    <a:schemeClr val="accent5">
                      <a:lumMod val="50000"/>
                    </a:schemeClr>
                  </a:solidFill>
                  <a:effectLst>
                    <a:outerShdw dist="38100" dir="2700000" algn="bl" rotWithShape="0">
                      <a:schemeClr val="accent5"/>
                    </a:outerShdw>
                  </a:effectLst>
                  <a:latin typeface="+mj-lt"/>
                </a:rPr>
                <a:t>LUYỆN TẬP</a:t>
              </a:r>
            </a:p>
          </p:txBody>
        </p:sp>
      </p:grpSp>
      <p:sp>
        <p:nvSpPr>
          <p:cNvPr id="25" name="Rectangle 24"/>
          <p:cNvSpPr/>
          <p:nvPr/>
        </p:nvSpPr>
        <p:spPr>
          <a:xfrm>
            <a:off x="0" y="0"/>
            <a:ext cx="12192000" cy="68580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717750881"/>
              </p:ext>
            </p:extLst>
          </p:nvPr>
        </p:nvGraphicFramePr>
        <p:xfrm>
          <a:off x="456952" y="2302216"/>
          <a:ext cx="11477545" cy="2031216"/>
        </p:xfrm>
        <a:graphic>
          <a:graphicData uri="http://schemas.openxmlformats.org/drawingml/2006/table">
            <a:tbl>
              <a:tblPr>
                <a:tableStyleId>{5C22544A-7EE6-4342-B048-85BDC9FD1C3A}</a:tableStyleId>
              </a:tblPr>
              <a:tblGrid>
                <a:gridCol w="5840397">
                  <a:extLst>
                    <a:ext uri="{9D8B030D-6E8A-4147-A177-3AD203B41FA5}">
                      <a16:colId xmlns:a16="http://schemas.microsoft.com/office/drawing/2014/main" val="2429678551"/>
                    </a:ext>
                  </a:extLst>
                </a:gridCol>
                <a:gridCol w="2754998">
                  <a:extLst>
                    <a:ext uri="{9D8B030D-6E8A-4147-A177-3AD203B41FA5}">
                      <a16:colId xmlns:a16="http://schemas.microsoft.com/office/drawing/2014/main" val="2317644959"/>
                    </a:ext>
                  </a:extLst>
                </a:gridCol>
                <a:gridCol w="2882150">
                  <a:extLst>
                    <a:ext uri="{9D8B030D-6E8A-4147-A177-3AD203B41FA5}">
                      <a16:colId xmlns:a16="http://schemas.microsoft.com/office/drawing/2014/main" val="1143527147"/>
                    </a:ext>
                  </a:extLst>
                </a:gridCol>
              </a:tblGrid>
              <a:tr h="330075">
                <a:tc>
                  <a:txBody>
                    <a:bodyPr/>
                    <a:lstStyle/>
                    <a:p>
                      <a:pPr algn="ctr" fontAlgn="ctr"/>
                      <a:r>
                        <a:rPr lang="en-US" sz="2400" u="none" strike="noStrike" dirty="0" err="1">
                          <a:effectLst/>
                        </a:rPr>
                        <a:t>Ngành</a:t>
                      </a:r>
                      <a:r>
                        <a:rPr lang="en-US" sz="2400" u="none" strike="noStrike" baseline="0" dirty="0">
                          <a:effectLst/>
                        </a:rPr>
                        <a:t> </a:t>
                      </a:r>
                      <a:r>
                        <a:rPr lang="vi-VN" sz="2400" i="1" u="none" strike="noStrike" dirty="0">
                          <a:effectLst/>
                        </a:rPr>
                        <a:t>(</a:t>
                      </a:r>
                      <a:r>
                        <a:rPr lang="en-US" sz="2400" i="1" u="none" strike="noStrike" dirty="0" err="1">
                          <a:effectLst/>
                        </a:rPr>
                        <a:t>Đơn</a:t>
                      </a:r>
                      <a:r>
                        <a:rPr lang="en-US" sz="2400" i="1" u="none" strike="noStrike" baseline="0" dirty="0">
                          <a:effectLst/>
                        </a:rPr>
                        <a:t> </a:t>
                      </a:r>
                      <a:r>
                        <a:rPr lang="en-US" sz="2400" i="1" u="none" strike="noStrike" baseline="0" dirty="0" err="1">
                          <a:effectLst/>
                        </a:rPr>
                        <a:t>vị</a:t>
                      </a:r>
                      <a:r>
                        <a:rPr lang="en-US" sz="2400" i="1" u="none" strike="noStrike" baseline="0" dirty="0">
                          <a:effectLst/>
                        </a:rPr>
                        <a:t> </a:t>
                      </a:r>
                      <a:r>
                        <a:rPr lang="vi-VN" sz="2400" i="1" u="none" strike="noStrike" dirty="0">
                          <a:effectLst/>
                        </a:rPr>
                        <a:t>%)</a:t>
                      </a:r>
                      <a:endParaRPr lang="vi-VN" sz="2400" b="0" i="1"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fontAlgn="b"/>
                      <a:r>
                        <a:rPr lang="en-US" sz="2400" u="none" strike="noStrike" dirty="0">
                          <a:effectLst/>
                        </a:rPr>
                        <a:t>Ca-</a:t>
                      </a:r>
                      <a:r>
                        <a:rPr lang="en-US" sz="2400" u="none" strike="noStrike" dirty="0" err="1">
                          <a:effectLst/>
                        </a:rPr>
                        <a:t>na</a:t>
                      </a:r>
                      <a:r>
                        <a:rPr lang="en-US" sz="2400" u="none" strike="noStrike" dirty="0">
                          <a:effectLst/>
                        </a:rPr>
                        <a:t>-</a:t>
                      </a:r>
                      <a:r>
                        <a:rPr lang="en-US" sz="2400" u="none" strike="noStrike" dirty="0" err="1">
                          <a:effectLst/>
                        </a:rPr>
                        <a:t>đa</a:t>
                      </a:r>
                      <a:endParaRPr lang="en-US" sz="24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E-</a:t>
                      </a:r>
                      <a:r>
                        <a:rPr lang="en-US" sz="2400" u="none" strike="noStrike" dirty="0" err="1">
                          <a:effectLst/>
                        </a:rPr>
                        <a:t>ti</a:t>
                      </a:r>
                      <a:r>
                        <a:rPr lang="en-US" sz="2400" u="none" strike="noStrike" dirty="0">
                          <a:effectLst/>
                        </a:rPr>
                        <a:t>-ô-pi-a</a:t>
                      </a:r>
                      <a:endParaRPr lang="en-US" sz="24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0547881"/>
                  </a:ext>
                </a:extLst>
              </a:tr>
              <a:tr h="377365">
                <a:tc>
                  <a:txBody>
                    <a:bodyPr/>
                    <a:lstStyle/>
                    <a:p>
                      <a:pPr algn="ctr" fontAlgn="b"/>
                      <a:r>
                        <a:rPr lang="en-US" sz="2400" u="none" strike="noStrike" dirty="0" err="1">
                          <a:effectLst/>
                        </a:rPr>
                        <a:t>Nông</a:t>
                      </a:r>
                      <a:r>
                        <a:rPr lang="en-US" sz="2400" u="none" strike="noStrike" dirty="0">
                          <a:effectLst/>
                        </a:rPr>
                        <a:t> </a:t>
                      </a:r>
                      <a:r>
                        <a:rPr lang="en-US" sz="2400" u="none" strike="noStrike" dirty="0" err="1">
                          <a:effectLst/>
                        </a:rPr>
                        <a:t>nghiệp</a:t>
                      </a:r>
                      <a:r>
                        <a:rPr lang="en-US" sz="2400" u="none" strike="noStrike" dirty="0">
                          <a:effectLst/>
                        </a:rPr>
                        <a:t>, </a:t>
                      </a:r>
                      <a:r>
                        <a:rPr lang="en-US" sz="2400" u="none" strike="noStrike" dirty="0" err="1">
                          <a:effectLst/>
                        </a:rPr>
                        <a:t>lâm</a:t>
                      </a:r>
                      <a:r>
                        <a:rPr lang="en-US" sz="2400" u="none" strike="noStrike" dirty="0">
                          <a:effectLst/>
                        </a:rPr>
                        <a:t> </a:t>
                      </a:r>
                      <a:r>
                        <a:rPr lang="en-US" sz="2400" u="none" strike="noStrike" dirty="0" err="1">
                          <a:effectLst/>
                        </a:rPr>
                        <a:t>nghiệp</a:t>
                      </a:r>
                      <a:r>
                        <a:rPr lang="en-US" sz="2400" u="none" strike="noStrike" dirty="0">
                          <a:effectLst/>
                        </a:rPr>
                        <a:t>, </a:t>
                      </a:r>
                      <a:r>
                        <a:rPr lang="en-US" sz="2400" u="none" strike="noStrike" dirty="0" err="1">
                          <a:effectLst/>
                        </a:rPr>
                        <a:t>thuỷ</a:t>
                      </a:r>
                      <a:r>
                        <a:rPr lang="en-US" sz="2400" u="none" strike="noStrike" dirty="0">
                          <a:effectLst/>
                        </a:rPr>
                        <a:t> </a:t>
                      </a:r>
                      <a:r>
                        <a:rPr lang="en-US" sz="2400" u="none" strike="noStrike" dirty="0" err="1">
                          <a:effectLst/>
                        </a:rPr>
                        <a:t>sản</a:t>
                      </a:r>
                      <a:endParaRPr lang="en-US" sz="24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dirty="0">
                          <a:effectLst/>
                        </a:rPr>
                        <a:t>1,7</a:t>
                      </a:r>
                      <a:endParaRPr lang="en-US" sz="24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2400" u="none" strike="noStrike">
                          <a:solidFill>
                            <a:schemeClr val="bg1"/>
                          </a:solidFill>
                          <a:effectLst/>
                        </a:rPr>
                        <a:t>35,5</a:t>
                      </a:r>
                      <a:endParaRPr lang="en-US" sz="2400" b="0"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035812729"/>
                  </a:ext>
                </a:extLst>
              </a:tr>
              <a:tr h="377365">
                <a:tc>
                  <a:txBody>
                    <a:bodyPr/>
                    <a:lstStyle/>
                    <a:p>
                      <a:pPr algn="ctr" fontAlgn="b"/>
                      <a:r>
                        <a:rPr lang="en-US" sz="2400" u="none" strike="noStrike" dirty="0" err="1">
                          <a:effectLst/>
                        </a:rPr>
                        <a:t>Công</a:t>
                      </a:r>
                      <a:r>
                        <a:rPr lang="en-US" sz="2400" u="none" strike="noStrike" dirty="0">
                          <a:effectLst/>
                        </a:rPr>
                        <a:t> </a:t>
                      </a:r>
                      <a:r>
                        <a:rPr lang="en-US" sz="2400" u="none" strike="noStrike" dirty="0" err="1">
                          <a:effectLst/>
                        </a:rPr>
                        <a:t>nghiệp</a:t>
                      </a:r>
                      <a:r>
                        <a:rPr lang="en-US" sz="2400" u="none" strike="noStrike" dirty="0">
                          <a:effectLst/>
                        </a:rPr>
                        <a:t>, </a:t>
                      </a:r>
                      <a:r>
                        <a:rPr lang="en-US" sz="2400" u="none" strike="noStrike" dirty="0" err="1">
                          <a:effectLst/>
                        </a:rPr>
                        <a:t>xây</a:t>
                      </a:r>
                      <a:r>
                        <a:rPr lang="en-US" sz="2400" u="none" strike="noStrike" dirty="0">
                          <a:effectLst/>
                        </a:rPr>
                        <a:t> </a:t>
                      </a:r>
                      <a:r>
                        <a:rPr lang="en-US" sz="2400" u="none" strike="noStrike" dirty="0" err="1">
                          <a:effectLst/>
                        </a:rPr>
                        <a:t>dựng</a:t>
                      </a:r>
                      <a:endParaRPr lang="en-US" sz="24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24,6</a:t>
                      </a:r>
                      <a:endParaRPr lang="en-US" sz="2400" b="0" i="0" u="none" strike="noStrike">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2400" u="none" strike="noStrike" dirty="0">
                          <a:solidFill>
                            <a:schemeClr val="bg1"/>
                          </a:solidFill>
                          <a:effectLst/>
                        </a:rPr>
                        <a:t>23,1</a:t>
                      </a:r>
                      <a:endParaRPr lang="en-US" sz="2400" b="0"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879889045"/>
                  </a:ext>
                </a:extLst>
              </a:tr>
              <a:tr h="453955">
                <a:tc>
                  <a:txBody>
                    <a:bodyPr/>
                    <a:lstStyle/>
                    <a:p>
                      <a:pPr algn="ctr" fontAlgn="b"/>
                      <a:r>
                        <a:rPr lang="en-US" sz="2400" u="none" strike="noStrike" dirty="0" err="1">
                          <a:effectLst/>
                        </a:rPr>
                        <a:t>Dịch</a:t>
                      </a:r>
                      <a:r>
                        <a:rPr lang="en-US" sz="2400" u="none" strike="noStrike" dirty="0">
                          <a:effectLst/>
                        </a:rPr>
                        <a:t> </a:t>
                      </a:r>
                      <a:r>
                        <a:rPr lang="en-US" sz="2400" u="none" strike="noStrike" dirty="0" err="1">
                          <a:effectLst/>
                        </a:rPr>
                        <a:t>vụ</a:t>
                      </a:r>
                      <a:endParaRPr lang="en-US" sz="24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66,9</a:t>
                      </a:r>
                      <a:endParaRPr lang="en-US" sz="24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2400" u="none" strike="noStrike" dirty="0">
                          <a:solidFill>
                            <a:schemeClr val="bg1"/>
                          </a:solidFill>
                          <a:effectLst/>
                        </a:rPr>
                        <a:t>36,8</a:t>
                      </a:r>
                      <a:endParaRPr lang="en-US" sz="2400" b="0" i="0" u="none" strike="noStrike" dirty="0">
                        <a:solidFill>
                          <a:schemeClr val="bg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571541934"/>
                  </a:ext>
                </a:extLst>
              </a:tr>
              <a:tr h="447246">
                <a:tc>
                  <a:txBody>
                    <a:bodyPr/>
                    <a:lstStyle/>
                    <a:p>
                      <a:pPr algn="ctr" fontAlgn="b"/>
                      <a:r>
                        <a:rPr lang="en-US" sz="2400" u="none" strike="noStrike" dirty="0" err="1">
                          <a:effectLst/>
                        </a:rPr>
                        <a:t>Thuế</a:t>
                      </a:r>
                      <a:r>
                        <a:rPr lang="en-US" sz="2400" u="none" strike="noStrike" dirty="0">
                          <a:effectLst/>
                        </a:rPr>
                        <a:t> </a:t>
                      </a:r>
                      <a:r>
                        <a:rPr lang="en-US" sz="2400" u="none" strike="noStrike" dirty="0" err="1">
                          <a:effectLst/>
                        </a:rPr>
                        <a:t>sản</a:t>
                      </a:r>
                      <a:r>
                        <a:rPr lang="en-US" sz="2400" u="none" strike="noStrike" dirty="0">
                          <a:effectLst/>
                        </a:rPr>
                        <a:t> </a:t>
                      </a:r>
                      <a:r>
                        <a:rPr lang="en-US" sz="2400" u="none" strike="noStrike" dirty="0" err="1">
                          <a:effectLst/>
                        </a:rPr>
                        <a:t>phẩm</a:t>
                      </a:r>
                      <a:r>
                        <a:rPr lang="en-US" sz="2400" u="none" strike="noStrike" dirty="0">
                          <a:effectLst/>
                        </a:rPr>
                        <a:t> </a:t>
                      </a:r>
                      <a:r>
                        <a:rPr lang="en-US" sz="2400" u="none" strike="noStrike" dirty="0" err="1">
                          <a:effectLst/>
                        </a:rPr>
                        <a:t>trừ</a:t>
                      </a:r>
                      <a:r>
                        <a:rPr lang="en-US" sz="2400" u="none" strike="noStrike" dirty="0">
                          <a:effectLst/>
                        </a:rPr>
                        <a:t> </a:t>
                      </a:r>
                      <a:r>
                        <a:rPr lang="en-US" sz="2400" u="none" strike="noStrike" dirty="0" err="1">
                          <a:effectLst/>
                        </a:rPr>
                        <a:t>trợ</a:t>
                      </a:r>
                      <a:r>
                        <a:rPr lang="en-US" sz="2400" u="none" strike="noStrike" dirty="0">
                          <a:effectLst/>
                        </a:rPr>
                        <a:t> </a:t>
                      </a:r>
                      <a:r>
                        <a:rPr lang="en-US" sz="2400" u="none" strike="noStrike" dirty="0" err="1">
                          <a:effectLst/>
                        </a:rPr>
                        <a:t>cấp</a:t>
                      </a:r>
                      <a:r>
                        <a:rPr lang="en-US" sz="2400" u="none" strike="noStrike" dirty="0">
                          <a:effectLst/>
                        </a:rPr>
                        <a:t> </a:t>
                      </a:r>
                      <a:r>
                        <a:rPr lang="en-US" sz="2400" u="none" strike="noStrike" dirty="0" err="1">
                          <a:effectLst/>
                        </a:rPr>
                        <a:t>sản</a:t>
                      </a:r>
                      <a:r>
                        <a:rPr lang="en-US" sz="2400" u="none" strike="noStrike" dirty="0">
                          <a:effectLst/>
                        </a:rPr>
                        <a:t> </a:t>
                      </a:r>
                      <a:r>
                        <a:rPr lang="en-US" sz="2400" u="none" strike="noStrike" dirty="0" err="1">
                          <a:effectLst/>
                        </a:rPr>
                        <a:t>phẩm</a:t>
                      </a:r>
                      <a:endParaRPr lang="en-US" sz="24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6,8</a:t>
                      </a:r>
                      <a:endParaRPr lang="en-US" sz="2400" b="0" i="0" u="none" strike="noStrike">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2400" u="none" strike="noStrike" dirty="0">
                          <a:solidFill>
                            <a:schemeClr val="bg1"/>
                          </a:solidFill>
                          <a:effectLst/>
                        </a:rPr>
                        <a:t>4,6</a:t>
                      </a:r>
                      <a:endParaRPr lang="en-US" sz="2400" b="0"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349301288"/>
                  </a:ext>
                </a:extLst>
              </a:tr>
            </a:tbl>
          </a:graphicData>
        </a:graphic>
      </p:graphicFrame>
      <p:sp>
        <p:nvSpPr>
          <p:cNvPr id="9" name="Rectangle 8"/>
          <p:cNvSpPr/>
          <p:nvPr/>
        </p:nvSpPr>
        <p:spPr>
          <a:xfrm>
            <a:off x="330829" y="1307549"/>
            <a:ext cx="11861171" cy="954107"/>
          </a:xfrm>
          <a:prstGeom prst="rect">
            <a:avLst/>
          </a:prstGeom>
        </p:spPr>
        <p:txBody>
          <a:bodyPr wrap="square">
            <a:spAutoFit/>
          </a:bodyPr>
          <a:lstStyle/>
          <a:p>
            <a:pPr algn="ctr"/>
            <a:r>
              <a:rPr lang="vi-VN" sz="2800" dirty="0">
                <a:solidFill>
                  <a:srgbClr val="C00000"/>
                </a:solidFill>
              </a:rPr>
              <a:t>Dựa vào bảng 1.1</a:t>
            </a:r>
            <a:endParaRPr lang="en-US" sz="2800" dirty="0">
              <a:solidFill>
                <a:srgbClr val="C00000"/>
              </a:solidFill>
            </a:endParaRPr>
          </a:p>
          <a:p>
            <a:pPr algn="ctr"/>
            <a:r>
              <a:rPr lang="en-US" sz="2800" dirty="0">
                <a:solidFill>
                  <a:srgbClr val="C00000"/>
                </a:solidFill>
              </a:rPr>
              <a:t>H</a:t>
            </a:r>
            <a:r>
              <a:rPr lang="vi-VN" sz="2800" dirty="0">
                <a:solidFill>
                  <a:srgbClr val="C00000"/>
                </a:solidFill>
              </a:rPr>
              <a:t>ãy vẽ biểu đồ thể hiện cơ cấu GDP của Ca-na-đa và Ê-ti-ô-pi-a. Nhận xét và giải thích.</a:t>
            </a:r>
            <a:endParaRPr lang="en-US" sz="2800" dirty="0">
              <a:solidFill>
                <a:srgbClr val="C00000"/>
              </a:solidFill>
            </a:endParaRPr>
          </a:p>
        </p:txBody>
      </p:sp>
      <p:sp>
        <p:nvSpPr>
          <p:cNvPr id="3" name="Rectangle 2"/>
          <p:cNvSpPr/>
          <p:nvPr/>
        </p:nvSpPr>
        <p:spPr>
          <a:xfrm>
            <a:off x="330829" y="4500566"/>
            <a:ext cx="4261103" cy="554704"/>
          </a:xfrm>
          <a:prstGeom prst="rect">
            <a:avLst/>
          </a:prstGeom>
        </p:spPr>
        <p:txBody>
          <a:bodyPr wrap="none">
            <a:spAutoFit/>
          </a:bodyPr>
          <a:lstStyle/>
          <a:p>
            <a:pPr>
              <a:lnSpc>
                <a:spcPct val="115000"/>
              </a:lnSpc>
              <a:spcAft>
                <a:spcPts val="0"/>
              </a:spcAft>
            </a:pPr>
            <a:r>
              <a:rPr lang="en-US" sz="2800" dirty="0">
                <a:solidFill>
                  <a:srgbClr val="84178F"/>
                </a:solidFill>
                <a:ea typeface="Times New Roman" panose="02020603050405020304" pitchFamily="18" charset="0"/>
                <a:sym typeface="Wingdings" panose="05000000000000000000" pitchFamily="2" charset="2"/>
              </a:rPr>
              <a:t> </a:t>
            </a:r>
            <a:r>
              <a:rPr lang="vi-VN" sz="2800" dirty="0">
                <a:solidFill>
                  <a:srgbClr val="84178F"/>
                </a:solidFill>
                <a:ea typeface="Times New Roman" panose="02020603050405020304" pitchFamily="18" charset="0"/>
              </a:rPr>
              <a:t>Dấu hiệu nhận biết biểu đồ:</a:t>
            </a:r>
            <a:endParaRPr lang="en-US" sz="2400" dirty="0">
              <a:solidFill>
                <a:srgbClr val="84178F"/>
              </a:solidFill>
              <a:effectLst/>
              <a:ea typeface="Calibri" panose="020F0502020204030204" pitchFamily="34" charset="0"/>
            </a:endParaRPr>
          </a:p>
        </p:txBody>
      </p:sp>
      <p:sp>
        <p:nvSpPr>
          <p:cNvPr id="11" name="Rectangle 10"/>
          <p:cNvSpPr/>
          <p:nvPr/>
        </p:nvSpPr>
        <p:spPr>
          <a:xfrm>
            <a:off x="456952" y="5007862"/>
            <a:ext cx="2622834" cy="587853"/>
          </a:xfrm>
          <a:prstGeom prst="rect">
            <a:avLst/>
          </a:prstGeom>
        </p:spPr>
        <p:txBody>
          <a:bodyPr wrap="none">
            <a:spAutoFit/>
          </a:bodyPr>
          <a:lstStyle/>
          <a:p>
            <a:pPr>
              <a:lnSpc>
                <a:spcPct val="115000"/>
              </a:lnSpc>
              <a:spcAft>
                <a:spcPts val="0"/>
              </a:spcAft>
            </a:pPr>
            <a:r>
              <a:rPr lang="en-US" sz="2800" dirty="0">
                <a:solidFill>
                  <a:srgbClr val="84178F"/>
                </a:solidFill>
                <a:ea typeface="Times New Roman" panose="02020603050405020304" pitchFamily="18" charset="0"/>
                <a:sym typeface="Wingdings" panose="05000000000000000000" pitchFamily="2" charset="2"/>
              </a:rPr>
              <a:t>+ </a:t>
            </a:r>
            <a:r>
              <a:rPr lang="en-US" sz="2800" dirty="0" err="1">
                <a:solidFill>
                  <a:srgbClr val="84178F"/>
                </a:solidFill>
                <a:ea typeface="Times New Roman" panose="02020603050405020304" pitchFamily="18" charset="0"/>
                <a:sym typeface="Wingdings" panose="05000000000000000000" pitchFamily="2" charset="2"/>
              </a:rPr>
              <a:t>Từ</a:t>
            </a:r>
            <a:r>
              <a:rPr lang="en-US" sz="2800" dirty="0">
                <a:solidFill>
                  <a:srgbClr val="84178F"/>
                </a:solidFill>
                <a:ea typeface="Times New Roman" panose="02020603050405020304" pitchFamily="18" charset="0"/>
                <a:sym typeface="Wingdings" panose="05000000000000000000" pitchFamily="2" charset="2"/>
              </a:rPr>
              <a:t> </a:t>
            </a:r>
            <a:r>
              <a:rPr lang="en-US" sz="2800" dirty="0" err="1">
                <a:solidFill>
                  <a:srgbClr val="84178F"/>
                </a:solidFill>
                <a:ea typeface="Times New Roman" panose="02020603050405020304" pitchFamily="18" charset="0"/>
                <a:sym typeface="Wingdings" panose="05000000000000000000" pitchFamily="2" charset="2"/>
              </a:rPr>
              <a:t>khóa</a:t>
            </a:r>
            <a:r>
              <a:rPr lang="en-US" sz="2800" dirty="0">
                <a:solidFill>
                  <a:srgbClr val="84178F"/>
                </a:solidFill>
                <a:ea typeface="Times New Roman" panose="02020603050405020304" pitchFamily="18" charset="0"/>
                <a:sym typeface="Wingdings" panose="05000000000000000000" pitchFamily="2" charset="2"/>
              </a:rPr>
              <a:t> CƠ CẤU</a:t>
            </a:r>
            <a:endParaRPr lang="en-US" sz="2400" dirty="0">
              <a:solidFill>
                <a:srgbClr val="84178F"/>
              </a:solidFill>
              <a:effectLst/>
              <a:ea typeface="Calibri" panose="020F0502020204030204" pitchFamily="34" charset="0"/>
            </a:endParaRPr>
          </a:p>
        </p:txBody>
      </p:sp>
      <p:sp>
        <p:nvSpPr>
          <p:cNvPr id="12" name="Rectangle 11"/>
          <p:cNvSpPr/>
          <p:nvPr/>
        </p:nvSpPr>
        <p:spPr>
          <a:xfrm>
            <a:off x="456952" y="5515158"/>
            <a:ext cx="2383986" cy="587853"/>
          </a:xfrm>
          <a:prstGeom prst="rect">
            <a:avLst/>
          </a:prstGeom>
        </p:spPr>
        <p:txBody>
          <a:bodyPr wrap="none">
            <a:spAutoFit/>
          </a:bodyPr>
          <a:lstStyle/>
          <a:p>
            <a:pPr>
              <a:lnSpc>
                <a:spcPct val="115000"/>
              </a:lnSpc>
              <a:spcAft>
                <a:spcPts val="0"/>
              </a:spcAft>
            </a:pPr>
            <a:r>
              <a:rPr lang="en-US" sz="2800" dirty="0">
                <a:solidFill>
                  <a:srgbClr val="84178F"/>
                </a:solidFill>
                <a:ea typeface="Times New Roman" panose="02020603050405020304" pitchFamily="18" charset="0"/>
                <a:sym typeface="Wingdings" panose="05000000000000000000" pitchFamily="2" charset="2"/>
              </a:rPr>
              <a:t>+ </a:t>
            </a:r>
            <a:r>
              <a:rPr lang="en-US" sz="2800" dirty="0" err="1">
                <a:solidFill>
                  <a:srgbClr val="84178F"/>
                </a:solidFill>
                <a:ea typeface="Times New Roman" panose="02020603050405020304" pitchFamily="18" charset="0"/>
                <a:sym typeface="Wingdings" panose="05000000000000000000" pitchFamily="2" charset="2"/>
              </a:rPr>
              <a:t>Số</a:t>
            </a:r>
            <a:r>
              <a:rPr lang="en-US" sz="2800" dirty="0">
                <a:solidFill>
                  <a:srgbClr val="84178F"/>
                </a:solidFill>
                <a:ea typeface="Times New Roman" panose="02020603050405020304" pitchFamily="18" charset="0"/>
                <a:sym typeface="Wingdings" panose="05000000000000000000" pitchFamily="2" charset="2"/>
              </a:rPr>
              <a:t> </a:t>
            </a:r>
            <a:r>
              <a:rPr lang="en-US" sz="2800" dirty="0" err="1">
                <a:solidFill>
                  <a:srgbClr val="84178F"/>
                </a:solidFill>
                <a:ea typeface="Times New Roman" panose="02020603050405020304" pitchFamily="18" charset="0"/>
                <a:sym typeface="Wingdings" panose="05000000000000000000" pitchFamily="2" charset="2"/>
              </a:rPr>
              <a:t>năm</a:t>
            </a:r>
            <a:r>
              <a:rPr lang="en-US" sz="2800" dirty="0">
                <a:solidFill>
                  <a:srgbClr val="84178F"/>
                </a:solidFill>
                <a:ea typeface="Times New Roman" panose="02020603050405020304" pitchFamily="18" charset="0"/>
                <a:sym typeface="Wingdings" panose="05000000000000000000" pitchFamily="2" charset="2"/>
              </a:rPr>
              <a:t>: 2 </a:t>
            </a:r>
            <a:r>
              <a:rPr lang="en-US" sz="2800" dirty="0" err="1">
                <a:solidFill>
                  <a:srgbClr val="84178F"/>
                </a:solidFill>
                <a:ea typeface="Times New Roman" panose="02020603050405020304" pitchFamily="18" charset="0"/>
                <a:sym typeface="Wingdings" panose="05000000000000000000" pitchFamily="2" charset="2"/>
              </a:rPr>
              <a:t>năm</a:t>
            </a:r>
            <a:endParaRPr lang="en-US" sz="2400" dirty="0">
              <a:solidFill>
                <a:srgbClr val="84178F"/>
              </a:solidFill>
              <a:effectLst/>
              <a:ea typeface="Calibri" panose="020F0502020204030204" pitchFamily="34" charset="0"/>
            </a:endParaRPr>
          </a:p>
        </p:txBody>
      </p:sp>
      <p:sp>
        <p:nvSpPr>
          <p:cNvPr id="13" name="Rectangle 12"/>
          <p:cNvSpPr/>
          <p:nvPr/>
        </p:nvSpPr>
        <p:spPr>
          <a:xfrm>
            <a:off x="456952" y="6055603"/>
            <a:ext cx="3403496" cy="587853"/>
          </a:xfrm>
          <a:prstGeom prst="rect">
            <a:avLst/>
          </a:prstGeom>
        </p:spPr>
        <p:txBody>
          <a:bodyPr wrap="none">
            <a:spAutoFit/>
          </a:bodyPr>
          <a:lstStyle/>
          <a:p>
            <a:pPr>
              <a:lnSpc>
                <a:spcPct val="115000"/>
              </a:lnSpc>
              <a:spcAft>
                <a:spcPts val="0"/>
              </a:spcAft>
            </a:pPr>
            <a:r>
              <a:rPr lang="en-US" sz="2800" dirty="0">
                <a:solidFill>
                  <a:srgbClr val="84178F"/>
                </a:solidFill>
                <a:ea typeface="Times New Roman" panose="02020603050405020304" pitchFamily="18" charset="0"/>
                <a:sym typeface="Wingdings" panose="05000000000000000000" pitchFamily="2" charset="2"/>
              </a:rPr>
              <a:t>+ </a:t>
            </a:r>
            <a:r>
              <a:rPr lang="en-US" sz="2800" dirty="0" err="1">
                <a:solidFill>
                  <a:srgbClr val="84178F"/>
                </a:solidFill>
                <a:ea typeface="Times New Roman" panose="02020603050405020304" pitchFamily="18" charset="0"/>
                <a:sym typeface="Wingdings" panose="05000000000000000000" pitchFamily="2" charset="2"/>
              </a:rPr>
              <a:t>Tổng</a:t>
            </a:r>
            <a:r>
              <a:rPr lang="en-US" sz="2800" dirty="0">
                <a:solidFill>
                  <a:srgbClr val="84178F"/>
                </a:solidFill>
                <a:ea typeface="Times New Roman" panose="02020603050405020304" pitchFamily="18" charset="0"/>
                <a:sym typeface="Wingdings" panose="05000000000000000000" pitchFamily="2" charset="2"/>
              </a:rPr>
              <a:t> </a:t>
            </a:r>
            <a:r>
              <a:rPr lang="en-US" sz="2800" dirty="0" err="1">
                <a:solidFill>
                  <a:srgbClr val="84178F"/>
                </a:solidFill>
                <a:ea typeface="Times New Roman" panose="02020603050405020304" pitchFamily="18" charset="0"/>
                <a:sym typeface="Wingdings" panose="05000000000000000000" pitchFamily="2" charset="2"/>
              </a:rPr>
              <a:t>theo</a:t>
            </a:r>
            <a:r>
              <a:rPr lang="en-US" sz="2800" dirty="0">
                <a:solidFill>
                  <a:srgbClr val="84178F"/>
                </a:solidFill>
                <a:ea typeface="Times New Roman" panose="02020603050405020304" pitchFamily="18" charset="0"/>
                <a:sym typeface="Wingdings" panose="05000000000000000000" pitchFamily="2" charset="2"/>
              </a:rPr>
              <a:t> </a:t>
            </a:r>
            <a:r>
              <a:rPr lang="en-US" sz="2800" dirty="0" err="1">
                <a:solidFill>
                  <a:srgbClr val="84178F"/>
                </a:solidFill>
                <a:ea typeface="Times New Roman" panose="02020603050405020304" pitchFamily="18" charset="0"/>
                <a:sym typeface="Wingdings" panose="05000000000000000000" pitchFamily="2" charset="2"/>
              </a:rPr>
              <a:t>năm</a:t>
            </a:r>
            <a:r>
              <a:rPr lang="en-US" sz="2800" dirty="0">
                <a:solidFill>
                  <a:srgbClr val="84178F"/>
                </a:solidFill>
                <a:ea typeface="Times New Roman" panose="02020603050405020304" pitchFamily="18" charset="0"/>
                <a:sym typeface="Wingdings" panose="05000000000000000000" pitchFamily="2" charset="2"/>
              </a:rPr>
              <a:t>: 100%</a:t>
            </a:r>
            <a:endParaRPr lang="en-US" sz="2400" dirty="0">
              <a:solidFill>
                <a:srgbClr val="84178F"/>
              </a:solidFill>
              <a:effectLst/>
              <a:ea typeface="Calibri" panose="020F0502020204030204" pitchFamily="34" charset="0"/>
            </a:endParaRPr>
          </a:p>
        </p:txBody>
      </p:sp>
      <p:sp>
        <p:nvSpPr>
          <p:cNvPr id="4" name="Left Brace 3"/>
          <p:cNvSpPr/>
          <p:nvPr/>
        </p:nvSpPr>
        <p:spPr>
          <a:xfrm>
            <a:off x="4591932" y="5055270"/>
            <a:ext cx="270354" cy="1588186"/>
          </a:xfrm>
          <a:prstGeom prst="leftBrace">
            <a:avLst>
              <a:gd name="adj1" fmla="val 54134"/>
              <a:gd name="adj2" fmla="val 47001"/>
            </a:avLst>
          </a:prstGeom>
          <a:ln w="38100">
            <a:solidFill>
              <a:srgbClr val="84178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p:cNvSpPr/>
          <p:nvPr/>
        </p:nvSpPr>
        <p:spPr>
          <a:xfrm>
            <a:off x="4913274" y="5548307"/>
            <a:ext cx="2287806" cy="587853"/>
          </a:xfrm>
          <a:prstGeom prst="rect">
            <a:avLst/>
          </a:prstGeom>
        </p:spPr>
        <p:txBody>
          <a:bodyPr wrap="none">
            <a:spAutoFit/>
          </a:bodyPr>
          <a:lstStyle/>
          <a:p>
            <a:pPr>
              <a:lnSpc>
                <a:spcPct val="115000"/>
              </a:lnSpc>
              <a:spcAft>
                <a:spcPts val="0"/>
              </a:spcAft>
            </a:pPr>
            <a:r>
              <a:rPr lang="en-US" sz="2800" dirty="0">
                <a:solidFill>
                  <a:srgbClr val="84178F"/>
                </a:solidFill>
                <a:ea typeface="Times New Roman" panose="02020603050405020304" pitchFamily="18" charset="0"/>
                <a:sym typeface="Wingdings" panose="05000000000000000000" pitchFamily="2" charset="2"/>
              </a:rPr>
              <a:t>BIỂU ĐỒ TRÒN</a:t>
            </a:r>
            <a:endParaRPr lang="en-US" sz="2400" dirty="0">
              <a:solidFill>
                <a:srgbClr val="84178F"/>
              </a:solidFill>
              <a:effectLst/>
              <a:ea typeface="Calibri" panose="020F0502020204030204" pitchFamily="34" charset="0"/>
            </a:endParaRPr>
          </a:p>
        </p:txBody>
      </p:sp>
      <p:pic>
        <p:nvPicPr>
          <p:cNvPr id="14" name="Picture 13"/>
          <p:cNvPicPr>
            <a:picLocks noChangeAspect="1"/>
          </p:cNvPicPr>
          <p:nvPr/>
        </p:nvPicPr>
        <p:blipFill>
          <a:blip r:embed="rId2"/>
          <a:stretch>
            <a:fillRect/>
          </a:stretch>
        </p:blipFill>
        <p:spPr>
          <a:xfrm>
            <a:off x="7947431" y="4409940"/>
            <a:ext cx="3554276" cy="2371550"/>
          </a:xfrm>
          <a:prstGeom prst="rect">
            <a:avLst/>
          </a:prstGeom>
        </p:spPr>
      </p:pic>
    </p:spTree>
    <p:extLst>
      <p:ext uri="{BB962C8B-B14F-4D97-AF65-F5344CB8AC3E}">
        <p14:creationId xmlns:p14="http://schemas.microsoft.com/office/powerpoint/2010/main" val="4206057319"/>
      </p:ext>
    </p:extLst>
  </p:cSld>
  <p:clrMapOvr>
    <a:masterClrMapping/>
  </p:clrMapOvr>
  <p:transition spd="slow" advTm="41338">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ircle(in)">
                                      <p:cBhvr>
                                        <p:cTn id="4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P spid="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0"/>
            <a:ext cx="12192000" cy="68580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chart&#10;&#10;Description automatically generated"/>
          <p:cNvPicPr/>
          <p:nvPr/>
        </p:nvPicPr>
        <p:blipFill rotWithShape="1">
          <a:blip r:embed="rId2"/>
          <a:srcRect l="46636" t="5771" r="2088" b="16053"/>
          <a:stretch/>
        </p:blipFill>
        <p:spPr>
          <a:xfrm>
            <a:off x="220436" y="250679"/>
            <a:ext cx="7856924" cy="6356642"/>
          </a:xfrm>
          <a:prstGeom prst="rect">
            <a:avLst/>
          </a:prstGeom>
        </p:spPr>
      </p:pic>
      <p:sp>
        <p:nvSpPr>
          <p:cNvPr id="8" name="Rectangle 7"/>
          <p:cNvSpPr/>
          <p:nvPr/>
        </p:nvSpPr>
        <p:spPr>
          <a:xfrm>
            <a:off x="8990777" y="442907"/>
            <a:ext cx="1661032" cy="557076"/>
          </a:xfrm>
          <a:prstGeom prst="rect">
            <a:avLst/>
          </a:prstGeom>
        </p:spPr>
        <p:txBody>
          <a:bodyPr wrap="none">
            <a:spAutoFit/>
          </a:bodyPr>
          <a:lstStyle/>
          <a:p>
            <a:pPr>
              <a:lnSpc>
                <a:spcPct val="115000"/>
              </a:lnSpc>
              <a:spcAft>
                <a:spcPts val="0"/>
              </a:spcAft>
            </a:pPr>
            <a:r>
              <a:rPr lang="en-US" sz="2800" dirty="0">
                <a:solidFill>
                  <a:srgbClr val="84178F"/>
                </a:solidFill>
                <a:ea typeface="Times New Roman" panose="02020603050405020304" pitchFamily="18" charset="0"/>
                <a:sym typeface="Wingdings" panose="05000000000000000000" pitchFamily="2" charset="2"/>
              </a:rPr>
              <a:t>NHẬN XÉT</a:t>
            </a:r>
            <a:endParaRPr lang="en-US" sz="2400" dirty="0">
              <a:solidFill>
                <a:srgbClr val="84178F"/>
              </a:solidFill>
              <a:effectLst/>
              <a:ea typeface="Calibri" panose="020F0502020204030204" pitchFamily="34" charset="0"/>
            </a:endParaRPr>
          </a:p>
        </p:txBody>
      </p:sp>
      <p:sp>
        <p:nvSpPr>
          <p:cNvPr id="9" name="Rectangle 8"/>
          <p:cNvSpPr/>
          <p:nvPr/>
        </p:nvSpPr>
        <p:spPr>
          <a:xfrm>
            <a:off x="7930897" y="999983"/>
            <a:ext cx="4261103" cy="1083374"/>
          </a:xfrm>
          <a:prstGeom prst="rect">
            <a:avLst/>
          </a:prstGeom>
        </p:spPr>
        <p:txBody>
          <a:bodyPr wrap="square">
            <a:spAutoFit/>
          </a:bodyPr>
          <a:lstStyle/>
          <a:p>
            <a:pPr algn="ctr">
              <a:lnSpc>
                <a:spcPct val="115000"/>
              </a:lnSpc>
              <a:spcAft>
                <a:spcPts val="0"/>
              </a:spcAft>
            </a:pPr>
            <a:r>
              <a:rPr lang="en-US" sz="2800" i="1" dirty="0" err="1">
                <a:solidFill>
                  <a:srgbClr val="84178F"/>
                </a:solidFill>
                <a:ea typeface="Times New Roman" panose="02020603050405020304" pitchFamily="18" charset="0"/>
                <a:sym typeface="Wingdings" panose="05000000000000000000" pitchFamily="2" charset="2"/>
              </a:rPr>
              <a:t>Lưu</a:t>
            </a:r>
            <a:r>
              <a:rPr lang="en-US" sz="2800" i="1" dirty="0">
                <a:solidFill>
                  <a:srgbClr val="84178F"/>
                </a:solidFill>
                <a:ea typeface="Times New Roman" panose="02020603050405020304" pitchFamily="18" charset="0"/>
                <a:sym typeface="Wingdings" panose="05000000000000000000" pitchFamily="2" charset="2"/>
              </a:rPr>
              <a:t> ý: </a:t>
            </a:r>
            <a:r>
              <a:rPr lang="en-US" sz="2800" i="1" dirty="0" err="1">
                <a:solidFill>
                  <a:srgbClr val="84178F"/>
                </a:solidFill>
                <a:ea typeface="Times New Roman" panose="02020603050405020304" pitchFamily="18" charset="0"/>
                <a:sym typeface="Wingdings" panose="05000000000000000000" pitchFamily="2" charset="2"/>
              </a:rPr>
              <a:t>biểu</a:t>
            </a:r>
            <a:r>
              <a:rPr lang="en-US" sz="2800" i="1" dirty="0">
                <a:solidFill>
                  <a:srgbClr val="84178F"/>
                </a:solidFill>
                <a:ea typeface="Times New Roman" panose="02020603050405020304" pitchFamily="18" charset="0"/>
                <a:sym typeface="Wingdings" panose="05000000000000000000" pitchFamily="2" charset="2"/>
              </a:rPr>
              <a:t> </a:t>
            </a:r>
            <a:r>
              <a:rPr lang="en-US" sz="2800" i="1" dirty="0" err="1">
                <a:solidFill>
                  <a:srgbClr val="84178F"/>
                </a:solidFill>
                <a:ea typeface="Times New Roman" panose="02020603050405020304" pitchFamily="18" charset="0"/>
                <a:sym typeface="Wingdings" panose="05000000000000000000" pitchFamily="2" charset="2"/>
              </a:rPr>
              <a:t>đồ</a:t>
            </a:r>
            <a:r>
              <a:rPr lang="en-US" sz="2800" i="1" dirty="0">
                <a:solidFill>
                  <a:srgbClr val="84178F"/>
                </a:solidFill>
                <a:ea typeface="Times New Roman" panose="02020603050405020304" pitchFamily="18" charset="0"/>
                <a:sym typeface="Wingdings" panose="05000000000000000000" pitchFamily="2" charset="2"/>
              </a:rPr>
              <a:t> TRÒN </a:t>
            </a:r>
            <a:r>
              <a:rPr lang="en-US" sz="2800" i="1" dirty="0" err="1">
                <a:solidFill>
                  <a:srgbClr val="84178F"/>
                </a:solidFill>
                <a:ea typeface="Times New Roman" panose="02020603050405020304" pitchFamily="18" charset="0"/>
                <a:sym typeface="Wingdings" panose="05000000000000000000" pitchFamily="2" charset="2"/>
              </a:rPr>
              <a:t>và</a:t>
            </a:r>
            <a:r>
              <a:rPr lang="en-US" sz="2800" i="1" dirty="0">
                <a:solidFill>
                  <a:srgbClr val="84178F"/>
                </a:solidFill>
                <a:ea typeface="Times New Roman" panose="02020603050405020304" pitchFamily="18" charset="0"/>
                <a:sym typeface="Wingdings" panose="05000000000000000000" pitchFamily="2" charset="2"/>
              </a:rPr>
              <a:t> MIỀN </a:t>
            </a:r>
            <a:r>
              <a:rPr lang="en-US" sz="2800" i="1" dirty="0" err="1">
                <a:solidFill>
                  <a:srgbClr val="84178F"/>
                </a:solidFill>
                <a:ea typeface="Times New Roman" panose="02020603050405020304" pitchFamily="18" charset="0"/>
                <a:sym typeface="Wingdings" panose="05000000000000000000" pitchFamily="2" charset="2"/>
              </a:rPr>
              <a:t>dùng</a:t>
            </a:r>
            <a:r>
              <a:rPr lang="en-US" sz="2800" i="1" dirty="0">
                <a:solidFill>
                  <a:srgbClr val="84178F"/>
                </a:solidFill>
                <a:ea typeface="Times New Roman" panose="02020603050405020304" pitchFamily="18" charset="0"/>
                <a:sym typeface="Wingdings" panose="05000000000000000000" pitchFamily="2" charset="2"/>
              </a:rPr>
              <a:t> </a:t>
            </a:r>
            <a:r>
              <a:rPr lang="en-US" sz="2800" i="1" dirty="0" err="1">
                <a:solidFill>
                  <a:srgbClr val="84178F"/>
                </a:solidFill>
                <a:ea typeface="Times New Roman" panose="02020603050405020304" pitchFamily="18" charset="0"/>
                <a:sym typeface="Wingdings" panose="05000000000000000000" pitchFamily="2" charset="2"/>
              </a:rPr>
              <a:t>từ</a:t>
            </a:r>
            <a:r>
              <a:rPr lang="en-US" sz="2800" i="1" dirty="0">
                <a:solidFill>
                  <a:srgbClr val="84178F"/>
                </a:solidFill>
                <a:ea typeface="Times New Roman" panose="02020603050405020304" pitchFamily="18" charset="0"/>
                <a:sym typeface="Wingdings" panose="05000000000000000000" pitchFamily="2" charset="2"/>
              </a:rPr>
              <a:t> TỈ TRỌNG</a:t>
            </a:r>
            <a:endParaRPr lang="en-US" sz="2400" i="1" dirty="0">
              <a:solidFill>
                <a:srgbClr val="84178F"/>
              </a:solidFill>
              <a:effectLst/>
              <a:ea typeface="Calibri" panose="020F0502020204030204" pitchFamily="34" charset="0"/>
            </a:endParaRPr>
          </a:p>
        </p:txBody>
      </p:sp>
      <p:sp>
        <p:nvSpPr>
          <p:cNvPr id="10" name="Rectangle 9"/>
          <p:cNvSpPr/>
          <p:nvPr/>
        </p:nvSpPr>
        <p:spPr>
          <a:xfrm>
            <a:off x="7933866" y="2178591"/>
            <a:ext cx="4261103" cy="1340175"/>
          </a:xfrm>
          <a:prstGeom prst="rect">
            <a:avLst/>
          </a:prstGeom>
        </p:spPr>
        <p:txBody>
          <a:bodyPr wrap="square">
            <a:spAutoFit/>
          </a:bodyPr>
          <a:lstStyle/>
          <a:p>
            <a:pPr>
              <a:lnSpc>
                <a:spcPct val="115000"/>
              </a:lnSpc>
              <a:spcAft>
                <a:spcPts val="0"/>
              </a:spcAft>
            </a:pPr>
            <a:r>
              <a:rPr lang="en-US" sz="2400" dirty="0">
                <a:solidFill>
                  <a:srgbClr val="002060"/>
                </a:solidFill>
                <a:ea typeface="Times New Roman" panose="02020603050405020304" pitchFamily="18" charset="0"/>
                <a:sym typeface="Wingdings" panose="05000000000000000000" pitchFamily="2" charset="2"/>
              </a:rPr>
              <a:t>- </a:t>
            </a:r>
            <a:r>
              <a:rPr lang="en-US" sz="2400" dirty="0" err="1">
                <a:solidFill>
                  <a:srgbClr val="002060"/>
                </a:solidFill>
                <a:ea typeface="Times New Roman" panose="02020603050405020304" pitchFamily="18" charset="0"/>
                <a:sym typeface="Wingdings" panose="05000000000000000000" pitchFamily="2" charset="2"/>
              </a:rPr>
              <a:t>Nhận</a:t>
            </a:r>
            <a:r>
              <a:rPr lang="en-US" sz="2400" dirty="0">
                <a:solidFill>
                  <a:srgbClr val="002060"/>
                </a:solidFill>
                <a:ea typeface="Times New Roman" panose="02020603050405020304" pitchFamily="18" charset="0"/>
                <a:sym typeface="Wingdings" panose="05000000000000000000" pitchFamily="2" charset="2"/>
              </a:rPr>
              <a:t> </a:t>
            </a:r>
            <a:r>
              <a:rPr lang="en-US" sz="2400" dirty="0" err="1">
                <a:solidFill>
                  <a:srgbClr val="002060"/>
                </a:solidFill>
                <a:ea typeface="Times New Roman" panose="02020603050405020304" pitchFamily="18" charset="0"/>
                <a:sym typeface="Wingdings" panose="05000000000000000000" pitchFamily="2" charset="2"/>
              </a:rPr>
              <a:t>xét</a:t>
            </a:r>
            <a:r>
              <a:rPr lang="en-US" sz="2400" dirty="0">
                <a:solidFill>
                  <a:srgbClr val="002060"/>
                </a:solidFill>
                <a:ea typeface="Times New Roman" panose="02020603050405020304" pitchFamily="18" charset="0"/>
                <a:sym typeface="Wingdings" panose="05000000000000000000" pitchFamily="2" charset="2"/>
              </a:rPr>
              <a:t> </a:t>
            </a:r>
            <a:r>
              <a:rPr lang="en-US" sz="2400" dirty="0" err="1">
                <a:solidFill>
                  <a:srgbClr val="002060"/>
                </a:solidFill>
                <a:ea typeface="Times New Roman" panose="02020603050405020304" pitchFamily="18" charset="0"/>
                <a:sym typeface="Wingdings" panose="05000000000000000000" pitchFamily="2" charset="2"/>
              </a:rPr>
              <a:t>từng</a:t>
            </a:r>
            <a:r>
              <a:rPr lang="en-US" sz="2400" dirty="0">
                <a:solidFill>
                  <a:srgbClr val="002060"/>
                </a:solidFill>
                <a:ea typeface="Times New Roman" panose="02020603050405020304" pitchFamily="18" charset="0"/>
                <a:sym typeface="Wingdings" panose="05000000000000000000" pitchFamily="2" charset="2"/>
              </a:rPr>
              <a:t> </a:t>
            </a:r>
            <a:r>
              <a:rPr lang="en-US" sz="2400" dirty="0" err="1">
                <a:solidFill>
                  <a:srgbClr val="002060"/>
                </a:solidFill>
                <a:ea typeface="Times New Roman" panose="02020603050405020304" pitchFamily="18" charset="0"/>
                <a:sym typeface="Wingdings" panose="05000000000000000000" pitchFamily="2" charset="2"/>
              </a:rPr>
              <a:t>biểu</a:t>
            </a:r>
            <a:r>
              <a:rPr lang="en-US" sz="2400" dirty="0">
                <a:solidFill>
                  <a:srgbClr val="002060"/>
                </a:solidFill>
                <a:ea typeface="Times New Roman" panose="02020603050405020304" pitchFamily="18" charset="0"/>
                <a:sym typeface="Wingdings" panose="05000000000000000000" pitchFamily="2" charset="2"/>
              </a:rPr>
              <a:t> </a:t>
            </a:r>
            <a:r>
              <a:rPr lang="en-US" sz="2400" dirty="0" err="1">
                <a:solidFill>
                  <a:srgbClr val="002060"/>
                </a:solidFill>
                <a:ea typeface="Times New Roman" panose="02020603050405020304" pitchFamily="18" charset="0"/>
                <a:sym typeface="Wingdings" panose="05000000000000000000" pitchFamily="2" charset="2"/>
              </a:rPr>
              <a:t>đồ</a:t>
            </a:r>
            <a:endParaRPr lang="en-US" sz="2400" dirty="0">
              <a:solidFill>
                <a:srgbClr val="002060"/>
              </a:solidFill>
              <a:ea typeface="Times New Roman" panose="02020603050405020304" pitchFamily="18" charset="0"/>
              <a:sym typeface="Wingdings" panose="05000000000000000000" pitchFamily="2" charset="2"/>
            </a:endParaRPr>
          </a:p>
          <a:p>
            <a:pPr>
              <a:lnSpc>
                <a:spcPct val="115000"/>
              </a:lnSpc>
              <a:spcAft>
                <a:spcPts val="0"/>
              </a:spcAft>
            </a:pPr>
            <a:r>
              <a:rPr lang="en-US" sz="2400" dirty="0">
                <a:solidFill>
                  <a:srgbClr val="002060"/>
                </a:solidFill>
                <a:effectLst/>
                <a:ea typeface="Calibri" panose="020F0502020204030204" pitchFamily="34" charset="0"/>
              </a:rPr>
              <a:t>+ </a:t>
            </a:r>
            <a:r>
              <a:rPr lang="en-US" sz="2400" dirty="0" err="1">
                <a:solidFill>
                  <a:srgbClr val="002060"/>
                </a:solidFill>
                <a:effectLst/>
                <a:ea typeface="Calibri" panose="020F0502020204030204" pitchFamily="34" charset="0"/>
              </a:rPr>
              <a:t>Lớn</a:t>
            </a:r>
            <a:r>
              <a:rPr lang="en-US" sz="2400" dirty="0">
                <a:solidFill>
                  <a:srgbClr val="002060"/>
                </a:solidFill>
                <a:effectLst/>
                <a:ea typeface="Calibri" panose="020F0502020204030204" pitchFamily="34" charset="0"/>
              </a:rPr>
              <a:t> </a:t>
            </a:r>
            <a:r>
              <a:rPr lang="en-US" sz="2400" dirty="0" err="1">
                <a:solidFill>
                  <a:srgbClr val="002060"/>
                </a:solidFill>
                <a:effectLst/>
                <a:ea typeface="Calibri" panose="020F0502020204030204" pitchFamily="34" charset="0"/>
              </a:rPr>
              <a:t>nhất</a:t>
            </a:r>
            <a:endParaRPr lang="en-US" sz="2400" dirty="0">
              <a:solidFill>
                <a:srgbClr val="002060"/>
              </a:solidFill>
              <a:effectLst/>
              <a:ea typeface="Calibri" panose="020F0502020204030204" pitchFamily="34" charset="0"/>
            </a:endParaRPr>
          </a:p>
          <a:p>
            <a:pPr>
              <a:lnSpc>
                <a:spcPct val="115000"/>
              </a:lnSpc>
              <a:spcAft>
                <a:spcPts val="0"/>
              </a:spcAft>
            </a:pPr>
            <a:r>
              <a:rPr lang="en-US" sz="2400" dirty="0">
                <a:solidFill>
                  <a:srgbClr val="002060"/>
                </a:solidFill>
                <a:ea typeface="Calibri" panose="020F0502020204030204" pitchFamily="34" charset="0"/>
              </a:rPr>
              <a:t>+ </a:t>
            </a:r>
            <a:r>
              <a:rPr lang="en-US" sz="2400" dirty="0" err="1">
                <a:solidFill>
                  <a:srgbClr val="002060"/>
                </a:solidFill>
                <a:ea typeface="Calibri" panose="020F0502020204030204" pitchFamily="34" charset="0"/>
              </a:rPr>
              <a:t>Nhỏ</a:t>
            </a:r>
            <a:r>
              <a:rPr lang="en-US" sz="2400" dirty="0">
                <a:solidFill>
                  <a:srgbClr val="002060"/>
                </a:solidFill>
                <a:ea typeface="Calibri" panose="020F0502020204030204" pitchFamily="34" charset="0"/>
              </a:rPr>
              <a:t> </a:t>
            </a:r>
            <a:r>
              <a:rPr lang="en-US" sz="2400" dirty="0" err="1">
                <a:solidFill>
                  <a:srgbClr val="002060"/>
                </a:solidFill>
                <a:ea typeface="Calibri" panose="020F0502020204030204" pitchFamily="34" charset="0"/>
              </a:rPr>
              <a:t>nhất</a:t>
            </a:r>
            <a:endParaRPr lang="en-US" sz="2400" dirty="0">
              <a:solidFill>
                <a:srgbClr val="002060"/>
              </a:solidFill>
              <a:effectLst/>
              <a:ea typeface="Calibri" panose="020F0502020204030204" pitchFamily="34" charset="0"/>
            </a:endParaRPr>
          </a:p>
        </p:txBody>
      </p:sp>
      <p:sp>
        <p:nvSpPr>
          <p:cNvPr id="11" name="Rectangle 10"/>
          <p:cNvSpPr/>
          <p:nvPr/>
        </p:nvSpPr>
        <p:spPr>
          <a:xfrm>
            <a:off x="7933866" y="4011269"/>
            <a:ext cx="4261103" cy="1764907"/>
          </a:xfrm>
          <a:prstGeom prst="rect">
            <a:avLst/>
          </a:prstGeom>
        </p:spPr>
        <p:txBody>
          <a:bodyPr wrap="square">
            <a:spAutoFit/>
          </a:bodyPr>
          <a:lstStyle/>
          <a:p>
            <a:pPr>
              <a:lnSpc>
                <a:spcPct val="115000"/>
              </a:lnSpc>
              <a:spcAft>
                <a:spcPts val="0"/>
              </a:spcAft>
            </a:pPr>
            <a:r>
              <a:rPr lang="en-US" sz="2400" dirty="0">
                <a:solidFill>
                  <a:srgbClr val="002060"/>
                </a:solidFill>
                <a:ea typeface="Times New Roman" panose="02020603050405020304" pitchFamily="18" charset="0"/>
                <a:sym typeface="Wingdings" panose="05000000000000000000" pitchFamily="2" charset="2"/>
              </a:rPr>
              <a:t>- So </a:t>
            </a:r>
            <a:r>
              <a:rPr lang="en-US" sz="2400" dirty="0" err="1">
                <a:solidFill>
                  <a:srgbClr val="002060"/>
                </a:solidFill>
                <a:ea typeface="Times New Roman" panose="02020603050405020304" pitchFamily="18" charset="0"/>
                <a:sym typeface="Wingdings" panose="05000000000000000000" pitchFamily="2" charset="2"/>
              </a:rPr>
              <a:t>sánh</a:t>
            </a:r>
            <a:r>
              <a:rPr lang="en-US" sz="2400" dirty="0">
                <a:solidFill>
                  <a:srgbClr val="002060"/>
                </a:solidFill>
                <a:ea typeface="Times New Roman" panose="02020603050405020304" pitchFamily="18" charset="0"/>
                <a:sym typeface="Wingdings" panose="05000000000000000000" pitchFamily="2" charset="2"/>
              </a:rPr>
              <a:t> 2 </a:t>
            </a:r>
            <a:r>
              <a:rPr lang="en-US" sz="2400" dirty="0" err="1">
                <a:solidFill>
                  <a:srgbClr val="002060"/>
                </a:solidFill>
                <a:ea typeface="Times New Roman" panose="02020603050405020304" pitchFamily="18" charset="0"/>
                <a:sym typeface="Wingdings" panose="05000000000000000000" pitchFamily="2" charset="2"/>
              </a:rPr>
              <a:t>biểu</a:t>
            </a:r>
            <a:r>
              <a:rPr lang="en-US" sz="2400" dirty="0">
                <a:solidFill>
                  <a:srgbClr val="002060"/>
                </a:solidFill>
                <a:ea typeface="Times New Roman" panose="02020603050405020304" pitchFamily="18" charset="0"/>
                <a:sym typeface="Wingdings" panose="05000000000000000000" pitchFamily="2" charset="2"/>
              </a:rPr>
              <a:t> </a:t>
            </a:r>
            <a:r>
              <a:rPr lang="en-US" sz="2400" dirty="0" err="1">
                <a:solidFill>
                  <a:srgbClr val="002060"/>
                </a:solidFill>
                <a:ea typeface="Times New Roman" panose="02020603050405020304" pitchFamily="18" charset="0"/>
                <a:sym typeface="Wingdings" panose="05000000000000000000" pitchFamily="2" charset="2"/>
              </a:rPr>
              <a:t>đồ</a:t>
            </a:r>
            <a:r>
              <a:rPr lang="en-US" sz="2400" dirty="0">
                <a:solidFill>
                  <a:srgbClr val="002060"/>
                </a:solidFill>
                <a:ea typeface="Times New Roman" panose="02020603050405020304" pitchFamily="18" charset="0"/>
                <a:sym typeface="Wingdings" panose="05000000000000000000" pitchFamily="2" charset="2"/>
              </a:rPr>
              <a:t> qua </a:t>
            </a:r>
            <a:r>
              <a:rPr lang="en-US" sz="2400" dirty="0" err="1">
                <a:solidFill>
                  <a:srgbClr val="002060"/>
                </a:solidFill>
                <a:ea typeface="Times New Roman" panose="02020603050405020304" pitchFamily="18" charset="0"/>
                <a:sym typeface="Wingdings" panose="05000000000000000000" pitchFamily="2" charset="2"/>
              </a:rPr>
              <a:t>từng</a:t>
            </a:r>
            <a:r>
              <a:rPr lang="en-US" sz="2400" dirty="0">
                <a:solidFill>
                  <a:srgbClr val="002060"/>
                </a:solidFill>
                <a:ea typeface="Times New Roman" panose="02020603050405020304" pitchFamily="18" charset="0"/>
                <a:sym typeface="Wingdings" panose="05000000000000000000" pitchFamily="2" charset="2"/>
              </a:rPr>
              <a:t> </a:t>
            </a:r>
            <a:r>
              <a:rPr lang="en-US" sz="2400" dirty="0" err="1">
                <a:solidFill>
                  <a:srgbClr val="002060"/>
                </a:solidFill>
                <a:ea typeface="Times New Roman" panose="02020603050405020304" pitchFamily="18" charset="0"/>
                <a:sym typeface="Wingdings" panose="05000000000000000000" pitchFamily="2" charset="2"/>
              </a:rPr>
              <a:t>đối</a:t>
            </a:r>
            <a:r>
              <a:rPr lang="en-US" sz="2400" dirty="0">
                <a:solidFill>
                  <a:srgbClr val="002060"/>
                </a:solidFill>
                <a:ea typeface="Times New Roman" panose="02020603050405020304" pitchFamily="18" charset="0"/>
                <a:sym typeface="Wingdings" panose="05000000000000000000" pitchFamily="2" charset="2"/>
              </a:rPr>
              <a:t> </a:t>
            </a:r>
            <a:r>
              <a:rPr lang="en-US" sz="2400" dirty="0" err="1">
                <a:solidFill>
                  <a:srgbClr val="002060"/>
                </a:solidFill>
                <a:ea typeface="Times New Roman" panose="02020603050405020304" pitchFamily="18" charset="0"/>
                <a:sym typeface="Wingdings" panose="05000000000000000000" pitchFamily="2" charset="2"/>
              </a:rPr>
              <a:t>tượng</a:t>
            </a:r>
            <a:endParaRPr lang="en-US" sz="2400" dirty="0">
              <a:solidFill>
                <a:srgbClr val="002060"/>
              </a:solidFill>
              <a:ea typeface="Times New Roman" panose="02020603050405020304" pitchFamily="18" charset="0"/>
              <a:sym typeface="Wingdings" panose="05000000000000000000" pitchFamily="2" charset="2"/>
            </a:endParaRPr>
          </a:p>
          <a:p>
            <a:pPr>
              <a:lnSpc>
                <a:spcPct val="115000"/>
              </a:lnSpc>
              <a:spcAft>
                <a:spcPts val="0"/>
              </a:spcAft>
            </a:pPr>
            <a:r>
              <a:rPr lang="en-US" sz="2400" dirty="0">
                <a:solidFill>
                  <a:srgbClr val="002060"/>
                </a:solidFill>
                <a:ea typeface="Times New Roman" panose="02020603050405020304" pitchFamily="18" charset="0"/>
                <a:sym typeface="Wingdings" panose="05000000000000000000" pitchFamily="2" charset="2"/>
              </a:rPr>
              <a:t>+ </a:t>
            </a:r>
            <a:r>
              <a:rPr lang="en-US" sz="2400" dirty="0" err="1">
                <a:solidFill>
                  <a:srgbClr val="002060"/>
                </a:solidFill>
                <a:ea typeface="Times New Roman" panose="02020603050405020304" pitchFamily="18" charset="0"/>
                <a:sym typeface="Wingdings" panose="05000000000000000000" pitchFamily="2" charset="2"/>
              </a:rPr>
              <a:t>Lớn</a:t>
            </a:r>
            <a:r>
              <a:rPr lang="en-US" sz="2400" dirty="0">
                <a:solidFill>
                  <a:srgbClr val="002060"/>
                </a:solidFill>
                <a:ea typeface="Times New Roman" panose="02020603050405020304" pitchFamily="18" charset="0"/>
                <a:sym typeface="Wingdings" panose="05000000000000000000" pitchFamily="2" charset="2"/>
              </a:rPr>
              <a:t> </a:t>
            </a:r>
            <a:r>
              <a:rPr lang="en-US" sz="2400" dirty="0" err="1">
                <a:solidFill>
                  <a:srgbClr val="002060"/>
                </a:solidFill>
                <a:ea typeface="Times New Roman" panose="02020603050405020304" pitchFamily="18" charset="0"/>
                <a:sym typeface="Wingdings" panose="05000000000000000000" pitchFamily="2" charset="2"/>
              </a:rPr>
              <a:t>hơn</a:t>
            </a:r>
            <a:r>
              <a:rPr lang="en-US" sz="2400" dirty="0">
                <a:solidFill>
                  <a:srgbClr val="002060"/>
                </a:solidFill>
                <a:ea typeface="Times New Roman" panose="02020603050405020304" pitchFamily="18" charset="0"/>
                <a:sym typeface="Wingdings" panose="05000000000000000000" pitchFamily="2" charset="2"/>
              </a:rPr>
              <a:t> (</a:t>
            </a:r>
            <a:r>
              <a:rPr lang="en-US" sz="2400" dirty="0" err="1">
                <a:solidFill>
                  <a:srgbClr val="002060"/>
                </a:solidFill>
                <a:ea typeface="Times New Roman" panose="02020603050405020304" pitchFamily="18" charset="0"/>
                <a:sym typeface="Wingdings" panose="05000000000000000000" pitchFamily="2" charset="2"/>
              </a:rPr>
              <a:t>bé</a:t>
            </a:r>
            <a:r>
              <a:rPr lang="en-US" sz="2400" dirty="0">
                <a:solidFill>
                  <a:srgbClr val="002060"/>
                </a:solidFill>
                <a:ea typeface="Times New Roman" panose="02020603050405020304" pitchFamily="18" charset="0"/>
                <a:sym typeface="Wingdings" panose="05000000000000000000" pitchFamily="2" charset="2"/>
              </a:rPr>
              <a:t> </a:t>
            </a:r>
            <a:r>
              <a:rPr lang="en-US" sz="2400" dirty="0" err="1">
                <a:solidFill>
                  <a:srgbClr val="002060"/>
                </a:solidFill>
                <a:ea typeface="Times New Roman" panose="02020603050405020304" pitchFamily="18" charset="0"/>
                <a:sym typeface="Wingdings" panose="05000000000000000000" pitchFamily="2" charset="2"/>
              </a:rPr>
              <a:t>hơn</a:t>
            </a:r>
            <a:r>
              <a:rPr lang="en-US" sz="2400" dirty="0">
                <a:solidFill>
                  <a:srgbClr val="002060"/>
                </a:solidFill>
                <a:ea typeface="Times New Roman" panose="02020603050405020304" pitchFamily="18" charset="0"/>
                <a:sym typeface="Wingdings" panose="05000000000000000000" pitchFamily="2" charset="2"/>
              </a:rPr>
              <a:t>)</a:t>
            </a:r>
          </a:p>
          <a:p>
            <a:pPr>
              <a:lnSpc>
                <a:spcPct val="115000"/>
              </a:lnSpc>
              <a:spcAft>
                <a:spcPts val="0"/>
              </a:spcAft>
            </a:pPr>
            <a:endParaRPr lang="en-US" sz="2400" dirty="0">
              <a:solidFill>
                <a:srgbClr val="002060"/>
              </a:solidFill>
              <a:ea typeface="Times New Roman" panose="02020603050405020304" pitchFamily="18" charset="0"/>
              <a:sym typeface="Wingdings" panose="05000000000000000000" pitchFamily="2" charset="2"/>
            </a:endParaRPr>
          </a:p>
        </p:txBody>
      </p:sp>
      <p:sp>
        <p:nvSpPr>
          <p:cNvPr id="12" name="Rectangle 11"/>
          <p:cNvSpPr/>
          <p:nvPr/>
        </p:nvSpPr>
        <p:spPr>
          <a:xfrm>
            <a:off x="7860635" y="5683512"/>
            <a:ext cx="4261103" cy="490712"/>
          </a:xfrm>
          <a:prstGeom prst="rect">
            <a:avLst/>
          </a:prstGeom>
        </p:spPr>
        <p:txBody>
          <a:bodyPr wrap="square">
            <a:spAutoFit/>
          </a:bodyPr>
          <a:lstStyle/>
          <a:p>
            <a:pPr>
              <a:lnSpc>
                <a:spcPct val="115000"/>
              </a:lnSpc>
              <a:spcAft>
                <a:spcPts val="0"/>
              </a:spcAft>
            </a:pPr>
            <a:r>
              <a:rPr lang="en-US" sz="2400" i="1" dirty="0">
                <a:solidFill>
                  <a:srgbClr val="002060"/>
                </a:solidFill>
                <a:ea typeface="Times New Roman" panose="02020603050405020304" pitchFamily="18" charset="0"/>
                <a:sym typeface="Wingdings" panose="05000000000000000000" pitchFamily="2" charset="2"/>
              </a:rPr>
              <a:t>(</a:t>
            </a:r>
            <a:r>
              <a:rPr lang="en-US" sz="2400" i="1" dirty="0" err="1">
                <a:solidFill>
                  <a:srgbClr val="002060"/>
                </a:solidFill>
                <a:ea typeface="Times New Roman" panose="02020603050405020304" pitchFamily="18" charset="0"/>
                <a:sym typeface="Wingdings" panose="05000000000000000000" pitchFamily="2" charset="2"/>
              </a:rPr>
              <a:t>phải</a:t>
            </a:r>
            <a:r>
              <a:rPr lang="en-US" sz="2400" i="1" dirty="0">
                <a:solidFill>
                  <a:srgbClr val="002060"/>
                </a:solidFill>
                <a:ea typeface="Times New Roman" panose="02020603050405020304" pitchFamily="18" charset="0"/>
                <a:sym typeface="Wingdings" panose="05000000000000000000" pitchFamily="2" charset="2"/>
              </a:rPr>
              <a:t> </a:t>
            </a:r>
            <a:r>
              <a:rPr lang="en-US" sz="2400" i="1" dirty="0" err="1">
                <a:solidFill>
                  <a:srgbClr val="002060"/>
                </a:solidFill>
                <a:ea typeface="Times New Roman" panose="02020603050405020304" pitchFamily="18" charset="0"/>
                <a:sym typeface="Wingdings" panose="05000000000000000000" pitchFamily="2" charset="2"/>
              </a:rPr>
              <a:t>có</a:t>
            </a:r>
            <a:r>
              <a:rPr lang="en-US" sz="2400" i="1" dirty="0">
                <a:solidFill>
                  <a:srgbClr val="002060"/>
                </a:solidFill>
                <a:ea typeface="Times New Roman" panose="02020603050405020304" pitchFamily="18" charset="0"/>
                <a:sym typeface="Wingdings" panose="05000000000000000000" pitchFamily="2" charset="2"/>
              </a:rPr>
              <a:t> </a:t>
            </a:r>
            <a:r>
              <a:rPr lang="en-US" sz="2400" i="1" dirty="0" err="1">
                <a:solidFill>
                  <a:srgbClr val="002060"/>
                </a:solidFill>
                <a:ea typeface="Times New Roman" panose="02020603050405020304" pitchFamily="18" charset="0"/>
                <a:sym typeface="Wingdings" panose="05000000000000000000" pitchFamily="2" charset="2"/>
              </a:rPr>
              <a:t>số</a:t>
            </a:r>
            <a:r>
              <a:rPr lang="en-US" sz="2400" i="1" dirty="0">
                <a:solidFill>
                  <a:srgbClr val="002060"/>
                </a:solidFill>
                <a:ea typeface="Times New Roman" panose="02020603050405020304" pitchFamily="18" charset="0"/>
                <a:sym typeface="Wingdings" panose="05000000000000000000" pitchFamily="2" charset="2"/>
              </a:rPr>
              <a:t> </a:t>
            </a:r>
            <a:r>
              <a:rPr lang="en-US" sz="2400" i="1" dirty="0" err="1">
                <a:solidFill>
                  <a:srgbClr val="002060"/>
                </a:solidFill>
                <a:ea typeface="Times New Roman" panose="02020603050405020304" pitchFamily="18" charset="0"/>
                <a:sym typeface="Wingdings" panose="05000000000000000000" pitchFamily="2" charset="2"/>
              </a:rPr>
              <a:t>liệu</a:t>
            </a:r>
            <a:r>
              <a:rPr lang="en-US" sz="2400" i="1" dirty="0">
                <a:solidFill>
                  <a:srgbClr val="002060"/>
                </a:solidFill>
                <a:ea typeface="Times New Roman" panose="02020603050405020304" pitchFamily="18" charset="0"/>
                <a:sym typeface="Wingdings" panose="05000000000000000000" pitchFamily="2" charset="2"/>
              </a:rPr>
              <a:t> </a:t>
            </a:r>
            <a:r>
              <a:rPr lang="en-US" sz="2400" i="1" dirty="0" err="1">
                <a:solidFill>
                  <a:srgbClr val="002060"/>
                </a:solidFill>
                <a:ea typeface="Times New Roman" panose="02020603050405020304" pitchFamily="18" charset="0"/>
                <a:sym typeface="Wingdings" panose="05000000000000000000" pitchFamily="2" charset="2"/>
              </a:rPr>
              <a:t>chứng</a:t>
            </a:r>
            <a:r>
              <a:rPr lang="en-US" sz="2400" i="1" dirty="0">
                <a:solidFill>
                  <a:srgbClr val="002060"/>
                </a:solidFill>
                <a:ea typeface="Times New Roman" panose="02020603050405020304" pitchFamily="18" charset="0"/>
                <a:sym typeface="Wingdings" panose="05000000000000000000" pitchFamily="2" charset="2"/>
              </a:rPr>
              <a:t> minh)</a:t>
            </a:r>
          </a:p>
        </p:txBody>
      </p:sp>
      <p:sp>
        <p:nvSpPr>
          <p:cNvPr id="13" name="Rectangle 12"/>
          <p:cNvSpPr/>
          <p:nvPr/>
        </p:nvSpPr>
        <p:spPr>
          <a:xfrm>
            <a:off x="6759807" y="1094579"/>
            <a:ext cx="5326800" cy="4764381"/>
          </a:xfrm>
          <a:prstGeom prst="rect">
            <a:avLst/>
          </a:prstGeom>
          <a:solidFill>
            <a:schemeClr val="bg1"/>
          </a:solidFill>
        </p:spPr>
        <p:txBody>
          <a:bodyPr wrap="square">
            <a:spAutoFit/>
          </a:bodyPr>
          <a:lstStyle/>
          <a:p>
            <a:pPr>
              <a:lnSpc>
                <a:spcPct val="115000"/>
              </a:lnSpc>
              <a:spcAft>
                <a:spcPts val="0"/>
              </a:spcAft>
            </a:pPr>
            <a:r>
              <a:rPr lang="en-US" sz="2400" dirty="0">
                <a:solidFill>
                  <a:srgbClr val="C00000"/>
                </a:solidFill>
                <a:ea typeface="Times New Roman" panose="02020603050405020304" pitchFamily="18" charset="0"/>
                <a:sym typeface="Wingdings" panose="05000000000000000000" pitchFamily="2" charset="2"/>
              </a:rPr>
              <a:t>- Ca-</a:t>
            </a:r>
            <a:r>
              <a:rPr lang="en-US" sz="2400" dirty="0" err="1">
                <a:solidFill>
                  <a:srgbClr val="C00000"/>
                </a:solidFill>
                <a:ea typeface="Times New Roman" panose="02020603050405020304" pitchFamily="18" charset="0"/>
                <a:sym typeface="Wingdings" panose="05000000000000000000" pitchFamily="2" charset="2"/>
              </a:rPr>
              <a:t>na</a:t>
            </a:r>
            <a:r>
              <a:rPr lang="en-US" sz="2400" dirty="0">
                <a:solidFill>
                  <a:srgbClr val="C00000"/>
                </a:solidFill>
                <a:ea typeface="Times New Roman" panose="02020603050405020304" pitchFamily="18" charset="0"/>
                <a:sym typeface="Wingdings" panose="05000000000000000000" pitchFamily="2" charset="2"/>
              </a:rPr>
              <a:t>-</a:t>
            </a:r>
            <a:r>
              <a:rPr lang="en-US" sz="2400" dirty="0" err="1">
                <a:solidFill>
                  <a:srgbClr val="C00000"/>
                </a:solidFill>
                <a:ea typeface="Times New Roman" panose="02020603050405020304" pitchFamily="18" charset="0"/>
                <a:sym typeface="Wingdings" panose="05000000000000000000" pitchFamily="2" charset="2"/>
              </a:rPr>
              <a:t>đa</a:t>
            </a:r>
            <a:endParaRPr lang="en-US" sz="2400" dirty="0">
              <a:solidFill>
                <a:srgbClr val="C00000"/>
              </a:solidFill>
              <a:ea typeface="Times New Roman" panose="02020603050405020304" pitchFamily="18" charset="0"/>
              <a:sym typeface="Wingdings" panose="05000000000000000000" pitchFamily="2" charset="2"/>
            </a:endParaRPr>
          </a:p>
          <a:p>
            <a:pPr>
              <a:lnSpc>
                <a:spcPct val="115000"/>
              </a:lnSpc>
              <a:spcAft>
                <a:spcPts val="0"/>
              </a:spcAft>
            </a:pPr>
            <a:r>
              <a:rPr lang="en-US" sz="2400" dirty="0">
                <a:solidFill>
                  <a:srgbClr val="002060"/>
                </a:solidFill>
                <a:effectLst/>
                <a:ea typeface="Calibri" panose="020F0502020204030204" pitchFamily="34" charset="0"/>
              </a:rPr>
              <a:t>+ </a:t>
            </a:r>
            <a:r>
              <a:rPr lang="en-US" sz="2400" dirty="0" err="1">
                <a:solidFill>
                  <a:srgbClr val="002060"/>
                </a:solidFill>
                <a:effectLst/>
                <a:ea typeface="Calibri" panose="020F0502020204030204" pitchFamily="34" charset="0"/>
              </a:rPr>
              <a:t>Tỉ</a:t>
            </a:r>
            <a:r>
              <a:rPr lang="en-US" sz="2400" dirty="0">
                <a:solidFill>
                  <a:srgbClr val="002060"/>
                </a:solidFill>
                <a:effectLst/>
                <a:ea typeface="Calibri" panose="020F0502020204030204" pitchFamily="34" charset="0"/>
              </a:rPr>
              <a:t> </a:t>
            </a:r>
            <a:r>
              <a:rPr lang="en-US" sz="2400" dirty="0" err="1">
                <a:solidFill>
                  <a:srgbClr val="002060"/>
                </a:solidFill>
                <a:effectLst/>
                <a:ea typeface="Calibri" panose="020F0502020204030204" pitchFamily="34" charset="0"/>
              </a:rPr>
              <a:t>trọng</a:t>
            </a:r>
            <a:r>
              <a:rPr lang="en-US" sz="2400" dirty="0">
                <a:solidFill>
                  <a:srgbClr val="002060"/>
                </a:solidFill>
                <a:effectLst/>
                <a:ea typeface="Calibri" panose="020F0502020204030204" pitchFamily="34" charset="0"/>
              </a:rPr>
              <a:t> </a:t>
            </a:r>
            <a:r>
              <a:rPr lang="en-US" sz="2400" dirty="0" err="1">
                <a:solidFill>
                  <a:srgbClr val="002060"/>
                </a:solidFill>
                <a:effectLst/>
                <a:ea typeface="Calibri" panose="020F0502020204030204" pitchFamily="34" charset="0"/>
              </a:rPr>
              <a:t>ngành</a:t>
            </a:r>
            <a:r>
              <a:rPr lang="en-US" sz="2400" dirty="0">
                <a:solidFill>
                  <a:srgbClr val="002060"/>
                </a:solidFill>
                <a:effectLst/>
                <a:ea typeface="Calibri" panose="020F0502020204030204" pitchFamily="34" charset="0"/>
              </a:rPr>
              <a:t> </a:t>
            </a:r>
            <a:r>
              <a:rPr lang="en-US" sz="2400" dirty="0" err="1">
                <a:solidFill>
                  <a:srgbClr val="002060"/>
                </a:solidFill>
                <a:effectLst/>
                <a:ea typeface="Calibri" panose="020F0502020204030204" pitchFamily="34" charset="0"/>
              </a:rPr>
              <a:t>dịch</a:t>
            </a:r>
            <a:r>
              <a:rPr lang="en-US" sz="2400" dirty="0">
                <a:solidFill>
                  <a:srgbClr val="002060"/>
                </a:solidFill>
                <a:effectLst/>
                <a:ea typeface="Calibri" panose="020F0502020204030204" pitchFamily="34" charset="0"/>
              </a:rPr>
              <a:t> </a:t>
            </a:r>
            <a:r>
              <a:rPr lang="en-US" sz="2400" dirty="0" err="1">
                <a:solidFill>
                  <a:srgbClr val="002060"/>
                </a:solidFill>
                <a:effectLst/>
                <a:ea typeface="Calibri" panose="020F0502020204030204" pitchFamily="34" charset="0"/>
              </a:rPr>
              <a:t>vụ</a:t>
            </a:r>
            <a:r>
              <a:rPr lang="en-US" sz="2400" dirty="0">
                <a:solidFill>
                  <a:srgbClr val="002060"/>
                </a:solidFill>
                <a:effectLst/>
                <a:ea typeface="Calibri" panose="020F0502020204030204" pitchFamily="34" charset="0"/>
              </a:rPr>
              <a:t> </a:t>
            </a:r>
            <a:r>
              <a:rPr lang="en-US" sz="2400" dirty="0" err="1">
                <a:solidFill>
                  <a:srgbClr val="002060"/>
                </a:solidFill>
                <a:effectLst/>
                <a:ea typeface="Calibri" panose="020F0502020204030204" pitchFamily="34" charset="0"/>
              </a:rPr>
              <a:t>lớn</a:t>
            </a:r>
            <a:r>
              <a:rPr lang="en-US" sz="2400" dirty="0">
                <a:solidFill>
                  <a:srgbClr val="002060"/>
                </a:solidFill>
                <a:effectLst/>
                <a:ea typeface="Calibri" panose="020F0502020204030204" pitchFamily="34" charset="0"/>
              </a:rPr>
              <a:t> </a:t>
            </a:r>
            <a:r>
              <a:rPr lang="en-US" sz="2400" dirty="0" err="1">
                <a:solidFill>
                  <a:srgbClr val="002060"/>
                </a:solidFill>
                <a:effectLst/>
                <a:ea typeface="Calibri" panose="020F0502020204030204" pitchFamily="34" charset="0"/>
              </a:rPr>
              <a:t>nhất</a:t>
            </a:r>
            <a:r>
              <a:rPr lang="en-US" sz="2400" dirty="0">
                <a:solidFill>
                  <a:srgbClr val="002060"/>
                </a:solidFill>
                <a:effectLst/>
                <a:ea typeface="Calibri" panose="020F0502020204030204" pitchFamily="34" charset="0"/>
              </a:rPr>
              <a:t> </a:t>
            </a:r>
            <a:r>
              <a:rPr lang="en-US" sz="2400" dirty="0">
                <a:solidFill>
                  <a:srgbClr val="002060"/>
                </a:solidFill>
                <a:ea typeface="Calibri" panose="020F0502020204030204" pitchFamily="34" charset="0"/>
              </a:rPr>
              <a:t>(66,9%)</a:t>
            </a:r>
            <a:endParaRPr lang="en-US" sz="2400" dirty="0">
              <a:solidFill>
                <a:srgbClr val="002060"/>
              </a:solidFill>
              <a:effectLst/>
              <a:ea typeface="Calibri" panose="020F0502020204030204" pitchFamily="34" charset="0"/>
            </a:endParaRPr>
          </a:p>
          <a:p>
            <a:pPr>
              <a:lnSpc>
                <a:spcPct val="115000"/>
              </a:lnSpc>
              <a:spcAft>
                <a:spcPts val="0"/>
              </a:spcAft>
            </a:pPr>
            <a:r>
              <a:rPr lang="en-US" sz="2400" dirty="0">
                <a:solidFill>
                  <a:srgbClr val="002060"/>
                </a:solidFill>
                <a:ea typeface="Calibri" panose="020F0502020204030204" pitchFamily="34" charset="0"/>
              </a:rPr>
              <a:t>+ </a:t>
            </a:r>
            <a:r>
              <a:rPr lang="en-US" sz="2400" dirty="0" err="1">
                <a:solidFill>
                  <a:srgbClr val="002060"/>
                </a:solidFill>
                <a:ea typeface="Calibri" panose="020F0502020204030204" pitchFamily="34" charset="0"/>
              </a:rPr>
              <a:t>Tỉ</a:t>
            </a:r>
            <a:r>
              <a:rPr lang="en-US" sz="2400" dirty="0">
                <a:solidFill>
                  <a:srgbClr val="002060"/>
                </a:solidFill>
                <a:ea typeface="Calibri" panose="020F0502020204030204" pitchFamily="34" charset="0"/>
              </a:rPr>
              <a:t> </a:t>
            </a:r>
            <a:r>
              <a:rPr lang="en-US" sz="2400" dirty="0" err="1">
                <a:solidFill>
                  <a:srgbClr val="002060"/>
                </a:solidFill>
                <a:ea typeface="Calibri" panose="020F0502020204030204" pitchFamily="34" charset="0"/>
              </a:rPr>
              <a:t>trọng</a:t>
            </a:r>
            <a:r>
              <a:rPr lang="en-US" sz="2400" dirty="0">
                <a:solidFill>
                  <a:srgbClr val="002060"/>
                </a:solidFill>
                <a:ea typeface="Calibri" panose="020F0502020204030204" pitchFamily="34" charset="0"/>
              </a:rPr>
              <a:t> </a:t>
            </a:r>
            <a:r>
              <a:rPr lang="en-US" sz="2400" dirty="0" err="1">
                <a:solidFill>
                  <a:srgbClr val="002060"/>
                </a:solidFill>
                <a:ea typeface="Calibri" panose="020F0502020204030204" pitchFamily="34" charset="0"/>
              </a:rPr>
              <a:t>ngành</a:t>
            </a:r>
            <a:r>
              <a:rPr lang="en-US" sz="2400" dirty="0">
                <a:solidFill>
                  <a:srgbClr val="002060"/>
                </a:solidFill>
                <a:ea typeface="Calibri" panose="020F0502020204030204" pitchFamily="34" charset="0"/>
              </a:rPr>
              <a:t> N-L-NN </a:t>
            </a:r>
            <a:r>
              <a:rPr lang="en-US" sz="2400" dirty="0" err="1">
                <a:solidFill>
                  <a:srgbClr val="002060"/>
                </a:solidFill>
                <a:ea typeface="Calibri" panose="020F0502020204030204" pitchFamily="34" charset="0"/>
              </a:rPr>
              <a:t>bé</a:t>
            </a:r>
            <a:r>
              <a:rPr lang="en-US" sz="2400" dirty="0">
                <a:solidFill>
                  <a:srgbClr val="002060"/>
                </a:solidFill>
                <a:ea typeface="Calibri" panose="020F0502020204030204" pitchFamily="34" charset="0"/>
              </a:rPr>
              <a:t> </a:t>
            </a:r>
            <a:r>
              <a:rPr lang="en-US" sz="2400" dirty="0" err="1">
                <a:solidFill>
                  <a:srgbClr val="002060"/>
                </a:solidFill>
                <a:ea typeface="Calibri" panose="020F0502020204030204" pitchFamily="34" charset="0"/>
              </a:rPr>
              <a:t>nhất</a:t>
            </a:r>
            <a:r>
              <a:rPr lang="en-US" sz="2400" dirty="0">
                <a:solidFill>
                  <a:srgbClr val="002060"/>
                </a:solidFill>
                <a:ea typeface="Calibri" panose="020F0502020204030204" pitchFamily="34" charset="0"/>
              </a:rPr>
              <a:t> (1,7%)</a:t>
            </a:r>
          </a:p>
          <a:p>
            <a:pPr>
              <a:lnSpc>
                <a:spcPct val="115000"/>
              </a:lnSpc>
              <a:spcAft>
                <a:spcPts val="0"/>
              </a:spcAft>
            </a:pPr>
            <a:r>
              <a:rPr lang="en-US" sz="2400" dirty="0">
                <a:solidFill>
                  <a:srgbClr val="C00000"/>
                </a:solidFill>
                <a:ea typeface="Times New Roman" panose="02020603050405020304" pitchFamily="18" charset="0"/>
                <a:sym typeface="Wingdings" panose="05000000000000000000" pitchFamily="2" charset="2"/>
              </a:rPr>
              <a:t>- Ê-</a:t>
            </a:r>
            <a:r>
              <a:rPr lang="en-US" sz="2400" dirty="0" err="1">
                <a:solidFill>
                  <a:srgbClr val="C00000"/>
                </a:solidFill>
                <a:ea typeface="Times New Roman" panose="02020603050405020304" pitchFamily="18" charset="0"/>
                <a:sym typeface="Wingdings" panose="05000000000000000000" pitchFamily="2" charset="2"/>
              </a:rPr>
              <a:t>ti</a:t>
            </a:r>
            <a:r>
              <a:rPr lang="en-US" sz="2400" dirty="0">
                <a:solidFill>
                  <a:srgbClr val="C00000"/>
                </a:solidFill>
                <a:ea typeface="Times New Roman" panose="02020603050405020304" pitchFamily="18" charset="0"/>
                <a:sym typeface="Wingdings" panose="05000000000000000000" pitchFamily="2" charset="2"/>
              </a:rPr>
              <a:t>-ô-pi</a:t>
            </a:r>
          </a:p>
          <a:p>
            <a:pPr>
              <a:lnSpc>
                <a:spcPct val="115000"/>
              </a:lnSpc>
              <a:spcAft>
                <a:spcPts val="0"/>
              </a:spcAft>
            </a:pPr>
            <a:r>
              <a:rPr lang="en-US" sz="2400" dirty="0">
                <a:solidFill>
                  <a:srgbClr val="002060"/>
                </a:solidFill>
                <a:ea typeface="Calibri" panose="020F0502020204030204" pitchFamily="34" charset="0"/>
              </a:rPr>
              <a:t>+ </a:t>
            </a:r>
            <a:r>
              <a:rPr lang="en-US" sz="2400" dirty="0" err="1">
                <a:solidFill>
                  <a:srgbClr val="002060"/>
                </a:solidFill>
                <a:ea typeface="Calibri" panose="020F0502020204030204" pitchFamily="34" charset="0"/>
              </a:rPr>
              <a:t>Tỉ</a:t>
            </a:r>
            <a:r>
              <a:rPr lang="en-US" sz="2400" dirty="0">
                <a:solidFill>
                  <a:srgbClr val="002060"/>
                </a:solidFill>
                <a:ea typeface="Calibri" panose="020F0502020204030204" pitchFamily="34" charset="0"/>
              </a:rPr>
              <a:t> </a:t>
            </a:r>
            <a:r>
              <a:rPr lang="en-US" sz="2400" dirty="0" err="1">
                <a:solidFill>
                  <a:srgbClr val="002060"/>
                </a:solidFill>
                <a:ea typeface="Calibri" panose="020F0502020204030204" pitchFamily="34" charset="0"/>
              </a:rPr>
              <a:t>trọng</a:t>
            </a:r>
            <a:r>
              <a:rPr lang="en-US" sz="2400" dirty="0">
                <a:solidFill>
                  <a:srgbClr val="002060"/>
                </a:solidFill>
                <a:ea typeface="Calibri" panose="020F0502020204030204" pitchFamily="34" charset="0"/>
              </a:rPr>
              <a:t> </a:t>
            </a:r>
            <a:r>
              <a:rPr lang="en-US" sz="2400" dirty="0" err="1">
                <a:solidFill>
                  <a:srgbClr val="002060"/>
                </a:solidFill>
                <a:ea typeface="Calibri" panose="020F0502020204030204" pitchFamily="34" charset="0"/>
              </a:rPr>
              <a:t>ngành</a:t>
            </a:r>
            <a:r>
              <a:rPr lang="en-US" sz="2400" dirty="0">
                <a:solidFill>
                  <a:srgbClr val="002060"/>
                </a:solidFill>
                <a:ea typeface="Calibri" panose="020F0502020204030204" pitchFamily="34" charset="0"/>
              </a:rPr>
              <a:t> N-L-NN </a:t>
            </a:r>
            <a:r>
              <a:rPr lang="en-US" sz="2400" dirty="0" err="1">
                <a:solidFill>
                  <a:srgbClr val="002060"/>
                </a:solidFill>
                <a:ea typeface="Calibri" panose="020F0502020204030204" pitchFamily="34" charset="0"/>
              </a:rPr>
              <a:t>lớn</a:t>
            </a:r>
            <a:r>
              <a:rPr lang="en-US" sz="2400" dirty="0">
                <a:solidFill>
                  <a:srgbClr val="002060"/>
                </a:solidFill>
                <a:ea typeface="Calibri" panose="020F0502020204030204" pitchFamily="34" charset="0"/>
              </a:rPr>
              <a:t> </a:t>
            </a:r>
            <a:r>
              <a:rPr lang="en-US" sz="2400" dirty="0" err="1">
                <a:solidFill>
                  <a:srgbClr val="002060"/>
                </a:solidFill>
                <a:ea typeface="Calibri" panose="020F0502020204030204" pitchFamily="34" charset="0"/>
              </a:rPr>
              <a:t>nhất</a:t>
            </a:r>
            <a:r>
              <a:rPr lang="en-US" sz="2400" dirty="0">
                <a:solidFill>
                  <a:srgbClr val="002060"/>
                </a:solidFill>
                <a:ea typeface="Calibri" panose="020F0502020204030204" pitchFamily="34" charset="0"/>
              </a:rPr>
              <a:t> (35,5%)</a:t>
            </a:r>
          </a:p>
          <a:p>
            <a:pPr>
              <a:lnSpc>
                <a:spcPct val="115000"/>
              </a:lnSpc>
              <a:spcAft>
                <a:spcPts val="0"/>
              </a:spcAft>
            </a:pPr>
            <a:r>
              <a:rPr lang="en-US" sz="2400" dirty="0">
                <a:solidFill>
                  <a:srgbClr val="002060"/>
                </a:solidFill>
                <a:ea typeface="Calibri" panose="020F0502020204030204" pitchFamily="34" charset="0"/>
              </a:rPr>
              <a:t>+ </a:t>
            </a:r>
            <a:r>
              <a:rPr lang="en-US" sz="2400" dirty="0" err="1">
                <a:solidFill>
                  <a:srgbClr val="002060"/>
                </a:solidFill>
                <a:ea typeface="Calibri" panose="020F0502020204030204" pitchFamily="34" charset="0"/>
              </a:rPr>
              <a:t>Tỉ</a:t>
            </a:r>
            <a:r>
              <a:rPr lang="en-US" sz="2400" dirty="0">
                <a:solidFill>
                  <a:srgbClr val="002060"/>
                </a:solidFill>
                <a:ea typeface="Calibri" panose="020F0502020204030204" pitchFamily="34" charset="0"/>
              </a:rPr>
              <a:t> </a:t>
            </a:r>
            <a:r>
              <a:rPr lang="en-US" sz="2400" dirty="0" err="1">
                <a:solidFill>
                  <a:srgbClr val="002060"/>
                </a:solidFill>
                <a:ea typeface="Calibri" panose="020F0502020204030204" pitchFamily="34" charset="0"/>
              </a:rPr>
              <a:t>trọng</a:t>
            </a:r>
            <a:r>
              <a:rPr lang="en-US" sz="2400" dirty="0">
                <a:solidFill>
                  <a:srgbClr val="002060"/>
                </a:solidFill>
                <a:ea typeface="Calibri" panose="020F0502020204030204" pitchFamily="34" charset="0"/>
              </a:rPr>
              <a:t> </a:t>
            </a:r>
            <a:r>
              <a:rPr lang="en-US" sz="2400" dirty="0" err="1">
                <a:solidFill>
                  <a:srgbClr val="002060"/>
                </a:solidFill>
                <a:ea typeface="Calibri" panose="020F0502020204030204" pitchFamily="34" charset="0"/>
              </a:rPr>
              <a:t>ngành</a:t>
            </a:r>
            <a:r>
              <a:rPr lang="en-US" sz="2400" dirty="0">
                <a:solidFill>
                  <a:srgbClr val="002060"/>
                </a:solidFill>
                <a:ea typeface="Calibri" panose="020F0502020204030204" pitchFamily="34" charset="0"/>
              </a:rPr>
              <a:t> </a:t>
            </a:r>
            <a:r>
              <a:rPr lang="en-US" sz="2400" dirty="0" err="1">
                <a:solidFill>
                  <a:srgbClr val="002060"/>
                </a:solidFill>
                <a:ea typeface="Calibri" panose="020F0502020204030204" pitchFamily="34" charset="0"/>
              </a:rPr>
              <a:t>công</a:t>
            </a:r>
            <a:r>
              <a:rPr lang="en-US" sz="2400" dirty="0">
                <a:solidFill>
                  <a:srgbClr val="002060"/>
                </a:solidFill>
                <a:ea typeface="Calibri" panose="020F0502020204030204" pitchFamily="34" charset="0"/>
              </a:rPr>
              <a:t> </a:t>
            </a:r>
            <a:r>
              <a:rPr lang="en-US" sz="2400" dirty="0" err="1">
                <a:solidFill>
                  <a:srgbClr val="002060"/>
                </a:solidFill>
                <a:ea typeface="Calibri" panose="020F0502020204030204" pitchFamily="34" charset="0"/>
              </a:rPr>
              <a:t>nghiệp</a:t>
            </a:r>
            <a:r>
              <a:rPr lang="en-US" sz="2400" dirty="0">
                <a:solidFill>
                  <a:srgbClr val="002060"/>
                </a:solidFill>
                <a:ea typeface="Calibri" panose="020F0502020204030204" pitchFamily="34" charset="0"/>
              </a:rPr>
              <a:t> </a:t>
            </a:r>
            <a:r>
              <a:rPr lang="en-US" sz="2400" dirty="0" err="1">
                <a:solidFill>
                  <a:srgbClr val="002060"/>
                </a:solidFill>
                <a:ea typeface="Calibri" panose="020F0502020204030204" pitchFamily="34" charset="0"/>
              </a:rPr>
              <a:t>bé</a:t>
            </a:r>
            <a:r>
              <a:rPr lang="en-US" sz="2400" dirty="0">
                <a:solidFill>
                  <a:srgbClr val="002060"/>
                </a:solidFill>
                <a:ea typeface="Calibri" panose="020F0502020204030204" pitchFamily="34" charset="0"/>
              </a:rPr>
              <a:t> </a:t>
            </a:r>
            <a:r>
              <a:rPr lang="en-US" sz="2400" dirty="0" err="1">
                <a:solidFill>
                  <a:srgbClr val="002060"/>
                </a:solidFill>
                <a:ea typeface="Calibri" panose="020F0502020204030204" pitchFamily="34" charset="0"/>
              </a:rPr>
              <a:t>nhất</a:t>
            </a:r>
            <a:r>
              <a:rPr lang="en-US" sz="2400" dirty="0">
                <a:solidFill>
                  <a:srgbClr val="002060"/>
                </a:solidFill>
                <a:ea typeface="Calibri" panose="020F0502020204030204" pitchFamily="34" charset="0"/>
              </a:rPr>
              <a:t> (23,1%)</a:t>
            </a:r>
          </a:p>
          <a:p>
            <a:pPr>
              <a:lnSpc>
                <a:spcPct val="115000"/>
              </a:lnSpc>
            </a:pPr>
            <a:r>
              <a:rPr lang="en-US" sz="2400" dirty="0">
                <a:solidFill>
                  <a:srgbClr val="002060"/>
                </a:solidFill>
                <a:ea typeface="Calibri" panose="020F0502020204030204" pitchFamily="34" charset="0"/>
              </a:rPr>
              <a:t>- </a:t>
            </a:r>
            <a:r>
              <a:rPr lang="en-US" sz="2400" dirty="0" err="1">
                <a:solidFill>
                  <a:srgbClr val="002060"/>
                </a:solidFill>
                <a:ea typeface="Calibri" panose="020F0502020204030204" pitchFamily="34" charset="0"/>
              </a:rPr>
              <a:t>Tỉ</a:t>
            </a:r>
            <a:r>
              <a:rPr lang="en-US" sz="2400" dirty="0">
                <a:solidFill>
                  <a:srgbClr val="002060"/>
                </a:solidFill>
                <a:ea typeface="Calibri" panose="020F0502020204030204" pitchFamily="34" charset="0"/>
              </a:rPr>
              <a:t> </a:t>
            </a:r>
            <a:r>
              <a:rPr lang="en-US" sz="2400" dirty="0" err="1">
                <a:solidFill>
                  <a:srgbClr val="002060"/>
                </a:solidFill>
                <a:ea typeface="Calibri" panose="020F0502020204030204" pitchFamily="34" charset="0"/>
              </a:rPr>
              <a:t>trọng</a:t>
            </a:r>
            <a:r>
              <a:rPr lang="en-US" sz="2400" dirty="0">
                <a:solidFill>
                  <a:srgbClr val="002060"/>
                </a:solidFill>
                <a:ea typeface="Calibri" panose="020F0502020204030204" pitchFamily="34" charset="0"/>
              </a:rPr>
              <a:t> </a:t>
            </a:r>
            <a:r>
              <a:rPr lang="en-US" sz="2400" dirty="0" err="1">
                <a:solidFill>
                  <a:srgbClr val="002060"/>
                </a:solidFill>
                <a:ea typeface="Calibri" panose="020F0502020204030204" pitchFamily="34" charset="0"/>
              </a:rPr>
              <a:t>ngành</a:t>
            </a:r>
            <a:r>
              <a:rPr lang="en-US" sz="2400" dirty="0">
                <a:solidFill>
                  <a:srgbClr val="002060"/>
                </a:solidFill>
                <a:ea typeface="Calibri" panose="020F0502020204030204" pitchFamily="34" charset="0"/>
              </a:rPr>
              <a:t>  N-L-NN </a:t>
            </a:r>
            <a:r>
              <a:rPr lang="en-US" sz="2400" dirty="0" err="1">
                <a:solidFill>
                  <a:srgbClr val="002060"/>
                </a:solidFill>
                <a:ea typeface="Calibri" panose="020F0502020204030204" pitchFamily="34" charset="0"/>
              </a:rPr>
              <a:t>của</a:t>
            </a:r>
            <a:r>
              <a:rPr lang="en-US" sz="2400" dirty="0">
                <a:solidFill>
                  <a:srgbClr val="002060"/>
                </a:solidFill>
                <a:ea typeface="Calibri" panose="020F0502020204030204" pitchFamily="34" charset="0"/>
              </a:rPr>
              <a:t> </a:t>
            </a:r>
            <a:r>
              <a:rPr lang="en-US" sz="2400" dirty="0">
                <a:solidFill>
                  <a:srgbClr val="002060"/>
                </a:solidFill>
                <a:ea typeface="Times New Roman" panose="02020603050405020304" pitchFamily="18" charset="0"/>
                <a:sym typeface="Wingdings" panose="05000000000000000000" pitchFamily="2" charset="2"/>
              </a:rPr>
              <a:t>Ê-</a:t>
            </a:r>
            <a:r>
              <a:rPr lang="en-US" sz="2400" dirty="0" err="1">
                <a:solidFill>
                  <a:srgbClr val="002060"/>
                </a:solidFill>
                <a:ea typeface="Times New Roman" panose="02020603050405020304" pitchFamily="18" charset="0"/>
                <a:sym typeface="Wingdings" panose="05000000000000000000" pitchFamily="2" charset="2"/>
              </a:rPr>
              <a:t>ti</a:t>
            </a:r>
            <a:r>
              <a:rPr lang="en-US" sz="2400" dirty="0">
                <a:solidFill>
                  <a:srgbClr val="002060"/>
                </a:solidFill>
                <a:ea typeface="Times New Roman" panose="02020603050405020304" pitchFamily="18" charset="0"/>
                <a:sym typeface="Wingdings" panose="05000000000000000000" pitchFamily="2" charset="2"/>
              </a:rPr>
              <a:t>-ô-pi </a:t>
            </a:r>
            <a:r>
              <a:rPr lang="en-US" sz="2400" dirty="0" err="1">
                <a:solidFill>
                  <a:srgbClr val="002060"/>
                </a:solidFill>
                <a:ea typeface="Times New Roman" panose="02020603050405020304" pitchFamily="18" charset="0"/>
                <a:sym typeface="Wingdings" panose="05000000000000000000" pitchFamily="2" charset="2"/>
              </a:rPr>
              <a:t>lớn</a:t>
            </a:r>
            <a:r>
              <a:rPr lang="en-US" sz="2400" dirty="0">
                <a:solidFill>
                  <a:srgbClr val="002060"/>
                </a:solidFill>
                <a:ea typeface="Times New Roman" panose="02020603050405020304" pitchFamily="18" charset="0"/>
                <a:sym typeface="Wingdings" panose="05000000000000000000" pitchFamily="2" charset="2"/>
              </a:rPr>
              <a:t> </a:t>
            </a:r>
            <a:r>
              <a:rPr lang="en-US" sz="2400" dirty="0" err="1">
                <a:solidFill>
                  <a:srgbClr val="002060"/>
                </a:solidFill>
                <a:ea typeface="Times New Roman" panose="02020603050405020304" pitchFamily="18" charset="0"/>
                <a:sym typeface="Wingdings" panose="05000000000000000000" pitchFamily="2" charset="2"/>
              </a:rPr>
              <a:t>hơn</a:t>
            </a:r>
            <a:r>
              <a:rPr lang="en-US" sz="2400" dirty="0">
                <a:solidFill>
                  <a:srgbClr val="002060"/>
                </a:solidFill>
                <a:ea typeface="Times New Roman" panose="02020603050405020304" pitchFamily="18" charset="0"/>
                <a:sym typeface="Wingdings" panose="05000000000000000000" pitchFamily="2" charset="2"/>
              </a:rPr>
              <a:t> Ca-</a:t>
            </a:r>
            <a:r>
              <a:rPr lang="en-US" sz="2400" dirty="0" err="1">
                <a:solidFill>
                  <a:srgbClr val="002060"/>
                </a:solidFill>
                <a:ea typeface="Times New Roman" panose="02020603050405020304" pitchFamily="18" charset="0"/>
                <a:sym typeface="Wingdings" panose="05000000000000000000" pitchFamily="2" charset="2"/>
              </a:rPr>
              <a:t>na</a:t>
            </a:r>
            <a:r>
              <a:rPr lang="en-US" sz="2400" dirty="0">
                <a:solidFill>
                  <a:srgbClr val="002060"/>
                </a:solidFill>
                <a:ea typeface="Times New Roman" panose="02020603050405020304" pitchFamily="18" charset="0"/>
                <a:sym typeface="Wingdings" panose="05000000000000000000" pitchFamily="2" charset="2"/>
              </a:rPr>
              <a:t>-</a:t>
            </a:r>
            <a:r>
              <a:rPr lang="en-US" sz="2400" dirty="0" err="1">
                <a:solidFill>
                  <a:srgbClr val="002060"/>
                </a:solidFill>
                <a:ea typeface="Times New Roman" panose="02020603050405020304" pitchFamily="18" charset="0"/>
                <a:sym typeface="Wingdings" panose="05000000000000000000" pitchFamily="2" charset="2"/>
              </a:rPr>
              <a:t>đa</a:t>
            </a:r>
            <a:r>
              <a:rPr lang="en-US" sz="2400" dirty="0">
                <a:solidFill>
                  <a:srgbClr val="002060"/>
                </a:solidFill>
                <a:ea typeface="Times New Roman" panose="02020603050405020304" pitchFamily="18" charset="0"/>
                <a:sym typeface="Wingdings" panose="05000000000000000000" pitchFamily="2" charset="2"/>
              </a:rPr>
              <a:t> </a:t>
            </a:r>
            <a:r>
              <a:rPr lang="en-US" sz="2400" dirty="0" err="1">
                <a:solidFill>
                  <a:srgbClr val="002060"/>
                </a:solidFill>
                <a:ea typeface="Times New Roman" panose="02020603050405020304" pitchFamily="18" charset="0"/>
                <a:sym typeface="Wingdings" panose="05000000000000000000" pitchFamily="2" charset="2"/>
              </a:rPr>
              <a:t>rất</a:t>
            </a:r>
            <a:r>
              <a:rPr lang="en-US" sz="2400" dirty="0">
                <a:solidFill>
                  <a:srgbClr val="002060"/>
                </a:solidFill>
                <a:ea typeface="Times New Roman" panose="02020603050405020304" pitchFamily="18" charset="0"/>
                <a:sym typeface="Wingdings" panose="05000000000000000000" pitchFamily="2" charset="2"/>
              </a:rPr>
              <a:t> </a:t>
            </a:r>
            <a:r>
              <a:rPr lang="en-US" sz="2400" dirty="0" err="1">
                <a:solidFill>
                  <a:srgbClr val="002060"/>
                </a:solidFill>
                <a:ea typeface="Times New Roman" panose="02020603050405020304" pitchFamily="18" charset="0"/>
                <a:sym typeface="Wingdings" panose="05000000000000000000" pitchFamily="2" charset="2"/>
              </a:rPr>
              <a:t>nhiều</a:t>
            </a:r>
            <a:r>
              <a:rPr lang="en-US" sz="2400" dirty="0">
                <a:solidFill>
                  <a:srgbClr val="002060"/>
                </a:solidFill>
                <a:ea typeface="Times New Roman" panose="02020603050405020304" pitchFamily="18" charset="0"/>
                <a:sym typeface="Wingdings" panose="05000000000000000000" pitchFamily="2" charset="2"/>
              </a:rPr>
              <a:t> (35,5% so </a:t>
            </a:r>
            <a:r>
              <a:rPr lang="en-US" sz="2400" dirty="0" err="1">
                <a:solidFill>
                  <a:srgbClr val="002060"/>
                </a:solidFill>
                <a:ea typeface="Times New Roman" panose="02020603050405020304" pitchFamily="18" charset="0"/>
                <a:sym typeface="Wingdings" panose="05000000000000000000" pitchFamily="2" charset="2"/>
              </a:rPr>
              <a:t>với</a:t>
            </a:r>
            <a:r>
              <a:rPr lang="en-US" sz="2400" dirty="0">
                <a:solidFill>
                  <a:srgbClr val="002060"/>
                </a:solidFill>
                <a:ea typeface="Times New Roman" panose="02020603050405020304" pitchFamily="18" charset="0"/>
                <a:sym typeface="Wingdings" panose="05000000000000000000" pitchFamily="2" charset="2"/>
              </a:rPr>
              <a:t> 1,7%). </a:t>
            </a:r>
            <a:r>
              <a:rPr lang="en-US" sz="2400" dirty="0" err="1">
                <a:solidFill>
                  <a:srgbClr val="002060"/>
                </a:solidFill>
                <a:ea typeface="Times New Roman" panose="02020603050405020304" pitchFamily="18" charset="0"/>
                <a:sym typeface="Wingdings" panose="05000000000000000000" pitchFamily="2" charset="2"/>
              </a:rPr>
              <a:t>Ngược</a:t>
            </a:r>
            <a:r>
              <a:rPr lang="en-US" sz="2400" dirty="0">
                <a:solidFill>
                  <a:srgbClr val="002060"/>
                </a:solidFill>
                <a:ea typeface="Times New Roman" panose="02020603050405020304" pitchFamily="18" charset="0"/>
                <a:sym typeface="Wingdings" panose="05000000000000000000" pitchFamily="2" charset="2"/>
              </a:rPr>
              <a:t> </a:t>
            </a:r>
            <a:r>
              <a:rPr lang="en-US" sz="2400" dirty="0" err="1">
                <a:solidFill>
                  <a:srgbClr val="002060"/>
                </a:solidFill>
                <a:ea typeface="Times New Roman" panose="02020603050405020304" pitchFamily="18" charset="0"/>
                <a:sym typeface="Wingdings" panose="05000000000000000000" pitchFamily="2" charset="2"/>
              </a:rPr>
              <a:t>lại</a:t>
            </a:r>
            <a:r>
              <a:rPr lang="en-US" sz="2400" dirty="0">
                <a:solidFill>
                  <a:srgbClr val="002060"/>
                </a:solidFill>
                <a:ea typeface="Times New Roman" panose="02020603050405020304" pitchFamily="18" charset="0"/>
                <a:sym typeface="Wingdings" panose="05000000000000000000" pitchFamily="2" charset="2"/>
              </a:rPr>
              <a:t> </a:t>
            </a:r>
            <a:r>
              <a:rPr lang="en-US" sz="2400" dirty="0" err="1">
                <a:solidFill>
                  <a:srgbClr val="002060"/>
                </a:solidFill>
                <a:ea typeface="Times New Roman" panose="02020603050405020304" pitchFamily="18" charset="0"/>
                <a:sym typeface="Wingdings" panose="05000000000000000000" pitchFamily="2" charset="2"/>
              </a:rPr>
              <a:t>ngành</a:t>
            </a:r>
            <a:r>
              <a:rPr lang="en-US" sz="2400" dirty="0">
                <a:solidFill>
                  <a:srgbClr val="002060"/>
                </a:solidFill>
                <a:ea typeface="Times New Roman" panose="02020603050405020304" pitchFamily="18" charset="0"/>
                <a:sym typeface="Wingdings" panose="05000000000000000000" pitchFamily="2" charset="2"/>
              </a:rPr>
              <a:t> </a:t>
            </a:r>
            <a:r>
              <a:rPr lang="en-US" sz="2400" dirty="0" err="1">
                <a:solidFill>
                  <a:srgbClr val="002060"/>
                </a:solidFill>
                <a:ea typeface="Times New Roman" panose="02020603050405020304" pitchFamily="18" charset="0"/>
                <a:sym typeface="Wingdings" panose="05000000000000000000" pitchFamily="2" charset="2"/>
              </a:rPr>
              <a:t>dịch</a:t>
            </a:r>
            <a:r>
              <a:rPr lang="en-US" sz="2400" dirty="0">
                <a:solidFill>
                  <a:srgbClr val="002060"/>
                </a:solidFill>
                <a:ea typeface="Times New Roman" panose="02020603050405020304" pitchFamily="18" charset="0"/>
                <a:sym typeface="Wingdings" panose="05000000000000000000" pitchFamily="2" charset="2"/>
              </a:rPr>
              <a:t> </a:t>
            </a:r>
            <a:r>
              <a:rPr lang="en-US" sz="2400" dirty="0" err="1">
                <a:solidFill>
                  <a:srgbClr val="002060"/>
                </a:solidFill>
                <a:ea typeface="Times New Roman" panose="02020603050405020304" pitchFamily="18" charset="0"/>
                <a:sym typeface="Wingdings" panose="05000000000000000000" pitchFamily="2" charset="2"/>
              </a:rPr>
              <a:t>vụ</a:t>
            </a:r>
            <a:r>
              <a:rPr lang="en-US" sz="2400" dirty="0">
                <a:solidFill>
                  <a:srgbClr val="002060"/>
                </a:solidFill>
                <a:ea typeface="Times New Roman" panose="02020603050405020304" pitchFamily="18" charset="0"/>
                <a:sym typeface="Wingdings" panose="05000000000000000000" pitchFamily="2" charset="2"/>
              </a:rPr>
              <a:t> </a:t>
            </a:r>
            <a:r>
              <a:rPr lang="en-US" sz="2400" dirty="0" err="1">
                <a:solidFill>
                  <a:srgbClr val="002060"/>
                </a:solidFill>
                <a:ea typeface="Times New Roman" panose="02020603050405020304" pitchFamily="18" charset="0"/>
                <a:sym typeface="Wingdings" panose="05000000000000000000" pitchFamily="2" charset="2"/>
              </a:rPr>
              <a:t>lại</a:t>
            </a:r>
            <a:r>
              <a:rPr lang="en-US" sz="2400" dirty="0">
                <a:solidFill>
                  <a:srgbClr val="002060"/>
                </a:solidFill>
                <a:ea typeface="Times New Roman" panose="02020603050405020304" pitchFamily="18" charset="0"/>
                <a:sym typeface="Wingdings" panose="05000000000000000000" pitchFamily="2" charset="2"/>
              </a:rPr>
              <a:t> </a:t>
            </a:r>
            <a:r>
              <a:rPr lang="en-US" sz="2400" dirty="0" err="1">
                <a:solidFill>
                  <a:srgbClr val="002060"/>
                </a:solidFill>
                <a:ea typeface="Times New Roman" panose="02020603050405020304" pitchFamily="18" charset="0"/>
                <a:sym typeface="Wingdings" panose="05000000000000000000" pitchFamily="2" charset="2"/>
              </a:rPr>
              <a:t>bé</a:t>
            </a:r>
            <a:r>
              <a:rPr lang="en-US" sz="2400" dirty="0">
                <a:solidFill>
                  <a:srgbClr val="002060"/>
                </a:solidFill>
                <a:ea typeface="Times New Roman" panose="02020603050405020304" pitchFamily="18" charset="0"/>
                <a:sym typeface="Wingdings" panose="05000000000000000000" pitchFamily="2" charset="2"/>
              </a:rPr>
              <a:t> </a:t>
            </a:r>
            <a:r>
              <a:rPr lang="en-US" sz="2400" dirty="0" err="1">
                <a:solidFill>
                  <a:srgbClr val="002060"/>
                </a:solidFill>
                <a:ea typeface="Times New Roman" panose="02020603050405020304" pitchFamily="18" charset="0"/>
                <a:sym typeface="Wingdings" panose="05000000000000000000" pitchFamily="2" charset="2"/>
              </a:rPr>
              <a:t>hơn</a:t>
            </a:r>
            <a:r>
              <a:rPr lang="en-US" sz="2400" dirty="0">
                <a:solidFill>
                  <a:srgbClr val="002060"/>
                </a:solidFill>
                <a:ea typeface="Times New Roman" panose="02020603050405020304" pitchFamily="18" charset="0"/>
                <a:sym typeface="Wingdings" panose="05000000000000000000" pitchFamily="2" charset="2"/>
              </a:rPr>
              <a:t> </a:t>
            </a:r>
            <a:r>
              <a:rPr lang="en-US" sz="2400" dirty="0" err="1">
                <a:solidFill>
                  <a:srgbClr val="002060"/>
                </a:solidFill>
                <a:ea typeface="Times New Roman" panose="02020603050405020304" pitchFamily="18" charset="0"/>
                <a:sym typeface="Wingdings" panose="05000000000000000000" pitchFamily="2" charset="2"/>
              </a:rPr>
              <a:t>rất</a:t>
            </a:r>
            <a:r>
              <a:rPr lang="en-US" sz="2400" dirty="0">
                <a:solidFill>
                  <a:srgbClr val="002060"/>
                </a:solidFill>
                <a:ea typeface="Times New Roman" panose="02020603050405020304" pitchFamily="18" charset="0"/>
                <a:sym typeface="Wingdings" panose="05000000000000000000" pitchFamily="2" charset="2"/>
              </a:rPr>
              <a:t> </a:t>
            </a:r>
            <a:r>
              <a:rPr lang="en-US" sz="2400" dirty="0" err="1">
                <a:solidFill>
                  <a:srgbClr val="002060"/>
                </a:solidFill>
                <a:ea typeface="Times New Roman" panose="02020603050405020304" pitchFamily="18" charset="0"/>
                <a:sym typeface="Wingdings" panose="05000000000000000000" pitchFamily="2" charset="2"/>
              </a:rPr>
              <a:t>nhiều</a:t>
            </a:r>
            <a:r>
              <a:rPr lang="en-US" sz="2400" dirty="0">
                <a:solidFill>
                  <a:srgbClr val="002060"/>
                </a:solidFill>
                <a:ea typeface="Times New Roman" panose="02020603050405020304" pitchFamily="18" charset="0"/>
                <a:sym typeface="Wingdings" panose="05000000000000000000" pitchFamily="2" charset="2"/>
              </a:rPr>
              <a:t>.</a:t>
            </a:r>
          </a:p>
          <a:p>
            <a:pPr>
              <a:lnSpc>
                <a:spcPct val="115000"/>
              </a:lnSpc>
            </a:pPr>
            <a:r>
              <a:rPr lang="en-US" sz="2400" dirty="0">
                <a:solidFill>
                  <a:srgbClr val="002060"/>
                </a:solidFill>
                <a:ea typeface="Times New Roman" panose="02020603050405020304" pitchFamily="18" charset="0"/>
                <a:sym typeface="Wingdings" panose="05000000000000000000" pitchFamily="2" charset="2"/>
              </a:rPr>
              <a:t> </a:t>
            </a:r>
            <a:r>
              <a:rPr lang="en-US" sz="2400" dirty="0">
                <a:solidFill>
                  <a:srgbClr val="002060"/>
                </a:solidFill>
                <a:ea typeface="Calibri" panose="020F0502020204030204" pitchFamily="34" charset="0"/>
              </a:rPr>
              <a:t> </a:t>
            </a:r>
          </a:p>
          <a:p>
            <a:pPr>
              <a:lnSpc>
                <a:spcPct val="115000"/>
              </a:lnSpc>
              <a:spcAft>
                <a:spcPts val="0"/>
              </a:spcAft>
            </a:pPr>
            <a:endParaRPr lang="en-US" sz="2400" dirty="0">
              <a:solidFill>
                <a:srgbClr val="002060"/>
              </a:solidFill>
              <a:ea typeface="Calibri" panose="020F0502020204030204" pitchFamily="34" charset="0"/>
            </a:endParaRPr>
          </a:p>
        </p:txBody>
      </p:sp>
      <p:sp>
        <p:nvSpPr>
          <p:cNvPr id="14" name="Rectangle 13"/>
          <p:cNvSpPr/>
          <p:nvPr/>
        </p:nvSpPr>
        <p:spPr>
          <a:xfrm>
            <a:off x="6794938" y="4955751"/>
            <a:ext cx="5326800" cy="1366528"/>
          </a:xfrm>
          <a:prstGeom prst="rect">
            <a:avLst/>
          </a:prstGeom>
          <a:solidFill>
            <a:schemeClr val="bg1"/>
          </a:solidFill>
        </p:spPr>
        <p:txBody>
          <a:bodyPr wrap="square">
            <a:spAutoFit/>
          </a:bodyPr>
          <a:lstStyle/>
          <a:p>
            <a:pPr>
              <a:lnSpc>
                <a:spcPct val="115000"/>
              </a:lnSpc>
              <a:spcAft>
                <a:spcPts val="0"/>
              </a:spcAft>
            </a:pPr>
            <a:r>
              <a:rPr lang="en-US" sz="2400" dirty="0">
                <a:solidFill>
                  <a:srgbClr val="C00000"/>
                </a:solidFill>
                <a:ea typeface="Times New Roman" panose="02020603050405020304" pitchFamily="18" charset="0"/>
                <a:sym typeface="Wingdings" panose="05000000000000000000" pitchFamily="2" charset="2"/>
              </a:rPr>
              <a:t> </a:t>
            </a:r>
            <a:r>
              <a:rPr lang="en-US" sz="2400" dirty="0" err="1">
                <a:solidFill>
                  <a:srgbClr val="C00000"/>
                </a:solidFill>
                <a:ea typeface="Times New Roman" panose="02020603050405020304" pitchFamily="18" charset="0"/>
                <a:sym typeface="Wingdings" panose="05000000000000000000" pitchFamily="2" charset="2"/>
              </a:rPr>
              <a:t>Có</a:t>
            </a:r>
            <a:r>
              <a:rPr lang="en-US" sz="2400" dirty="0">
                <a:solidFill>
                  <a:srgbClr val="C00000"/>
                </a:solidFill>
                <a:ea typeface="Times New Roman" panose="02020603050405020304" pitchFamily="18" charset="0"/>
                <a:sym typeface="Wingdings" panose="05000000000000000000" pitchFamily="2" charset="2"/>
              </a:rPr>
              <a:t> </a:t>
            </a:r>
            <a:r>
              <a:rPr lang="en-US" sz="2400" dirty="0" err="1">
                <a:solidFill>
                  <a:srgbClr val="C00000"/>
                </a:solidFill>
                <a:ea typeface="Times New Roman" panose="02020603050405020304" pitchFamily="18" charset="0"/>
                <a:sym typeface="Wingdings" panose="05000000000000000000" pitchFamily="2" charset="2"/>
              </a:rPr>
              <a:t>thể</a:t>
            </a:r>
            <a:r>
              <a:rPr lang="en-US" sz="2400" dirty="0">
                <a:solidFill>
                  <a:srgbClr val="C00000"/>
                </a:solidFill>
                <a:ea typeface="Times New Roman" panose="02020603050405020304" pitchFamily="18" charset="0"/>
                <a:sym typeface="Wingdings" panose="05000000000000000000" pitchFamily="2" charset="2"/>
              </a:rPr>
              <a:t> </a:t>
            </a:r>
            <a:r>
              <a:rPr lang="en-US" sz="2400" dirty="0" err="1">
                <a:solidFill>
                  <a:srgbClr val="C00000"/>
                </a:solidFill>
                <a:ea typeface="Times New Roman" panose="02020603050405020304" pitchFamily="18" charset="0"/>
                <a:sym typeface="Wingdings" panose="05000000000000000000" pitchFamily="2" charset="2"/>
              </a:rPr>
              <a:t>rút</a:t>
            </a:r>
            <a:r>
              <a:rPr lang="en-US" sz="2400" dirty="0">
                <a:solidFill>
                  <a:srgbClr val="C00000"/>
                </a:solidFill>
                <a:ea typeface="Times New Roman" panose="02020603050405020304" pitchFamily="18" charset="0"/>
                <a:sym typeface="Wingdings" panose="05000000000000000000" pitchFamily="2" charset="2"/>
              </a:rPr>
              <a:t> </a:t>
            </a:r>
            <a:r>
              <a:rPr lang="en-US" sz="2400" dirty="0" err="1">
                <a:solidFill>
                  <a:srgbClr val="C00000"/>
                </a:solidFill>
                <a:ea typeface="Times New Roman" panose="02020603050405020304" pitchFamily="18" charset="0"/>
                <a:sym typeface="Wingdings" panose="05000000000000000000" pitchFamily="2" charset="2"/>
              </a:rPr>
              <a:t>ra</a:t>
            </a:r>
            <a:r>
              <a:rPr lang="en-US" sz="2400" dirty="0">
                <a:solidFill>
                  <a:srgbClr val="C00000"/>
                </a:solidFill>
                <a:ea typeface="Times New Roman" panose="02020603050405020304" pitchFamily="18" charset="0"/>
                <a:sym typeface="Wingdings" panose="05000000000000000000" pitchFamily="2" charset="2"/>
              </a:rPr>
              <a:t> </a:t>
            </a:r>
            <a:r>
              <a:rPr lang="en-US" sz="2400" dirty="0" err="1">
                <a:solidFill>
                  <a:srgbClr val="C00000"/>
                </a:solidFill>
                <a:ea typeface="Times New Roman" panose="02020603050405020304" pitchFamily="18" charset="0"/>
                <a:sym typeface="Wingdings" panose="05000000000000000000" pitchFamily="2" charset="2"/>
              </a:rPr>
              <a:t>kết</a:t>
            </a:r>
            <a:r>
              <a:rPr lang="en-US" sz="2400" dirty="0">
                <a:solidFill>
                  <a:srgbClr val="C00000"/>
                </a:solidFill>
                <a:ea typeface="Times New Roman" panose="02020603050405020304" pitchFamily="18" charset="0"/>
                <a:sym typeface="Wingdings" panose="05000000000000000000" pitchFamily="2" charset="2"/>
              </a:rPr>
              <a:t> </a:t>
            </a:r>
            <a:r>
              <a:rPr lang="en-US" sz="2400" dirty="0" err="1">
                <a:solidFill>
                  <a:srgbClr val="C00000"/>
                </a:solidFill>
                <a:ea typeface="Times New Roman" panose="02020603050405020304" pitchFamily="18" charset="0"/>
                <a:sym typeface="Wingdings" panose="05000000000000000000" pitchFamily="2" charset="2"/>
              </a:rPr>
              <a:t>luận</a:t>
            </a:r>
            <a:r>
              <a:rPr lang="en-US" sz="2400" dirty="0">
                <a:solidFill>
                  <a:srgbClr val="C00000"/>
                </a:solidFill>
                <a:ea typeface="Times New Roman" panose="02020603050405020304" pitchFamily="18" charset="0"/>
                <a:sym typeface="Wingdings" panose="05000000000000000000" pitchFamily="2" charset="2"/>
              </a:rPr>
              <a:t>: </a:t>
            </a:r>
            <a:r>
              <a:rPr lang="en-US" sz="2400" dirty="0" err="1">
                <a:solidFill>
                  <a:srgbClr val="C00000"/>
                </a:solidFill>
                <a:ea typeface="Times New Roman" panose="02020603050405020304" pitchFamily="18" charset="0"/>
                <a:sym typeface="Wingdings" panose="05000000000000000000" pitchFamily="2" charset="2"/>
              </a:rPr>
              <a:t>cơ</a:t>
            </a:r>
            <a:r>
              <a:rPr lang="en-US" sz="2400" dirty="0">
                <a:solidFill>
                  <a:srgbClr val="C00000"/>
                </a:solidFill>
                <a:ea typeface="Times New Roman" panose="02020603050405020304" pitchFamily="18" charset="0"/>
                <a:sym typeface="Wingdings" panose="05000000000000000000" pitchFamily="2" charset="2"/>
              </a:rPr>
              <a:t> </a:t>
            </a:r>
            <a:r>
              <a:rPr lang="en-US" sz="2400" dirty="0" err="1">
                <a:solidFill>
                  <a:srgbClr val="C00000"/>
                </a:solidFill>
                <a:ea typeface="Times New Roman" panose="02020603050405020304" pitchFamily="18" charset="0"/>
                <a:sym typeface="Wingdings" panose="05000000000000000000" pitchFamily="2" charset="2"/>
              </a:rPr>
              <a:t>cấu</a:t>
            </a:r>
            <a:r>
              <a:rPr lang="en-US" sz="2400" dirty="0">
                <a:solidFill>
                  <a:srgbClr val="C00000"/>
                </a:solidFill>
                <a:ea typeface="Times New Roman" panose="02020603050405020304" pitchFamily="18" charset="0"/>
                <a:sym typeface="Wingdings" panose="05000000000000000000" pitchFamily="2" charset="2"/>
              </a:rPr>
              <a:t> </a:t>
            </a:r>
            <a:r>
              <a:rPr lang="en-US" sz="2400" dirty="0" err="1">
                <a:solidFill>
                  <a:srgbClr val="C00000"/>
                </a:solidFill>
                <a:ea typeface="Times New Roman" panose="02020603050405020304" pitchFamily="18" charset="0"/>
                <a:sym typeface="Wingdings" panose="05000000000000000000" pitchFamily="2" charset="2"/>
              </a:rPr>
              <a:t>kinh</a:t>
            </a:r>
            <a:r>
              <a:rPr lang="en-US" sz="2400" dirty="0">
                <a:solidFill>
                  <a:srgbClr val="C00000"/>
                </a:solidFill>
                <a:ea typeface="Times New Roman" panose="02020603050405020304" pitchFamily="18" charset="0"/>
                <a:sym typeface="Wingdings" panose="05000000000000000000" pitchFamily="2" charset="2"/>
              </a:rPr>
              <a:t> </a:t>
            </a:r>
            <a:r>
              <a:rPr lang="en-US" sz="2400" dirty="0" err="1">
                <a:solidFill>
                  <a:srgbClr val="C00000"/>
                </a:solidFill>
                <a:ea typeface="Times New Roman" panose="02020603050405020304" pitchFamily="18" charset="0"/>
                <a:sym typeface="Wingdings" panose="05000000000000000000" pitchFamily="2" charset="2"/>
              </a:rPr>
              <a:t>tế</a:t>
            </a:r>
            <a:r>
              <a:rPr lang="en-US" sz="2400" dirty="0">
                <a:solidFill>
                  <a:srgbClr val="C00000"/>
                </a:solidFill>
                <a:ea typeface="Times New Roman" panose="02020603050405020304" pitchFamily="18" charset="0"/>
                <a:sym typeface="Wingdings" panose="05000000000000000000" pitchFamily="2" charset="2"/>
              </a:rPr>
              <a:t> </a:t>
            </a:r>
            <a:r>
              <a:rPr lang="en-US" sz="2400" dirty="0" err="1">
                <a:solidFill>
                  <a:srgbClr val="C00000"/>
                </a:solidFill>
                <a:ea typeface="Times New Roman" panose="02020603050405020304" pitchFamily="18" charset="0"/>
                <a:sym typeface="Wingdings" panose="05000000000000000000" pitchFamily="2" charset="2"/>
              </a:rPr>
              <a:t>của</a:t>
            </a:r>
            <a:r>
              <a:rPr lang="en-US" sz="2400" dirty="0">
                <a:solidFill>
                  <a:srgbClr val="C00000"/>
                </a:solidFill>
                <a:ea typeface="Times New Roman" panose="02020603050405020304" pitchFamily="18" charset="0"/>
                <a:sym typeface="Wingdings" panose="05000000000000000000" pitchFamily="2" charset="2"/>
              </a:rPr>
              <a:t> Ca-</a:t>
            </a:r>
            <a:r>
              <a:rPr lang="en-US" sz="2400" dirty="0" err="1">
                <a:solidFill>
                  <a:srgbClr val="C00000"/>
                </a:solidFill>
                <a:ea typeface="Times New Roman" panose="02020603050405020304" pitchFamily="18" charset="0"/>
                <a:sym typeface="Wingdings" panose="05000000000000000000" pitchFamily="2" charset="2"/>
              </a:rPr>
              <a:t>na</a:t>
            </a:r>
            <a:r>
              <a:rPr lang="en-US" sz="2400" dirty="0">
                <a:solidFill>
                  <a:srgbClr val="C00000"/>
                </a:solidFill>
                <a:ea typeface="Times New Roman" panose="02020603050405020304" pitchFamily="18" charset="0"/>
                <a:sym typeface="Wingdings" panose="05000000000000000000" pitchFamily="2" charset="2"/>
              </a:rPr>
              <a:t>-</a:t>
            </a:r>
            <a:r>
              <a:rPr lang="en-US" sz="2400" dirty="0" err="1">
                <a:solidFill>
                  <a:srgbClr val="C00000"/>
                </a:solidFill>
                <a:ea typeface="Times New Roman" panose="02020603050405020304" pitchFamily="18" charset="0"/>
                <a:sym typeface="Wingdings" panose="05000000000000000000" pitchFamily="2" charset="2"/>
              </a:rPr>
              <a:t>đa</a:t>
            </a:r>
            <a:r>
              <a:rPr lang="en-US" sz="2400" dirty="0">
                <a:solidFill>
                  <a:srgbClr val="C00000"/>
                </a:solidFill>
                <a:ea typeface="Times New Roman" panose="02020603050405020304" pitchFamily="18" charset="0"/>
                <a:sym typeface="Wingdings" panose="05000000000000000000" pitchFamily="2" charset="2"/>
              </a:rPr>
              <a:t> </a:t>
            </a:r>
            <a:r>
              <a:rPr lang="en-US" sz="2400" dirty="0" err="1">
                <a:solidFill>
                  <a:srgbClr val="C00000"/>
                </a:solidFill>
                <a:ea typeface="Times New Roman" panose="02020603050405020304" pitchFamily="18" charset="0"/>
                <a:sym typeface="Wingdings" panose="05000000000000000000" pitchFamily="2" charset="2"/>
              </a:rPr>
              <a:t>thể</a:t>
            </a:r>
            <a:r>
              <a:rPr lang="en-US" sz="2400" dirty="0">
                <a:solidFill>
                  <a:srgbClr val="C00000"/>
                </a:solidFill>
                <a:ea typeface="Times New Roman" panose="02020603050405020304" pitchFamily="18" charset="0"/>
                <a:sym typeface="Wingdings" panose="05000000000000000000" pitchFamily="2" charset="2"/>
              </a:rPr>
              <a:t> </a:t>
            </a:r>
            <a:r>
              <a:rPr lang="en-US" sz="2400" dirty="0" err="1">
                <a:solidFill>
                  <a:srgbClr val="C00000"/>
                </a:solidFill>
                <a:ea typeface="Times New Roman" panose="02020603050405020304" pitchFamily="18" charset="0"/>
                <a:sym typeface="Wingdings" panose="05000000000000000000" pitchFamily="2" charset="2"/>
              </a:rPr>
              <a:t>hiện</a:t>
            </a:r>
            <a:r>
              <a:rPr lang="en-US" sz="2400" dirty="0">
                <a:solidFill>
                  <a:srgbClr val="C00000"/>
                </a:solidFill>
                <a:ea typeface="Times New Roman" panose="02020603050405020304" pitchFamily="18" charset="0"/>
                <a:sym typeface="Wingdings" panose="05000000000000000000" pitchFamily="2" charset="2"/>
              </a:rPr>
              <a:t> </a:t>
            </a:r>
            <a:r>
              <a:rPr lang="en-US" sz="2400" dirty="0" err="1">
                <a:solidFill>
                  <a:srgbClr val="C00000"/>
                </a:solidFill>
                <a:ea typeface="Times New Roman" panose="02020603050405020304" pitchFamily="18" charset="0"/>
                <a:sym typeface="Wingdings" panose="05000000000000000000" pitchFamily="2" charset="2"/>
              </a:rPr>
              <a:t>rõ</a:t>
            </a:r>
            <a:r>
              <a:rPr lang="en-US" sz="2400" dirty="0">
                <a:solidFill>
                  <a:srgbClr val="C00000"/>
                </a:solidFill>
                <a:ea typeface="Times New Roman" panose="02020603050405020304" pitchFamily="18" charset="0"/>
                <a:sym typeface="Wingdings" panose="05000000000000000000" pitchFamily="2" charset="2"/>
              </a:rPr>
              <a:t> </a:t>
            </a:r>
            <a:r>
              <a:rPr lang="en-US" sz="2400" dirty="0" err="1">
                <a:solidFill>
                  <a:srgbClr val="C00000"/>
                </a:solidFill>
                <a:ea typeface="Times New Roman" panose="02020603050405020304" pitchFamily="18" charset="0"/>
                <a:sym typeface="Wingdings" panose="05000000000000000000" pitchFamily="2" charset="2"/>
              </a:rPr>
              <a:t>là</a:t>
            </a:r>
            <a:r>
              <a:rPr lang="en-US" sz="2400" dirty="0">
                <a:solidFill>
                  <a:srgbClr val="C00000"/>
                </a:solidFill>
                <a:ea typeface="Times New Roman" panose="02020603050405020304" pitchFamily="18" charset="0"/>
                <a:sym typeface="Wingdings" panose="05000000000000000000" pitchFamily="2" charset="2"/>
              </a:rPr>
              <a:t> </a:t>
            </a:r>
            <a:r>
              <a:rPr lang="en-US" sz="2400" dirty="0" err="1">
                <a:solidFill>
                  <a:srgbClr val="C00000"/>
                </a:solidFill>
                <a:ea typeface="Times New Roman" panose="02020603050405020304" pitchFamily="18" charset="0"/>
                <a:sym typeface="Wingdings" panose="05000000000000000000" pitchFamily="2" charset="2"/>
              </a:rPr>
              <a:t>nước</a:t>
            </a:r>
            <a:r>
              <a:rPr lang="en-US" sz="2400" dirty="0">
                <a:solidFill>
                  <a:srgbClr val="C00000"/>
                </a:solidFill>
                <a:ea typeface="Times New Roman" panose="02020603050405020304" pitchFamily="18" charset="0"/>
                <a:sym typeface="Wingdings" panose="05000000000000000000" pitchFamily="2" charset="2"/>
              </a:rPr>
              <a:t> </a:t>
            </a:r>
            <a:r>
              <a:rPr lang="en-US" sz="2400" dirty="0" err="1">
                <a:solidFill>
                  <a:srgbClr val="C00000"/>
                </a:solidFill>
                <a:ea typeface="Times New Roman" panose="02020603050405020304" pitchFamily="18" charset="0"/>
                <a:sym typeface="Wingdings" panose="05000000000000000000" pitchFamily="2" charset="2"/>
              </a:rPr>
              <a:t>phát</a:t>
            </a:r>
            <a:r>
              <a:rPr lang="en-US" sz="2400" dirty="0">
                <a:solidFill>
                  <a:srgbClr val="C00000"/>
                </a:solidFill>
                <a:ea typeface="Times New Roman" panose="02020603050405020304" pitchFamily="18" charset="0"/>
                <a:sym typeface="Wingdings" panose="05000000000000000000" pitchFamily="2" charset="2"/>
              </a:rPr>
              <a:t> </a:t>
            </a:r>
            <a:r>
              <a:rPr lang="en-US" sz="2400" dirty="0" err="1">
                <a:solidFill>
                  <a:srgbClr val="C00000"/>
                </a:solidFill>
                <a:ea typeface="Times New Roman" panose="02020603050405020304" pitchFamily="18" charset="0"/>
                <a:sym typeface="Wingdings" panose="05000000000000000000" pitchFamily="2" charset="2"/>
              </a:rPr>
              <a:t>triển</a:t>
            </a:r>
            <a:r>
              <a:rPr lang="en-US" sz="2400" dirty="0">
                <a:solidFill>
                  <a:srgbClr val="C00000"/>
                </a:solidFill>
                <a:ea typeface="Times New Roman" panose="02020603050405020304" pitchFamily="18" charset="0"/>
                <a:sym typeface="Wingdings" panose="05000000000000000000" pitchFamily="2" charset="2"/>
              </a:rPr>
              <a:t>, Ê-</a:t>
            </a:r>
            <a:r>
              <a:rPr lang="en-US" sz="2400" dirty="0" err="1">
                <a:solidFill>
                  <a:srgbClr val="C00000"/>
                </a:solidFill>
                <a:ea typeface="Times New Roman" panose="02020603050405020304" pitchFamily="18" charset="0"/>
                <a:sym typeface="Wingdings" panose="05000000000000000000" pitchFamily="2" charset="2"/>
              </a:rPr>
              <a:t>ti</a:t>
            </a:r>
            <a:r>
              <a:rPr lang="en-US" sz="2400" dirty="0">
                <a:solidFill>
                  <a:srgbClr val="C00000"/>
                </a:solidFill>
                <a:ea typeface="Times New Roman" panose="02020603050405020304" pitchFamily="18" charset="0"/>
                <a:sym typeface="Wingdings" panose="05000000000000000000" pitchFamily="2" charset="2"/>
              </a:rPr>
              <a:t>-ô-pi </a:t>
            </a:r>
            <a:r>
              <a:rPr lang="en-US" sz="2400" dirty="0" err="1">
                <a:solidFill>
                  <a:srgbClr val="C00000"/>
                </a:solidFill>
                <a:ea typeface="Times New Roman" panose="02020603050405020304" pitchFamily="18" charset="0"/>
                <a:sym typeface="Wingdings" panose="05000000000000000000" pitchFamily="2" charset="2"/>
              </a:rPr>
              <a:t>là</a:t>
            </a:r>
            <a:r>
              <a:rPr lang="en-US" sz="2400" dirty="0">
                <a:solidFill>
                  <a:srgbClr val="C00000"/>
                </a:solidFill>
                <a:ea typeface="Times New Roman" panose="02020603050405020304" pitchFamily="18" charset="0"/>
                <a:sym typeface="Wingdings" panose="05000000000000000000" pitchFamily="2" charset="2"/>
              </a:rPr>
              <a:t> </a:t>
            </a:r>
            <a:r>
              <a:rPr lang="en-US" sz="2400" dirty="0" err="1">
                <a:solidFill>
                  <a:srgbClr val="C00000"/>
                </a:solidFill>
                <a:ea typeface="Times New Roman" panose="02020603050405020304" pitchFamily="18" charset="0"/>
                <a:sym typeface="Wingdings" panose="05000000000000000000" pitchFamily="2" charset="2"/>
              </a:rPr>
              <a:t>nước</a:t>
            </a:r>
            <a:r>
              <a:rPr lang="en-US" sz="2400" dirty="0">
                <a:solidFill>
                  <a:srgbClr val="C00000"/>
                </a:solidFill>
                <a:ea typeface="Times New Roman" panose="02020603050405020304" pitchFamily="18" charset="0"/>
                <a:sym typeface="Wingdings" panose="05000000000000000000" pitchFamily="2" charset="2"/>
              </a:rPr>
              <a:t> </a:t>
            </a:r>
            <a:r>
              <a:rPr lang="en-US" sz="2400" dirty="0" err="1">
                <a:solidFill>
                  <a:srgbClr val="C00000"/>
                </a:solidFill>
                <a:ea typeface="Times New Roman" panose="02020603050405020304" pitchFamily="18" charset="0"/>
                <a:sym typeface="Wingdings" panose="05000000000000000000" pitchFamily="2" charset="2"/>
              </a:rPr>
              <a:t>đang</a:t>
            </a:r>
            <a:r>
              <a:rPr lang="en-US" sz="2400" dirty="0">
                <a:solidFill>
                  <a:srgbClr val="C00000"/>
                </a:solidFill>
                <a:ea typeface="Times New Roman" panose="02020603050405020304" pitchFamily="18" charset="0"/>
                <a:sym typeface="Wingdings" panose="05000000000000000000" pitchFamily="2" charset="2"/>
              </a:rPr>
              <a:t> </a:t>
            </a:r>
            <a:r>
              <a:rPr lang="en-US" sz="2400" dirty="0" err="1">
                <a:solidFill>
                  <a:srgbClr val="C00000"/>
                </a:solidFill>
                <a:ea typeface="Times New Roman" panose="02020603050405020304" pitchFamily="18" charset="0"/>
                <a:sym typeface="Wingdings" panose="05000000000000000000" pitchFamily="2" charset="2"/>
              </a:rPr>
              <a:t>phát</a:t>
            </a:r>
            <a:r>
              <a:rPr lang="en-US" sz="2400" dirty="0">
                <a:solidFill>
                  <a:srgbClr val="C00000"/>
                </a:solidFill>
                <a:ea typeface="Times New Roman" panose="02020603050405020304" pitchFamily="18" charset="0"/>
                <a:sym typeface="Wingdings" panose="05000000000000000000" pitchFamily="2" charset="2"/>
              </a:rPr>
              <a:t> </a:t>
            </a:r>
            <a:r>
              <a:rPr lang="en-US" sz="2400" dirty="0" err="1">
                <a:solidFill>
                  <a:srgbClr val="C00000"/>
                </a:solidFill>
                <a:ea typeface="Times New Roman" panose="02020603050405020304" pitchFamily="18" charset="0"/>
                <a:sym typeface="Wingdings" panose="05000000000000000000" pitchFamily="2" charset="2"/>
              </a:rPr>
              <a:t>triển</a:t>
            </a:r>
            <a:endParaRPr lang="en-US" sz="2400" dirty="0">
              <a:solidFill>
                <a:srgbClr val="C00000"/>
              </a:solidFill>
              <a:ea typeface="Calibri" panose="020F0502020204030204" pitchFamily="34" charset="0"/>
            </a:endParaRPr>
          </a:p>
        </p:txBody>
      </p:sp>
    </p:spTree>
    <p:extLst>
      <p:ext uri="{BB962C8B-B14F-4D97-AF65-F5344CB8AC3E}">
        <p14:creationId xmlns:p14="http://schemas.microsoft.com/office/powerpoint/2010/main" val="1205756840"/>
      </p:ext>
    </p:extLst>
  </p:cSld>
  <p:clrMapOvr>
    <a:masterClrMapping/>
  </p:clrMapOvr>
  <p:transition spd="slow" advTm="41338">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ircle(in)">
                                      <p:cBhvr>
                                        <p:cTn id="4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a:spLocks noGrp="1"/>
          </p:cNvSpPr>
          <p:nvPr>
            <p:ph type="subTitle" idx="1"/>
          </p:nvPr>
        </p:nvSpPr>
        <p:spPr>
          <a:xfrm>
            <a:off x="344625" y="2253730"/>
            <a:ext cx="11485426" cy="1159616"/>
          </a:xfrm>
          <a:ln>
            <a:noFill/>
            <a:prstDash val="sysDot"/>
          </a:ln>
        </p:spPr>
        <p:txBody>
          <a:bodyPr anchor="ctr">
            <a:noAutofit/>
          </a:bodyPr>
          <a:lstStyle/>
          <a:p>
            <a:r>
              <a:rPr lang="vi-VN" sz="3200" dirty="0">
                <a:solidFill>
                  <a:schemeClr val="tx1">
                    <a:lumMod val="50000"/>
                  </a:schemeClr>
                </a:solidFill>
              </a:rPr>
              <a:t>Thu thập được tư liệu về kinh tế – xã hội ( GNI/người và HDI) của 1 số nước phát triển và đang phát triển</a:t>
            </a:r>
          </a:p>
          <a:p>
            <a:r>
              <a:rPr lang="en-US" sz="3200" dirty="0" err="1">
                <a:solidFill>
                  <a:schemeClr val="tx1">
                    <a:lumMod val="50000"/>
                  </a:schemeClr>
                </a:solidFill>
              </a:rPr>
              <a:t>Hình</a:t>
            </a:r>
            <a:r>
              <a:rPr lang="en-US" sz="3200" dirty="0">
                <a:solidFill>
                  <a:schemeClr val="tx1">
                    <a:lumMod val="50000"/>
                  </a:schemeClr>
                </a:solidFill>
              </a:rPr>
              <a:t> </a:t>
            </a:r>
            <a:r>
              <a:rPr lang="en-US" sz="3200" dirty="0" err="1">
                <a:solidFill>
                  <a:schemeClr val="tx1">
                    <a:lumMod val="50000"/>
                  </a:schemeClr>
                </a:solidFill>
              </a:rPr>
              <a:t>thức</a:t>
            </a:r>
            <a:r>
              <a:rPr lang="en-US" sz="3200" dirty="0">
                <a:solidFill>
                  <a:schemeClr val="tx1">
                    <a:lumMod val="50000"/>
                  </a:schemeClr>
                </a:solidFill>
              </a:rPr>
              <a:t> : </a:t>
            </a:r>
            <a:r>
              <a:rPr lang="en-US" sz="3200" dirty="0" err="1">
                <a:solidFill>
                  <a:schemeClr val="tx1">
                    <a:lumMod val="50000"/>
                  </a:schemeClr>
                </a:solidFill>
              </a:rPr>
              <a:t>Báo</a:t>
            </a:r>
            <a:r>
              <a:rPr lang="en-US" sz="3200" dirty="0">
                <a:solidFill>
                  <a:schemeClr val="tx1">
                    <a:lumMod val="50000"/>
                  </a:schemeClr>
                </a:solidFill>
              </a:rPr>
              <a:t> </a:t>
            </a:r>
            <a:r>
              <a:rPr lang="en-US" sz="3200" dirty="0" err="1">
                <a:solidFill>
                  <a:schemeClr val="tx1">
                    <a:lumMod val="50000"/>
                  </a:schemeClr>
                </a:solidFill>
              </a:rPr>
              <a:t>cáo</a:t>
            </a:r>
            <a:r>
              <a:rPr lang="en-US" sz="3200" dirty="0">
                <a:solidFill>
                  <a:schemeClr val="tx1">
                    <a:lumMod val="50000"/>
                  </a:schemeClr>
                </a:solidFill>
              </a:rPr>
              <a:t> </a:t>
            </a:r>
            <a:r>
              <a:rPr lang="en-US" sz="3200" dirty="0" err="1">
                <a:solidFill>
                  <a:schemeClr val="tx1">
                    <a:lumMod val="50000"/>
                  </a:schemeClr>
                </a:solidFill>
              </a:rPr>
              <a:t>bằng</a:t>
            </a:r>
            <a:r>
              <a:rPr lang="en-US" sz="3200" dirty="0">
                <a:solidFill>
                  <a:schemeClr val="tx1">
                    <a:lumMod val="50000"/>
                  </a:schemeClr>
                </a:solidFill>
              </a:rPr>
              <a:t> PPT </a:t>
            </a:r>
            <a:r>
              <a:rPr lang="en-US" sz="3200" dirty="0" err="1">
                <a:solidFill>
                  <a:schemeClr val="tx1">
                    <a:lumMod val="50000"/>
                  </a:schemeClr>
                </a:solidFill>
              </a:rPr>
              <a:t>hoặc</a:t>
            </a:r>
            <a:r>
              <a:rPr lang="en-US" sz="3200" dirty="0">
                <a:solidFill>
                  <a:schemeClr val="tx1">
                    <a:lumMod val="50000"/>
                  </a:schemeClr>
                </a:solidFill>
              </a:rPr>
              <a:t> </a:t>
            </a:r>
            <a:r>
              <a:rPr lang="en-US" sz="3200" dirty="0" err="1">
                <a:solidFill>
                  <a:schemeClr val="tx1">
                    <a:lumMod val="50000"/>
                  </a:schemeClr>
                </a:solidFill>
              </a:rPr>
              <a:t>tranh</a:t>
            </a:r>
            <a:r>
              <a:rPr lang="en-US" sz="3200" dirty="0">
                <a:solidFill>
                  <a:schemeClr val="tx1">
                    <a:lumMod val="50000"/>
                  </a:schemeClr>
                </a:solidFill>
              </a:rPr>
              <a:t>, </a:t>
            </a:r>
            <a:r>
              <a:rPr lang="en-US" sz="3200" dirty="0" err="1">
                <a:solidFill>
                  <a:schemeClr val="tx1">
                    <a:lumMod val="50000"/>
                  </a:schemeClr>
                </a:solidFill>
              </a:rPr>
              <a:t>Minmap</a:t>
            </a:r>
            <a:endParaRPr lang="vi-VN" sz="3200" dirty="0">
              <a:solidFill>
                <a:schemeClr val="tx1">
                  <a:lumMod val="50000"/>
                </a:schemeClr>
              </a:solidFill>
            </a:endParaRPr>
          </a:p>
        </p:txBody>
      </p:sp>
      <p:sp>
        <p:nvSpPr>
          <p:cNvPr id="5" name="Title 1"/>
          <p:cNvSpPr txBox="1">
            <a:spLocks/>
          </p:cNvSpPr>
          <p:nvPr/>
        </p:nvSpPr>
        <p:spPr>
          <a:xfrm>
            <a:off x="344625" y="748247"/>
            <a:ext cx="11421791" cy="757237"/>
          </a:xfrm>
        </p:spPr>
        <p:txBody>
          <a:bodyPr anchor="b">
            <a:noAutofit/>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2pPr>
            <a:lvl3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3pPr>
            <a:lvl4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4pPr>
            <a:lvl5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vi-VN" sz="5400" b="0" i="0" u="none" strike="noStrike" kern="1200" cap="none" spc="0" normalizeH="0" baseline="0" noProof="0" dirty="0">
                <a:ln>
                  <a:noFill/>
                </a:ln>
                <a:solidFill>
                  <a:srgbClr val="C00000"/>
                </a:solidFill>
                <a:effectLst/>
                <a:uLnTx/>
                <a:uFillTx/>
                <a:ea typeface="+mj-ea"/>
                <a:cs typeface="+mj-cs"/>
              </a:rPr>
              <a:t>VẬN DỤNG </a:t>
            </a:r>
            <a:endParaRPr kumimoji="0" lang="en-US" sz="5400" b="0" i="0" u="none" strike="noStrike" kern="1200" cap="none" spc="0" normalizeH="0" baseline="0" noProof="0" dirty="0">
              <a:ln>
                <a:noFill/>
              </a:ln>
              <a:solidFill>
                <a:srgbClr val="C00000"/>
              </a:solidFill>
              <a:effectLst/>
              <a:uLnTx/>
              <a:uFillTx/>
              <a:latin typeface="#9Slide07 IcielBC Cubano Normal (Headings)"/>
              <a:ea typeface="+mj-ea"/>
              <a:cs typeface="+mj-cs"/>
            </a:endParaRPr>
          </a:p>
        </p:txBody>
      </p:sp>
      <p:pic>
        <p:nvPicPr>
          <p:cNvPr id="15" name="Picture 14"/>
          <p:cNvPicPr>
            <a:picLocks noChangeAspect="1"/>
          </p:cNvPicPr>
          <p:nvPr/>
        </p:nvPicPr>
        <p:blipFill>
          <a:blip r:embed="rId2"/>
          <a:stretch>
            <a:fillRect/>
          </a:stretch>
        </p:blipFill>
        <p:spPr>
          <a:xfrm>
            <a:off x="398402" y="272532"/>
            <a:ext cx="2112022" cy="1689617"/>
          </a:xfrm>
          <a:prstGeom prst="rect">
            <a:avLst/>
          </a:prstGeom>
        </p:spPr>
      </p:pic>
      <p:pic>
        <p:nvPicPr>
          <p:cNvPr id="16" name="Picture 15"/>
          <p:cNvPicPr>
            <a:picLocks noChangeAspect="1"/>
          </p:cNvPicPr>
          <p:nvPr/>
        </p:nvPicPr>
        <p:blipFill>
          <a:blip r:embed="rId3"/>
          <a:stretch>
            <a:fillRect/>
          </a:stretch>
        </p:blipFill>
        <p:spPr>
          <a:xfrm>
            <a:off x="10405503" y="229671"/>
            <a:ext cx="1521759" cy="1641527"/>
          </a:xfrm>
          <a:prstGeom prst="rect">
            <a:avLst/>
          </a:prstGeom>
        </p:spPr>
      </p:pic>
      <p:sp>
        <p:nvSpPr>
          <p:cNvPr id="3" name="Rectangle 2"/>
          <p:cNvSpPr/>
          <p:nvPr/>
        </p:nvSpPr>
        <p:spPr>
          <a:xfrm>
            <a:off x="1710687" y="3769567"/>
            <a:ext cx="1183337" cy="523220"/>
          </a:xfrm>
          <a:prstGeom prst="rect">
            <a:avLst/>
          </a:prstGeom>
        </p:spPr>
        <p:txBody>
          <a:bodyPr wrap="none">
            <a:spAutoFit/>
          </a:bodyPr>
          <a:lstStyle/>
          <a:p>
            <a:r>
              <a:rPr lang="en-US" sz="2800" dirty="0">
                <a:solidFill>
                  <a:srgbClr val="C00000"/>
                </a:solidFill>
              </a:rPr>
              <a:t>HOA KÌ</a:t>
            </a:r>
          </a:p>
        </p:txBody>
      </p:sp>
      <p:sp>
        <p:nvSpPr>
          <p:cNvPr id="6" name="Rectangle 5"/>
          <p:cNvSpPr/>
          <p:nvPr/>
        </p:nvSpPr>
        <p:spPr>
          <a:xfrm>
            <a:off x="5634924" y="3735573"/>
            <a:ext cx="1571264" cy="523220"/>
          </a:xfrm>
          <a:prstGeom prst="rect">
            <a:avLst/>
          </a:prstGeom>
        </p:spPr>
        <p:txBody>
          <a:bodyPr wrap="none">
            <a:spAutoFit/>
          </a:bodyPr>
          <a:lstStyle/>
          <a:p>
            <a:r>
              <a:rPr lang="en-US" sz="2800" dirty="0">
                <a:solidFill>
                  <a:srgbClr val="C00000"/>
                </a:solidFill>
              </a:rPr>
              <a:t>VIỆT NAM</a:t>
            </a:r>
          </a:p>
        </p:txBody>
      </p:sp>
      <p:pic>
        <p:nvPicPr>
          <p:cNvPr id="7" name="Picture 6"/>
          <p:cNvPicPr>
            <a:picLocks noChangeAspect="1"/>
          </p:cNvPicPr>
          <p:nvPr/>
        </p:nvPicPr>
        <p:blipFill>
          <a:blip r:embed="rId4"/>
          <a:stretch>
            <a:fillRect/>
          </a:stretch>
        </p:blipFill>
        <p:spPr>
          <a:xfrm>
            <a:off x="629357" y="4305360"/>
            <a:ext cx="3888634" cy="2044669"/>
          </a:xfrm>
          <a:prstGeom prst="rect">
            <a:avLst/>
          </a:prstGeom>
        </p:spPr>
      </p:pic>
      <p:pic>
        <p:nvPicPr>
          <p:cNvPr id="8" name="Picture 7"/>
          <p:cNvPicPr>
            <a:picLocks noChangeAspect="1"/>
          </p:cNvPicPr>
          <p:nvPr/>
        </p:nvPicPr>
        <p:blipFill>
          <a:blip r:embed="rId5"/>
          <a:stretch>
            <a:fillRect/>
          </a:stretch>
        </p:blipFill>
        <p:spPr>
          <a:xfrm>
            <a:off x="4840113" y="4276355"/>
            <a:ext cx="3160887" cy="2102677"/>
          </a:xfrm>
          <a:prstGeom prst="rect">
            <a:avLst/>
          </a:prstGeom>
        </p:spPr>
      </p:pic>
      <p:pic>
        <p:nvPicPr>
          <p:cNvPr id="10" name="Picture 9"/>
          <p:cNvPicPr>
            <a:picLocks noChangeAspect="1"/>
          </p:cNvPicPr>
          <p:nvPr/>
        </p:nvPicPr>
        <p:blipFill>
          <a:blip r:embed="rId6"/>
          <a:stretch>
            <a:fillRect/>
          </a:stretch>
        </p:blipFill>
        <p:spPr>
          <a:xfrm>
            <a:off x="8423088" y="4014020"/>
            <a:ext cx="3048000" cy="2190750"/>
          </a:xfrm>
          <a:prstGeom prst="rect">
            <a:avLst/>
          </a:prstGeom>
        </p:spPr>
      </p:pic>
      <p:sp>
        <p:nvSpPr>
          <p:cNvPr id="22" name="Rectangle 21"/>
          <p:cNvSpPr/>
          <p:nvPr/>
        </p:nvSpPr>
        <p:spPr>
          <a:xfrm>
            <a:off x="0" y="0"/>
            <a:ext cx="12192000" cy="68580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24970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iterate type="lt">
                                    <p:tmPct val="10000"/>
                                  </p:iterate>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13641" y="223729"/>
            <a:ext cx="9144000" cy="1242465"/>
          </a:xfrm>
        </p:spPr>
        <p:txBody>
          <a:bodyPr/>
          <a:lstStyle/>
          <a:p>
            <a:r>
              <a:rPr lang="en-US" b="1" dirty="0">
                <a:solidFill>
                  <a:srgbClr val="C00000"/>
                </a:solidFill>
              </a:rPr>
              <a:t>KẾT QUẢ </a:t>
            </a:r>
            <a:endParaRPr lang="en-US" dirty="0">
              <a:solidFill>
                <a:srgbClr val="C00000"/>
              </a:solidFill>
            </a:endParaRPr>
          </a:p>
        </p:txBody>
      </p:sp>
      <p:pic>
        <p:nvPicPr>
          <p:cNvPr id="5" name="Hình ảnh 1" descr="Flag of India - Wikiped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041" y="2134065"/>
            <a:ext cx="1853146" cy="1235080"/>
          </a:xfrm>
          <a:prstGeom prst="rect">
            <a:avLst/>
          </a:prstGeom>
          <a:noFill/>
          <a:ln>
            <a:solidFill>
              <a:schemeClr val="tx1"/>
            </a:solidFill>
          </a:ln>
        </p:spPr>
      </p:pic>
      <p:pic>
        <p:nvPicPr>
          <p:cNvPr id="6" name="Hình ảnh 2" descr="Flag of the United States of America | Britannic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4082" y="2134065"/>
            <a:ext cx="2057411" cy="1235080"/>
          </a:xfrm>
          <a:prstGeom prst="rect">
            <a:avLst/>
          </a:prstGeom>
          <a:noFill/>
          <a:ln>
            <a:solidFill>
              <a:schemeClr val="tx1"/>
            </a:solidFill>
          </a:ln>
        </p:spPr>
      </p:pic>
      <p:pic>
        <p:nvPicPr>
          <p:cNvPr id="7" name="Hình ảnh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6388" y="2134065"/>
            <a:ext cx="1853644" cy="1235080"/>
          </a:xfrm>
          <a:prstGeom prst="rect">
            <a:avLst/>
          </a:prstGeom>
          <a:noFill/>
          <a:ln>
            <a:solidFill>
              <a:schemeClr val="tx1"/>
            </a:solidFill>
          </a:ln>
        </p:spPr>
      </p:pic>
      <p:pic>
        <p:nvPicPr>
          <p:cNvPr id="8" name="Hình ảnh 4" descr="Flag of Brazil - Wikipedia"/>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4927" y="2134065"/>
            <a:ext cx="1780440" cy="1247001"/>
          </a:xfrm>
          <a:prstGeom prst="rect">
            <a:avLst/>
          </a:prstGeom>
          <a:noFill/>
          <a:ln>
            <a:solidFill>
              <a:schemeClr val="tx1"/>
            </a:solidFill>
          </a:ln>
        </p:spPr>
      </p:pic>
      <p:pic>
        <p:nvPicPr>
          <p:cNvPr id="9" name="Hình ảnh 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00260" y="2134065"/>
            <a:ext cx="1871022" cy="1247001"/>
          </a:xfrm>
          <a:prstGeom prst="rect">
            <a:avLst/>
          </a:prstGeom>
          <a:noFill/>
          <a:ln>
            <a:solidFill>
              <a:schemeClr val="tx1"/>
            </a:solidFill>
          </a:ln>
        </p:spPr>
      </p:pic>
      <p:pic>
        <p:nvPicPr>
          <p:cNvPr id="10" name="Hình ảnh 6" descr="Flag of Mexico | Britannica"/>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6041" y="4484649"/>
            <a:ext cx="2198430" cy="1257925"/>
          </a:xfrm>
          <a:prstGeom prst="rect">
            <a:avLst/>
          </a:prstGeom>
          <a:noFill/>
          <a:ln>
            <a:solidFill>
              <a:schemeClr val="tx1"/>
            </a:solidFill>
          </a:ln>
        </p:spPr>
      </p:pic>
      <p:pic>
        <p:nvPicPr>
          <p:cNvPr id="11" name="Hình ảnh 7" descr="Flag of Argentina | Britannica"/>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41618" y="4484648"/>
            <a:ext cx="2013628" cy="1257925"/>
          </a:xfrm>
          <a:prstGeom prst="rect">
            <a:avLst/>
          </a:prstGeom>
          <a:noFill/>
          <a:ln>
            <a:solidFill>
              <a:schemeClr val="tx1"/>
            </a:solidFill>
          </a:ln>
        </p:spPr>
      </p:pic>
      <p:pic>
        <p:nvPicPr>
          <p:cNvPr id="12" name="Hình ảnh 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02393" y="4484647"/>
            <a:ext cx="1886888" cy="1257925"/>
          </a:xfrm>
          <a:prstGeom prst="rect">
            <a:avLst/>
          </a:prstGeom>
          <a:noFill/>
          <a:ln>
            <a:solidFill>
              <a:schemeClr val="tx1"/>
            </a:solidFill>
          </a:ln>
        </p:spPr>
      </p:pic>
      <p:pic>
        <p:nvPicPr>
          <p:cNvPr id="13" name="Hình ảnh 9"/>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36428" y="4484647"/>
            <a:ext cx="1887433" cy="1257925"/>
          </a:xfrm>
          <a:prstGeom prst="rect">
            <a:avLst/>
          </a:prstGeom>
          <a:noFill/>
          <a:ln>
            <a:solidFill>
              <a:schemeClr val="tx1"/>
            </a:solidFill>
          </a:ln>
        </p:spPr>
      </p:pic>
      <p:pic>
        <p:nvPicPr>
          <p:cNvPr id="14" name="Hình ảnh 10" descr="Flag of Japan - Wikipedia"/>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071006" y="4474984"/>
            <a:ext cx="1900276" cy="1267587"/>
          </a:xfrm>
          <a:prstGeom prst="rect">
            <a:avLst/>
          </a:prstGeom>
          <a:noFill/>
          <a:ln>
            <a:solidFill>
              <a:schemeClr val="tx1"/>
            </a:solidFill>
          </a:ln>
        </p:spPr>
      </p:pic>
      <p:graphicFrame>
        <p:nvGraphicFramePr>
          <p:cNvPr id="15" name="Table 14"/>
          <p:cNvGraphicFramePr>
            <a:graphicFrameLocks noGrp="1"/>
          </p:cNvGraphicFramePr>
          <p:nvPr>
            <p:extLst>
              <p:ext uri="{D42A27DB-BD31-4B8C-83A1-F6EECF244321}">
                <p14:modId xmlns:p14="http://schemas.microsoft.com/office/powerpoint/2010/main" val="1315970415"/>
              </p:ext>
            </p:extLst>
          </p:nvPr>
        </p:nvGraphicFramePr>
        <p:xfrm>
          <a:off x="296039" y="3572544"/>
          <a:ext cx="11675242" cy="461899"/>
        </p:xfrm>
        <a:graphic>
          <a:graphicData uri="http://schemas.openxmlformats.org/drawingml/2006/table">
            <a:tbl>
              <a:tblPr firstRow="1" firstCol="1" bandRow="1">
                <a:tableStyleId>{5C22544A-7EE6-4342-B048-85BDC9FD1C3A}</a:tableStyleId>
              </a:tblPr>
              <a:tblGrid>
                <a:gridCol w="2334371">
                  <a:extLst>
                    <a:ext uri="{9D8B030D-6E8A-4147-A177-3AD203B41FA5}">
                      <a16:colId xmlns:a16="http://schemas.microsoft.com/office/drawing/2014/main" val="3979502178"/>
                    </a:ext>
                  </a:extLst>
                </a:gridCol>
                <a:gridCol w="2334371">
                  <a:extLst>
                    <a:ext uri="{9D8B030D-6E8A-4147-A177-3AD203B41FA5}">
                      <a16:colId xmlns:a16="http://schemas.microsoft.com/office/drawing/2014/main" val="622299687"/>
                    </a:ext>
                  </a:extLst>
                </a:gridCol>
                <a:gridCol w="2335500">
                  <a:extLst>
                    <a:ext uri="{9D8B030D-6E8A-4147-A177-3AD203B41FA5}">
                      <a16:colId xmlns:a16="http://schemas.microsoft.com/office/drawing/2014/main" val="2636532395"/>
                    </a:ext>
                  </a:extLst>
                </a:gridCol>
                <a:gridCol w="2335500">
                  <a:extLst>
                    <a:ext uri="{9D8B030D-6E8A-4147-A177-3AD203B41FA5}">
                      <a16:colId xmlns:a16="http://schemas.microsoft.com/office/drawing/2014/main" val="893567042"/>
                    </a:ext>
                  </a:extLst>
                </a:gridCol>
                <a:gridCol w="2335500">
                  <a:extLst>
                    <a:ext uri="{9D8B030D-6E8A-4147-A177-3AD203B41FA5}">
                      <a16:colId xmlns:a16="http://schemas.microsoft.com/office/drawing/2014/main" val="186639545"/>
                    </a:ext>
                  </a:extLst>
                </a:gridCol>
              </a:tblGrid>
              <a:tr h="0">
                <a:tc>
                  <a:txBody>
                    <a:bodyPr/>
                    <a:lstStyle/>
                    <a:p>
                      <a:pPr algn="ctr">
                        <a:lnSpc>
                          <a:spcPct val="115000"/>
                        </a:lnSpc>
                        <a:spcAft>
                          <a:spcPts val="0"/>
                        </a:spcAft>
                      </a:pPr>
                      <a:r>
                        <a:rPr lang="en-US" sz="2800" dirty="0" err="1">
                          <a:solidFill>
                            <a:srgbClr val="7030A0"/>
                          </a:solidFill>
                          <a:effectLst/>
                        </a:rPr>
                        <a:t>Ấn</a:t>
                      </a:r>
                      <a:r>
                        <a:rPr lang="en-US" sz="2800" dirty="0">
                          <a:solidFill>
                            <a:srgbClr val="7030A0"/>
                          </a:solidFill>
                          <a:effectLst/>
                        </a:rPr>
                        <a:t> </a:t>
                      </a:r>
                      <a:r>
                        <a:rPr lang="en-US" sz="2800" dirty="0" err="1">
                          <a:solidFill>
                            <a:srgbClr val="7030A0"/>
                          </a:solidFill>
                          <a:effectLst/>
                        </a:rPr>
                        <a:t>Độ</a:t>
                      </a:r>
                      <a:endParaRPr lang="en-US"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US" sz="2800" dirty="0" err="1">
                          <a:solidFill>
                            <a:srgbClr val="7030A0"/>
                          </a:solidFill>
                          <a:effectLst/>
                        </a:rPr>
                        <a:t>Hoa</a:t>
                      </a:r>
                      <a:r>
                        <a:rPr lang="en-US" sz="2800" dirty="0">
                          <a:solidFill>
                            <a:srgbClr val="7030A0"/>
                          </a:solidFill>
                          <a:effectLst/>
                        </a:rPr>
                        <a:t> </a:t>
                      </a:r>
                      <a:r>
                        <a:rPr lang="en-US" sz="2800" dirty="0" err="1">
                          <a:solidFill>
                            <a:srgbClr val="7030A0"/>
                          </a:solidFill>
                          <a:effectLst/>
                        </a:rPr>
                        <a:t>Kì</a:t>
                      </a:r>
                      <a:endParaRPr lang="en-US"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US" sz="2800">
                          <a:solidFill>
                            <a:srgbClr val="7030A0"/>
                          </a:solidFill>
                          <a:effectLst/>
                        </a:rPr>
                        <a:t>Trung Quốc</a:t>
                      </a:r>
                      <a:endParaRPr lang="en-US" sz="24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US" sz="2800">
                          <a:solidFill>
                            <a:srgbClr val="7030A0"/>
                          </a:solidFill>
                          <a:effectLst/>
                        </a:rPr>
                        <a:t>Brazil</a:t>
                      </a:r>
                      <a:endParaRPr lang="en-US" sz="24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US" sz="2800" dirty="0">
                          <a:solidFill>
                            <a:srgbClr val="7030A0"/>
                          </a:solidFill>
                          <a:effectLst/>
                        </a:rPr>
                        <a:t>Nam Phi</a:t>
                      </a:r>
                      <a:endParaRPr lang="en-US"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55625735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806496644"/>
              </p:ext>
            </p:extLst>
          </p:nvPr>
        </p:nvGraphicFramePr>
        <p:xfrm>
          <a:off x="296039" y="6069525"/>
          <a:ext cx="11675242" cy="461899"/>
        </p:xfrm>
        <a:graphic>
          <a:graphicData uri="http://schemas.openxmlformats.org/drawingml/2006/table">
            <a:tbl>
              <a:tblPr firstRow="1" firstCol="1" bandRow="1">
                <a:tableStyleId>{5C22544A-7EE6-4342-B048-85BDC9FD1C3A}</a:tableStyleId>
              </a:tblPr>
              <a:tblGrid>
                <a:gridCol w="2334371">
                  <a:extLst>
                    <a:ext uri="{9D8B030D-6E8A-4147-A177-3AD203B41FA5}">
                      <a16:colId xmlns:a16="http://schemas.microsoft.com/office/drawing/2014/main" val="3979502178"/>
                    </a:ext>
                  </a:extLst>
                </a:gridCol>
                <a:gridCol w="2334371">
                  <a:extLst>
                    <a:ext uri="{9D8B030D-6E8A-4147-A177-3AD203B41FA5}">
                      <a16:colId xmlns:a16="http://schemas.microsoft.com/office/drawing/2014/main" val="622299687"/>
                    </a:ext>
                  </a:extLst>
                </a:gridCol>
                <a:gridCol w="2335500">
                  <a:extLst>
                    <a:ext uri="{9D8B030D-6E8A-4147-A177-3AD203B41FA5}">
                      <a16:colId xmlns:a16="http://schemas.microsoft.com/office/drawing/2014/main" val="2636532395"/>
                    </a:ext>
                  </a:extLst>
                </a:gridCol>
                <a:gridCol w="2335500">
                  <a:extLst>
                    <a:ext uri="{9D8B030D-6E8A-4147-A177-3AD203B41FA5}">
                      <a16:colId xmlns:a16="http://schemas.microsoft.com/office/drawing/2014/main" val="893567042"/>
                    </a:ext>
                  </a:extLst>
                </a:gridCol>
                <a:gridCol w="2335500">
                  <a:extLst>
                    <a:ext uri="{9D8B030D-6E8A-4147-A177-3AD203B41FA5}">
                      <a16:colId xmlns:a16="http://schemas.microsoft.com/office/drawing/2014/main" val="186639545"/>
                    </a:ext>
                  </a:extLst>
                </a:gridCol>
              </a:tblGrid>
              <a:tr h="0">
                <a:tc>
                  <a:txBody>
                    <a:bodyPr/>
                    <a:lstStyle/>
                    <a:p>
                      <a:pPr marL="0" algn="ctr" defTabSz="914400" rtl="0" eaLnBrk="1" latinLnBrk="0" hangingPunct="1">
                        <a:lnSpc>
                          <a:spcPct val="115000"/>
                        </a:lnSpc>
                        <a:spcAft>
                          <a:spcPts val="0"/>
                        </a:spcAft>
                      </a:pPr>
                      <a:r>
                        <a:rPr lang="en-US" sz="2800" b="1" kern="1200" dirty="0">
                          <a:solidFill>
                            <a:srgbClr val="7030A0"/>
                          </a:solidFill>
                          <a:effectLst/>
                          <a:latin typeface="+mn-lt"/>
                          <a:ea typeface="+mn-ea"/>
                          <a:cs typeface="+mn-cs"/>
                        </a:rPr>
                        <a:t>Mexico</a:t>
                      </a:r>
                    </a:p>
                  </a:txBody>
                  <a:tcPr marL="68580" marR="68580" marT="0" marB="0">
                    <a:noFill/>
                  </a:tcPr>
                </a:tc>
                <a:tc>
                  <a:txBody>
                    <a:bodyPr/>
                    <a:lstStyle/>
                    <a:p>
                      <a:pPr marL="0" algn="ctr" defTabSz="914400" rtl="0" eaLnBrk="1" latinLnBrk="0" hangingPunct="1">
                        <a:lnSpc>
                          <a:spcPct val="115000"/>
                        </a:lnSpc>
                        <a:spcAft>
                          <a:spcPts val="0"/>
                        </a:spcAft>
                      </a:pPr>
                      <a:r>
                        <a:rPr lang="en-US" sz="2800" b="1" kern="1200" dirty="0">
                          <a:solidFill>
                            <a:srgbClr val="7030A0"/>
                          </a:solidFill>
                          <a:effectLst/>
                          <a:latin typeface="+mn-lt"/>
                          <a:ea typeface="+mn-ea"/>
                          <a:cs typeface="+mn-cs"/>
                        </a:rPr>
                        <a:t>Argentina</a:t>
                      </a:r>
                    </a:p>
                  </a:txBody>
                  <a:tcPr marL="68580" marR="68580" marT="0" marB="0">
                    <a:noFill/>
                  </a:tcPr>
                </a:tc>
                <a:tc>
                  <a:txBody>
                    <a:bodyPr/>
                    <a:lstStyle/>
                    <a:p>
                      <a:pPr marL="0" algn="ctr" defTabSz="914400" rtl="0" eaLnBrk="1" latinLnBrk="0" hangingPunct="1">
                        <a:lnSpc>
                          <a:spcPct val="115000"/>
                        </a:lnSpc>
                        <a:spcAft>
                          <a:spcPts val="0"/>
                        </a:spcAft>
                      </a:pPr>
                      <a:r>
                        <a:rPr lang="en-US" sz="2800" b="1" kern="1200" dirty="0">
                          <a:solidFill>
                            <a:srgbClr val="7030A0"/>
                          </a:solidFill>
                          <a:effectLst/>
                          <a:latin typeface="+mn-lt"/>
                          <a:ea typeface="+mn-ea"/>
                          <a:cs typeface="+mn-cs"/>
                        </a:rPr>
                        <a:t>Indonesia</a:t>
                      </a:r>
                    </a:p>
                  </a:txBody>
                  <a:tcPr marL="68580" marR="68580" marT="0" marB="0">
                    <a:noFill/>
                  </a:tcPr>
                </a:tc>
                <a:tc>
                  <a:txBody>
                    <a:bodyPr/>
                    <a:lstStyle/>
                    <a:p>
                      <a:pPr marL="0" algn="ctr" defTabSz="914400" rtl="0" eaLnBrk="1" latinLnBrk="0" hangingPunct="1">
                        <a:lnSpc>
                          <a:spcPct val="115000"/>
                        </a:lnSpc>
                        <a:spcAft>
                          <a:spcPts val="0"/>
                        </a:spcAft>
                      </a:pPr>
                      <a:r>
                        <a:rPr lang="en-US" sz="2800" b="1" kern="1200" dirty="0" err="1">
                          <a:solidFill>
                            <a:srgbClr val="7030A0"/>
                          </a:solidFill>
                          <a:effectLst/>
                          <a:latin typeface="+mn-lt"/>
                          <a:ea typeface="+mn-ea"/>
                          <a:cs typeface="+mn-cs"/>
                        </a:rPr>
                        <a:t>Hàn</a:t>
                      </a:r>
                      <a:r>
                        <a:rPr lang="en-US" sz="2800" b="1" kern="1200" dirty="0">
                          <a:solidFill>
                            <a:srgbClr val="7030A0"/>
                          </a:solidFill>
                          <a:effectLst/>
                          <a:latin typeface="+mn-lt"/>
                          <a:ea typeface="+mn-ea"/>
                          <a:cs typeface="+mn-cs"/>
                        </a:rPr>
                        <a:t> </a:t>
                      </a:r>
                      <a:r>
                        <a:rPr lang="en-US" sz="2800" b="1" kern="1200" dirty="0" err="1">
                          <a:solidFill>
                            <a:srgbClr val="7030A0"/>
                          </a:solidFill>
                          <a:effectLst/>
                          <a:latin typeface="+mn-lt"/>
                          <a:ea typeface="+mn-ea"/>
                          <a:cs typeface="+mn-cs"/>
                        </a:rPr>
                        <a:t>Quốc</a:t>
                      </a:r>
                      <a:endParaRPr lang="en-US" sz="2800" b="1" kern="1200" dirty="0">
                        <a:solidFill>
                          <a:srgbClr val="7030A0"/>
                        </a:solidFill>
                        <a:effectLst/>
                        <a:latin typeface="+mn-lt"/>
                        <a:ea typeface="+mn-ea"/>
                        <a:cs typeface="+mn-cs"/>
                      </a:endParaRPr>
                    </a:p>
                  </a:txBody>
                  <a:tcPr marL="68580" marR="68580" marT="0" marB="0">
                    <a:noFill/>
                  </a:tcPr>
                </a:tc>
                <a:tc>
                  <a:txBody>
                    <a:bodyPr/>
                    <a:lstStyle/>
                    <a:p>
                      <a:pPr marL="0" algn="ctr" defTabSz="914400" rtl="0" eaLnBrk="1" latinLnBrk="0" hangingPunct="1">
                        <a:lnSpc>
                          <a:spcPct val="115000"/>
                        </a:lnSpc>
                        <a:spcAft>
                          <a:spcPts val="0"/>
                        </a:spcAft>
                      </a:pPr>
                      <a:r>
                        <a:rPr lang="en-US" sz="2800" b="1" kern="1200" dirty="0" err="1">
                          <a:solidFill>
                            <a:srgbClr val="7030A0"/>
                          </a:solidFill>
                          <a:effectLst/>
                          <a:latin typeface="+mn-lt"/>
                          <a:ea typeface="+mn-ea"/>
                          <a:cs typeface="+mn-cs"/>
                        </a:rPr>
                        <a:t>Nhật</a:t>
                      </a:r>
                      <a:r>
                        <a:rPr lang="en-US" sz="2800" b="1" kern="1200" dirty="0">
                          <a:solidFill>
                            <a:srgbClr val="7030A0"/>
                          </a:solidFill>
                          <a:effectLst/>
                          <a:latin typeface="+mn-lt"/>
                          <a:ea typeface="+mn-ea"/>
                          <a:cs typeface="+mn-cs"/>
                        </a:rPr>
                        <a:t> </a:t>
                      </a:r>
                      <a:r>
                        <a:rPr lang="en-US" sz="2800" b="1" kern="1200" dirty="0" err="1">
                          <a:solidFill>
                            <a:srgbClr val="7030A0"/>
                          </a:solidFill>
                          <a:effectLst/>
                          <a:latin typeface="+mn-lt"/>
                          <a:ea typeface="+mn-ea"/>
                          <a:cs typeface="+mn-cs"/>
                        </a:rPr>
                        <a:t>Bản</a:t>
                      </a:r>
                      <a:endParaRPr lang="en-US" sz="2800" b="1" kern="1200" dirty="0">
                        <a:solidFill>
                          <a:srgbClr val="7030A0"/>
                        </a:solidFill>
                        <a:effectLst/>
                        <a:latin typeface="+mn-lt"/>
                        <a:ea typeface="+mn-ea"/>
                        <a:cs typeface="+mn-cs"/>
                      </a:endParaRPr>
                    </a:p>
                  </a:txBody>
                  <a:tcPr marL="68580" marR="68580" marT="0" marB="0">
                    <a:noFill/>
                  </a:tcPr>
                </a:tc>
                <a:extLst>
                  <a:ext uri="{0D108BD9-81ED-4DB2-BD59-A6C34878D82A}">
                    <a16:rowId xmlns:a16="http://schemas.microsoft.com/office/drawing/2014/main" val="1556257350"/>
                  </a:ext>
                </a:extLst>
              </a:tr>
            </a:tbl>
          </a:graphicData>
        </a:graphic>
      </p:graphicFrame>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6039" y="97888"/>
            <a:ext cx="3314924" cy="1738430"/>
          </a:xfrm>
          <a:prstGeom prst="rect">
            <a:avLst/>
          </a:prstGeom>
        </p:spPr>
      </p:pic>
      <p:pic>
        <p:nvPicPr>
          <p:cNvPr id="1026" name="Picture 2" descr="Tập tin:World map green.png – Wikipedia tiếng Việ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82000" y="278951"/>
            <a:ext cx="3450705" cy="170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7501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236" y="-595"/>
            <a:ext cx="12193057" cy="6858594"/>
          </a:xfrm>
          <a:prstGeom prst="rect">
            <a:avLst/>
          </a:prstGeom>
          <a:solidFill>
            <a:schemeClr val="accent1">
              <a:alpha val="78000"/>
            </a:schemeClr>
          </a:solidFill>
        </p:spPr>
      </p:pic>
      <p:sp>
        <p:nvSpPr>
          <p:cNvPr id="15" name="Rectangle 14"/>
          <p:cNvSpPr/>
          <p:nvPr/>
        </p:nvSpPr>
        <p:spPr>
          <a:xfrm>
            <a:off x="0" y="0"/>
            <a:ext cx="12208293" cy="6858000"/>
          </a:xfrm>
          <a:prstGeom prst="rect">
            <a:avLst/>
          </a:prstGeom>
          <a:solidFill>
            <a:srgbClr val="D8D0B9">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12192000" cy="68580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78372" y="2722563"/>
            <a:ext cx="11303875" cy="2387600"/>
          </a:xfrm>
        </p:spPr>
        <p:txBody>
          <a:bodyPr>
            <a:noAutofit/>
          </a:bodyPr>
          <a:lstStyle/>
          <a:p>
            <a:r>
              <a:rPr lang="vi-VN" sz="4400" dirty="0">
                <a:solidFill>
                  <a:srgbClr val="7030A0"/>
                </a:solidFill>
                <a:latin typeface="Times New Roman" panose="02020603050405020304" pitchFamily="18" charset="0"/>
                <a:cs typeface="Times New Roman" panose="02020603050405020304" pitchFamily="18" charset="0"/>
              </a:rPr>
              <a:t>PHẦN </a:t>
            </a:r>
            <a:r>
              <a:rPr lang="en-US" sz="4400" dirty="0">
                <a:solidFill>
                  <a:srgbClr val="7030A0"/>
                </a:solidFill>
                <a:latin typeface="Times New Roman" panose="02020603050405020304" pitchFamily="18" charset="0"/>
                <a:cs typeface="Times New Roman" panose="02020603050405020304" pitchFamily="18" charset="0"/>
              </a:rPr>
              <a:t>1: </a:t>
            </a:r>
            <a:br>
              <a:rPr lang="en-US" sz="4400" dirty="0">
                <a:solidFill>
                  <a:srgbClr val="7030A0"/>
                </a:solidFill>
                <a:latin typeface="Times New Roman" panose="02020603050405020304" pitchFamily="18" charset="0"/>
                <a:cs typeface="Times New Roman" panose="02020603050405020304" pitchFamily="18" charset="0"/>
              </a:rPr>
            </a:br>
            <a:r>
              <a:rPr lang="vi-VN" sz="3600" dirty="0">
                <a:solidFill>
                  <a:srgbClr val="7030A0"/>
                </a:solidFill>
                <a:latin typeface="Times New Roman" panose="02020603050405020304" pitchFamily="18" charset="0"/>
                <a:cs typeface="Times New Roman" panose="02020603050405020304" pitchFamily="18" charset="0"/>
              </a:rPr>
              <a:t>MỘT SỐ VẤN ĐỀ VỀ KINH TẾ - XÃ HỘI THẾ GIỚI</a:t>
            </a:r>
            <a:br>
              <a:rPr lang="en-US" sz="3600" dirty="0">
                <a:solidFill>
                  <a:srgbClr val="7030A0"/>
                </a:solidFill>
                <a:latin typeface="Times New Roman" panose="02020603050405020304" pitchFamily="18" charset="0"/>
                <a:cs typeface="Times New Roman" panose="02020603050405020304" pitchFamily="18" charset="0"/>
              </a:rPr>
            </a:br>
            <a:br>
              <a:rPr lang="vi-VN" sz="4800" dirty="0">
                <a:solidFill>
                  <a:srgbClr val="C00000"/>
                </a:solidFill>
                <a:latin typeface="Times New Roman" panose="02020603050405020304" pitchFamily="18" charset="0"/>
                <a:cs typeface="Times New Roman" panose="02020603050405020304" pitchFamily="18" charset="0"/>
              </a:rPr>
            </a:br>
            <a:r>
              <a:rPr lang="vi-VN" sz="4800" dirty="0">
                <a:solidFill>
                  <a:srgbClr val="C00000"/>
                </a:solidFill>
                <a:latin typeface="Times New Roman" panose="02020603050405020304" pitchFamily="18" charset="0"/>
                <a:cs typeface="Times New Roman" panose="02020603050405020304" pitchFamily="18" charset="0"/>
              </a:rPr>
              <a:t>Bài 1. </a:t>
            </a:r>
            <a:br>
              <a:rPr lang="en-US" sz="4800" dirty="0">
                <a:solidFill>
                  <a:srgbClr val="C00000"/>
                </a:solidFill>
                <a:latin typeface="Times New Roman" panose="02020603050405020304" pitchFamily="18" charset="0"/>
                <a:cs typeface="Times New Roman" panose="02020603050405020304" pitchFamily="18" charset="0"/>
              </a:rPr>
            </a:br>
            <a:r>
              <a:rPr lang="vi-VN" sz="4800" dirty="0">
                <a:solidFill>
                  <a:srgbClr val="C00000"/>
                </a:solidFill>
                <a:latin typeface="Times New Roman" panose="02020603050405020304" pitchFamily="18" charset="0"/>
                <a:cs typeface="Times New Roman" panose="02020603050405020304" pitchFamily="18" charset="0"/>
              </a:rPr>
              <a:t>SỰ KHÁC BI</a:t>
            </a:r>
            <a:r>
              <a:rPr lang="en-US" sz="4800" dirty="0">
                <a:solidFill>
                  <a:srgbClr val="C00000"/>
                </a:solidFill>
                <a:latin typeface="Times New Roman" panose="02020603050405020304" pitchFamily="18" charset="0"/>
                <a:cs typeface="Times New Roman" panose="02020603050405020304" pitchFamily="18" charset="0"/>
              </a:rPr>
              <a:t>Ệ</a:t>
            </a:r>
            <a:r>
              <a:rPr lang="vi-VN" sz="4800" dirty="0">
                <a:solidFill>
                  <a:srgbClr val="C00000"/>
                </a:solidFill>
                <a:latin typeface="Times New Roman" panose="02020603050405020304" pitchFamily="18" charset="0"/>
                <a:cs typeface="Times New Roman" panose="02020603050405020304" pitchFamily="18" charset="0"/>
              </a:rPr>
              <a:t>T VỀ TRÌNH ĐỘ</a:t>
            </a:r>
            <a:br>
              <a:rPr lang="vi-VN" sz="4800" dirty="0">
                <a:solidFill>
                  <a:srgbClr val="C00000"/>
                </a:solidFill>
                <a:latin typeface="Times New Roman" panose="02020603050405020304" pitchFamily="18" charset="0"/>
                <a:cs typeface="Times New Roman" panose="02020603050405020304" pitchFamily="18" charset="0"/>
              </a:rPr>
            </a:br>
            <a:r>
              <a:rPr lang="vi-VN" sz="4800" dirty="0">
                <a:solidFill>
                  <a:srgbClr val="C00000"/>
                </a:solidFill>
                <a:latin typeface="Times New Roman" panose="02020603050405020304" pitchFamily="18" charset="0"/>
                <a:cs typeface="Times New Roman" panose="02020603050405020304" pitchFamily="18" charset="0"/>
              </a:rPr>
              <a:t>PHÁT TRIỂN KINH TẾ - XÃ HỘI CỦA CÁC NHÓM NƯỚC</a:t>
            </a:r>
            <a:endParaRPr lang="en-US" sz="4800" dirty="0">
              <a:solidFill>
                <a:srgbClr val="C0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39765" y="5644054"/>
            <a:ext cx="9144000" cy="1213945"/>
          </a:xfrm>
        </p:spPr>
        <p:txBody>
          <a:bodyPr>
            <a:normAutofit/>
          </a:bodyPr>
          <a:lstStyle/>
          <a:p>
            <a:r>
              <a:rPr lang="en-US" sz="3200" dirty="0"/>
              <a:t>(01 </a:t>
            </a:r>
            <a:r>
              <a:rPr lang="en-US" sz="3200" dirty="0" err="1"/>
              <a:t>tiết</a:t>
            </a:r>
            <a:r>
              <a:rPr lang="en-US" sz="3200" dirty="0"/>
              <a:t>)</a:t>
            </a:r>
          </a:p>
        </p:txBody>
      </p:sp>
    </p:spTree>
    <p:extLst>
      <p:ext uri="{BB962C8B-B14F-4D97-AF65-F5344CB8AC3E}">
        <p14:creationId xmlns:p14="http://schemas.microsoft.com/office/powerpoint/2010/main" val="130256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846" y="0"/>
            <a:ext cx="6903607" cy="5770179"/>
          </a:xfrm>
          <a:prstGeom prst="rect">
            <a:avLst/>
          </a:prstGeom>
        </p:spPr>
      </p:pic>
      <p:sp>
        <p:nvSpPr>
          <p:cNvPr id="4" name="Rectangle 3"/>
          <p:cNvSpPr/>
          <p:nvPr/>
        </p:nvSpPr>
        <p:spPr>
          <a:xfrm>
            <a:off x="0" y="0"/>
            <a:ext cx="12192000" cy="68580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243145" y="348539"/>
            <a:ext cx="4382813" cy="879475"/>
          </a:xfrm>
        </p:spPr>
        <p:txBody>
          <a:bodyPr>
            <a:noAutofit/>
          </a:bodyPr>
          <a:lstStyle/>
          <a:p>
            <a:r>
              <a:rPr lang="en-US" sz="6600" dirty="0">
                <a:solidFill>
                  <a:srgbClr val="C00000"/>
                </a:solidFill>
              </a:rPr>
              <a:t>MỤC TIÊU</a:t>
            </a:r>
          </a:p>
        </p:txBody>
      </p:sp>
      <p:graphicFrame>
        <p:nvGraphicFramePr>
          <p:cNvPr id="5" name="Diagram 4"/>
          <p:cNvGraphicFramePr/>
          <p:nvPr>
            <p:extLst>
              <p:ext uri="{D42A27DB-BD31-4B8C-83A1-F6EECF244321}">
                <p14:modId xmlns:p14="http://schemas.microsoft.com/office/powerpoint/2010/main" val="629336164"/>
              </p:ext>
            </p:extLst>
          </p:nvPr>
        </p:nvGraphicFramePr>
        <p:xfrm>
          <a:off x="3257549" y="1576552"/>
          <a:ext cx="8343900" cy="5153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35243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44516"/>
            <a:ext cx="9144000" cy="1668517"/>
          </a:xfrm>
        </p:spPr>
        <p:txBody>
          <a:bodyPr>
            <a:normAutofit fontScale="90000"/>
          </a:bodyPr>
          <a:lstStyle/>
          <a:p>
            <a:r>
              <a:rPr lang="vi-VN" b="1" dirty="0">
                <a:solidFill>
                  <a:srgbClr val="C00000"/>
                </a:solidFill>
              </a:rPr>
              <a:t>I. Sự phân chia thành các nhóm nước</a:t>
            </a:r>
            <a:endParaRPr lang="en-US" dirty="0">
              <a:solidFill>
                <a:srgbClr val="C00000"/>
              </a:solidFill>
            </a:endParaRPr>
          </a:p>
        </p:txBody>
      </p:sp>
      <p:sp>
        <p:nvSpPr>
          <p:cNvPr id="6" name="TextBox 5"/>
          <p:cNvSpPr txBox="1">
            <a:spLocks noChangeArrowheads="1"/>
          </p:cNvSpPr>
          <p:nvPr/>
        </p:nvSpPr>
        <p:spPr bwMode="auto">
          <a:xfrm>
            <a:off x="4769178" y="2319581"/>
            <a:ext cx="7048631" cy="3539428"/>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square" lIns="91436" tIns="45719" rIns="91436" bIns="45719">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lgn="just">
              <a:spcBef>
                <a:spcPct val="0"/>
              </a:spcBef>
              <a:spcAft>
                <a:spcPct val="0"/>
              </a:spcAft>
              <a:defRPr/>
            </a:pPr>
            <a:r>
              <a:rPr lang="vi-VN" altLang="vi-VN" sz="2800" dirty="0">
                <a:latin typeface="#9Slide03 Cabin Condensed Bold (Body)" panose="00000806000000000000" pitchFamily="2" charset="-93"/>
              </a:rPr>
              <a:t>+ Trên thế giới có</a:t>
            </a:r>
            <a:r>
              <a:rPr lang="vi-VN" altLang="vi-VN" sz="2800" dirty="0">
                <a:solidFill>
                  <a:srgbClr val="C00000"/>
                </a:solidFill>
                <a:latin typeface="#9Slide03 Cabin Condensed Bold (Body)" panose="00000806000000000000" pitchFamily="2" charset="-93"/>
              </a:rPr>
              <a:t> mấy </a:t>
            </a:r>
            <a:r>
              <a:rPr lang="vi-VN" altLang="vi-VN" sz="2800" dirty="0">
                <a:latin typeface="#9Slide03 Cabin Condensed Bold (Body)" panose="00000806000000000000" pitchFamily="2" charset="-93"/>
              </a:rPr>
              <a:t>nhóm nước? </a:t>
            </a:r>
          </a:p>
          <a:p>
            <a:pPr algn="just">
              <a:spcBef>
                <a:spcPct val="0"/>
              </a:spcBef>
              <a:spcAft>
                <a:spcPct val="0"/>
              </a:spcAft>
              <a:defRPr/>
            </a:pPr>
            <a:r>
              <a:rPr lang="vi-VN" altLang="vi-VN" sz="2800" dirty="0">
                <a:latin typeface="#9Slide03 Cabin Condensed Bold (Body)" panose="00000806000000000000" pitchFamily="2" charset="-93"/>
              </a:rPr>
              <a:t>+ Căn cứ vào </a:t>
            </a:r>
            <a:r>
              <a:rPr lang="vi-VN" altLang="vi-VN" sz="2800" dirty="0">
                <a:solidFill>
                  <a:srgbClr val="C00000"/>
                </a:solidFill>
                <a:latin typeface="#9Slide03 Cabin Condensed Bold (Body)" panose="00000806000000000000" pitchFamily="2" charset="-93"/>
              </a:rPr>
              <a:t>tiêu chí nào </a:t>
            </a:r>
            <a:r>
              <a:rPr lang="vi-VN" altLang="vi-VN" sz="2800" dirty="0">
                <a:latin typeface="#9Slide03 Cabin Condensed Bold (Body)" panose="00000806000000000000" pitchFamily="2" charset="-93"/>
              </a:rPr>
              <a:t>để </a:t>
            </a:r>
            <a:r>
              <a:rPr lang="vi-VN" altLang="vi-VN" sz="2800" dirty="0">
                <a:solidFill>
                  <a:srgbClr val="C00000"/>
                </a:solidFill>
                <a:latin typeface="#9Slide03 Cabin Condensed Bold (Body)" panose="00000806000000000000" pitchFamily="2" charset="-93"/>
              </a:rPr>
              <a:t>phân chia </a:t>
            </a:r>
            <a:r>
              <a:rPr lang="vi-VN" altLang="vi-VN" sz="2800" dirty="0">
                <a:latin typeface="#9Slide03 Cabin Condensed Bold (Body)" panose="00000806000000000000" pitchFamily="2" charset="-93"/>
              </a:rPr>
              <a:t>thành các nhóm nước?</a:t>
            </a:r>
          </a:p>
          <a:p>
            <a:pPr algn="just">
              <a:spcBef>
                <a:spcPct val="0"/>
              </a:spcBef>
              <a:spcAft>
                <a:spcPct val="0"/>
              </a:spcAft>
              <a:defRPr/>
            </a:pPr>
            <a:r>
              <a:rPr lang="vi-VN" altLang="vi-VN" sz="2800" dirty="0">
                <a:latin typeface="#9Slide03 Cabin Condensed Bold (Body)" panose="00000806000000000000" pitchFamily="2" charset="-93"/>
              </a:rPr>
              <a:t>+ Dựa vào bảng 1.1 và thông tin trong bài, hãy </a:t>
            </a:r>
            <a:r>
              <a:rPr lang="vi-VN" altLang="vi-VN" sz="2800" dirty="0">
                <a:solidFill>
                  <a:srgbClr val="C00000"/>
                </a:solidFill>
                <a:latin typeface="#9Slide03 Cabin Condensed Bold (Body)" panose="00000806000000000000" pitchFamily="2" charset="-93"/>
              </a:rPr>
              <a:t>phân biệt </a:t>
            </a:r>
            <a:r>
              <a:rPr lang="vi-VN" altLang="vi-VN" sz="2800" dirty="0">
                <a:latin typeface="#9Slide03 Cabin Condensed Bold (Body)" panose="00000806000000000000" pitchFamily="2" charset="-93"/>
              </a:rPr>
              <a:t>các nước phát triển và các nước đang phát triển về các chỉ tiêu </a:t>
            </a:r>
            <a:r>
              <a:rPr lang="vi-VN" altLang="vi-VN" sz="2800" dirty="0">
                <a:solidFill>
                  <a:srgbClr val="C00000"/>
                </a:solidFill>
                <a:latin typeface="#9Slide03 Cabin Condensed Bold (Body)" panose="00000806000000000000" pitchFamily="2" charset="-93"/>
              </a:rPr>
              <a:t>GNI/người</a:t>
            </a:r>
            <a:r>
              <a:rPr lang="vi-VN" altLang="vi-VN" sz="2800" dirty="0">
                <a:latin typeface="#9Slide03 Cabin Condensed Bold (Body)" panose="00000806000000000000" pitchFamily="2" charset="-93"/>
              </a:rPr>
              <a:t>, </a:t>
            </a:r>
            <a:r>
              <a:rPr lang="vi-VN" altLang="vi-VN" sz="2800" dirty="0">
                <a:solidFill>
                  <a:srgbClr val="C00000"/>
                </a:solidFill>
                <a:latin typeface="#9Slide03 Cabin Condensed Bold (Body)" panose="00000806000000000000" pitchFamily="2" charset="-93"/>
              </a:rPr>
              <a:t>chỉ số phát triển con người </a:t>
            </a:r>
            <a:r>
              <a:rPr lang="vi-VN" altLang="vi-VN" sz="2800" dirty="0">
                <a:latin typeface="#9Slide03 Cabin Condensed Bold (Body)" panose="00000806000000000000" pitchFamily="2" charset="-93"/>
              </a:rPr>
              <a:t>và </a:t>
            </a:r>
            <a:r>
              <a:rPr lang="vi-VN" altLang="vi-VN" sz="2800" dirty="0">
                <a:solidFill>
                  <a:srgbClr val="C00000"/>
                </a:solidFill>
                <a:latin typeface="#9Slide03 Cabin Condensed Bold (Body)" panose="00000806000000000000" pitchFamily="2" charset="-93"/>
              </a:rPr>
              <a:t>cơ cấu kinh tế.</a:t>
            </a:r>
          </a:p>
        </p:txBody>
      </p:sp>
      <p:grpSp>
        <p:nvGrpSpPr>
          <p:cNvPr id="7" name="Group 6"/>
          <p:cNvGrpSpPr>
            <a:grpSpLocks/>
          </p:cNvGrpSpPr>
          <p:nvPr/>
        </p:nvGrpSpPr>
        <p:grpSpPr bwMode="auto">
          <a:xfrm>
            <a:off x="123725" y="1343959"/>
            <a:ext cx="4083250" cy="2503508"/>
            <a:chOff x="1450689" y="1401250"/>
            <a:chExt cx="4084441" cy="2502621"/>
          </a:xfrm>
        </p:grpSpPr>
        <p:pic>
          <p:nvPicPr>
            <p:cNvPr id="8" name="Picture 6"/>
            <p:cNvPicPr>
              <a:picLocks noChangeAspect="1"/>
            </p:cNvPicPr>
            <p:nvPr/>
          </p:nvPicPr>
          <p:blipFill>
            <a:blip r:embed="rId2">
              <a:extLst>
                <a:ext uri="{28A0092B-C50C-407E-A947-70E740481C1C}">
                  <a14:useLocalDpi xmlns:a14="http://schemas.microsoft.com/office/drawing/2010/main" val="0"/>
                </a:ext>
              </a:extLst>
            </a:blip>
            <a:srcRect l="16798" t="21001" r="18102" b="18102"/>
            <a:stretch>
              <a:fillRect/>
            </a:stretch>
          </p:blipFill>
          <p:spPr bwMode="auto">
            <a:xfrm>
              <a:off x="1630709" y="1401250"/>
              <a:ext cx="1512168" cy="1440042"/>
            </a:xfrm>
            <a:prstGeom prst="rect">
              <a:avLst/>
            </a:prstGeom>
            <a:solidFill>
              <a:schemeClr val="bg1"/>
            </a:solidFill>
            <a:ln w="9525">
              <a:noFill/>
              <a:miter lim="800000"/>
              <a:headEnd/>
              <a:tailEnd/>
            </a:ln>
          </p:spPr>
        </p:pic>
        <p:sp>
          <p:nvSpPr>
            <p:cNvPr id="9" name="TextBox 8"/>
            <p:cNvSpPr txBox="1"/>
            <p:nvPr/>
          </p:nvSpPr>
          <p:spPr>
            <a:xfrm>
              <a:off x="1450689" y="2950102"/>
              <a:ext cx="2212232" cy="953769"/>
            </a:xfrm>
            <a:prstGeom prst="rect">
              <a:avLst/>
            </a:prstGeom>
            <a:noFill/>
          </p:spPr>
          <p:txBody>
            <a:bodyPr wrap="square">
              <a:spAutoFit/>
            </a:bodyPr>
            <a:lstStyle/>
            <a:p>
              <a:pPr algn="ctr">
                <a:defRPr/>
              </a:pPr>
              <a:r>
                <a:rPr lang="en-US" sz="2800" dirty="0">
                  <a:solidFill>
                    <a:srgbClr val="002060"/>
                  </a:solidFill>
                  <a:effectLst>
                    <a:outerShdw blurRad="38100" dist="38100" dir="2700000" algn="tl">
                      <a:srgbClr val="000000">
                        <a:alpha val="43137"/>
                      </a:srgbClr>
                    </a:outerShdw>
                  </a:effectLst>
                </a:rPr>
                <a:t>HOẠT ĐỘNG</a:t>
              </a:r>
            </a:p>
            <a:p>
              <a:pPr algn="ctr">
                <a:defRPr/>
              </a:pPr>
              <a:r>
                <a:rPr lang="en-US" sz="2800" dirty="0" err="1">
                  <a:solidFill>
                    <a:srgbClr val="002060"/>
                  </a:solidFill>
                  <a:effectLst>
                    <a:outerShdw blurRad="38100" dist="38100" dir="2700000" algn="tl">
                      <a:srgbClr val="000000">
                        <a:alpha val="43137"/>
                      </a:srgbClr>
                    </a:outerShdw>
                  </a:effectLst>
                </a:rPr>
                <a:t>Cặp</a:t>
              </a:r>
              <a:r>
                <a:rPr lang="en-US" sz="2800" dirty="0">
                  <a:solidFill>
                    <a:srgbClr val="002060"/>
                  </a:solidFill>
                  <a:effectLst>
                    <a:outerShdw blurRad="38100" dist="38100" dir="2700000" algn="tl">
                      <a:srgbClr val="000000">
                        <a:alpha val="43137"/>
                      </a:srgbClr>
                    </a:outerShdw>
                  </a:effectLst>
                </a:rPr>
                <a:t> </a:t>
              </a:r>
              <a:r>
                <a:rPr lang="en-US" sz="2800" dirty="0" err="1">
                  <a:solidFill>
                    <a:srgbClr val="002060"/>
                  </a:solidFill>
                  <a:effectLst>
                    <a:outerShdw blurRad="38100" dist="38100" dir="2700000" algn="tl">
                      <a:srgbClr val="000000">
                        <a:alpha val="43137"/>
                      </a:srgbClr>
                    </a:outerShdw>
                  </a:effectLst>
                </a:rPr>
                <a:t>đôi</a:t>
              </a:r>
              <a:endParaRPr lang="en-US" sz="2800" dirty="0">
                <a:solidFill>
                  <a:srgbClr val="002060"/>
                </a:solidFill>
                <a:effectLst>
                  <a:outerShdw blurRad="38100" dist="38100" dir="2700000" algn="tl">
                    <a:srgbClr val="000000">
                      <a:alpha val="43137"/>
                    </a:srgbClr>
                  </a:outerShdw>
                </a:effectLst>
              </a:endParaRPr>
            </a:p>
          </p:txBody>
        </p:sp>
        <p:sp>
          <p:nvSpPr>
            <p:cNvPr id="15" name="TextBox 14"/>
            <p:cNvSpPr txBox="1"/>
            <p:nvPr/>
          </p:nvSpPr>
          <p:spPr>
            <a:xfrm>
              <a:off x="3662922" y="2938051"/>
              <a:ext cx="1872208" cy="953769"/>
            </a:xfrm>
            <a:prstGeom prst="rect">
              <a:avLst/>
            </a:prstGeom>
            <a:noFill/>
          </p:spPr>
          <p:txBody>
            <a:bodyPr>
              <a:spAutoFit/>
            </a:bodyPr>
            <a:lstStyle/>
            <a:p>
              <a:pPr algn="ctr">
                <a:defRPr/>
              </a:pPr>
              <a:r>
                <a:rPr lang="en-US" sz="2800" dirty="0">
                  <a:solidFill>
                    <a:srgbClr val="002060"/>
                  </a:solidFill>
                  <a:effectLst>
                    <a:outerShdw blurRad="38100" dist="38100" dir="2700000" algn="tl">
                      <a:srgbClr val="000000">
                        <a:alpha val="43137"/>
                      </a:srgbClr>
                    </a:outerShdw>
                  </a:effectLst>
                </a:rPr>
                <a:t>ĐỌC</a:t>
              </a:r>
            </a:p>
            <a:p>
              <a:pPr algn="ctr">
                <a:defRPr/>
              </a:pPr>
              <a:r>
                <a:rPr lang="en-US" sz="2800" dirty="0">
                  <a:solidFill>
                    <a:srgbClr val="002060"/>
                  </a:solidFill>
                  <a:effectLst>
                    <a:outerShdw blurRad="38100" dist="38100" dir="2700000" algn="tl">
                      <a:srgbClr val="000000">
                        <a:alpha val="43137"/>
                      </a:srgbClr>
                    </a:outerShdw>
                  </a:effectLst>
                </a:rPr>
                <a:t>SGK</a:t>
              </a:r>
            </a:p>
          </p:txBody>
        </p:sp>
      </p:gr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2731" y="1357211"/>
            <a:ext cx="1568701" cy="1474579"/>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730" y="3749072"/>
            <a:ext cx="1695680" cy="1695680"/>
          </a:xfrm>
          <a:prstGeom prst="rect">
            <a:avLst/>
          </a:prstGeom>
        </p:spPr>
      </p:pic>
    </p:spTree>
    <p:extLst>
      <p:ext uri="{BB962C8B-B14F-4D97-AF65-F5344CB8AC3E}">
        <p14:creationId xmlns:p14="http://schemas.microsoft.com/office/powerpoint/2010/main" val="2002362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6661" y="3539988"/>
            <a:ext cx="8477250" cy="3238500"/>
          </a:xfrm>
          <a:prstGeom prst="rect">
            <a:avLst/>
          </a:prstGeom>
        </p:spPr>
      </p:pic>
      <p:pic>
        <p:nvPicPr>
          <p:cNvPr id="2" name="Picture 1"/>
          <p:cNvPicPr>
            <a:picLocks noChangeAspect="1"/>
          </p:cNvPicPr>
          <p:nvPr/>
        </p:nvPicPr>
        <p:blipFill rotWithShape="1">
          <a:blip r:embed="rId3"/>
          <a:srcRect b="8686"/>
          <a:stretch/>
        </p:blipFill>
        <p:spPr>
          <a:xfrm>
            <a:off x="331886" y="74587"/>
            <a:ext cx="8686800" cy="3487763"/>
          </a:xfrm>
          <a:prstGeom prst="rect">
            <a:avLst/>
          </a:prstGeom>
        </p:spPr>
      </p:pic>
      <p:sp>
        <p:nvSpPr>
          <p:cNvPr id="4" name="Rectangle 3"/>
          <p:cNvSpPr/>
          <p:nvPr/>
        </p:nvSpPr>
        <p:spPr>
          <a:xfrm>
            <a:off x="0" y="0"/>
            <a:ext cx="12192000" cy="68580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35740" y="2013252"/>
            <a:ext cx="190762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1472" y="3951262"/>
            <a:ext cx="213697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1472" y="5232591"/>
            <a:ext cx="255607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Oval 17">
            <a:hlinkClick r:id="rId4" action="ppaction://hlinksldjump"/>
          </p:cNvPr>
          <p:cNvSpPr/>
          <p:nvPr/>
        </p:nvSpPr>
        <p:spPr>
          <a:xfrm>
            <a:off x="67075" y="1500161"/>
            <a:ext cx="551126" cy="675854"/>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latin typeface="+mj-lt"/>
              </a:rPr>
              <a:t>1</a:t>
            </a:r>
          </a:p>
        </p:txBody>
      </p:sp>
      <p:sp>
        <p:nvSpPr>
          <p:cNvPr id="19" name="Oval 18">
            <a:hlinkClick r:id="rId4" action="ppaction://hlinksldjump"/>
          </p:cNvPr>
          <p:cNvSpPr/>
          <p:nvPr/>
        </p:nvSpPr>
        <p:spPr>
          <a:xfrm>
            <a:off x="92272" y="3396482"/>
            <a:ext cx="551126" cy="675850"/>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latin typeface="+mj-lt"/>
              </a:rPr>
              <a:t>2</a:t>
            </a:r>
          </a:p>
        </p:txBody>
      </p:sp>
      <p:sp>
        <p:nvSpPr>
          <p:cNvPr id="20" name="Oval 19">
            <a:hlinkClick r:id="rId4" action="ppaction://hlinksldjump"/>
          </p:cNvPr>
          <p:cNvSpPr/>
          <p:nvPr/>
        </p:nvSpPr>
        <p:spPr>
          <a:xfrm>
            <a:off x="113556" y="4675351"/>
            <a:ext cx="529842" cy="557240"/>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latin typeface="+mj-lt"/>
              </a:rPr>
              <a:t>3</a:t>
            </a:r>
          </a:p>
        </p:txBody>
      </p:sp>
      <p:pic>
        <p:nvPicPr>
          <p:cNvPr id="11" name="Picture 10"/>
          <p:cNvPicPr>
            <a:picLocks noChangeAspect="1"/>
          </p:cNvPicPr>
          <p:nvPr/>
        </p:nvPicPr>
        <p:blipFill>
          <a:blip r:embed="rId5"/>
          <a:stretch>
            <a:fillRect/>
          </a:stretch>
        </p:blipFill>
        <p:spPr>
          <a:xfrm>
            <a:off x="9136225" y="357394"/>
            <a:ext cx="2815416" cy="3986567"/>
          </a:xfrm>
          <a:prstGeom prst="rect">
            <a:avLst/>
          </a:prstGeom>
        </p:spPr>
      </p:pic>
      <p:sp>
        <p:nvSpPr>
          <p:cNvPr id="23" name="Title 1"/>
          <p:cNvSpPr>
            <a:spLocks noGrp="1"/>
          </p:cNvSpPr>
          <p:nvPr>
            <p:ph type="ctrTitle"/>
          </p:nvPr>
        </p:nvSpPr>
        <p:spPr>
          <a:xfrm>
            <a:off x="9018686" y="4675351"/>
            <a:ext cx="3286870" cy="1668517"/>
          </a:xfrm>
        </p:spPr>
        <p:txBody>
          <a:bodyPr>
            <a:normAutofit/>
          </a:bodyPr>
          <a:lstStyle/>
          <a:p>
            <a:r>
              <a:rPr lang="en-US" b="1" dirty="0">
                <a:solidFill>
                  <a:srgbClr val="C00000"/>
                </a:solidFill>
              </a:rPr>
              <a:t>SGK</a:t>
            </a:r>
            <a:br>
              <a:rPr lang="en-US" b="1" dirty="0">
                <a:solidFill>
                  <a:srgbClr val="C00000"/>
                </a:solidFill>
              </a:rPr>
            </a:br>
            <a:r>
              <a:rPr lang="en-US" sz="4800" b="1" dirty="0" err="1">
                <a:solidFill>
                  <a:srgbClr val="C00000"/>
                </a:solidFill>
                <a:latin typeface="+mn-lt"/>
              </a:rPr>
              <a:t>Trang</a:t>
            </a:r>
            <a:r>
              <a:rPr lang="en-US" sz="4800" b="1" dirty="0">
                <a:solidFill>
                  <a:srgbClr val="C00000"/>
                </a:solidFill>
                <a:latin typeface="+mn-lt"/>
              </a:rPr>
              <a:t> 8, 9</a:t>
            </a:r>
            <a:endParaRPr lang="en-US" dirty="0">
              <a:solidFill>
                <a:srgbClr val="C00000"/>
              </a:solidFill>
            </a:endParaRPr>
          </a:p>
        </p:txBody>
      </p:sp>
      <p:cxnSp>
        <p:nvCxnSpPr>
          <p:cNvPr id="24" name="Straight Connector 23"/>
          <p:cNvCxnSpPr/>
          <p:nvPr/>
        </p:nvCxnSpPr>
        <p:spPr>
          <a:xfrm>
            <a:off x="5994400" y="1079802"/>
            <a:ext cx="160196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01472" y="1371902"/>
            <a:ext cx="135592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50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a:spLocks noChangeArrowheads="1"/>
          </p:cNvSpPr>
          <p:nvPr/>
        </p:nvSpPr>
        <p:spPr bwMode="auto">
          <a:xfrm>
            <a:off x="236002" y="2266467"/>
            <a:ext cx="5353707" cy="3046986"/>
          </a:xfrm>
          <a:prstGeom prst="rect">
            <a:avLst/>
          </a:prstGeom>
          <a:solidFill>
            <a:schemeClr val="accent4">
              <a:lumMod val="20000"/>
              <a:lumOff val="80000"/>
            </a:schemeClr>
          </a:solidFill>
          <a:ln w="9525">
            <a:solidFill>
              <a:schemeClr val="tx1"/>
            </a:solidFill>
            <a:miter lim="800000"/>
            <a:headEnd/>
            <a:tailEnd/>
          </a:ln>
          <a:effectLst>
            <a:outerShdw blurRad="63500" sx="102000" sy="102000" algn="ctr" rotWithShape="0">
              <a:prstClr val="black">
                <a:alpha val="40000"/>
              </a:prstClr>
            </a:outerShdw>
          </a:effectLst>
        </p:spPr>
        <p:txBody>
          <a:bodyPr wrap="square" lIns="91436" tIns="45719" rIns="91436" bIns="45719">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lgn="just">
              <a:spcBef>
                <a:spcPct val="0"/>
              </a:spcBef>
              <a:spcAft>
                <a:spcPct val="0"/>
              </a:spcAft>
              <a:defRPr/>
            </a:pPr>
            <a:r>
              <a:rPr lang="vi-VN" altLang="vi-VN" sz="2400" dirty="0">
                <a:latin typeface="#9Slide03 Cabin Condensed Bold (Body)" panose="00000806000000000000" pitchFamily="2" charset="-93"/>
              </a:rPr>
              <a:t>+ Trên thế giới có</a:t>
            </a:r>
            <a:r>
              <a:rPr lang="vi-VN" altLang="vi-VN" sz="2400" dirty="0">
                <a:solidFill>
                  <a:srgbClr val="C00000"/>
                </a:solidFill>
                <a:latin typeface="#9Slide03 Cabin Condensed Bold (Body)" panose="00000806000000000000" pitchFamily="2" charset="-93"/>
              </a:rPr>
              <a:t> </a:t>
            </a:r>
            <a:r>
              <a:rPr lang="en-US" altLang="vi-VN" sz="2400" dirty="0">
                <a:solidFill>
                  <a:srgbClr val="C00000"/>
                </a:solidFill>
                <a:latin typeface="#9Slide03 Cabin Condensed Bold (Body)" panose="00000806000000000000" pitchFamily="2" charset="-93"/>
              </a:rPr>
              <a:t>2</a:t>
            </a:r>
            <a:r>
              <a:rPr lang="vi-VN" altLang="vi-VN" sz="2400" dirty="0">
                <a:solidFill>
                  <a:srgbClr val="C00000"/>
                </a:solidFill>
                <a:latin typeface="#9Slide03 Cabin Condensed Bold (Body)" panose="00000806000000000000" pitchFamily="2" charset="-93"/>
              </a:rPr>
              <a:t> </a:t>
            </a:r>
            <a:r>
              <a:rPr lang="vi-VN" altLang="vi-VN" sz="2400" dirty="0">
                <a:latin typeface="#9Slide03 Cabin Condensed Bold (Body)" panose="00000806000000000000" pitchFamily="2" charset="-93"/>
              </a:rPr>
              <a:t>nhóm nước? </a:t>
            </a:r>
          </a:p>
          <a:p>
            <a:pPr algn="just">
              <a:spcBef>
                <a:spcPct val="0"/>
              </a:spcBef>
              <a:spcAft>
                <a:spcPct val="0"/>
              </a:spcAft>
              <a:defRPr/>
            </a:pPr>
            <a:r>
              <a:rPr lang="vi-VN" altLang="vi-VN" sz="2400" dirty="0">
                <a:latin typeface="#9Slide03 Cabin Condensed Bold (Body)" panose="00000806000000000000" pitchFamily="2" charset="-93"/>
              </a:rPr>
              <a:t>+ Căn cứ vào </a:t>
            </a:r>
            <a:r>
              <a:rPr lang="en-US" altLang="vi-VN" sz="2400" dirty="0">
                <a:solidFill>
                  <a:srgbClr val="C00000"/>
                </a:solidFill>
                <a:latin typeface="#9Slide03 Cabin Condensed Bold (Body)" panose="00000806000000000000" pitchFamily="2" charset="-93"/>
              </a:rPr>
              <a:t>3 </a:t>
            </a:r>
            <a:r>
              <a:rPr lang="en-US" altLang="vi-VN" sz="2400" dirty="0" err="1">
                <a:solidFill>
                  <a:srgbClr val="C00000"/>
                </a:solidFill>
                <a:latin typeface="#9Slide03 Cabin Condensed Bold (Body)" panose="00000806000000000000" pitchFamily="2" charset="-93"/>
              </a:rPr>
              <a:t>tiêu</a:t>
            </a:r>
            <a:r>
              <a:rPr lang="en-US" altLang="vi-VN" sz="2400" dirty="0">
                <a:solidFill>
                  <a:srgbClr val="C00000"/>
                </a:solidFill>
                <a:latin typeface="#9Slide03 Cabin Condensed Bold (Body)" panose="00000806000000000000" pitchFamily="2" charset="-93"/>
              </a:rPr>
              <a:t> </a:t>
            </a:r>
            <a:r>
              <a:rPr lang="en-US" altLang="vi-VN" sz="2400" dirty="0" err="1">
                <a:solidFill>
                  <a:srgbClr val="C00000"/>
                </a:solidFill>
                <a:latin typeface="#9Slide03 Cabin Condensed Bold (Body)" panose="00000806000000000000" pitchFamily="2" charset="-93"/>
              </a:rPr>
              <a:t>chí</a:t>
            </a:r>
            <a:r>
              <a:rPr lang="en-US" altLang="vi-VN" sz="2400" dirty="0">
                <a:solidFill>
                  <a:srgbClr val="C00000"/>
                </a:solidFill>
                <a:latin typeface="#9Slide03 Cabin Condensed Bold (Body)" panose="00000806000000000000" pitchFamily="2" charset="-93"/>
              </a:rPr>
              <a:t> </a:t>
            </a:r>
            <a:r>
              <a:rPr lang="vi-VN" altLang="vi-VN" sz="2400" dirty="0">
                <a:latin typeface="#9Slide03 Cabin Condensed Bold (Body)" panose="00000806000000000000" pitchFamily="2" charset="-93"/>
              </a:rPr>
              <a:t>để phân chia thành các nhóm nước</a:t>
            </a:r>
            <a:r>
              <a:rPr lang="en-US" altLang="vi-VN" sz="2400" dirty="0">
                <a:latin typeface="#9Slide03 Cabin Condensed Bold (Body)" panose="00000806000000000000" pitchFamily="2" charset="-93"/>
              </a:rPr>
              <a:t>, </a:t>
            </a:r>
            <a:r>
              <a:rPr lang="en-US" altLang="vi-VN" sz="2400" dirty="0" err="1">
                <a:latin typeface="#9Slide03 Cabin Condensed Bold (Body)" panose="00000806000000000000" pitchFamily="2" charset="-93"/>
              </a:rPr>
              <a:t>gồm</a:t>
            </a:r>
            <a:r>
              <a:rPr lang="en-US" altLang="vi-VN" sz="2400" dirty="0">
                <a:latin typeface="#9Slide03 Cabin Condensed Bold (Body)" panose="00000806000000000000" pitchFamily="2" charset="-93"/>
              </a:rPr>
              <a:t>:</a:t>
            </a:r>
          </a:p>
          <a:p>
            <a:pPr marL="514350" indent="-514350" algn="just">
              <a:spcBef>
                <a:spcPct val="0"/>
              </a:spcBef>
              <a:spcAft>
                <a:spcPct val="0"/>
              </a:spcAft>
              <a:buFont typeface="+mj-lt"/>
              <a:buAutoNum type="arabicPeriod"/>
              <a:defRPr/>
            </a:pPr>
            <a:r>
              <a:rPr lang="en-US" altLang="vi-VN" sz="2400" i="1" dirty="0">
                <a:latin typeface="#9Slide03 Cabin Condensed Bold (Body)" panose="00000806000000000000" pitchFamily="2" charset="-93"/>
              </a:rPr>
              <a:t>Thu</a:t>
            </a:r>
            <a:r>
              <a:rPr lang="vi-VN" altLang="vi-VN" sz="2400" i="1" dirty="0">
                <a:latin typeface="#9Slide03 Cabin Condensed Bold (Body)" panose="00000806000000000000" pitchFamily="2" charset="-93"/>
              </a:rPr>
              <a:t> nhập b</a:t>
            </a:r>
            <a:r>
              <a:rPr lang="en-US" altLang="vi-VN" sz="2400" i="1" dirty="0">
                <a:latin typeface="#9Slide03 Cabin Condensed Bold (Body)" panose="00000806000000000000" pitchFamily="2" charset="-93"/>
              </a:rPr>
              <a:t>ì</a:t>
            </a:r>
            <a:r>
              <a:rPr lang="vi-VN" altLang="vi-VN" sz="2400" i="1" dirty="0">
                <a:latin typeface="#9Slide03 Cabin Condensed Bold (Body)" panose="00000806000000000000" pitchFamily="2" charset="-93"/>
              </a:rPr>
              <a:t>nh quân (GNI/người)</a:t>
            </a:r>
            <a:endParaRPr lang="en-US" altLang="vi-VN" sz="2400" i="1" dirty="0">
              <a:latin typeface="#9Slide03 Cabin Condensed Bold (Body)" panose="00000806000000000000" pitchFamily="2" charset="-93"/>
            </a:endParaRPr>
          </a:p>
          <a:p>
            <a:pPr marL="514350" indent="-514350" algn="just">
              <a:spcBef>
                <a:spcPct val="0"/>
              </a:spcBef>
              <a:spcAft>
                <a:spcPct val="0"/>
              </a:spcAft>
              <a:buFont typeface="+mj-lt"/>
              <a:buAutoNum type="arabicPeriod"/>
              <a:defRPr/>
            </a:pPr>
            <a:r>
              <a:rPr lang="en-US" altLang="vi-VN" sz="2400" i="1" dirty="0">
                <a:latin typeface="#9Slide03 Cabin Condensed Bold (Body)" panose="00000806000000000000" pitchFamily="2" charset="-93"/>
              </a:rPr>
              <a:t>C</a:t>
            </a:r>
            <a:r>
              <a:rPr lang="vi-VN" altLang="vi-VN" sz="2400" i="1" dirty="0">
                <a:latin typeface="#9Slide03 Cabin Condensed Bold (Body)" panose="00000806000000000000" pitchFamily="2" charset="-93"/>
              </a:rPr>
              <a:t>ơ c</a:t>
            </a:r>
            <a:r>
              <a:rPr lang="en-US" altLang="vi-VN" sz="2400" i="1" dirty="0">
                <a:latin typeface="#9Slide03 Cabin Condensed Bold (Body)" panose="00000806000000000000" pitchFamily="2" charset="-93"/>
              </a:rPr>
              <a:t>ấ</a:t>
            </a:r>
            <a:r>
              <a:rPr lang="vi-VN" altLang="vi-VN" sz="2400" i="1" dirty="0">
                <a:latin typeface="#9Slide03 Cabin Condensed Bold (Body)" panose="00000806000000000000" pitchFamily="2" charset="-93"/>
              </a:rPr>
              <a:t>u </a:t>
            </a:r>
            <a:r>
              <a:rPr lang="en-US" altLang="vi-VN" sz="2400" i="1" dirty="0">
                <a:latin typeface="#9Slide03 Cabin Condensed Bold (Body)" panose="00000806000000000000" pitchFamily="2" charset="-93"/>
              </a:rPr>
              <a:t> </a:t>
            </a:r>
            <a:r>
              <a:rPr lang="en-US" altLang="vi-VN" sz="2400" i="1" dirty="0" err="1">
                <a:latin typeface="#9Slide03 Cabin Condensed Bold (Body)" panose="00000806000000000000" pitchFamily="2" charset="-93"/>
              </a:rPr>
              <a:t>ngành</a:t>
            </a:r>
            <a:r>
              <a:rPr lang="en-US" altLang="vi-VN" sz="2400" i="1" dirty="0">
                <a:latin typeface="#9Slide03 Cabin Condensed Bold (Body)" panose="00000806000000000000" pitchFamily="2" charset="-93"/>
              </a:rPr>
              <a:t> </a:t>
            </a:r>
            <a:r>
              <a:rPr lang="vi-VN" altLang="vi-VN" sz="2400" i="1" dirty="0">
                <a:latin typeface="#9Slide03 Cabin Condensed Bold (Body)" panose="00000806000000000000" pitchFamily="2" charset="-93"/>
              </a:rPr>
              <a:t>kinh tế</a:t>
            </a:r>
            <a:endParaRPr lang="en-US" altLang="vi-VN" sz="2400" i="1" dirty="0">
              <a:latin typeface="#9Slide03 Cabin Condensed Bold (Body)" panose="00000806000000000000" pitchFamily="2" charset="-93"/>
            </a:endParaRPr>
          </a:p>
          <a:p>
            <a:pPr marL="514350" indent="-514350" algn="just">
              <a:spcBef>
                <a:spcPct val="0"/>
              </a:spcBef>
              <a:spcAft>
                <a:spcPct val="0"/>
              </a:spcAft>
              <a:buFont typeface="+mj-lt"/>
              <a:buAutoNum type="arabicPeriod"/>
              <a:defRPr/>
            </a:pPr>
            <a:r>
              <a:rPr lang="en-US" altLang="vi-VN" sz="2400" i="1" dirty="0">
                <a:latin typeface="#9Slide03 Cabin Condensed Bold (Body)" panose="00000806000000000000" pitchFamily="2" charset="-93"/>
              </a:rPr>
              <a:t>C</a:t>
            </a:r>
            <a:r>
              <a:rPr lang="vi-VN" altLang="vi-VN" sz="2400" i="1" dirty="0">
                <a:latin typeface="#9Slide03 Cabin Condensed Bold (Body)" panose="00000806000000000000" pitchFamily="2" charset="-93"/>
              </a:rPr>
              <a:t>hỉ số phát triển con người (HDI)</a:t>
            </a:r>
          </a:p>
        </p:txBody>
      </p:sp>
      <p:pic>
        <p:nvPicPr>
          <p:cNvPr id="22" name="Picture 21"/>
          <p:cNvPicPr>
            <a:picLocks noChangeAspect="1"/>
          </p:cNvPicPr>
          <p:nvPr/>
        </p:nvPicPr>
        <p:blipFill>
          <a:blip r:embed="rId2"/>
          <a:stretch>
            <a:fillRect/>
          </a:stretch>
        </p:blipFill>
        <p:spPr>
          <a:xfrm>
            <a:off x="5936198" y="1957548"/>
            <a:ext cx="6019800" cy="4278093"/>
          </a:xfrm>
          <a:prstGeom prst="rect">
            <a:avLst/>
          </a:prstGeom>
        </p:spPr>
      </p:pic>
      <p:sp>
        <p:nvSpPr>
          <p:cNvPr id="16" name="Title 1"/>
          <p:cNvSpPr>
            <a:spLocks noGrp="1"/>
          </p:cNvSpPr>
          <p:nvPr>
            <p:ph type="ctrTitle"/>
          </p:nvPr>
        </p:nvSpPr>
        <p:spPr>
          <a:xfrm>
            <a:off x="1524000" y="144516"/>
            <a:ext cx="9144000" cy="1668517"/>
          </a:xfrm>
        </p:spPr>
        <p:txBody>
          <a:bodyPr>
            <a:normAutofit fontScale="90000"/>
          </a:bodyPr>
          <a:lstStyle/>
          <a:p>
            <a:r>
              <a:rPr lang="vi-VN" b="1" dirty="0">
                <a:solidFill>
                  <a:srgbClr val="C00000"/>
                </a:solidFill>
              </a:rPr>
              <a:t>I. Sự phân chia thành các nhóm nước</a:t>
            </a:r>
            <a:endParaRPr lang="en-US" dirty="0">
              <a:solidFill>
                <a:srgbClr val="C00000"/>
              </a:solidFill>
            </a:endParaRPr>
          </a:p>
        </p:txBody>
      </p:sp>
    </p:spTree>
    <p:extLst>
      <p:ext uri="{BB962C8B-B14F-4D97-AF65-F5344CB8AC3E}">
        <p14:creationId xmlns:p14="http://schemas.microsoft.com/office/powerpoint/2010/main" val="183691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13"/>
            <a:ext cx="6096000" cy="6959339"/>
          </a:xfrm>
          <a:prstGeom prst="rect">
            <a:avLst/>
          </a:prstGeom>
        </p:spPr>
      </p:pic>
      <p:sp>
        <p:nvSpPr>
          <p:cNvPr id="4" name="Rectangle 3"/>
          <p:cNvSpPr/>
          <p:nvPr/>
        </p:nvSpPr>
        <p:spPr>
          <a:xfrm>
            <a:off x="0" y="0"/>
            <a:ext cx="12192000" cy="68580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5375" y="0"/>
            <a:ext cx="5257800" cy="1125537"/>
          </a:xfrm>
        </p:spPr>
        <p:txBody>
          <a:bodyPr>
            <a:normAutofit/>
          </a:bodyPr>
          <a:lstStyle/>
          <a:p>
            <a:r>
              <a:rPr lang="en-US" sz="5400" dirty="0">
                <a:solidFill>
                  <a:srgbClr val="C00000"/>
                </a:solidFill>
              </a:rPr>
              <a:t>EM HÃY NHỚ</a:t>
            </a:r>
          </a:p>
        </p:txBody>
      </p:sp>
      <p:sp>
        <p:nvSpPr>
          <p:cNvPr id="8" name="Rectangle 7"/>
          <p:cNvSpPr/>
          <p:nvPr/>
        </p:nvSpPr>
        <p:spPr>
          <a:xfrm>
            <a:off x="514350" y="1404936"/>
            <a:ext cx="5067300" cy="4154984"/>
          </a:xfrm>
          <a:prstGeom prst="rect">
            <a:avLst/>
          </a:prstGeom>
        </p:spPr>
        <p:txBody>
          <a:bodyPr wrap="square">
            <a:spAutoFit/>
          </a:bodyPr>
          <a:lstStyle/>
          <a:p>
            <a:r>
              <a:rPr lang="vi-VN" sz="2400" b="1" dirty="0">
                <a:solidFill>
                  <a:srgbClr val="C00000"/>
                </a:solidFill>
              </a:rPr>
              <a:t>I. CÁC NHÓM NƯỚC</a:t>
            </a:r>
            <a:endParaRPr lang="en-US" sz="2400" dirty="0">
              <a:solidFill>
                <a:srgbClr val="C00000"/>
              </a:solidFill>
            </a:endParaRPr>
          </a:p>
          <a:p>
            <a:r>
              <a:rPr lang="vi-VN" sz="2400" dirty="0"/>
              <a:t>Dựa theo trình độ phát triển kinh tế, các nước trên thế giới được phân chia thành nước phát triển và nước đang phát triển.</a:t>
            </a:r>
            <a:endParaRPr lang="en-US" sz="2400" dirty="0"/>
          </a:p>
          <a:p>
            <a:r>
              <a:rPr lang="vi-VN" sz="2400" b="1" dirty="0">
                <a:solidFill>
                  <a:srgbClr val="C00000"/>
                </a:solidFill>
              </a:rPr>
              <a:t>1/ Một số chỉ tiêu đánh giá trình độ phát triển kinh tế</a:t>
            </a:r>
            <a:endParaRPr lang="en-US" sz="2400" dirty="0">
              <a:solidFill>
                <a:srgbClr val="C00000"/>
              </a:solidFill>
            </a:endParaRPr>
          </a:p>
          <a:p>
            <a:pPr marL="457200" lvl="0" indent="-457200">
              <a:buFont typeface="Arial" panose="020B0604020202020204" pitchFamily="34" charset="0"/>
              <a:buChar char="•"/>
            </a:pPr>
            <a:r>
              <a:rPr lang="vi-VN" sz="2400" i="1" dirty="0"/>
              <a:t>Thu nhập bình quân (GNI/người)</a:t>
            </a:r>
            <a:endParaRPr lang="en-US" sz="2400" dirty="0"/>
          </a:p>
          <a:p>
            <a:pPr marL="457200" lvl="0" indent="-457200">
              <a:buFont typeface="Arial" panose="020B0604020202020204" pitchFamily="34" charset="0"/>
              <a:buChar char="•"/>
            </a:pPr>
            <a:r>
              <a:rPr lang="vi-VN" sz="2400" i="1" dirty="0"/>
              <a:t>Cơ cấu  ngành kinh tế</a:t>
            </a:r>
            <a:endParaRPr lang="en-US" sz="2400" dirty="0"/>
          </a:p>
          <a:p>
            <a:pPr marL="457200" lvl="0" indent="-457200">
              <a:buFont typeface="Arial" panose="020B0604020202020204" pitchFamily="34" charset="0"/>
              <a:buChar char="•"/>
            </a:pPr>
            <a:r>
              <a:rPr lang="vi-VN" sz="2400" i="1" dirty="0"/>
              <a:t>Chỉ số phát triển con người (HDI)trên thế giới</a:t>
            </a:r>
            <a:endParaRPr lang="en-US" sz="2400" dirty="0"/>
          </a:p>
        </p:txBody>
      </p:sp>
      <p:sp>
        <p:nvSpPr>
          <p:cNvPr id="11" name="Rectangle 10"/>
          <p:cNvSpPr/>
          <p:nvPr/>
        </p:nvSpPr>
        <p:spPr>
          <a:xfrm>
            <a:off x="6610350" y="301158"/>
            <a:ext cx="5067300" cy="523220"/>
          </a:xfrm>
          <a:prstGeom prst="rect">
            <a:avLst/>
          </a:prstGeom>
        </p:spPr>
        <p:txBody>
          <a:bodyPr wrap="square">
            <a:spAutoFit/>
          </a:bodyPr>
          <a:lstStyle/>
          <a:p>
            <a:r>
              <a:rPr lang="vi-VN" sz="2800" dirty="0">
                <a:solidFill>
                  <a:srgbClr val="C00000"/>
                </a:solidFill>
              </a:rPr>
              <a:t>2/ Các nhóm nước trên thế giới. </a:t>
            </a:r>
            <a:endParaRPr lang="en-US" sz="2800" dirty="0">
              <a:solidFill>
                <a:srgbClr val="C00000"/>
              </a:solidFill>
            </a:endParaRPr>
          </a:p>
        </p:txBody>
      </p:sp>
      <p:graphicFrame>
        <p:nvGraphicFramePr>
          <p:cNvPr id="3" name="Diagram 2"/>
          <p:cNvGraphicFramePr/>
          <p:nvPr>
            <p:extLst>
              <p:ext uri="{D42A27DB-BD31-4B8C-83A1-F6EECF244321}">
                <p14:modId xmlns:p14="http://schemas.microsoft.com/office/powerpoint/2010/main" val="540172899"/>
              </p:ext>
            </p:extLst>
          </p:nvPr>
        </p:nvGraphicFramePr>
        <p:xfrm>
          <a:off x="6095999" y="919641"/>
          <a:ext cx="5761859" cy="55915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3710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00697" y="464891"/>
            <a:ext cx="9718092" cy="679096"/>
          </a:xfrm>
        </p:spPr>
        <p:txBody>
          <a:bodyPr>
            <a:normAutofit/>
          </a:bodyPr>
          <a:lstStyle/>
          <a:p>
            <a:r>
              <a:rPr lang="en-US" sz="2800" b="1" dirty="0">
                <a:solidFill>
                  <a:srgbClr val="C00000"/>
                </a:solidFill>
              </a:rPr>
              <a:t>II/ </a:t>
            </a:r>
            <a:r>
              <a:rPr lang="vi-VN" sz="2800" b="1" dirty="0">
                <a:solidFill>
                  <a:srgbClr val="C00000"/>
                </a:solidFill>
              </a:rPr>
              <a:t>SỰ KHÁC BIỆT VỀ KINH TẾ - XÃ HỘI CỦA CÁC NHÓM NƯỚC </a:t>
            </a:r>
            <a:endParaRPr lang="en-US" sz="2800" b="1" dirty="0">
              <a:solidFill>
                <a:srgbClr val="C00000"/>
              </a:solidFill>
            </a:endParaRPr>
          </a:p>
        </p:txBody>
      </p:sp>
      <p:sp>
        <p:nvSpPr>
          <p:cNvPr id="5" name="Subtitle 2"/>
          <p:cNvSpPr>
            <a:spLocks noGrp="1"/>
          </p:cNvSpPr>
          <p:nvPr>
            <p:ph type="subTitle" idx="1"/>
          </p:nvPr>
        </p:nvSpPr>
        <p:spPr>
          <a:xfrm>
            <a:off x="2580867" y="1842432"/>
            <a:ext cx="2592054" cy="1162050"/>
          </a:xfrm>
          <a:ln>
            <a:noFill/>
            <a:prstDash val="sysDot"/>
          </a:ln>
        </p:spPr>
        <p:txBody>
          <a:bodyPr anchor="ctr"/>
          <a:lstStyle/>
          <a:p>
            <a:r>
              <a:rPr lang="en-US" dirty="0">
                <a:solidFill>
                  <a:schemeClr val="accent5">
                    <a:lumMod val="50000"/>
                  </a:schemeClr>
                </a:solidFill>
              </a:rPr>
              <a:t>HOẠT ĐỘNG</a:t>
            </a:r>
          </a:p>
          <a:p>
            <a:r>
              <a:rPr lang="en-US" dirty="0">
                <a:solidFill>
                  <a:schemeClr val="accent5">
                    <a:lumMod val="50000"/>
                  </a:schemeClr>
                </a:solidFill>
              </a:rPr>
              <a:t>6-8 </a:t>
            </a:r>
            <a:r>
              <a:rPr lang="en-US" dirty="0" err="1">
                <a:solidFill>
                  <a:schemeClr val="accent5">
                    <a:lumMod val="50000"/>
                  </a:schemeClr>
                </a:solidFill>
              </a:rPr>
              <a:t>Nhóm</a:t>
            </a:r>
            <a:endParaRPr lang="en-US" dirty="0">
              <a:solidFill>
                <a:schemeClr val="accent5">
                  <a:lumMod val="50000"/>
                </a:schemeClr>
              </a:solidFill>
            </a:endParaRPr>
          </a:p>
        </p:txBody>
      </p:sp>
      <p:sp>
        <p:nvSpPr>
          <p:cNvPr id="6" name="Rectangle 5"/>
          <p:cNvSpPr/>
          <p:nvPr/>
        </p:nvSpPr>
        <p:spPr bwMode="auto">
          <a:xfrm>
            <a:off x="2563213" y="1800472"/>
            <a:ext cx="2627362" cy="1168400"/>
          </a:xfrm>
          <a:prstGeom prst="rect">
            <a:avLst/>
          </a:prstGeom>
          <a:noFill/>
          <a:ln w="9525">
            <a:solidFill>
              <a:srgbClr val="2D20DF"/>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300" b="1" i="0" u="none" strike="noStrike" kern="1200" cap="none" spc="0" normalizeH="0" baseline="0" noProof="0" dirty="0">
              <a:ln>
                <a:noFill/>
              </a:ln>
              <a:solidFill>
                <a:srgbClr val="000000"/>
              </a:solidFill>
              <a:effectLst/>
              <a:uLnTx/>
              <a:uFillTx/>
              <a:latin typeface="Open Sans Semibold" panose="020B0706030804020204" pitchFamily="34" charset="0"/>
              <a:ea typeface="+mn-ea"/>
              <a:cs typeface="+mn-cs"/>
            </a:endParaRPr>
          </a:p>
        </p:txBody>
      </p:sp>
      <p:pic>
        <p:nvPicPr>
          <p:cNvPr id="15" name="Picture 14"/>
          <p:cNvPicPr>
            <a:picLocks noChangeAspect="1"/>
          </p:cNvPicPr>
          <p:nvPr/>
        </p:nvPicPr>
        <p:blipFill>
          <a:blip r:embed="rId2"/>
          <a:stretch>
            <a:fillRect/>
          </a:stretch>
        </p:blipFill>
        <p:spPr>
          <a:xfrm>
            <a:off x="505068" y="1894869"/>
            <a:ext cx="1929843" cy="979605"/>
          </a:xfrm>
          <a:prstGeom prst="rect">
            <a:avLst/>
          </a:prstGeom>
        </p:spPr>
      </p:pic>
      <p:sp>
        <p:nvSpPr>
          <p:cNvPr id="19" name="Rectangle 18"/>
          <p:cNvSpPr/>
          <p:nvPr/>
        </p:nvSpPr>
        <p:spPr>
          <a:xfrm>
            <a:off x="5318877" y="1795904"/>
            <a:ext cx="6698952" cy="830997"/>
          </a:xfrm>
          <a:prstGeom prst="rect">
            <a:avLst/>
          </a:prstGeom>
          <a:solidFill>
            <a:schemeClr val="accent5">
              <a:lumMod val="20000"/>
              <a:lumOff val="80000"/>
            </a:schemeClr>
          </a:solidFill>
        </p:spPr>
        <p:txBody>
          <a:bodyPr wrap="square">
            <a:spAutoFit/>
          </a:bodyPr>
          <a:lstStyle/>
          <a:p>
            <a:pPr algn="just"/>
            <a:r>
              <a:rPr lang="vi-VN" sz="2400" dirty="0">
                <a:ea typeface="Times New Roman" panose="02020603050405020304" pitchFamily="18" charset="0"/>
              </a:rPr>
              <a:t>Quan sát bảng 1.2 SGK, nhận xét về sự khác biệt về kinh tế của 2 nhóm nước</a:t>
            </a:r>
          </a:p>
        </p:txBody>
      </p:sp>
      <p:sp>
        <p:nvSpPr>
          <p:cNvPr id="21" name="Subtitle 2"/>
          <p:cNvSpPr txBox="1">
            <a:spLocks/>
          </p:cNvSpPr>
          <p:nvPr/>
        </p:nvSpPr>
        <p:spPr>
          <a:xfrm>
            <a:off x="2580867" y="3458015"/>
            <a:ext cx="2592054" cy="1162050"/>
          </a:xfrm>
          <a:prstGeom prst="rect">
            <a:avLst/>
          </a:prstGeom>
          <a:ln>
            <a:noFill/>
            <a:prstDash val="sysDot"/>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chemeClr val="accent5">
                    <a:lumMod val="50000"/>
                  </a:schemeClr>
                </a:solidFill>
              </a:rPr>
              <a:t>HOÀN THÀNH</a:t>
            </a:r>
          </a:p>
          <a:p>
            <a:r>
              <a:rPr lang="en-US" dirty="0" err="1">
                <a:solidFill>
                  <a:schemeClr val="accent5">
                    <a:lumMod val="50000"/>
                  </a:schemeClr>
                </a:solidFill>
              </a:rPr>
              <a:t>Phiếu</a:t>
            </a:r>
            <a:r>
              <a:rPr lang="en-US" dirty="0">
                <a:solidFill>
                  <a:schemeClr val="accent5">
                    <a:lumMod val="50000"/>
                  </a:schemeClr>
                </a:solidFill>
              </a:rPr>
              <a:t> </a:t>
            </a:r>
            <a:r>
              <a:rPr lang="en-US" dirty="0" err="1">
                <a:solidFill>
                  <a:schemeClr val="accent5">
                    <a:lumMod val="50000"/>
                  </a:schemeClr>
                </a:solidFill>
              </a:rPr>
              <a:t>học</a:t>
            </a:r>
            <a:r>
              <a:rPr lang="en-US" dirty="0">
                <a:solidFill>
                  <a:schemeClr val="accent5">
                    <a:lumMod val="50000"/>
                  </a:schemeClr>
                </a:solidFill>
              </a:rPr>
              <a:t> </a:t>
            </a:r>
            <a:r>
              <a:rPr lang="en-US" dirty="0" err="1">
                <a:solidFill>
                  <a:schemeClr val="accent5">
                    <a:lumMod val="50000"/>
                  </a:schemeClr>
                </a:solidFill>
              </a:rPr>
              <a:t>tập</a:t>
            </a:r>
            <a:endParaRPr lang="en-US" dirty="0">
              <a:solidFill>
                <a:schemeClr val="accent5">
                  <a:lumMod val="50000"/>
                </a:schemeClr>
              </a:solidFill>
            </a:endParaRPr>
          </a:p>
        </p:txBody>
      </p:sp>
      <p:sp>
        <p:nvSpPr>
          <p:cNvPr id="22" name="Rectangle 21"/>
          <p:cNvSpPr/>
          <p:nvPr/>
        </p:nvSpPr>
        <p:spPr bwMode="auto">
          <a:xfrm>
            <a:off x="2563213" y="3416055"/>
            <a:ext cx="2627362" cy="1168400"/>
          </a:xfrm>
          <a:prstGeom prst="rect">
            <a:avLst/>
          </a:prstGeom>
          <a:noFill/>
          <a:ln w="9525">
            <a:solidFill>
              <a:srgbClr val="2D20DF"/>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300" b="1" i="0" u="none" strike="noStrike" kern="1200" cap="none" spc="0" normalizeH="0" baseline="0" noProof="0" dirty="0">
              <a:ln>
                <a:noFill/>
              </a:ln>
              <a:solidFill>
                <a:srgbClr val="000000"/>
              </a:solidFill>
              <a:effectLst/>
              <a:uLnTx/>
              <a:uFillTx/>
              <a:latin typeface="Open Sans Semibold" panose="020B0706030804020204" pitchFamily="34" charset="0"/>
              <a:ea typeface="+mn-ea"/>
              <a:cs typeface="+mn-cs"/>
            </a:endParaRPr>
          </a:p>
        </p:txBody>
      </p:sp>
      <p:sp>
        <p:nvSpPr>
          <p:cNvPr id="23" name="Subtitle 2"/>
          <p:cNvSpPr txBox="1">
            <a:spLocks/>
          </p:cNvSpPr>
          <p:nvPr/>
        </p:nvSpPr>
        <p:spPr>
          <a:xfrm>
            <a:off x="2563213" y="5086819"/>
            <a:ext cx="2592054" cy="1162050"/>
          </a:xfrm>
          <a:prstGeom prst="rect">
            <a:avLst/>
          </a:prstGeom>
          <a:ln>
            <a:noFill/>
            <a:prstDash val="sysDot"/>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chemeClr val="accent5">
                    <a:lumMod val="50000"/>
                  </a:schemeClr>
                </a:solidFill>
              </a:rPr>
              <a:t>THỜI GIAN</a:t>
            </a:r>
          </a:p>
          <a:p>
            <a:r>
              <a:rPr lang="en-US" dirty="0">
                <a:solidFill>
                  <a:schemeClr val="accent5">
                    <a:lumMod val="50000"/>
                  </a:schemeClr>
                </a:solidFill>
              </a:rPr>
              <a:t>5 </a:t>
            </a:r>
            <a:r>
              <a:rPr lang="en-US" dirty="0" err="1">
                <a:solidFill>
                  <a:schemeClr val="accent5">
                    <a:lumMod val="50000"/>
                  </a:schemeClr>
                </a:solidFill>
              </a:rPr>
              <a:t>phút</a:t>
            </a:r>
            <a:endParaRPr lang="en-US" dirty="0">
              <a:solidFill>
                <a:schemeClr val="accent5">
                  <a:lumMod val="50000"/>
                </a:schemeClr>
              </a:solidFill>
            </a:endParaRPr>
          </a:p>
        </p:txBody>
      </p:sp>
      <p:sp>
        <p:nvSpPr>
          <p:cNvPr id="24" name="Rectangle 23"/>
          <p:cNvSpPr/>
          <p:nvPr/>
        </p:nvSpPr>
        <p:spPr bwMode="auto">
          <a:xfrm>
            <a:off x="2545559" y="5044859"/>
            <a:ext cx="2627362" cy="1168400"/>
          </a:xfrm>
          <a:prstGeom prst="rect">
            <a:avLst/>
          </a:prstGeom>
          <a:noFill/>
          <a:ln w="9525">
            <a:solidFill>
              <a:srgbClr val="2D20DF"/>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300" b="1" i="0" u="none" strike="noStrike" kern="1200" cap="none" spc="0" normalizeH="0" baseline="0" noProof="0" dirty="0">
              <a:ln>
                <a:noFill/>
              </a:ln>
              <a:solidFill>
                <a:srgbClr val="000000"/>
              </a:solidFill>
              <a:effectLst/>
              <a:uLnTx/>
              <a:uFillTx/>
              <a:latin typeface="Open Sans Semibold" panose="020B0706030804020204" pitchFamily="34" charset="0"/>
              <a:ea typeface="+mn-ea"/>
              <a:cs typeface="+mn-cs"/>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68" y="3289717"/>
            <a:ext cx="1613462" cy="1393444"/>
          </a:xfrm>
          <a:prstGeom prst="rect">
            <a:avLst/>
          </a:prstGeom>
        </p:spPr>
      </p:pic>
      <p:graphicFrame>
        <p:nvGraphicFramePr>
          <p:cNvPr id="27" name="Diagram 26"/>
          <p:cNvGraphicFramePr/>
          <p:nvPr>
            <p:extLst>
              <p:ext uri="{D42A27DB-BD31-4B8C-83A1-F6EECF244321}">
                <p14:modId xmlns:p14="http://schemas.microsoft.com/office/powerpoint/2010/main" val="440087313"/>
              </p:ext>
            </p:extLst>
          </p:nvPr>
        </p:nvGraphicFramePr>
        <p:xfrm>
          <a:off x="3997940" y="2874474"/>
          <a:ext cx="8882488" cy="38416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5391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9Slide07 IcielBC Cubano Normal (Headings)"/>
        <a:ea typeface=""/>
        <a:cs typeface=""/>
      </a:majorFont>
      <a:minorFont>
        <a:latin typeface="#9Slide03 Cabin Condense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TotalTime>
  <Words>1868</Words>
  <Application>Microsoft Office PowerPoint</Application>
  <PresentationFormat>Widescreen</PresentationFormat>
  <Paragraphs>279</Paragraphs>
  <Slides>17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#9Slide03 Cabin Condensed Bold</vt:lpstr>
      <vt:lpstr>#9Slide03 Cabin Condensed Bold (Body)</vt:lpstr>
      <vt:lpstr>#9Slide07 IcielBC Cubano Normal (Headings)</vt:lpstr>
      <vt:lpstr>Arial</vt:lpstr>
      <vt:lpstr>Calibri</vt:lpstr>
      <vt:lpstr>Open Sans Semibold</vt:lpstr>
      <vt:lpstr>Symbol</vt:lpstr>
      <vt:lpstr>Times New Roman</vt:lpstr>
      <vt:lpstr>Office Theme</vt:lpstr>
      <vt:lpstr>HOẠT ĐỘNG MỞ ĐẦU</vt:lpstr>
      <vt:lpstr>KẾT QUẢ </vt:lpstr>
      <vt:lpstr>PHẦN 1:  MỘT SỐ VẤN ĐỀ VỀ KINH TẾ - XÃ HỘI THẾ GIỚI  Bài 1.  SỰ KHÁC BIỆT VỀ TRÌNH ĐỘ PHÁT TRIỂN KINH TẾ - XÃ HỘI CỦA CÁC NHÓM NƯỚC</vt:lpstr>
      <vt:lpstr>MỤC TIÊU</vt:lpstr>
      <vt:lpstr>I. Sự phân chia thành các nhóm nước</vt:lpstr>
      <vt:lpstr>SGK Trang 8, 9</vt:lpstr>
      <vt:lpstr>I. Sự phân chia thành các nhóm nước</vt:lpstr>
      <vt:lpstr>EM HÃY NHỚ</vt:lpstr>
      <vt:lpstr>II/ SỰ KHÁC BIỆT VỀ KINH TẾ - XÃ HỘI CỦA CÁC NHÓM NƯỚC </vt:lpstr>
      <vt:lpstr>PHT SỐ 1</vt:lpstr>
      <vt:lpstr>kinh tế tri thức</vt:lpstr>
      <vt:lpstr>hoàn thành bảng thông tin </vt:lpstr>
      <vt:lpstr>PowerPoint Presentation</vt:lpstr>
      <vt:lpstr>hoàn thành bảng thông tin </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PHẦN MỘT SỐ VẤN ĐỀ VỀ KINH TẾ - XÃ HỘI THẾ GIỚI Bài 1. SỰ KHÁC BIỆT VỀ TRÌNH ĐỘ PHÁT TRIỂN KINH TẾ - XÃ HỘI CỦA CÁC NHÓM NƯỚC</dc:title>
  <dc:creator>Admin</dc:creator>
  <cp:lastModifiedBy>Administrator</cp:lastModifiedBy>
  <cp:revision>186</cp:revision>
  <dcterms:created xsi:type="dcterms:W3CDTF">2023-07-09T04:52:56Z</dcterms:created>
  <dcterms:modified xsi:type="dcterms:W3CDTF">2025-09-22T12:33:25Z</dcterms:modified>
</cp:coreProperties>
</file>