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8" r:id="rId2"/>
    <p:sldMasterId id="2147483666" r:id="rId3"/>
    <p:sldMasterId id="2147483716" r:id="rId4"/>
  </p:sldMasterIdLst>
  <p:notesMasterIdLst>
    <p:notesMasterId r:id="rId27"/>
  </p:notesMasterIdLst>
  <p:sldIdLst>
    <p:sldId id="313" r:id="rId5"/>
    <p:sldId id="332" r:id="rId6"/>
    <p:sldId id="335" r:id="rId7"/>
    <p:sldId id="334" r:id="rId8"/>
    <p:sldId id="333" r:id="rId9"/>
    <p:sldId id="336" r:id="rId10"/>
    <p:sldId id="323" r:id="rId11"/>
    <p:sldId id="319" r:id="rId12"/>
    <p:sldId id="337" r:id="rId13"/>
    <p:sldId id="320" r:id="rId14"/>
    <p:sldId id="296" r:id="rId15"/>
    <p:sldId id="297" r:id="rId16"/>
    <p:sldId id="298" r:id="rId17"/>
    <p:sldId id="299" r:id="rId18"/>
    <p:sldId id="324" r:id="rId19"/>
    <p:sldId id="307" r:id="rId20"/>
    <p:sldId id="300" r:id="rId21"/>
    <p:sldId id="301" r:id="rId22"/>
    <p:sldId id="338" r:id="rId23"/>
    <p:sldId id="325" r:id="rId24"/>
    <p:sldId id="331" r:id="rId25"/>
    <p:sldId id="318" r:id="rId26"/>
  </p:sldIdLst>
  <p:sldSz cx="12192000" cy="6858000"/>
  <p:notesSz cx="6858000" cy="9144000"/>
  <p:embeddedFontLst>
    <p:embeddedFont>
      <p:font typeface="#9Slide02 Tieu de dai" panose="020B0604020202020204" charset="0"/>
      <p:bold r:id="rId28"/>
    </p:embeddedFont>
    <p:embeddedFont>
      <p:font typeface="Modern No. 20" panose="02070704070505020303" pitchFamily="18" charset="0"/>
      <p:regular r:id="rId29"/>
    </p:embeddedFont>
    <p:embeddedFont>
      <p:font typeface="#9Slide05 SVNBallarea Typeface" panose="020B0604020202020204" charset="0"/>
      <p:regular r:id="rId30"/>
    </p:embeddedFont>
    <p:embeddedFont>
      <p:font typeface="Calibri Light" panose="020F0302020204030204" pitchFamily="34" charset="0"/>
      <p:regular r:id="rId31"/>
      <p:italic r:id="rId32"/>
    </p:embeddedFont>
    <p:embeddedFont>
      <p:font typeface="Microsoft Himalaya" panose="01010100010101010101" pitchFamily="2" charset="0"/>
      <p:regular r:id="rId33"/>
    </p:embeddedFont>
    <p:embeddedFont>
      <p:font typeface="Wedges" panose="020B0604020202020204" charset="0"/>
      <p:regular r:id="rId34"/>
    </p:embeddedFont>
    <p:embeddedFont>
      <p:font typeface="#9Slide03 Montserrat Black" panose="020B0604020202020204" charset="0"/>
      <p:bold r:id="rId35"/>
    </p:embeddedFont>
    <p:embeddedFont>
      <p:font typeface="Bell MT" panose="02020503060305020303" pitchFamily="18" charset="0"/>
      <p:regular r:id="rId36"/>
      <p:bold r:id="rId37"/>
      <p:italic r:id="rId38"/>
    </p:embeddedFont>
    <p:embeddedFont>
      <p:font typeface="Britannic Bold" panose="020B0903060703020204" pitchFamily="34" charset="0"/>
      <p:regular r:id="rId39"/>
    </p:embeddedFont>
    <p:embeddedFont>
      <p:font typeface="Palatino Linotype" panose="02040502050505030304" pitchFamily="18" charset="0"/>
      <p:regular r:id="rId40"/>
      <p:bold r:id="rId41"/>
      <p:italic r:id="rId42"/>
      <p:boldItalic r:id="rId43"/>
    </p:embeddedFont>
    <p:embeddedFont>
      <p:font typeface="Stencil" panose="040409050D0802020404" pitchFamily="82" charset="0"/>
      <p:regular r:id="rId44"/>
    </p:embeddedFont>
    <p:embeddedFont>
      <p:font typeface="Fredoka One" panose="020B0604020202020204" charset="0"/>
      <p:regular r:id="rId45"/>
    </p:embeddedFont>
    <p:embeddedFont>
      <p:font typeface="Forte" panose="020B0604020202020204" charset="0"/>
      <p:regular r:id="rId46"/>
    </p:embeddedFont>
    <p:embeddedFont>
      <p:font typeface="Berlin Sans FB Demi" panose="020E0802020502020306" pitchFamily="34" charset="0"/>
      <p:bold r:id="rId47"/>
    </p:embeddedFont>
    <p:embeddedFont>
      <p:font typeface="#9Slide02 Noi dung dai" panose="020B0604020202020204" charset="0"/>
      <p:regular r:id="rId48"/>
    </p:embeddedFont>
    <p:embeddedFont>
      <p:font typeface="Segoe UI Symbol" panose="020B0502040204020203" pitchFamily="34" charset="0"/>
      <p:regular r:id="rId49"/>
    </p:embeddedFont>
    <p:embeddedFont>
      <p:font typeface="Calibri" panose="020F0502020204030204" pitchFamily="34" charset="0"/>
      <p:regular r:id="rId50"/>
      <p:bold r:id="rId51"/>
      <p:italic r:id="rId52"/>
      <p:boldItalic r:id="rId53"/>
    </p:embeddedFont>
    <p:embeddedFont>
      <p:font typeface="Malgun Gothic" panose="020B0503020000020004" pitchFamily="34" charset="-127"/>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458"/>
    <a:srgbClr val="211C58"/>
    <a:srgbClr val="F8A8CC"/>
    <a:srgbClr val="F24FAD"/>
    <a:srgbClr val="E6E6E6"/>
    <a:srgbClr val="8AD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4" autoAdjust="0"/>
    <p:restoredTop sz="90927" autoAdjust="0"/>
  </p:normalViewPr>
  <p:slideViewPr>
    <p:cSldViewPr showGuides="1">
      <p:cViewPr varScale="1">
        <p:scale>
          <a:sx n="64" d="100"/>
          <a:sy n="64" d="100"/>
        </p:scale>
        <p:origin x="960" y="84"/>
      </p:cViewPr>
      <p:guideLst>
        <p:guide orient="horz" pos="2160"/>
        <p:guide pos="3840"/>
      </p:guideLst>
    </p:cSldViewPr>
  </p:slideViewPr>
  <p:notesTextViewPr>
    <p:cViewPr>
      <p:scale>
        <a:sx n="1" d="1"/>
        <a:sy n="1" d="1"/>
      </p:scale>
      <p:origin x="0" y="-384"/>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24.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C20D8-0417-4062-A79A-6D78AEDEB941}" type="datetimeFigureOut">
              <a:rPr lang="en-US" smtClean="0"/>
              <a:t>10/26/2025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9EC4D-5B99-4046-B00F-644CE4E2CB49}" type="slidenum">
              <a:rPr lang="en-US" smtClean="0"/>
              <a:t>‹#›</a:t>
            </a:fld>
            <a:endParaRPr lang="en-US"/>
          </a:p>
        </p:txBody>
      </p:sp>
    </p:spTree>
    <p:extLst>
      <p:ext uri="{BB962C8B-B14F-4D97-AF65-F5344CB8AC3E}">
        <p14:creationId xmlns:p14="http://schemas.microsoft.com/office/powerpoint/2010/main" val="381159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"Good morning, class!</a:t>
            </a:r>
            <a:r>
              <a:rPr lang="vi-VN" sz="1200" i="0" kern="1200" dirty="0" smtClean="0">
                <a:solidFill>
                  <a:schemeClr val="tx1"/>
                </a:solidFill>
                <a:effectLst/>
                <a:latin typeface="+mn-lt"/>
                <a:ea typeface="+mn-ea"/>
                <a:cs typeface="+mn-cs"/>
              </a:rPr>
              <a:t>welcoming the teacher attending our class today.</a:t>
            </a:r>
            <a:endParaRPr lang="en-US" sz="120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 Before we start today’s lesson, let’s play a fun guessing game. </a:t>
            </a:r>
            <a:endParaRPr lang="en-US" sz="1200" kern="1200" dirty="0" smtClean="0">
              <a:solidFill>
                <a:schemeClr val="tx1"/>
              </a:solidFill>
              <a:effectLst/>
              <a:latin typeface="+mn-lt"/>
              <a:ea typeface="+mn-ea"/>
              <a:cs typeface="+mn-cs"/>
            </a:endParaRPr>
          </a:p>
          <a:p>
            <a:r>
              <a:rPr lang="vi-VN" sz="1200" i="0" kern="1200" dirty="0" smtClean="0">
                <a:solidFill>
                  <a:schemeClr val="tx1"/>
                </a:solidFill>
                <a:effectLst/>
                <a:latin typeface="+mn-lt"/>
                <a:ea typeface="+mn-ea"/>
                <a:cs typeface="+mn-cs"/>
              </a:rPr>
              <a:t>I will devided you into 3big group. This is group 1,...and look at screen </a:t>
            </a:r>
            <a:r>
              <a:rPr lang="en-US" sz="1200" i="0" kern="1200" dirty="0" smtClean="0">
                <a:solidFill>
                  <a:schemeClr val="tx1"/>
                </a:solidFill>
                <a:effectLst/>
                <a:latin typeface="+mn-lt"/>
                <a:ea typeface="+mn-ea"/>
                <a:cs typeface="+mn-cs"/>
              </a:rPr>
              <a:t>I will show you pictures of five famous universities in Vietnam, and your task is to guess their names. You will work in groups, and </a:t>
            </a:r>
            <a:r>
              <a:rPr lang="en-GB" sz="1200" kern="1200" dirty="0" smtClean="0">
                <a:solidFill>
                  <a:schemeClr val="tx1"/>
                </a:solidFill>
                <a:effectLst/>
                <a:latin typeface="+mn-lt"/>
                <a:ea typeface="+mn-ea"/>
                <a:cs typeface="+mn-cs"/>
              </a:rPr>
              <a:t>The fastest team will give the answer and get the point with correct answer.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first team with more correct </a:t>
            </a:r>
            <a:r>
              <a:rPr lang="en-US" sz="1200" kern="1200" dirty="0" err="1" smtClean="0">
                <a:solidFill>
                  <a:schemeClr val="tx1"/>
                </a:solidFill>
                <a:effectLst/>
                <a:latin typeface="+mn-lt"/>
                <a:ea typeface="+mn-ea"/>
                <a:cs typeface="+mn-cs"/>
              </a:rPr>
              <a:t>answe</a:t>
            </a:r>
            <a:r>
              <a:rPr lang="en-GB" sz="1200" kern="1200" dirty="0" err="1" smtClean="0">
                <a:solidFill>
                  <a:schemeClr val="tx1"/>
                </a:solidFill>
                <a:effectLst/>
                <a:latin typeface="+mn-lt"/>
                <a:ea typeface="+mn-ea"/>
                <a:cs typeface="+mn-cs"/>
              </a:rPr>
              <a:t>rs</a:t>
            </a:r>
            <a:r>
              <a:rPr lang="en-US" sz="1200" kern="1200" dirty="0" smtClean="0">
                <a:solidFill>
                  <a:schemeClr val="tx1"/>
                </a:solidFill>
                <a:effectLst/>
                <a:latin typeface="+mn-lt"/>
                <a:ea typeface="+mn-ea"/>
                <a:cs typeface="+mn-cs"/>
              </a:rPr>
              <a:t> will be the winner. </a:t>
            </a:r>
          </a:p>
          <a:p>
            <a:r>
              <a:rPr lang="en-US" sz="1200" i="0" kern="1200" dirty="0" smtClean="0">
                <a:solidFill>
                  <a:schemeClr val="tx1"/>
                </a:solidFill>
                <a:effectLst/>
                <a:latin typeface="+mn-lt"/>
                <a:ea typeface="+mn-ea"/>
                <a:cs typeface="+mn-cs"/>
              </a:rPr>
              <a:t>. This activity will help us get into the topic of today’s lesson: education options for school leavers. </a:t>
            </a:r>
            <a:r>
              <a:rPr lang="vi-VN" sz="1200" i="0" kern="1200" dirty="0" smtClean="0">
                <a:solidFill>
                  <a:schemeClr val="tx1"/>
                </a:solidFill>
                <a:effectLst/>
                <a:latin typeface="+mn-lt"/>
                <a:ea typeface="+mn-ea"/>
                <a:cs typeface="+mn-cs"/>
              </a:rPr>
              <a:t>Ok, are you clear that. </a:t>
            </a:r>
            <a:endParaRPr lang="en-US" sz="1200" kern="1200" dirty="0" smtClean="0">
              <a:solidFill>
                <a:schemeClr val="tx1"/>
              </a:solidFill>
              <a:effectLst/>
              <a:latin typeface="+mn-lt"/>
              <a:ea typeface="+mn-ea"/>
              <a:cs typeface="+mn-cs"/>
            </a:endParaRPr>
          </a:p>
          <a:p>
            <a:r>
              <a:rPr lang="vi-VN" sz="1200" i="0" kern="1200" dirty="0" smtClean="0">
                <a:solidFill>
                  <a:schemeClr val="tx1"/>
                </a:solidFill>
                <a:effectLst/>
                <a:latin typeface="+mn-lt"/>
                <a:ea typeface="+mn-ea"/>
                <a:cs typeface="+mn-cs"/>
              </a:rPr>
              <a:t>Ok.</a:t>
            </a:r>
            <a:r>
              <a:rPr lang="en-US" sz="1200" i="0" kern="1200" dirty="0" smtClean="0">
                <a:solidFill>
                  <a:schemeClr val="tx1"/>
                </a:solidFill>
                <a:effectLst/>
                <a:latin typeface="+mn-lt"/>
                <a:ea typeface="+mn-ea"/>
                <a:cs typeface="+mn-cs"/>
              </a:rPr>
              <a:t>Let’s begin!"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1</a:t>
            </a:fld>
            <a:endParaRPr lang="en-US"/>
          </a:p>
        </p:txBody>
      </p:sp>
    </p:spTree>
    <p:extLst>
      <p:ext uri="{BB962C8B-B14F-4D97-AF65-F5344CB8AC3E}">
        <p14:creationId xmlns:p14="http://schemas.microsoft.com/office/powerpoint/2010/main" val="1834492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"For our final review activity, we’ll play an exciting game called </a:t>
            </a:r>
            <a:r>
              <a:rPr lang="en-US" sz="1200" b="1" i="1" kern="1200" dirty="0" smtClean="0">
                <a:solidFill>
                  <a:schemeClr val="tx1"/>
                </a:solidFill>
                <a:effectLst/>
                <a:latin typeface="+mn-lt"/>
                <a:ea typeface="+mn-ea"/>
                <a:cs typeface="+mn-cs"/>
              </a:rPr>
              <a:t>Lucky Blind Bag Challenge!</a:t>
            </a:r>
            <a:r>
              <a:rPr lang="en-US" sz="1200" b="1" kern="1200" dirty="0" smtClean="0">
                <a:solidFill>
                  <a:schemeClr val="tx1"/>
                </a:solidFill>
                <a:effectLst/>
                <a:latin typeface="+mn-lt"/>
                <a:ea typeface="+mn-ea"/>
                <a:cs typeface="+mn-cs"/>
              </a:rPr>
              <a:t> This will help us practice rewriting sentences using perfect gerunds and perfect participle clauses—a great way to express past actions more accurately.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Game Rules:</a:t>
            </a:r>
          </a:p>
          <a:p>
            <a:r>
              <a:rPr lang="en-US" sz="1200" kern="1200" dirty="0" smtClean="0">
                <a:solidFill>
                  <a:schemeClr val="tx1"/>
                </a:solidFill>
                <a:effectLst/>
                <a:latin typeface="+mn-lt"/>
                <a:ea typeface="+mn-ea"/>
                <a:cs typeface="+mn-cs"/>
              </a:rPr>
              <a:t>✅ Work in groups and complete the task in </a:t>
            </a:r>
            <a:r>
              <a:rPr lang="en-US" sz="1200" b="1" kern="1200" dirty="0" smtClean="0">
                <a:solidFill>
                  <a:schemeClr val="tx1"/>
                </a:solidFill>
                <a:effectLst/>
                <a:latin typeface="+mn-lt"/>
                <a:ea typeface="+mn-ea"/>
                <a:cs typeface="+mn-cs"/>
              </a:rPr>
              <a:t>2 minutes</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Each group takes turns picking a </a:t>
            </a:r>
            <a:r>
              <a:rPr lang="en-US" sz="1200" b="1" kern="1200" dirty="0" smtClean="0">
                <a:solidFill>
                  <a:schemeClr val="tx1"/>
                </a:solidFill>
                <a:effectLst/>
                <a:latin typeface="+mn-lt"/>
                <a:ea typeface="+mn-ea"/>
                <a:cs typeface="+mn-cs"/>
              </a:rPr>
              <a:t>‘Lucky Blind Bag.’</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 sentence will appear on the screen.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You have </a:t>
            </a:r>
            <a:r>
              <a:rPr lang="en-US" sz="1200" b="1" kern="1200" dirty="0" smtClean="0">
                <a:solidFill>
                  <a:schemeClr val="tx1"/>
                </a:solidFill>
                <a:effectLst/>
                <a:latin typeface="+mn-lt"/>
                <a:ea typeface="+mn-ea"/>
                <a:cs typeface="+mn-cs"/>
              </a:rPr>
              <a:t>30 seconds</a:t>
            </a:r>
            <a:r>
              <a:rPr lang="en-US" sz="1200" kern="1200" dirty="0" smtClean="0">
                <a:solidFill>
                  <a:schemeClr val="tx1"/>
                </a:solidFill>
                <a:effectLst/>
                <a:latin typeface="+mn-lt"/>
                <a:ea typeface="+mn-ea"/>
                <a:cs typeface="+mn-cs"/>
              </a:rPr>
              <a:t> to rewrite it correctly.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The group with the most correct answers wins!</a:t>
            </a:r>
          </a:p>
          <a:p>
            <a:r>
              <a:rPr lang="en-US" sz="1200" b="1" kern="1200" dirty="0" smtClean="0">
                <a:solidFill>
                  <a:schemeClr val="tx1"/>
                </a:solidFill>
                <a:effectLst/>
                <a:latin typeface="+mn-lt"/>
                <a:ea typeface="+mn-ea"/>
                <a:cs typeface="+mn-cs"/>
              </a:rPr>
              <a:t>Let’s see who can master this challenge! Ready? Let’s go!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12</a:t>
            </a:fld>
            <a:endParaRPr lang="en-US"/>
          </a:p>
        </p:txBody>
      </p:sp>
    </p:spTree>
    <p:extLst>
      <p:ext uri="{BB962C8B-B14F-4D97-AF65-F5344CB8AC3E}">
        <p14:creationId xmlns:p14="http://schemas.microsoft.com/office/powerpoint/2010/main" val="929709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Well done! This structure helps us rewrite sentences in a more advanced way using perfect participles</a:t>
            </a:r>
            <a:r>
              <a:rPr lang="vi-VN" sz="1200" kern="1200" dirty="0" smtClean="0">
                <a:solidFill>
                  <a:schemeClr val="tx1"/>
                </a:solidFill>
                <a:effectLst/>
                <a:latin typeface="+mn-lt"/>
                <a:ea typeface="+mn-ea"/>
                <a:cs typeface="+mn-cs"/>
              </a:rPr>
              <a:t> and perfect gerunds</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18</a:t>
            </a:fld>
            <a:endParaRPr lang="en-US"/>
          </a:p>
        </p:txBody>
      </p:sp>
    </p:spTree>
    <p:extLst>
      <p:ext uri="{BB962C8B-B14F-4D97-AF65-F5344CB8AC3E}">
        <p14:creationId xmlns:p14="http://schemas.microsoft.com/office/powerpoint/2010/main" val="1578985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"Now, it’s time for our main project! You have been preparing for this throughout the unit, and today, you will present your final product. Each group has a different task: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Group 1:</a:t>
            </a:r>
            <a:r>
              <a:rPr lang="en-US" sz="1200" kern="1200" dirty="0" smtClean="0">
                <a:solidFill>
                  <a:schemeClr val="tx1"/>
                </a:solidFill>
                <a:effectLst/>
                <a:latin typeface="+mn-lt"/>
                <a:ea typeface="+mn-ea"/>
                <a:cs typeface="+mn-cs"/>
              </a:rPr>
              <a:t> Present different options for students after graduation.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Group 2:</a:t>
            </a:r>
            <a:r>
              <a:rPr lang="en-US" sz="1200" kern="1200" dirty="0" smtClean="0">
                <a:solidFill>
                  <a:schemeClr val="tx1"/>
                </a:solidFill>
                <a:effectLst/>
                <a:latin typeface="+mn-lt"/>
                <a:ea typeface="+mn-ea"/>
                <a:cs typeface="+mn-cs"/>
              </a:rPr>
              <a:t> Act out a conversation between a university lecturer and a 12th-grade student discussing school options.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Group 3:</a:t>
            </a:r>
            <a:r>
              <a:rPr lang="en-US" sz="1200" kern="1200" dirty="0" smtClean="0">
                <a:solidFill>
                  <a:schemeClr val="tx1"/>
                </a:solidFill>
                <a:effectLst/>
                <a:latin typeface="+mn-lt"/>
                <a:ea typeface="+mn-ea"/>
                <a:cs typeface="+mn-cs"/>
              </a:rPr>
              <a:t> Present the advantages and disadvantages of a specific university.</a:t>
            </a:r>
          </a:p>
          <a:p>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20</a:t>
            </a:fld>
            <a:endParaRPr lang="en-US"/>
          </a:p>
        </p:txBody>
      </p:sp>
    </p:spTree>
    <p:extLst>
      <p:ext uri="{BB962C8B-B14F-4D97-AF65-F5344CB8AC3E}">
        <p14:creationId xmlns:p14="http://schemas.microsoft.com/office/powerpoint/2010/main" val="2120901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presenting, make sure to include these key points: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type of educational institution is it? Where is it located? How big is it?</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a:t>
            </a:r>
            <a:r>
              <a:rPr lang="en-US" sz="1200" b="1" kern="1200" dirty="0" err="1" smtClean="0">
                <a:solidFill>
                  <a:schemeClr val="tx1"/>
                </a:solidFill>
                <a:effectLst/>
                <a:latin typeface="+mn-lt"/>
                <a:ea typeface="+mn-ea"/>
                <a:cs typeface="+mn-cs"/>
              </a:rPr>
              <a:t>programmes</a:t>
            </a:r>
            <a:r>
              <a:rPr lang="en-US" sz="1200" b="1" kern="1200" dirty="0" smtClean="0">
                <a:solidFill>
                  <a:schemeClr val="tx1"/>
                </a:solidFill>
                <a:effectLst/>
                <a:latin typeface="+mn-lt"/>
                <a:ea typeface="+mn-ea"/>
                <a:cs typeface="+mn-cs"/>
              </a:rPr>
              <a:t> or training does it offer for a particular subject, trade, or job? How much is the fee?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facilities does it have? Are there any student activities or clubs?</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job opportunities are there for its students after graduation?</a:t>
            </a:r>
            <a:endParaRPr lang="en-US" sz="120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While presenting, remember to speak clearly and naturally, interact with the audience, and use visuals if possible</a:t>
            </a:r>
            <a:r>
              <a:rPr lang="en-US" sz="1200" kern="1200" dirty="0" smtClean="0">
                <a:solidFill>
                  <a:schemeClr val="tx1"/>
                </a:solidFill>
                <a:effectLst/>
                <a:latin typeface="+mn-lt"/>
                <a:ea typeface="+mn-ea"/>
                <a:cs typeface="+mn-cs"/>
              </a:rPr>
              <a:t> After each presentation, your classmates will assess your work using a </a:t>
            </a:r>
            <a:r>
              <a:rPr lang="en-US" sz="1200" b="1" kern="1200" dirty="0" smtClean="0">
                <a:solidFill>
                  <a:schemeClr val="tx1"/>
                </a:solidFill>
                <a:effectLst/>
                <a:latin typeface="+mn-lt"/>
                <a:ea typeface="+mn-ea"/>
                <a:cs typeface="+mn-cs"/>
              </a:rPr>
              <a:t>peer evaluation checklist</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Let’s give it our best effort! Good luck!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now, to make our project session even more exciting, I would like to </a:t>
            </a:r>
            <a:r>
              <a:rPr lang="vi-VN" sz="1200" kern="1200" dirty="0" smtClean="0">
                <a:solidFill>
                  <a:schemeClr val="tx1"/>
                </a:solidFill>
                <a:effectLst/>
                <a:latin typeface="+mn-lt"/>
                <a:ea typeface="+mn-ea"/>
                <a:cs typeface="+mn-cs"/>
              </a:rPr>
              <a:t>one student</a:t>
            </a:r>
            <a:r>
              <a:rPr lang="en-US" sz="1200" kern="1200" dirty="0" smtClean="0">
                <a:solidFill>
                  <a:schemeClr val="tx1"/>
                </a:solidFill>
                <a:effectLst/>
                <a:latin typeface="+mn-lt"/>
                <a:ea typeface="+mn-ea"/>
                <a:cs typeface="+mn-cs"/>
              </a:rPr>
              <a:t> to be our host for this part. </a:t>
            </a:r>
            <a:r>
              <a:rPr lang="vi-VN" sz="1200" kern="1200" dirty="0" smtClean="0">
                <a:solidFill>
                  <a:schemeClr val="tx1"/>
                </a:solidFill>
                <a:effectLst/>
                <a:latin typeface="+mn-lt"/>
                <a:ea typeface="+mn-ea"/>
                <a:cs typeface="+mn-cs"/>
              </a:rPr>
              <a:t>DUONG, </a:t>
            </a:r>
            <a:r>
              <a:rPr lang="en-US" sz="1200" kern="1200" dirty="0" smtClean="0">
                <a:solidFill>
                  <a:schemeClr val="tx1"/>
                </a:solidFill>
                <a:effectLst/>
                <a:latin typeface="+mn-lt"/>
                <a:ea typeface="+mn-ea"/>
                <a:cs typeface="+mn-cs"/>
              </a:rPr>
              <a:t>please come forward and guide us through the presentations!</a:t>
            </a:r>
          </a:p>
          <a:p>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21</a:t>
            </a:fld>
            <a:endParaRPr lang="en-US"/>
          </a:p>
        </p:txBody>
      </p:sp>
    </p:spTree>
    <p:extLst>
      <p:ext uri="{BB962C8B-B14F-4D97-AF65-F5344CB8AC3E}">
        <p14:creationId xmlns:p14="http://schemas.microsoft.com/office/powerpoint/2010/main" val="1260508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"Can you guess which university this is? Yes, it’s [University Name]!"</a:t>
            </a:r>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2</a:t>
            </a:fld>
            <a:endParaRPr lang="en-US"/>
          </a:p>
        </p:txBody>
      </p:sp>
    </p:spTree>
    <p:extLst>
      <p:ext uri="{BB962C8B-B14F-4D97-AF65-F5344CB8AC3E}">
        <p14:creationId xmlns:p14="http://schemas.microsoft.com/office/powerpoint/2010/main" val="294577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"Can you guess which university this is? Yes, it’s [University Name]!"</a:t>
            </a:r>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3</a:t>
            </a:fld>
            <a:endParaRPr lang="en-US"/>
          </a:p>
        </p:txBody>
      </p:sp>
    </p:spTree>
    <p:extLst>
      <p:ext uri="{BB962C8B-B14F-4D97-AF65-F5344CB8AC3E}">
        <p14:creationId xmlns:p14="http://schemas.microsoft.com/office/powerpoint/2010/main" val="186015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"Can you guess which university this is? Yes, it’s [University Name]!"</a:t>
            </a:r>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4</a:t>
            </a:fld>
            <a:endParaRPr lang="en-US"/>
          </a:p>
        </p:txBody>
      </p:sp>
    </p:spTree>
    <p:extLst>
      <p:ext uri="{BB962C8B-B14F-4D97-AF65-F5344CB8AC3E}">
        <p14:creationId xmlns:p14="http://schemas.microsoft.com/office/powerpoint/2010/main" val="183517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"Can you guess which university this is? Yes, it’s [University Name]!"</a:t>
            </a:r>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5</a:t>
            </a:fld>
            <a:endParaRPr lang="en-US"/>
          </a:p>
        </p:txBody>
      </p:sp>
    </p:spTree>
    <p:extLst>
      <p:ext uri="{BB962C8B-B14F-4D97-AF65-F5344CB8AC3E}">
        <p14:creationId xmlns:p14="http://schemas.microsoft.com/office/powerpoint/2010/main" val="53269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"Can you guess which university this is? Yes, it’s [University Name]!"</a:t>
            </a:r>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6</a:t>
            </a:fld>
            <a:endParaRPr lang="en-US"/>
          </a:p>
        </p:txBody>
      </p:sp>
    </p:spTree>
    <p:extLst>
      <p:ext uri="{BB962C8B-B14F-4D97-AF65-F5344CB8AC3E}">
        <p14:creationId xmlns:p14="http://schemas.microsoft.com/office/powerpoint/2010/main" val="3932393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"Now, let’s review our pronunciation skills. We will watch an AI virtual video and listen to some questions. Your task is to mark whether they have rising or falling intonation.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Please open your book to page ... and listen carefully, paying close attention to the intonation.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Alright, let’s check together! The first sentence has rising intonation. Class, is that correct? Yes, I agree! </a:t>
            </a:r>
            <a:r>
              <a:rPr lang="vi-VN" sz="1200" b="1" kern="1200" dirty="0" smtClean="0">
                <a:solidFill>
                  <a:schemeClr val="tx1"/>
                </a:solidFill>
                <a:effectLst/>
                <a:latin typeface="+mn-lt"/>
                <a:ea typeface="+mn-ea"/>
                <a:cs typeface="+mn-cs"/>
              </a:rPr>
              <a:t>And remember </a:t>
            </a:r>
            <a:r>
              <a:rPr lang="en-US" sz="1200" b="1" kern="1200" dirty="0" smtClean="0">
                <a:solidFill>
                  <a:schemeClr val="tx1"/>
                </a:solidFill>
                <a:effectLst/>
                <a:latin typeface="+mn-lt"/>
                <a:ea typeface="+mn-ea"/>
                <a:cs typeface="+mn-cs"/>
              </a:rPr>
              <a:t>In Yes/No questions, the intonation usually rises.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Now, practice saying the sentences in pairs for 30 seconds. Focus on your intonation, as it helps convey meaning clearly and makes your speech sound more natural. Let’s begin!"</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8</a:t>
            </a:fld>
            <a:endParaRPr lang="en-US"/>
          </a:p>
        </p:txBody>
      </p:sp>
    </p:spTree>
    <p:extLst>
      <p:ext uri="{BB962C8B-B14F-4D97-AF65-F5344CB8AC3E}">
        <p14:creationId xmlns:p14="http://schemas.microsoft.com/office/powerpoint/2010/main" val="1057142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"Great job! Your pronunciation was clear, and you used the correct intonation. Well done! 👏 Remember to emphasize the rising or falling tone naturally. Let's have another volunteer to try!"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"Good effort! Your intonation was mostly correct, but try to make the rising tone a bit clearer at the end."</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"Excellent! You used the right intonation and spoke fluently. Keep it up!"</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"That was good, but don’t forget to make your falling intonation stronger in </a:t>
            </a:r>
            <a:r>
              <a:rPr lang="en-US" sz="1200" b="1" kern="1200" dirty="0" err="1" smtClean="0">
                <a:solidFill>
                  <a:schemeClr val="tx1"/>
                </a:solidFill>
                <a:effectLst/>
                <a:latin typeface="+mn-lt"/>
                <a:ea typeface="+mn-ea"/>
                <a:cs typeface="+mn-cs"/>
              </a:rPr>
              <a:t>Wh</a:t>
            </a:r>
            <a:r>
              <a:rPr lang="en-US" sz="1200" b="1" kern="1200" dirty="0" smtClean="0">
                <a:solidFill>
                  <a:schemeClr val="tx1"/>
                </a:solidFill>
                <a:effectLst/>
                <a:latin typeface="+mn-lt"/>
                <a:ea typeface="+mn-ea"/>
                <a:cs typeface="+mn-cs"/>
              </a:rPr>
              <a:t>-questions. Try again!"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9</a:t>
            </a:fld>
            <a:endParaRPr lang="en-US"/>
          </a:p>
        </p:txBody>
      </p:sp>
    </p:spTree>
    <p:extLst>
      <p:ext uri="{BB962C8B-B14F-4D97-AF65-F5344CB8AC3E}">
        <p14:creationId xmlns:p14="http://schemas.microsoft.com/office/powerpoint/2010/main" val="250315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"Next, let’s review the key vocabulary from this unit. You have a list of words and phrases that you learned. Your task is to complete the text using the correct words from the box within one minute. Then, I will read the text aloud, and whenever I say ‘Pink,’ you must quickly call out the correct word to fill in the gap. This game will test your memory and quick thinking. Let’s see who can complete the text correctly!"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"Great job, everyone! 🎉 You recalled the vocabulary well and responded quickly. Keep practicing, and you'll improve even more!</a:t>
            </a:r>
          </a:p>
          <a:p>
            <a:endParaRPr lang="en-US" dirty="0"/>
          </a:p>
        </p:txBody>
      </p:sp>
      <p:sp>
        <p:nvSpPr>
          <p:cNvPr id="4" name="Slide Number Placeholder 3"/>
          <p:cNvSpPr>
            <a:spLocks noGrp="1"/>
          </p:cNvSpPr>
          <p:nvPr>
            <p:ph type="sldNum" sz="quarter" idx="10"/>
          </p:nvPr>
        </p:nvSpPr>
        <p:spPr/>
        <p:txBody>
          <a:bodyPr/>
          <a:lstStyle/>
          <a:p>
            <a:fld id="{CE89EC4D-5B99-4046-B00F-644CE4E2CB49}" type="slidenum">
              <a:rPr lang="en-US" smtClean="0"/>
              <a:t>10</a:t>
            </a:fld>
            <a:endParaRPr lang="en-US"/>
          </a:p>
        </p:txBody>
      </p:sp>
    </p:spTree>
    <p:extLst>
      <p:ext uri="{BB962C8B-B14F-4D97-AF65-F5344CB8AC3E}">
        <p14:creationId xmlns:p14="http://schemas.microsoft.com/office/powerpoint/2010/main" val="244478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10/26/2025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10/26/2025</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582567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10/26/2025</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937212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10/26/2025</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453946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10/26/2025</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842403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10/26/2025</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585682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10/26/2025</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680404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10/26/2025</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324362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10/26/2025</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301259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10/26/2025</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38622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10/26/2025</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80848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10/26/2025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10/26/2025</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376913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10/26/2025</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59497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10/26/2025</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364455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10/26/2025</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910550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20067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896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30080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07530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26635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55814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10/26/2025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01722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12717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86934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76987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79893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10/26/2025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10/26/2025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10/26/2025</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46096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10/26/2025</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379315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10/26/2025</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5937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10/26/2025</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4950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A9C53B8-3A1B-4156-99D4-D983E0383479}"/>
              </a:ext>
            </a:extLst>
          </p:cNvPr>
          <p:cNvSpPr txBox="1"/>
          <p:nvPr userDrawn="1"/>
        </p:nvSpPr>
        <p:spPr>
          <a:xfrm>
            <a:off x="0" y="-26426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10/26/2025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1659CDA-7BA5-4F44-9E68-C2CB7614035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10/26/2025</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spTree>
    <p:extLst>
      <p:ext uri="{BB962C8B-B14F-4D97-AF65-F5344CB8AC3E}">
        <p14:creationId xmlns:p14="http://schemas.microsoft.com/office/powerpoint/2010/main" val="264938261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246A4E2-5A4F-4B7D-B3DC-F3F6A4240C05}"/>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10/26/2025</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spTree>
    <p:extLst>
      <p:ext uri="{BB962C8B-B14F-4D97-AF65-F5344CB8AC3E}">
        <p14:creationId xmlns:p14="http://schemas.microsoft.com/office/powerpoint/2010/main" val="10086382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10/26/2025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2890060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8" Type="http://schemas.openxmlformats.org/officeDocument/2006/relationships/image" Target="../media/image8.png"/><Relationship Id="rId3" Type="http://schemas.openxmlformats.org/officeDocument/2006/relationships/image" Target="../media/image2.png"/><Relationship Id="rId21" Type="http://schemas.openxmlformats.org/officeDocument/2006/relationships/image" Target="../media/image10.png"/><Relationship Id="rId7" Type="http://schemas.openxmlformats.org/officeDocument/2006/relationships/image" Target="../media/image4.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14.svg"/><Relationship Id="rId10" Type="http://schemas.openxmlformats.org/officeDocument/2006/relationships/image" Target="../media/image8.svg"/><Relationship Id="rId19" Type="http://schemas.openxmlformats.org/officeDocument/2006/relationships/image" Target="../media/image18.svg"/><Relationship Id="rId4" Type="http://schemas.openxmlformats.org/officeDocument/2006/relationships/image" Target="../media/image2.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2.png"/><Relationship Id="rId18" Type="http://schemas.openxmlformats.org/officeDocument/2006/relationships/image" Target="../media/image16.sv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7.png"/><Relationship Id="rId2" Type="http://schemas.openxmlformats.org/officeDocument/2006/relationships/notesSlide" Target="../notesSlides/notesSlide9.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6.png"/><Relationship Id="rId10" Type="http://schemas.openxmlformats.org/officeDocument/2006/relationships/image" Target="../media/image8.svg"/><Relationship Id="rId19"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24.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13" Type="http://schemas.openxmlformats.org/officeDocument/2006/relationships/image" Target="../media/image5.svg"/><Relationship Id="rId18" Type="http://schemas.openxmlformats.org/officeDocument/2006/relationships/slide" Target="slide18.xml"/><Relationship Id="rId3" Type="http://schemas.openxmlformats.org/officeDocument/2006/relationships/image" Target="../media/image26.png"/><Relationship Id="rId21" Type="http://schemas.openxmlformats.org/officeDocument/2006/relationships/image" Target="../media/image31.png"/><Relationship Id="rId12" Type="http://schemas.openxmlformats.org/officeDocument/2006/relationships/image" Target="../media/image24.png"/><Relationship Id="rId7" Type="http://schemas.openxmlformats.org/officeDocument/2006/relationships/image" Target="../media/image3.svg"/><Relationship Id="rId17" Type="http://schemas.openxmlformats.org/officeDocument/2006/relationships/image" Target="../media/image29.png"/><Relationship Id="rId25" Type="http://schemas.openxmlformats.org/officeDocument/2006/relationships/image" Target="../media/image13.png"/><Relationship Id="rId2" Type="http://schemas.openxmlformats.org/officeDocument/2006/relationships/image" Target="../media/image25.png"/><Relationship Id="rId16" Type="http://schemas.openxmlformats.org/officeDocument/2006/relationships/slide" Target="slide14.xml"/><Relationship Id="rId20" Type="http://schemas.openxmlformats.org/officeDocument/2006/relationships/slide" Target="slide16.xml"/><Relationship Id="rId29" Type="http://schemas.openxmlformats.org/officeDocument/2006/relationships/image" Target="../media/image32.png"/><Relationship Id="rId1" Type="http://schemas.openxmlformats.org/officeDocument/2006/relationships/slideLayout" Target="../slideLayouts/slideLayout1.xml"/><Relationship Id="rId11" Type="http://schemas.openxmlformats.org/officeDocument/2006/relationships/image" Target="../media/image27.png"/><Relationship Id="rId24" Type="http://schemas.openxmlformats.org/officeDocument/2006/relationships/slide" Target="slide17.xml"/><Relationship Id="rId5" Type="http://schemas.openxmlformats.org/officeDocument/2006/relationships/image" Target="../media/image100.svg"/><Relationship Id="rId15" Type="http://schemas.openxmlformats.org/officeDocument/2006/relationships/image" Target="../media/image23.png"/><Relationship Id="rId23" Type="http://schemas.openxmlformats.org/officeDocument/2006/relationships/image" Target="../media/image20.svg"/><Relationship Id="rId28" Type="http://schemas.openxmlformats.org/officeDocument/2006/relationships/image" Target="../media/image7.svg"/><Relationship Id="rId10" Type="http://schemas.openxmlformats.org/officeDocument/2006/relationships/image" Target="../media/image13.svg"/><Relationship Id="rId19" Type="http://schemas.openxmlformats.org/officeDocument/2006/relationships/image" Target="../media/image30.png"/><Relationship Id="rId31" Type="http://schemas.openxmlformats.org/officeDocument/2006/relationships/slide" Target="slide15.xml"/><Relationship Id="rId14" Type="http://schemas.openxmlformats.org/officeDocument/2006/relationships/image" Target="../media/image28.png"/><Relationship Id="rId30" Type="http://schemas.openxmlformats.org/officeDocument/2006/relationships/image" Target="../media/image22.sv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audio" Target="../media/audio1.wav"/><Relationship Id="rId16"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image" Target="../media/image32.png"/><Relationship Id="rId15" Type="http://schemas.openxmlformats.org/officeDocument/2006/relationships/image" Target="../media/image33.gif"/><Relationship Id="rId10" Type="http://schemas.openxmlformats.org/officeDocument/2006/relationships/image" Target="../media/image5.svg"/><Relationship Id="rId9" Type="http://schemas.openxmlformats.org/officeDocument/2006/relationships/image" Target="../media/image24.png"/><Relationship Id="rId14"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audio" Target="../media/audio1.wav"/><Relationship Id="rId16"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image" Target="../media/image32.png"/><Relationship Id="rId15" Type="http://schemas.openxmlformats.org/officeDocument/2006/relationships/image" Target="../media/image33.gif"/><Relationship Id="rId10" Type="http://schemas.openxmlformats.org/officeDocument/2006/relationships/image" Target="../media/image5.svg"/><Relationship Id="rId9" Type="http://schemas.openxmlformats.org/officeDocument/2006/relationships/image" Target="../media/image24.png"/><Relationship Id="rId14" Type="http://schemas.openxmlformats.org/officeDocument/2006/relationships/image" Target="../media/image22.sv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audio" Target="../media/audio1.wav"/><Relationship Id="rId16"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image" Target="../media/image32.png"/><Relationship Id="rId15" Type="http://schemas.openxmlformats.org/officeDocument/2006/relationships/image" Target="../media/image33.gif"/><Relationship Id="rId10" Type="http://schemas.openxmlformats.org/officeDocument/2006/relationships/image" Target="../media/image5.svg"/><Relationship Id="rId9" Type="http://schemas.openxmlformats.org/officeDocument/2006/relationships/image" Target="../media/image24.png"/><Relationship Id="rId14"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audio" Target="../media/audio1.wav"/><Relationship Id="rId16"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image" Target="../media/image32.png"/><Relationship Id="rId15" Type="http://schemas.openxmlformats.org/officeDocument/2006/relationships/image" Target="../media/image33.gif"/><Relationship Id="rId10" Type="http://schemas.openxmlformats.org/officeDocument/2006/relationships/image" Target="../media/image5.svg"/><Relationship Id="rId9" Type="http://schemas.openxmlformats.org/officeDocument/2006/relationships/image" Target="../media/image24.png"/><Relationship Id="rId14" Type="http://schemas.openxmlformats.org/officeDocument/2006/relationships/image" Target="../media/image22.sv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11.xml"/><Relationship Id="rId16"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image" Target="../media/image32.png"/><Relationship Id="rId15" Type="http://schemas.openxmlformats.org/officeDocument/2006/relationships/image" Target="../media/image33.gif"/><Relationship Id="rId10" Type="http://schemas.openxmlformats.org/officeDocument/2006/relationships/image" Target="../media/image5.svg"/><Relationship Id="rId4" Type="http://schemas.openxmlformats.org/officeDocument/2006/relationships/image" Target="../media/image23.png"/><Relationship Id="rId9" Type="http://schemas.openxmlformats.org/officeDocument/2006/relationships/image" Target="../media/image24.png"/><Relationship Id="rId14" Type="http://schemas.openxmlformats.org/officeDocument/2006/relationships/image" Target="../media/image22.svg"/></Relationships>
</file>

<file path=ppt/slides/_rels/slide19.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30.svg"/><Relationship Id="rId7" Type="http://schemas.openxmlformats.org/officeDocument/2006/relationships/image" Target="../media/image70.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0.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2.png"/><Relationship Id="rId18" Type="http://schemas.openxmlformats.org/officeDocument/2006/relationships/image" Target="../media/image16.sv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7.png"/><Relationship Id="rId2" Type="http://schemas.openxmlformats.org/officeDocument/2006/relationships/notesSlide" Target="../notesSlides/notesSlide2.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11.png"/><Relationship Id="rId24" Type="http://schemas.openxmlformats.org/officeDocument/2006/relationships/image" Target="../media/image14.jpeg"/><Relationship Id="rId5" Type="http://schemas.openxmlformats.org/officeDocument/2006/relationships/image" Target="../media/image3.png"/><Relationship Id="rId15" Type="http://schemas.openxmlformats.org/officeDocument/2006/relationships/image" Target="../media/image6.png"/><Relationship Id="rId23" Type="http://schemas.openxmlformats.org/officeDocument/2006/relationships/image" Target="../media/image7.svg"/><Relationship Id="rId10" Type="http://schemas.openxmlformats.org/officeDocument/2006/relationships/image" Target="../media/image8.svg"/><Relationship Id="rId19"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image" Target="../media/image12.svg"/><Relationship Id="rId22"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12" Type="http://schemas.openxmlformats.org/officeDocument/2006/relationships/image" Target="../media/image13.png"/><Relationship Id="rId7"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1.xml"/><Relationship Id="rId11" Type="http://schemas.openxmlformats.org/officeDocument/2006/relationships/image" Target="../media/image101.svg"/><Relationship Id="rId24" Type="http://schemas.openxmlformats.org/officeDocument/2006/relationships/image" Target="../media/image24.png"/><Relationship Id="rId23"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11.png"/><Relationship Id="rId22" Type="http://schemas.openxmlformats.org/officeDocument/2006/relationships/image" Target="../media/image7.svg"/></Relationships>
</file>

<file path=ppt/slides/_rels/slide2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24.png"/><Relationship Id="rId4" Type="http://schemas.openxmlformats.org/officeDocument/2006/relationships/image" Target="../media/image30.svg"/><Relationship Id="rId9" Type="http://schemas.openxmlformats.org/officeDocument/2006/relationships/image" Target="../media/image34.tiff"/></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0.svg"/><Relationship Id="rId18" Type="http://schemas.openxmlformats.org/officeDocument/2006/relationships/image" Target="../media/image8.png"/><Relationship Id="rId3" Type="http://schemas.openxmlformats.org/officeDocument/2006/relationships/image" Target="../media/image21.svg"/><Relationship Id="rId21" Type="http://schemas.openxmlformats.org/officeDocument/2006/relationships/image" Target="../media/image7.svg"/><Relationship Id="rId7" Type="http://schemas.openxmlformats.org/officeDocument/2006/relationships/image" Target="../media/image60.svg"/><Relationship Id="rId12" Type="http://schemas.openxmlformats.org/officeDocument/2006/relationships/image" Target="../media/image12.png"/><Relationship Id="rId17" Type="http://schemas.openxmlformats.org/officeDocument/2006/relationships/image" Target="../media/image160.svg"/><Relationship Id="rId2" Type="http://schemas.openxmlformats.org/officeDocument/2006/relationships/image" Target="../media/image2.png"/><Relationship Id="rId16" Type="http://schemas.openxmlformats.org/officeDocument/2006/relationships/image" Target="../media/image7.png"/><Relationship Id="rId20" Type="http://schemas.openxmlformats.org/officeDocument/2006/relationships/image" Target="../media/image13.png"/><Relationship Id="rId1" Type="http://schemas.openxmlformats.org/officeDocument/2006/relationships/slideLayout" Target="../slideLayouts/slideLayout30.xml"/><Relationship Id="rId6" Type="http://schemas.openxmlformats.org/officeDocument/2006/relationships/image" Target="../media/image4.png"/><Relationship Id="rId11" Type="http://schemas.openxmlformats.org/officeDocument/2006/relationships/image" Target="../media/image101.svg"/><Relationship Id="rId5" Type="http://schemas.openxmlformats.org/officeDocument/2006/relationships/image" Target="../media/image40.svg"/><Relationship Id="rId15" Type="http://schemas.openxmlformats.org/officeDocument/2006/relationships/image" Target="../media/image140.svg"/><Relationship Id="rId10" Type="http://schemas.openxmlformats.org/officeDocument/2006/relationships/image" Target="../media/image11.png"/><Relationship Id="rId19" Type="http://schemas.openxmlformats.org/officeDocument/2006/relationships/image" Target="../media/image180.svg"/><Relationship Id="rId4" Type="http://schemas.openxmlformats.org/officeDocument/2006/relationships/image" Target="../media/image3.png"/><Relationship Id="rId9" Type="http://schemas.openxmlformats.org/officeDocument/2006/relationships/image" Target="../media/image80.sv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2.png"/><Relationship Id="rId18" Type="http://schemas.openxmlformats.org/officeDocument/2006/relationships/image" Target="../media/image16.sv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7.png"/><Relationship Id="rId2" Type="http://schemas.openxmlformats.org/officeDocument/2006/relationships/notesSlide" Target="../notesSlides/notesSlide3.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11.png"/><Relationship Id="rId24" Type="http://schemas.openxmlformats.org/officeDocument/2006/relationships/image" Target="../media/image15.jpeg"/><Relationship Id="rId5" Type="http://schemas.openxmlformats.org/officeDocument/2006/relationships/image" Target="../media/image3.png"/><Relationship Id="rId15" Type="http://schemas.openxmlformats.org/officeDocument/2006/relationships/image" Target="../media/image6.png"/><Relationship Id="rId23" Type="http://schemas.openxmlformats.org/officeDocument/2006/relationships/image" Target="../media/image7.svg"/><Relationship Id="rId10" Type="http://schemas.openxmlformats.org/officeDocument/2006/relationships/image" Target="../media/image8.svg"/><Relationship Id="rId19"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image" Target="../media/image12.svg"/><Relationship Id="rId22"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2.png"/><Relationship Id="rId18" Type="http://schemas.openxmlformats.org/officeDocument/2006/relationships/image" Target="../media/image16.sv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7.png"/><Relationship Id="rId2" Type="http://schemas.openxmlformats.org/officeDocument/2006/relationships/notesSlide" Target="../notesSlides/notesSlide4.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11.png"/><Relationship Id="rId24" Type="http://schemas.openxmlformats.org/officeDocument/2006/relationships/image" Target="../media/image16.jpeg"/><Relationship Id="rId5" Type="http://schemas.openxmlformats.org/officeDocument/2006/relationships/image" Target="../media/image3.png"/><Relationship Id="rId15" Type="http://schemas.openxmlformats.org/officeDocument/2006/relationships/image" Target="../media/image6.png"/><Relationship Id="rId23" Type="http://schemas.openxmlformats.org/officeDocument/2006/relationships/image" Target="../media/image7.svg"/><Relationship Id="rId10" Type="http://schemas.openxmlformats.org/officeDocument/2006/relationships/image" Target="../media/image8.svg"/><Relationship Id="rId19"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image" Target="../media/image12.svg"/><Relationship Id="rId22"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2.png"/><Relationship Id="rId18" Type="http://schemas.openxmlformats.org/officeDocument/2006/relationships/image" Target="../media/image16.sv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7.png"/><Relationship Id="rId2" Type="http://schemas.openxmlformats.org/officeDocument/2006/relationships/notesSlide" Target="../notesSlides/notesSlide5.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11.png"/><Relationship Id="rId24" Type="http://schemas.openxmlformats.org/officeDocument/2006/relationships/image" Target="../media/image17.jpeg"/><Relationship Id="rId5" Type="http://schemas.openxmlformats.org/officeDocument/2006/relationships/image" Target="../media/image3.png"/><Relationship Id="rId15" Type="http://schemas.openxmlformats.org/officeDocument/2006/relationships/image" Target="../media/image6.png"/><Relationship Id="rId23" Type="http://schemas.openxmlformats.org/officeDocument/2006/relationships/image" Target="../media/image7.svg"/><Relationship Id="rId10" Type="http://schemas.openxmlformats.org/officeDocument/2006/relationships/image" Target="../media/image8.svg"/><Relationship Id="rId19"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image" Target="../media/image12.svg"/><Relationship Id="rId22"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2.png"/><Relationship Id="rId18" Type="http://schemas.openxmlformats.org/officeDocument/2006/relationships/image" Target="../media/image16.sv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7.png"/><Relationship Id="rId2" Type="http://schemas.openxmlformats.org/officeDocument/2006/relationships/notesSlide" Target="../notesSlides/notesSlide6.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11.png"/><Relationship Id="rId24" Type="http://schemas.openxmlformats.org/officeDocument/2006/relationships/image" Target="../media/image18.jpeg"/><Relationship Id="rId5" Type="http://schemas.openxmlformats.org/officeDocument/2006/relationships/image" Target="../media/image3.png"/><Relationship Id="rId15" Type="http://schemas.openxmlformats.org/officeDocument/2006/relationships/image" Target="../media/image6.png"/><Relationship Id="rId23" Type="http://schemas.openxmlformats.org/officeDocument/2006/relationships/image" Target="../media/image7.svg"/><Relationship Id="rId10" Type="http://schemas.openxmlformats.org/officeDocument/2006/relationships/image" Target="../media/image8.svg"/><Relationship Id="rId19"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image" Target="../media/image12.svg"/><Relationship Id="rId22"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18" Type="http://schemas.openxmlformats.org/officeDocument/2006/relationships/image" Target="../media/image8.png"/><Relationship Id="rId3" Type="http://schemas.openxmlformats.org/officeDocument/2006/relationships/image" Target="../media/image2.svg"/><Relationship Id="rId21" Type="http://schemas.openxmlformats.org/officeDocument/2006/relationships/image" Target="../media/image7.svg"/><Relationship Id="rId7" Type="http://schemas.openxmlformats.org/officeDocument/2006/relationships/image" Target="../media/image6.svg"/><Relationship Id="rId12" Type="http://schemas.openxmlformats.org/officeDocument/2006/relationships/image" Target="../media/image12.png"/><Relationship Id="rId17" Type="http://schemas.openxmlformats.org/officeDocument/2006/relationships/image" Target="../media/image16.svg"/><Relationship Id="rId2" Type="http://schemas.openxmlformats.org/officeDocument/2006/relationships/image" Target="../media/image2.png"/><Relationship Id="rId16" Type="http://schemas.openxmlformats.org/officeDocument/2006/relationships/image" Target="../media/image7.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1.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6.png"/><Relationship Id="rId22"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2.png"/><Relationship Id="rId18" Type="http://schemas.openxmlformats.org/officeDocument/2006/relationships/image" Target="../media/image16.svg"/><Relationship Id="rId3" Type="http://schemas.openxmlformats.org/officeDocument/2006/relationships/slideLayout" Target="../slideLayouts/slideLayout1.xml"/><Relationship Id="rId21" Type="http://schemas.openxmlformats.org/officeDocument/2006/relationships/image" Target="../media/image19.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7.png"/><Relationship Id="rId2" Type="http://schemas.openxmlformats.org/officeDocument/2006/relationships/video" Target="../media/media1.mp4"/><Relationship Id="rId16" Type="http://schemas.openxmlformats.org/officeDocument/2006/relationships/image" Target="../media/image14.svg"/><Relationship Id="rId20" Type="http://schemas.openxmlformats.org/officeDocument/2006/relationships/image" Target="../media/image18.svg"/><Relationship Id="rId1" Type="http://schemas.microsoft.com/office/2007/relationships/media" Target="../media/media1.mp4"/><Relationship Id="rId6" Type="http://schemas.openxmlformats.org/officeDocument/2006/relationships/image" Target="../media/image2.svg"/><Relationship Id="rId11" Type="http://schemas.openxmlformats.org/officeDocument/2006/relationships/image" Target="../media/image11.png"/><Relationship Id="rId5" Type="http://schemas.openxmlformats.org/officeDocument/2006/relationships/image" Target="../media/image2.png"/><Relationship Id="rId15" Type="http://schemas.openxmlformats.org/officeDocument/2006/relationships/image" Target="../media/image6.png"/><Relationship Id="rId10" Type="http://schemas.openxmlformats.org/officeDocument/2006/relationships/image" Target="../media/image6.svg"/><Relationship Id="rId19"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4.png"/><Relationship Id="rId1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2.svg"/><Relationship Id="rId18" Type="http://schemas.openxmlformats.org/officeDocument/2006/relationships/image" Target="../media/image8.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4.png"/><Relationship Id="rId12" Type="http://schemas.openxmlformats.org/officeDocument/2006/relationships/image" Target="../media/image12.png"/><Relationship Id="rId17" Type="http://schemas.openxmlformats.org/officeDocument/2006/relationships/image" Target="../media/image16.svg"/><Relationship Id="rId2" Type="http://schemas.openxmlformats.org/officeDocument/2006/relationships/notesSlide" Target="../notesSlides/notesSlide8.xml"/><Relationship Id="rId16" Type="http://schemas.openxmlformats.org/officeDocument/2006/relationships/image" Target="../media/image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10.svg"/><Relationship Id="rId5" Type="http://schemas.openxmlformats.org/officeDocument/2006/relationships/image" Target="../media/image3.png"/><Relationship Id="rId15" Type="http://schemas.openxmlformats.org/officeDocument/2006/relationships/image" Target="../media/image14.svg"/><Relationship Id="rId19" Type="http://schemas.openxmlformats.org/officeDocument/2006/relationships/image" Target="../media/image18.sv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2605000" y="2872102"/>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779055">
            <a:off x="10243303" y="-3878889"/>
            <a:ext cx="5209999" cy="8163817"/>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7457531">
            <a:off x="1182196" y="4863043"/>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7457531">
            <a:off x="11071794" y="4993651"/>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849820">
            <a:off x="10900839" y="5007026"/>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1">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9906000" y="861955"/>
            <a:ext cx="4876800" cy="2402933"/>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2192592" y="1894157"/>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Google Shape;149;p23"/>
          <p:cNvSpPr txBox="1"/>
          <p:nvPr/>
        </p:nvSpPr>
        <p:spPr>
          <a:xfrm>
            <a:off x="1416071" y="4538475"/>
            <a:ext cx="9801892" cy="1120307"/>
          </a:xfrm>
          <a:prstGeom prst="rect">
            <a:avLst/>
          </a:prstGeom>
          <a:noFill/>
          <a:ln>
            <a:noFill/>
          </a:ln>
        </p:spPr>
        <p:txBody>
          <a:bodyPr spcFirstLastPara="1" wrap="square" lIns="0" tIns="0" rIns="0" bIns="0" anchor="t" anchorCtr="0">
            <a:spAutoFit/>
          </a:bodyPr>
          <a:lstStyle/>
          <a:p>
            <a:pPr algn="ctr" defTabSz="812821">
              <a:lnSpc>
                <a:spcPct val="130000"/>
              </a:lnSpc>
              <a:buClr>
                <a:srgbClr val="000000"/>
              </a:buClr>
            </a:pPr>
            <a:r>
              <a:rPr lang="en-US" sz="2800" b="1" kern="0" dirty="0" smtClean="0">
                <a:solidFill>
                  <a:srgbClr val="7030A0"/>
                </a:solidFill>
                <a:effectLst>
                  <a:outerShdw blurRad="38100" dist="38100" dir="2700000" algn="tl">
                    <a:srgbClr val="000000">
                      <a:alpha val="43137"/>
                    </a:srgbClr>
                  </a:outerShdw>
                </a:effectLst>
                <a:latin typeface="Palatino Linotype" panose="02040502050505030304" pitchFamily="18" charset="0"/>
                <a:ea typeface="Microsoft Himalaya" panose="01010100010101010101" pitchFamily="2" charset="0"/>
                <a:cs typeface="Microsoft Himalaya" panose="01010100010101010101" pitchFamily="2" charset="0"/>
                <a:sym typeface="Montserrat"/>
              </a:rPr>
              <a:t>TEACHER : BUI THUY TRANG </a:t>
            </a:r>
          </a:p>
          <a:p>
            <a:pPr algn="ctr" defTabSz="812821">
              <a:lnSpc>
                <a:spcPct val="130000"/>
              </a:lnSpc>
              <a:buClr>
                <a:srgbClr val="000000"/>
              </a:buClr>
            </a:pPr>
            <a:r>
              <a:rPr lang="en-US" sz="2800" b="1" kern="0" dirty="0" smtClean="0">
                <a:solidFill>
                  <a:srgbClr val="7030A0"/>
                </a:solidFill>
                <a:effectLst>
                  <a:outerShdw blurRad="38100" dist="38100" dir="2700000" algn="tl">
                    <a:srgbClr val="000000">
                      <a:alpha val="43137"/>
                    </a:srgbClr>
                  </a:outerShdw>
                </a:effectLst>
                <a:latin typeface="Palatino Linotype" panose="02040502050505030304" pitchFamily="18" charset="0"/>
                <a:ea typeface="Microsoft Himalaya" panose="01010100010101010101" pitchFamily="2" charset="0"/>
                <a:cs typeface="Microsoft Himalaya" panose="01010100010101010101" pitchFamily="2" charset="0"/>
                <a:sym typeface="Montserrat"/>
              </a:rPr>
              <a:t>TRAN TAT VAN HIGH SCHOOL</a:t>
            </a:r>
            <a:endParaRPr lang="en-US" sz="600" b="1" kern="0" dirty="0">
              <a:solidFill>
                <a:srgbClr val="7030A0"/>
              </a:solidFill>
              <a:effectLst>
                <a:outerShdw blurRad="38100" dist="38100" dir="2700000" algn="tl">
                  <a:srgbClr val="000000">
                    <a:alpha val="43137"/>
                  </a:srgbClr>
                </a:outerShdw>
              </a:effectLst>
              <a:latin typeface="Palatino Linotype" panose="02040502050505030304" pitchFamily="18" charset="0"/>
              <a:ea typeface="Microsoft Himalaya" panose="01010100010101010101" pitchFamily="2" charset="0"/>
              <a:cs typeface="Microsoft Himalaya" panose="01010100010101010101" pitchFamily="2" charset="0"/>
              <a:sym typeface="Arial"/>
            </a:endParaRPr>
          </a:p>
        </p:txBody>
      </p:sp>
      <p:sp>
        <p:nvSpPr>
          <p:cNvPr id="21" name="Google Shape;148;p23"/>
          <p:cNvSpPr txBox="1"/>
          <p:nvPr/>
        </p:nvSpPr>
        <p:spPr>
          <a:xfrm>
            <a:off x="177987" y="2260939"/>
            <a:ext cx="11720432" cy="1354217"/>
          </a:xfrm>
          <a:prstGeom prst="rect">
            <a:avLst/>
          </a:prstGeom>
          <a:noFill/>
          <a:ln>
            <a:noFill/>
          </a:ln>
        </p:spPr>
        <p:txBody>
          <a:bodyPr spcFirstLastPara="1" wrap="square" lIns="0" tIns="0" rIns="0" bIns="0" anchor="t" anchorCtr="0">
            <a:spAutoFit/>
          </a:bodyPr>
          <a:lstStyle/>
          <a:p>
            <a:pPr algn="ctr" defTabSz="812821">
              <a:buClr>
                <a:srgbClr val="000000"/>
              </a:buClr>
            </a:pPr>
            <a:r>
              <a:rPr lang="en-US" sz="4400" b="1" kern="0" dirty="0">
                <a:solidFill>
                  <a:srgbClr val="F24FAD"/>
                </a:solidFill>
                <a:effectLst>
                  <a:outerShdw blurRad="38100" dist="38100" dir="2700000" algn="tl">
                    <a:srgbClr val="000000">
                      <a:alpha val="43137"/>
                    </a:srgbClr>
                  </a:outerShdw>
                </a:effectLst>
                <a:latin typeface="Modern No. 20" panose="02070704070505020303" pitchFamily="18" charset="0"/>
                <a:ea typeface="Lilita One"/>
                <a:cs typeface="Lilita One"/>
                <a:sym typeface="Lilita One"/>
              </a:rPr>
              <a:t>UNIT 7</a:t>
            </a:r>
          </a:p>
          <a:p>
            <a:pPr algn="ctr" defTabSz="812821">
              <a:buClr>
                <a:srgbClr val="000000"/>
              </a:buClr>
            </a:pPr>
            <a:r>
              <a:rPr lang="en-US" sz="4400" b="1" kern="0" dirty="0">
                <a:solidFill>
                  <a:srgbClr val="F24FAD"/>
                </a:solidFill>
                <a:effectLst>
                  <a:outerShdw blurRad="38100" dist="38100" dir="2700000" algn="tl">
                    <a:srgbClr val="000000">
                      <a:alpha val="43137"/>
                    </a:srgbClr>
                  </a:outerShdw>
                </a:effectLst>
                <a:latin typeface="Modern No. 20" panose="02070704070505020303" pitchFamily="18" charset="0"/>
                <a:cs typeface="Arial"/>
                <a:sym typeface="Lilita One"/>
              </a:rPr>
              <a:t>EDUCATION OPTIONS FOR </a:t>
            </a:r>
            <a:r>
              <a:rPr lang="en-US" sz="4400" b="1" kern="0" dirty="0" smtClean="0">
                <a:solidFill>
                  <a:srgbClr val="F24FAD"/>
                </a:solidFill>
                <a:effectLst>
                  <a:outerShdw blurRad="38100" dist="38100" dir="2700000" algn="tl">
                    <a:srgbClr val="000000">
                      <a:alpha val="43137"/>
                    </a:srgbClr>
                  </a:outerShdw>
                </a:effectLst>
                <a:latin typeface="Modern No. 20" panose="02070704070505020303" pitchFamily="18" charset="0"/>
                <a:cs typeface="Arial"/>
                <a:sym typeface="Lilita One"/>
              </a:rPr>
              <a:t>SCHOOL LEAVER</a:t>
            </a:r>
            <a:endParaRPr sz="4400" b="1" kern="0" dirty="0">
              <a:solidFill>
                <a:srgbClr val="F24FAD"/>
              </a:solidFill>
              <a:effectLst>
                <a:outerShdw blurRad="38100" dist="38100" dir="2700000" algn="tl">
                  <a:srgbClr val="000000">
                    <a:alpha val="43137"/>
                  </a:srgbClr>
                </a:outerShdw>
              </a:effectLst>
              <a:latin typeface="Modern No. 20" panose="02070704070505020303" pitchFamily="18" charset="0"/>
              <a:cs typeface="Arial"/>
              <a:sym typeface="Arial"/>
            </a:endParaRPr>
          </a:p>
        </p:txBody>
      </p:sp>
      <p:cxnSp>
        <p:nvCxnSpPr>
          <p:cNvPr id="14" name="Straight Connector 13"/>
          <p:cNvCxnSpPr/>
          <p:nvPr/>
        </p:nvCxnSpPr>
        <p:spPr>
          <a:xfrm flipV="1">
            <a:off x="524498" y="1715766"/>
            <a:ext cx="11161944" cy="15121"/>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28" name="Picture 4" descr="PCGD-XMC"/>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9696" y="53723"/>
            <a:ext cx="1305042" cy="133353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6" descr="THPT Trần Tất Vă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THPT Trần Tất Vă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99183" y="191657"/>
            <a:ext cx="975695" cy="1360839"/>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149;p23"/>
          <p:cNvSpPr txBox="1"/>
          <p:nvPr/>
        </p:nvSpPr>
        <p:spPr>
          <a:xfrm>
            <a:off x="1774432" y="3529003"/>
            <a:ext cx="9366990" cy="1080296"/>
          </a:xfrm>
          <a:prstGeom prst="rect">
            <a:avLst/>
          </a:prstGeom>
          <a:noFill/>
          <a:ln>
            <a:noFill/>
          </a:ln>
        </p:spPr>
        <p:txBody>
          <a:bodyPr spcFirstLastPara="1" wrap="square" lIns="0" tIns="0" rIns="0" bIns="0" anchor="t" anchorCtr="0">
            <a:spAutoFit/>
          </a:bodyPr>
          <a:lstStyle/>
          <a:p>
            <a:pPr algn="ctr" defTabSz="812821">
              <a:lnSpc>
                <a:spcPct val="130000"/>
              </a:lnSpc>
              <a:buClr>
                <a:srgbClr val="000000"/>
              </a:buClr>
            </a:pPr>
            <a:r>
              <a:rPr lang="en-US" sz="5400" b="1" kern="0" dirty="0" smtClean="0">
                <a:solidFill>
                  <a:srgbClr val="0070C0"/>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sym typeface="Montserrat"/>
              </a:rPr>
              <a:t>LESSON 8: LOOKING BACK AND PROJECT</a:t>
            </a:r>
            <a:endParaRPr lang="en-US" sz="5400" b="1" kern="0" dirty="0">
              <a:solidFill>
                <a:srgbClr val="0070C0"/>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sym typeface="Arial"/>
            </a:endParaRPr>
          </a:p>
        </p:txBody>
      </p:sp>
    </p:spTree>
    <p:extLst>
      <p:ext uri="{BB962C8B-B14F-4D97-AF65-F5344CB8AC3E}">
        <p14:creationId xmlns:p14="http://schemas.microsoft.com/office/powerpoint/2010/main" val="102610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3602192" y="3311003"/>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779055">
            <a:off x="9443293" y="-4962052"/>
            <a:ext cx="5209999" cy="8163817"/>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7457531">
            <a:off x="1182196" y="4863043"/>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7457531">
            <a:off x="8969167" y="424582"/>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849820">
            <a:off x="11307272" y="5209855"/>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3849820" flipH="1" flipV="1">
            <a:off x="1097636" y="-344831"/>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flipH="1" flipV="1">
            <a:off x="10717764" y="-69378"/>
            <a:ext cx="1576873" cy="1927147"/>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a:off x="9825627" y="1354584"/>
            <a:ext cx="4876800" cy="2402933"/>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2200886" y="1504404"/>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4381112" y="-130222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19" name="Google Shape;189;p26"/>
          <p:cNvPicPr preferRelativeResize="0"/>
          <p:nvPr/>
        </p:nvPicPr>
        <p:blipFill rotWithShape="1">
          <a:blip r:embed="rId21">
            <a:alphaModFix/>
          </a:blip>
          <a:srcRect/>
          <a:stretch/>
        </p:blipFill>
        <p:spPr>
          <a:xfrm>
            <a:off x="-191343" y="5507587"/>
            <a:ext cx="4557285" cy="1334041"/>
          </a:xfrm>
          <a:prstGeom prst="rect">
            <a:avLst/>
          </a:prstGeom>
          <a:noFill/>
          <a:ln>
            <a:noFill/>
          </a:ln>
        </p:spPr>
      </p:pic>
      <p:pic>
        <p:nvPicPr>
          <p:cNvPr id="20" name="Google Shape;190;p26"/>
          <p:cNvPicPr preferRelativeResize="0"/>
          <p:nvPr/>
        </p:nvPicPr>
        <p:blipFill rotWithShape="1">
          <a:blip r:embed="rId21">
            <a:alphaModFix/>
          </a:blip>
          <a:srcRect/>
          <a:stretch/>
        </p:blipFill>
        <p:spPr>
          <a:xfrm>
            <a:off x="8815122" y="1315889"/>
            <a:ext cx="4557284" cy="1334041"/>
          </a:xfrm>
          <a:prstGeom prst="rect">
            <a:avLst/>
          </a:prstGeom>
          <a:noFill/>
          <a:ln>
            <a:noFill/>
          </a:ln>
        </p:spPr>
      </p:pic>
      <p:sp>
        <p:nvSpPr>
          <p:cNvPr id="21" name="Rounded Rectangle 20"/>
          <p:cNvSpPr/>
          <p:nvPr/>
        </p:nvSpPr>
        <p:spPr>
          <a:xfrm>
            <a:off x="993111" y="82261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048DA4"/>
              </a:solidFill>
              <a:effectLst/>
              <a:uLnTx/>
              <a:uFillTx/>
              <a:latin typeface="Arial"/>
              <a:ea typeface="+mn-ea"/>
              <a:cs typeface="+mn-cs"/>
            </a:endParaRPr>
          </a:p>
        </p:txBody>
      </p:sp>
      <p:sp>
        <p:nvSpPr>
          <p:cNvPr id="22" name="TextBox 21"/>
          <p:cNvSpPr txBox="1"/>
          <p:nvPr/>
        </p:nvSpPr>
        <p:spPr>
          <a:xfrm>
            <a:off x="1019504" y="775958"/>
            <a:ext cx="44982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Myriad Pro" pitchFamily="34" charset="0"/>
                <a:ea typeface="+mn-ea"/>
                <a:cs typeface="+mn-cs"/>
              </a:rPr>
              <a:t>2</a:t>
            </a:r>
          </a:p>
        </p:txBody>
      </p:sp>
      <p:sp>
        <p:nvSpPr>
          <p:cNvPr id="23" name="TextBox 22">
            <a:extLst>
              <a:ext uri="{FF2B5EF4-FFF2-40B4-BE49-F238E27FC236}">
                <a16:creationId xmlns:a16="http://schemas.microsoft.com/office/drawing/2014/main" id="{8514929A-D5FC-4F66-8951-74EDFD16573E}"/>
              </a:ext>
            </a:extLst>
          </p:cNvPr>
          <p:cNvSpPr txBox="1"/>
          <p:nvPr/>
        </p:nvSpPr>
        <p:spPr>
          <a:xfrm>
            <a:off x="1483566" y="729143"/>
            <a:ext cx="10213068"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Complete the text. Use the correct form of the words and phrase in the box.</a:t>
            </a:r>
            <a:r>
              <a:rPr kumimoji="0" lang="en-US" sz="26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 </a:t>
            </a:r>
            <a:endParaRPr kumimoji="0" lang="en-US" sz="2600" b="1" i="0" u="none" strike="noStrike" kern="1200" cap="none" spc="0" normalizeH="0" baseline="0" noProof="0" dirty="0">
              <a:ln>
                <a:noFill/>
              </a:ln>
              <a:solidFill>
                <a:srgbClr val="000000"/>
              </a:solidFill>
              <a:effectLst/>
              <a:uLnTx/>
              <a:uFillTx/>
              <a:latin typeface="Arial"/>
              <a:ea typeface="+mn-ea"/>
              <a:cs typeface="+mn-cs"/>
            </a:endParaRPr>
          </a:p>
        </p:txBody>
      </p:sp>
      <p:sp>
        <p:nvSpPr>
          <p:cNvPr id="24" name="Rectangle 23"/>
          <p:cNvSpPr/>
          <p:nvPr/>
        </p:nvSpPr>
        <p:spPr>
          <a:xfrm>
            <a:off x="0" y="1"/>
            <a:ext cx="12192000" cy="805604"/>
          </a:xfrm>
          <a:prstGeom prst="rect">
            <a:avLst/>
          </a:prstGeom>
          <a:solidFill>
            <a:srgbClr val="F8A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a:extLst>
              <a:ext uri="{FF2B5EF4-FFF2-40B4-BE49-F238E27FC236}">
                <a16:creationId xmlns:a16="http://schemas.microsoft.com/office/drawing/2014/main" id="{8514929A-D5FC-4F66-8951-74EDFD16573E}"/>
              </a:ext>
            </a:extLst>
          </p:cNvPr>
          <p:cNvSpPr txBox="1"/>
          <p:nvPr/>
        </p:nvSpPr>
        <p:spPr>
          <a:xfrm>
            <a:off x="578905" y="1430"/>
            <a:ext cx="4572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b="1" dirty="0" smtClean="0">
                <a:solidFill>
                  <a:srgbClr val="FFFFFF"/>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TM Facebook K&amp;T" panose="02040603050506020204" pitchFamily="18" charset="0"/>
              <a:ea typeface="+mn-ea"/>
              <a:cs typeface="Arial" panose="020B0604020202020204" pitchFamily="34" charset="0"/>
            </a:endParaRPr>
          </a:p>
        </p:txBody>
      </p:sp>
      <p:sp>
        <p:nvSpPr>
          <p:cNvPr id="26" name="TextBox 25">
            <a:extLst>
              <a:ext uri="{FF2B5EF4-FFF2-40B4-BE49-F238E27FC236}">
                <a16:creationId xmlns:a16="http://schemas.microsoft.com/office/drawing/2014/main" id="{0D284ED0-B795-2D41-AD3B-D674FE7185EA}"/>
              </a:ext>
            </a:extLst>
          </p:cNvPr>
          <p:cNvSpPr txBox="1"/>
          <p:nvPr/>
        </p:nvSpPr>
        <p:spPr>
          <a:xfrm>
            <a:off x="264028" y="2476868"/>
            <a:ext cx="11630837"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Arial"/>
                <a:ea typeface="+mn-ea"/>
                <a:cs typeface="+mn-cs"/>
              </a:rPr>
              <a:t>Nowadays, there are educational opportunities available to all </a:t>
            </a:r>
            <a:r>
              <a:rPr kumimoji="0" lang="en-US" sz="3100" b="1" i="0" u="none" strike="noStrike" kern="1200" cap="none" spc="0" normalizeH="0" baseline="0" noProof="0" dirty="0">
                <a:ln>
                  <a:noFill/>
                </a:ln>
                <a:solidFill>
                  <a:srgbClr val="000000"/>
                </a:solidFill>
                <a:effectLst/>
                <a:uLnTx/>
                <a:uFillTx/>
                <a:latin typeface="Arial"/>
                <a:ea typeface="+mn-ea"/>
                <a:cs typeface="+mn-cs"/>
              </a:rPr>
              <a:t>(1) </a:t>
            </a:r>
            <a:r>
              <a:rPr kumimoji="0" lang="en-US" sz="3100" b="0" i="0" u="none" strike="noStrike" kern="1200" cap="none" spc="0" normalizeH="0" baseline="0" noProof="0" dirty="0" smtClean="0">
                <a:ln>
                  <a:noFill/>
                </a:ln>
                <a:solidFill>
                  <a:srgbClr val="000000"/>
                </a:solidFill>
                <a:effectLst/>
                <a:uLnTx/>
                <a:uFillTx/>
                <a:latin typeface="Arial"/>
                <a:ea typeface="+mn-ea"/>
                <a:cs typeface="+mn-cs"/>
              </a:rPr>
              <a:t>_____________. </a:t>
            </a:r>
            <a:r>
              <a:rPr kumimoji="0" lang="en-US" sz="3100" b="0" i="0" u="none" strike="noStrike" kern="1200" cap="none" spc="0" normalizeH="0" baseline="0" noProof="0" dirty="0">
                <a:ln>
                  <a:noFill/>
                </a:ln>
                <a:solidFill>
                  <a:srgbClr val="000000"/>
                </a:solidFill>
                <a:effectLst/>
                <a:uLnTx/>
                <a:uFillTx/>
                <a:latin typeface="Arial"/>
                <a:ea typeface="+mn-ea"/>
                <a:cs typeface="+mn-cs"/>
              </a:rPr>
              <a:t>If they want to </a:t>
            </a:r>
            <a:r>
              <a:rPr kumimoji="0" lang="en-US" sz="3100" b="0" i="0" u="none" strike="noStrike" kern="1200" cap="none" spc="0" normalizeH="0" baseline="0" noProof="0" dirty="0" smtClean="0">
                <a:ln>
                  <a:noFill/>
                </a:ln>
                <a:solidFill>
                  <a:srgbClr val="000000"/>
                </a:solidFill>
                <a:effectLst/>
                <a:uLnTx/>
                <a:uFillTx/>
                <a:latin typeface="Arial"/>
                <a:ea typeface="+mn-ea"/>
                <a:cs typeface="+mn-cs"/>
              </a:rPr>
              <a:t>earn an </a:t>
            </a:r>
            <a:r>
              <a:rPr kumimoji="0" lang="en-US" sz="3100" b="0" i="0" u="none" strike="noStrike" kern="1200" cap="none" spc="0" normalizeH="0" baseline="0" noProof="0" dirty="0">
                <a:ln>
                  <a:noFill/>
                </a:ln>
                <a:solidFill>
                  <a:srgbClr val="000000"/>
                </a:solidFill>
                <a:effectLst/>
                <a:uLnTx/>
                <a:uFillTx/>
                <a:latin typeface="Arial"/>
                <a:ea typeface="+mn-ea"/>
                <a:cs typeface="+mn-cs"/>
              </a:rPr>
              <a:t>academic degree, they can continue their studies at </a:t>
            </a:r>
            <a:r>
              <a:rPr kumimoji="0" lang="en-US" sz="3100" b="1" i="0" u="none" strike="noStrike" kern="1200" cap="none" spc="0" normalizeH="0" baseline="0" noProof="0" dirty="0">
                <a:ln>
                  <a:noFill/>
                </a:ln>
                <a:solidFill>
                  <a:srgbClr val="000000"/>
                </a:solidFill>
                <a:effectLst/>
                <a:uLnTx/>
                <a:uFillTx/>
                <a:latin typeface="Arial"/>
                <a:ea typeface="+mn-ea"/>
                <a:cs typeface="+mn-cs"/>
              </a:rPr>
              <a:t>(2)</a:t>
            </a:r>
            <a:r>
              <a:rPr kumimoji="0" lang="en-US" sz="3100" b="0" i="0" u="none" strike="noStrike" kern="1200" cap="none" spc="0" normalizeH="0" baseline="0" noProof="0" dirty="0">
                <a:ln>
                  <a:noFill/>
                </a:ln>
                <a:solidFill>
                  <a:srgbClr val="000000"/>
                </a:solidFill>
                <a:effectLst/>
                <a:uLnTx/>
                <a:uFillTx/>
                <a:latin typeface="Arial"/>
                <a:ea typeface="+mn-ea"/>
                <a:cs typeface="+mn-cs"/>
              </a:rPr>
              <a:t> </a:t>
            </a:r>
            <a:r>
              <a:rPr kumimoji="0" lang="en-US" sz="3100" b="0" i="0" u="none" strike="noStrike" kern="1200" cap="none" spc="0" normalizeH="0" baseline="0" noProof="0" dirty="0" smtClean="0">
                <a:ln>
                  <a:noFill/>
                </a:ln>
                <a:solidFill>
                  <a:srgbClr val="000000"/>
                </a:solidFill>
                <a:effectLst/>
                <a:uLnTx/>
                <a:uFillTx/>
                <a:latin typeface="Arial"/>
                <a:ea typeface="+mn-ea"/>
                <a:cs typeface="+mn-cs"/>
              </a:rPr>
              <a:t>______________ </a:t>
            </a:r>
            <a:r>
              <a:rPr kumimoji="0" lang="en-US" sz="3100" b="0" i="0" u="none" strike="noStrike" kern="1200" cap="none" spc="0" normalizeH="0" baseline="0" noProof="0" dirty="0">
                <a:ln>
                  <a:noFill/>
                </a:ln>
                <a:solidFill>
                  <a:srgbClr val="000000"/>
                </a:solidFill>
                <a:effectLst/>
                <a:uLnTx/>
                <a:uFillTx/>
                <a:latin typeface="Arial"/>
                <a:ea typeface="+mn-ea"/>
                <a:cs typeface="+mn-cs"/>
              </a:rPr>
              <a:t>institutions. But if they </a:t>
            </a:r>
            <a:r>
              <a:rPr kumimoji="0" lang="en-US" sz="3100" b="0" i="0" u="none" strike="noStrike" kern="1200" cap="none" spc="0" normalizeH="0" baseline="0" noProof="0" dirty="0" smtClean="0">
                <a:ln>
                  <a:noFill/>
                </a:ln>
                <a:solidFill>
                  <a:srgbClr val="000000"/>
                </a:solidFill>
                <a:effectLst/>
                <a:uLnTx/>
                <a:uFillTx/>
                <a:latin typeface="Arial"/>
                <a:ea typeface="+mn-ea"/>
                <a:cs typeface="+mn-cs"/>
              </a:rPr>
              <a:t>want to </a:t>
            </a:r>
            <a:r>
              <a:rPr kumimoji="0" lang="en-US" sz="3100" b="0" i="0" u="none" strike="noStrike" kern="1200" cap="none" spc="0" normalizeH="0" baseline="0" noProof="0" dirty="0">
                <a:ln>
                  <a:noFill/>
                </a:ln>
                <a:solidFill>
                  <a:srgbClr val="000000"/>
                </a:solidFill>
                <a:effectLst/>
                <a:uLnTx/>
                <a:uFillTx/>
                <a:latin typeface="Arial"/>
                <a:ea typeface="+mn-ea"/>
                <a:cs typeface="+mn-cs"/>
              </a:rPr>
              <a:t>gain practical and job-specific skills, then vocational education is the perfect choice for </a:t>
            </a:r>
            <a:r>
              <a:rPr kumimoji="0" lang="en-US" sz="3100" b="0" i="0" u="none" strike="noStrike" kern="1200" cap="none" spc="0" normalizeH="0" baseline="0" noProof="0" dirty="0" smtClean="0">
                <a:ln>
                  <a:noFill/>
                </a:ln>
                <a:solidFill>
                  <a:srgbClr val="000000"/>
                </a:solidFill>
                <a:effectLst/>
                <a:uLnTx/>
                <a:uFillTx/>
                <a:latin typeface="Arial"/>
                <a:ea typeface="+mn-ea"/>
                <a:cs typeface="+mn-cs"/>
              </a:rPr>
              <a:t>them. At </a:t>
            </a:r>
            <a:r>
              <a:rPr kumimoji="0" lang="en-US" sz="3100" b="0" i="0" u="none" strike="noStrike" kern="1200" cap="none" spc="0" normalizeH="0" baseline="0" noProof="0" dirty="0">
                <a:ln>
                  <a:noFill/>
                </a:ln>
                <a:solidFill>
                  <a:srgbClr val="000000"/>
                </a:solidFill>
                <a:effectLst/>
                <a:uLnTx/>
                <a:uFillTx/>
                <a:latin typeface="Arial"/>
                <a:ea typeface="+mn-ea"/>
                <a:cs typeface="+mn-cs"/>
              </a:rPr>
              <a:t>vocational schools, they can also do </a:t>
            </a:r>
            <a:r>
              <a:rPr kumimoji="0" lang="en-US" sz="3100" b="1" i="0" u="none" strike="noStrike" kern="1200" cap="none" spc="0" normalizeH="0" baseline="0" noProof="0" dirty="0">
                <a:ln>
                  <a:noFill/>
                </a:ln>
                <a:solidFill>
                  <a:srgbClr val="000000"/>
                </a:solidFill>
                <a:effectLst/>
                <a:uLnTx/>
                <a:uFillTx/>
                <a:latin typeface="Arial"/>
                <a:ea typeface="+mn-ea"/>
                <a:cs typeface="+mn-cs"/>
              </a:rPr>
              <a:t>(3)</a:t>
            </a:r>
            <a:r>
              <a:rPr kumimoji="0" lang="en-US" sz="3100" b="0" i="0" u="none" strike="noStrike" kern="1200" cap="none" spc="0" normalizeH="0" baseline="0" noProof="0" dirty="0">
                <a:ln>
                  <a:noFill/>
                </a:ln>
                <a:solidFill>
                  <a:srgbClr val="000000"/>
                </a:solidFill>
                <a:effectLst/>
                <a:uLnTx/>
                <a:uFillTx/>
                <a:latin typeface="Arial"/>
                <a:ea typeface="+mn-ea"/>
                <a:cs typeface="+mn-cs"/>
              </a:rPr>
              <a:t> </a:t>
            </a:r>
            <a:r>
              <a:rPr kumimoji="0" lang="en-US" sz="3100" b="0" i="0" u="none" strike="noStrike" kern="1200" cap="none" spc="0" normalizeH="0" baseline="0" noProof="0" dirty="0" smtClean="0">
                <a:ln>
                  <a:noFill/>
                </a:ln>
                <a:solidFill>
                  <a:srgbClr val="000000"/>
                </a:solidFill>
                <a:effectLst/>
                <a:uLnTx/>
                <a:uFillTx/>
                <a:latin typeface="Arial"/>
                <a:ea typeface="+mn-ea"/>
                <a:cs typeface="+mn-cs"/>
              </a:rPr>
              <a:t>______________ </a:t>
            </a:r>
            <a:r>
              <a:rPr kumimoji="0" lang="en-US" sz="3100" b="0" i="0" u="none" strike="noStrike" kern="1200" cap="none" spc="0" normalizeH="0" baseline="0" noProof="0" dirty="0">
                <a:ln>
                  <a:noFill/>
                </a:ln>
                <a:solidFill>
                  <a:srgbClr val="000000"/>
                </a:solidFill>
                <a:effectLst/>
                <a:uLnTx/>
                <a:uFillTx/>
                <a:latin typeface="Arial"/>
                <a:ea typeface="+mn-ea"/>
                <a:cs typeface="+mn-cs"/>
              </a:rPr>
              <a:t>and learn from skilled people on the </a:t>
            </a:r>
            <a:r>
              <a:rPr kumimoji="0" lang="en-US" sz="3100" b="0" i="0" u="none" strike="noStrike" kern="1200" cap="none" spc="0" normalizeH="0" baseline="0" noProof="0" dirty="0" smtClean="0">
                <a:ln>
                  <a:noFill/>
                </a:ln>
                <a:solidFill>
                  <a:srgbClr val="000000"/>
                </a:solidFill>
                <a:effectLst/>
                <a:uLnTx/>
                <a:uFillTx/>
                <a:latin typeface="Arial"/>
                <a:ea typeface="+mn-ea"/>
                <a:cs typeface="+mn-cs"/>
              </a:rPr>
              <a:t>job. Having </a:t>
            </a:r>
            <a:r>
              <a:rPr kumimoji="0" lang="en-US" sz="3100" b="0" i="0" u="none" strike="noStrike" kern="1200" cap="none" spc="0" normalizeH="0" baseline="0" noProof="0" dirty="0">
                <a:ln>
                  <a:noFill/>
                </a:ln>
                <a:solidFill>
                  <a:srgbClr val="000000"/>
                </a:solidFill>
                <a:effectLst/>
                <a:uLnTx/>
                <a:uFillTx/>
                <a:latin typeface="Arial"/>
                <a:ea typeface="+mn-ea"/>
                <a:cs typeface="+mn-cs"/>
              </a:rPr>
              <a:t>qualifications from good educational </a:t>
            </a:r>
            <a:r>
              <a:rPr kumimoji="0" lang="en-US" sz="3100" b="1" i="0" u="none" strike="noStrike" kern="1200" cap="none" spc="0" normalizeH="0" baseline="0" noProof="0" dirty="0">
                <a:ln>
                  <a:noFill/>
                </a:ln>
                <a:solidFill>
                  <a:srgbClr val="000000"/>
                </a:solidFill>
                <a:effectLst/>
                <a:uLnTx/>
                <a:uFillTx/>
                <a:latin typeface="Arial"/>
                <a:ea typeface="+mn-ea"/>
                <a:cs typeface="+mn-cs"/>
              </a:rPr>
              <a:t>(4)</a:t>
            </a:r>
            <a:r>
              <a:rPr kumimoji="0" lang="en-US" sz="3100" b="0" i="0" u="none" strike="noStrike" kern="1200" cap="none" spc="0" normalizeH="0" baseline="0" noProof="0" dirty="0">
                <a:ln>
                  <a:noFill/>
                </a:ln>
                <a:solidFill>
                  <a:srgbClr val="000000"/>
                </a:solidFill>
                <a:effectLst/>
                <a:uLnTx/>
                <a:uFillTx/>
                <a:latin typeface="Arial"/>
                <a:ea typeface="+mn-ea"/>
                <a:cs typeface="+mn-cs"/>
              </a:rPr>
              <a:t> </a:t>
            </a:r>
            <a:r>
              <a:rPr kumimoji="0" lang="en-US" sz="3100" b="0" i="0" u="none" strike="noStrike" kern="1200" cap="none" spc="0" normalizeH="0" baseline="0" noProof="0" dirty="0" smtClean="0">
                <a:ln>
                  <a:noFill/>
                </a:ln>
                <a:solidFill>
                  <a:srgbClr val="000000"/>
                </a:solidFill>
                <a:effectLst/>
                <a:uLnTx/>
                <a:uFillTx/>
                <a:latin typeface="Arial"/>
                <a:ea typeface="+mn-ea"/>
                <a:cs typeface="+mn-cs"/>
              </a:rPr>
              <a:t>__________ </a:t>
            </a:r>
            <a:r>
              <a:rPr kumimoji="0" lang="en-US" sz="3100" b="0" i="0" u="none" strike="noStrike" kern="1200" cap="none" spc="0" normalizeH="0" baseline="0" noProof="0" dirty="0">
                <a:ln>
                  <a:noFill/>
                </a:ln>
                <a:solidFill>
                  <a:srgbClr val="000000"/>
                </a:solidFill>
                <a:effectLst/>
                <a:uLnTx/>
                <a:uFillTx/>
                <a:latin typeface="Arial"/>
                <a:ea typeface="+mn-ea"/>
                <a:cs typeface="+mn-cs"/>
              </a:rPr>
              <a:t>helps young people find </a:t>
            </a:r>
            <a:r>
              <a:rPr kumimoji="0" lang="en-US" sz="3100" b="0" i="0" u="none" strike="noStrike" kern="1200" cap="none" spc="0" normalizeH="0" baseline="0" noProof="0" dirty="0" smtClean="0">
                <a:ln>
                  <a:noFill/>
                </a:ln>
                <a:solidFill>
                  <a:srgbClr val="000000"/>
                </a:solidFill>
                <a:effectLst/>
                <a:uLnTx/>
                <a:uFillTx/>
                <a:latin typeface="Arial"/>
                <a:ea typeface="+mn-ea"/>
                <a:cs typeface="+mn-cs"/>
              </a:rPr>
              <a:t>jobs immediately </a:t>
            </a:r>
            <a:r>
              <a:rPr kumimoji="0" lang="en-US" sz="3100" b="0" i="0" u="none" strike="noStrike" kern="1200" cap="none" spc="0" normalizeH="0" baseline="0" noProof="0" dirty="0">
                <a:ln>
                  <a:noFill/>
                </a:ln>
                <a:solidFill>
                  <a:srgbClr val="000000"/>
                </a:solidFill>
                <a:effectLst/>
                <a:uLnTx/>
                <a:uFillTx/>
                <a:latin typeface="Arial"/>
                <a:ea typeface="+mn-ea"/>
                <a:cs typeface="+mn-cs"/>
              </a:rPr>
              <a:t>after </a:t>
            </a:r>
            <a:r>
              <a:rPr kumimoji="0" lang="en-US" sz="3100" b="1" i="0" u="none" strike="noStrike" kern="1200" cap="none" spc="0" normalizeH="0" baseline="0" noProof="0" dirty="0">
                <a:ln>
                  <a:noFill/>
                </a:ln>
                <a:solidFill>
                  <a:srgbClr val="000000"/>
                </a:solidFill>
                <a:effectLst/>
                <a:uLnTx/>
                <a:uFillTx/>
                <a:latin typeface="Arial"/>
                <a:ea typeface="+mn-ea"/>
                <a:cs typeface="+mn-cs"/>
              </a:rPr>
              <a:t>(5)</a:t>
            </a:r>
            <a:r>
              <a:rPr kumimoji="0" lang="en-US" sz="3100" b="0" i="0" u="none" strike="noStrike" kern="1200" cap="none" spc="0" normalizeH="0" baseline="0" noProof="0" dirty="0">
                <a:ln>
                  <a:noFill/>
                </a:ln>
                <a:solidFill>
                  <a:srgbClr val="000000"/>
                </a:solidFill>
                <a:effectLst/>
                <a:uLnTx/>
                <a:uFillTx/>
                <a:latin typeface="Arial"/>
                <a:ea typeface="+mn-ea"/>
                <a:cs typeface="+mn-cs"/>
              </a:rPr>
              <a:t> </a:t>
            </a:r>
            <a:r>
              <a:rPr kumimoji="0" lang="en-US" sz="3100" b="0" i="0" u="none" strike="noStrike" kern="1200" cap="none" spc="0" normalizeH="0" baseline="0" noProof="0" dirty="0" smtClean="0">
                <a:ln>
                  <a:noFill/>
                </a:ln>
                <a:solidFill>
                  <a:srgbClr val="000000"/>
                </a:solidFill>
                <a:effectLst/>
                <a:uLnTx/>
                <a:uFillTx/>
                <a:latin typeface="Arial"/>
                <a:ea typeface="+mn-ea"/>
                <a:cs typeface="+mn-cs"/>
              </a:rPr>
              <a:t>_________. </a:t>
            </a:r>
            <a:endParaRPr kumimoji="0" lang="en-US" sz="31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Rounded Rectangle 26">
            <a:extLst>
              <a:ext uri="{FF2B5EF4-FFF2-40B4-BE49-F238E27FC236}">
                <a16:creationId xmlns:a16="http://schemas.microsoft.com/office/drawing/2014/main" id="{7F0D9291-66FD-DB45-8CA6-17B90E14EB2C}"/>
              </a:ext>
            </a:extLst>
          </p:cNvPr>
          <p:cNvSpPr/>
          <p:nvPr/>
        </p:nvSpPr>
        <p:spPr>
          <a:xfrm>
            <a:off x="1450138" y="1541866"/>
            <a:ext cx="9762725" cy="1077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a:ea typeface="+mn-ea"/>
                <a:cs typeface="+mn-cs"/>
              </a:rPr>
              <a:t>school-leaver             apprenticeship               higher education           graduation          institution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6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220C038-3687-3046-98C9-82D93963D4FE}"/>
              </a:ext>
            </a:extLst>
          </p:cNvPr>
          <p:cNvSpPr txBox="1"/>
          <p:nvPr/>
        </p:nvSpPr>
        <p:spPr>
          <a:xfrm>
            <a:off x="323291" y="2972153"/>
            <a:ext cx="31662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school-leavers</a:t>
            </a:r>
            <a:r>
              <a:rPr kumimoji="0" lang="x-none" sz="3200" b="1" i="0" u="none" strike="noStrike" kern="1200" cap="none" spc="0" normalizeH="0" baseline="0" noProof="0" dirty="0">
                <a:ln>
                  <a:noFill/>
                </a:ln>
                <a:solidFill>
                  <a:srgbClr val="FF0000"/>
                </a:solidFill>
                <a:effectLst/>
                <a:uLnTx/>
                <a:uFillTx/>
                <a:latin typeface="Arial"/>
                <a:cs typeface="+mn-cs"/>
              </a:rPr>
              <a:t> </a:t>
            </a:r>
          </a:p>
        </p:txBody>
      </p:sp>
      <p:sp>
        <p:nvSpPr>
          <p:cNvPr id="29" name="TextBox 28">
            <a:extLst>
              <a:ext uri="{FF2B5EF4-FFF2-40B4-BE49-F238E27FC236}">
                <a16:creationId xmlns:a16="http://schemas.microsoft.com/office/drawing/2014/main" id="{E88F01BE-4F15-6E45-8CBA-74BAA52CA8E7}"/>
              </a:ext>
            </a:extLst>
          </p:cNvPr>
          <p:cNvSpPr txBox="1"/>
          <p:nvPr/>
        </p:nvSpPr>
        <p:spPr>
          <a:xfrm>
            <a:off x="6405601" y="3440543"/>
            <a:ext cx="359746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higher education</a:t>
            </a:r>
            <a:r>
              <a:rPr kumimoji="0" lang="x-none" sz="3200" b="1" i="0" u="none" strike="noStrike" kern="1200" cap="none" spc="0" normalizeH="0" baseline="0" noProof="0" dirty="0">
                <a:ln>
                  <a:noFill/>
                </a:ln>
                <a:solidFill>
                  <a:srgbClr val="FF0000"/>
                </a:solidFill>
                <a:effectLst/>
                <a:uLnTx/>
                <a:uFillTx/>
                <a:latin typeface="Arial"/>
                <a:cs typeface="+mn-cs"/>
              </a:rPr>
              <a:t> </a:t>
            </a:r>
          </a:p>
        </p:txBody>
      </p:sp>
      <p:sp>
        <p:nvSpPr>
          <p:cNvPr id="30" name="TextBox 29">
            <a:extLst>
              <a:ext uri="{FF2B5EF4-FFF2-40B4-BE49-F238E27FC236}">
                <a16:creationId xmlns:a16="http://schemas.microsoft.com/office/drawing/2014/main" id="{DC8E2BFC-FCD2-8848-ACDF-87E4D6F68456}"/>
              </a:ext>
            </a:extLst>
          </p:cNvPr>
          <p:cNvSpPr txBox="1"/>
          <p:nvPr/>
        </p:nvSpPr>
        <p:spPr>
          <a:xfrm>
            <a:off x="5806681" y="4839092"/>
            <a:ext cx="34387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apprenticeships</a:t>
            </a:r>
            <a:r>
              <a:rPr kumimoji="0" lang="x-none" sz="3200" b="1" i="0" u="none" strike="noStrike" kern="1200" cap="none" spc="0" normalizeH="0" baseline="0" noProof="0" dirty="0">
                <a:ln>
                  <a:noFill/>
                </a:ln>
                <a:solidFill>
                  <a:srgbClr val="FF0000"/>
                </a:solidFill>
                <a:effectLst/>
                <a:uLnTx/>
                <a:uFillTx/>
                <a:latin typeface="Arial"/>
                <a:cs typeface="+mn-cs"/>
              </a:rPr>
              <a:t> </a:t>
            </a:r>
          </a:p>
        </p:txBody>
      </p:sp>
      <p:sp>
        <p:nvSpPr>
          <p:cNvPr id="31" name="TextBox 30">
            <a:extLst>
              <a:ext uri="{FF2B5EF4-FFF2-40B4-BE49-F238E27FC236}">
                <a16:creationId xmlns:a16="http://schemas.microsoft.com/office/drawing/2014/main" id="{75D20E49-B6BE-1C4D-B71E-3A5EEF882663}"/>
              </a:ext>
            </a:extLst>
          </p:cNvPr>
          <p:cNvSpPr txBox="1"/>
          <p:nvPr/>
        </p:nvSpPr>
        <p:spPr>
          <a:xfrm>
            <a:off x="3404261" y="5770643"/>
            <a:ext cx="25042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institutions </a:t>
            </a:r>
            <a:endParaRPr kumimoji="0" lang="x-none" sz="3200" b="1" i="0" u="none" strike="noStrike" kern="1200" cap="none" spc="0" normalizeH="0" baseline="0" noProof="0" dirty="0">
              <a:ln>
                <a:noFill/>
              </a:ln>
              <a:solidFill>
                <a:srgbClr val="FF0000"/>
              </a:solidFill>
              <a:effectLst/>
              <a:uLnTx/>
              <a:uFillTx/>
              <a:latin typeface="Arial"/>
              <a:cs typeface="+mn-cs"/>
            </a:endParaRPr>
          </a:p>
        </p:txBody>
      </p:sp>
      <p:sp>
        <p:nvSpPr>
          <p:cNvPr id="32" name="TextBox 31">
            <a:extLst>
              <a:ext uri="{FF2B5EF4-FFF2-40B4-BE49-F238E27FC236}">
                <a16:creationId xmlns:a16="http://schemas.microsoft.com/office/drawing/2014/main" id="{6364179C-2E06-E24E-B4E0-A8F782E4D6D4}"/>
              </a:ext>
            </a:extLst>
          </p:cNvPr>
          <p:cNvSpPr txBox="1"/>
          <p:nvPr/>
        </p:nvSpPr>
        <p:spPr>
          <a:xfrm>
            <a:off x="4048397" y="6270257"/>
            <a:ext cx="2414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graduation</a:t>
            </a:r>
            <a:r>
              <a:rPr kumimoji="0" lang="x-none" sz="3200" b="1" i="0" u="none" strike="noStrike" kern="1200" cap="none" spc="0" normalizeH="0" baseline="0" noProof="0" dirty="0" smtClean="0">
                <a:ln>
                  <a:noFill/>
                </a:ln>
                <a:solidFill>
                  <a:srgbClr val="FF0000"/>
                </a:solidFill>
                <a:effectLst/>
                <a:uLnTx/>
                <a:uFillTx/>
                <a:latin typeface="Arial"/>
                <a:cs typeface="+mn-cs"/>
              </a:rPr>
              <a:t> </a:t>
            </a:r>
            <a:endParaRPr kumimoji="0" lang="x-none" sz="3200" b="1" i="0" u="none" strike="noStrike" kern="1200" cap="none" spc="0" normalizeH="0" baseline="0" noProof="0" dirty="0">
              <a:ln>
                <a:noFill/>
              </a:ln>
              <a:solidFill>
                <a:srgbClr val="FF0000"/>
              </a:solidFill>
              <a:effectLst/>
              <a:uLnTx/>
              <a:uFillTx/>
              <a:latin typeface="Arial"/>
              <a:cs typeface="+mn-cs"/>
            </a:endParaRPr>
          </a:p>
        </p:txBody>
      </p:sp>
    </p:spTree>
    <p:extLst>
      <p:ext uri="{BB962C8B-B14F-4D97-AF65-F5344CB8AC3E}">
        <p14:creationId xmlns:p14="http://schemas.microsoft.com/office/powerpoint/2010/main" val="39134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dissolve">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dissolve">
                                      <p:cBhvr>
                                        <p:cTn id="17" dur="500"/>
                                        <p:tgtEl>
                                          <p:spTgt spid="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dissolve">
                                      <p:cBhvr>
                                        <p:cTn id="2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CD5EFD3-943D-45F7-BE17-52F7BA4F5A94}"/>
              </a:ext>
            </a:extLst>
          </p:cNvPr>
          <p:cNvGrpSpPr/>
          <p:nvPr/>
        </p:nvGrpSpPr>
        <p:grpSpPr>
          <a:xfrm>
            <a:off x="-1165908" y="571982"/>
            <a:ext cx="14523816" cy="5749725"/>
            <a:chOff x="-990599" y="571500"/>
            <a:chExt cx="14523816" cy="5749725"/>
          </a:xfrm>
        </p:grpSpPr>
        <p:pic>
          <p:nvPicPr>
            <p:cNvPr id="4" name="Graphic 3">
              <a:extLst>
                <a:ext uri="{FF2B5EF4-FFF2-40B4-BE49-F238E27FC236}">
                  <a16:creationId xmlns:a16="http://schemas.microsoft.com/office/drawing/2014/main" id="{1B61951C-C2D8-4275-A0F3-9C734027BD15}"/>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16594" t="5556" r="6724" b="11111"/>
            <a:stretch/>
          </p:blipFill>
          <p:spPr>
            <a:xfrm>
              <a:off x="-990599" y="606225"/>
              <a:ext cx="7696200" cy="5715000"/>
            </a:xfrm>
            <a:prstGeom prst="rect">
              <a:avLst/>
            </a:prstGeom>
          </p:spPr>
        </p:pic>
        <p:pic>
          <p:nvPicPr>
            <p:cNvPr id="5" name="Graphic 4">
              <a:extLst>
                <a:ext uri="{FF2B5EF4-FFF2-40B4-BE49-F238E27FC236}">
                  <a16:creationId xmlns:a16="http://schemas.microsoft.com/office/drawing/2014/main" id="{72D3784B-B426-451D-9177-302FBB40138C}"/>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21941" t="5000" r="7754" b="11667"/>
            <a:stretch/>
          </p:blipFill>
          <p:spPr>
            <a:xfrm>
              <a:off x="6477000" y="571500"/>
              <a:ext cx="7056217" cy="5715000"/>
            </a:xfrm>
            <a:prstGeom prst="rect">
              <a:avLst/>
            </a:prstGeom>
          </p:spPr>
        </p:pic>
      </p:grpSp>
      <p:sp>
        <p:nvSpPr>
          <p:cNvPr id="10" name="Snip Diagonal Corner Rectangle 3">
            <a:extLst>
              <a:ext uri="{FF2B5EF4-FFF2-40B4-BE49-F238E27FC236}">
                <a16:creationId xmlns:a16="http://schemas.microsoft.com/office/drawing/2014/main" id="{A701BD6F-F439-4F0C-BAAD-1139192002FD}"/>
              </a:ext>
            </a:extLst>
          </p:cNvPr>
          <p:cNvSpPr/>
          <p:nvPr/>
        </p:nvSpPr>
        <p:spPr>
          <a:xfrm>
            <a:off x="1638178" y="1808522"/>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CD458"/>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MINIGAME </a:t>
            </a:r>
          </a:p>
        </p:txBody>
      </p:sp>
      <p:pic>
        <p:nvPicPr>
          <p:cNvPr id="6" name="Graphic 5">
            <a:extLst>
              <a:ext uri="{FF2B5EF4-FFF2-40B4-BE49-F238E27FC236}">
                <a16:creationId xmlns:a16="http://schemas.microsoft.com/office/drawing/2014/main" id="{D8D7B71D-3B66-45A2-89F0-4B7552132D6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6382185"/>
            <a:ext cx="12192000" cy="495026"/>
          </a:xfrm>
          <a:prstGeom prst="rect">
            <a:avLst/>
          </a:prstGeom>
        </p:spPr>
      </p:pic>
      <p:pic>
        <p:nvPicPr>
          <p:cNvPr id="7"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70058" t="1383" r="7962" b="-1383"/>
          <a:stretch/>
        </p:blipFill>
        <p:spPr>
          <a:xfrm>
            <a:off x="9818516" y="-456098"/>
            <a:ext cx="2403919" cy="6858000"/>
          </a:xfrm>
          <a:prstGeom prst="rect">
            <a:avLst/>
          </a:prstGeom>
        </p:spPr>
      </p:pic>
      <p:pic>
        <p:nvPicPr>
          <p:cNvPr id="8" name="Graphic 7">
            <a:extLst>
              <a:ext uri="{FF2B5EF4-FFF2-40B4-BE49-F238E27FC236}">
                <a16:creationId xmlns:a16="http://schemas.microsoft.com/office/drawing/2014/main" id="{C579FD57-D833-4154-B75A-11A8E7DBD44B}"/>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8361" r="72666"/>
          <a:stretch/>
        </p:blipFill>
        <p:spPr>
          <a:xfrm>
            <a:off x="-659" y="-614215"/>
            <a:ext cx="2146370" cy="7093597"/>
          </a:xfrm>
          <a:prstGeom prst="rect">
            <a:avLst/>
          </a:prstGeom>
        </p:spPr>
      </p:pic>
      <p:sp>
        <p:nvSpPr>
          <p:cNvPr id="2" name="TextBox 1">
            <a:extLst>
              <a:ext uri="{FF2B5EF4-FFF2-40B4-BE49-F238E27FC236}">
                <a16:creationId xmlns:a16="http://schemas.microsoft.com/office/drawing/2014/main" id="{538CB3D1-7CE1-404B-8133-63CA188FE577}"/>
              </a:ext>
            </a:extLst>
          </p:cNvPr>
          <p:cNvSpPr txBox="1"/>
          <p:nvPr/>
        </p:nvSpPr>
        <p:spPr>
          <a:xfrm>
            <a:off x="2110692" y="3359223"/>
            <a:ext cx="8839200" cy="1354217"/>
          </a:xfrm>
          <a:prstGeom prst="rect">
            <a:avLst/>
          </a:prstGeom>
          <a:noFill/>
        </p:spPr>
        <p:txBody>
          <a:bodyPr wrap="square" lIns="0" tIns="0" rIns="0" bIns="0" rtlCol="0">
            <a:spAutoFit/>
          </a:bodyPr>
          <a:lstStyle/>
          <a:p>
            <a:r>
              <a:rPr lang="en-US" sz="8800" b="1" dirty="0" smtClean="0">
                <a:solidFill>
                  <a:srgbClr val="F24FAD"/>
                </a:solidFill>
                <a:latin typeface="#9Slide05 SVNBallarea Typeface" panose="02000506000000020004" pitchFamily="2" charset="0"/>
              </a:rPr>
              <a:t>LUCK BLIND BAG</a:t>
            </a:r>
            <a:endParaRPr lang="en-US" sz="8800" b="1" dirty="0">
              <a:solidFill>
                <a:srgbClr val="F24FAD"/>
              </a:solidFill>
              <a:latin typeface="#9Slide05 SVNBallarea Typeface" panose="02000506000000020004" pitchFamily="2" charset="0"/>
            </a:endParaRPr>
          </a:p>
        </p:txBody>
      </p:sp>
      <p:sp>
        <p:nvSpPr>
          <p:cNvPr id="11" name="Rectangle 10"/>
          <p:cNvSpPr/>
          <p:nvPr/>
        </p:nvSpPr>
        <p:spPr>
          <a:xfrm>
            <a:off x="0" y="1"/>
            <a:ext cx="12192000" cy="805604"/>
          </a:xfrm>
          <a:prstGeom prst="rect">
            <a:avLst/>
          </a:prstGeom>
          <a:solidFill>
            <a:srgbClr val="F8A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8514929A-D5FC-4F66-8951-74EDFD16573E}"/>
              </a:ext>
            </a:extLst>
          </p:cNvPr>
          <p:cNvSpPr txBox="1"/>
          <p:nvPr/>
        </p:nvSpPr>
        <p:spPr>
          <a:xfrm>
            <a:off x="578905" y="1430"/>
            <a:ext cx="4572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b="1" dirty="0" smtClean="0">
                <a:solidFill>
                  <a:srgbClr val="FFFFFF"/>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GRAMMAR</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TM Facebook K&amp;T"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37385199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par>
                                    <p:cTn id="12" presetID="10" presetClass="entr" presetSubtype="0" fill="hold" nodeType="withEffect">
                                      <p:stCondLst>
                                        <p:cond delay="1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childTnLst>
                                    </p:cTn>
                                  </p:par>
                                  <p:par>
                                    <p:cTn id="15" presetID="42" presetClass="path" presetSubtype="0" decel="100000" fill="hold" nodeType="withEffect">
                                      <p:stCondLst>
                                        <p:cond delay="150"/>
                                      </p:stCondLst>
                                      <p:childTnLst>
                                        <p:animMotion origin="layout" path="M -0.01719 -0.00023 L -1.25E-6 1.85185E-6 " pathEditMode="relative" rAng="0" ptsTypes="AA">
                                          <p:cBhvr>
                                            <p:cTn id="16" dur="500" fill="hold"/>
                                            <p:tgtEl>
                                              <p:spTgt spid="8"/>
                                            </p:tgtEl>
                                            <p:attrNameLst>
                                              <p:attrName>ppt_x</p:attrName>
                                              <p:attrName>ppt_y</p:attrName>
                                            </p:attrNameLst>
                                          </p:cBhvr>
                                          <p:rCtr x="859" y="0"/>
                                        </p:animMotion>
                                      </p:childTnLst>
                                    </p:cTn>
                                  </p:par>
                                  <p:par>
                                    <p:cTn id="17" presetID="10" presetClass="entr" presetSubtype="0" fill="hold" nodeType="withEffect">
                                      <p:stCondLst>
                                        <p:cond delay="1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42" presetClass="path" presetSubtype="0" decel="100000" fill="hold" nodeType="withEffect">
                                      <p:stCondLst>
                                        <p:cond delay="150"/>
                                      </p:stCondLst>
                                      <p:childTnLst>
                                        <p:animMotion origin="layout" path="M -0.01719 -0.00023 L -1.25E-6 1.85185E-6 " pathEditMode="relative" rAng="0" ptsTypes="AA">
                                          <p:cBhvr>
                                            <p:cTn id="21" dur="500" fill="hold"/>
                                            <p:tgtEl>
                                              <p:spTgt spid="7"/>
                                            </p:tgtEl>
                                            <p:attrNameLst>
                                              <p:attrName>ppt_x</p:attrName>
                                              <p:attrName>ppt_y</p:attrName>
                                            </p:attrNameLst>
                                          </p:cBhvr>
                                          <p:rCtr x="859" y="0"/>
                                        </p:animMotion>
                                      </p:childTnLst>
                                    </p:cTn>
                                  </p:par>
                                  <p:par>
                                    <p:cTn id="22" presetID="53" presetClass="entr" presetSubtype="16" fill="hold" grpId="0" nodeType="withEffect">
                                      <p:stCondLst>
                                        <p:cond delay="0"/>
                                      </p:stCondLst>
                                      <p:iterate type="lt">
                                        <p:tmPct val="5000"/>
                                      </p:iterate>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Effect transition="in" filter="fade">
                                          <p:cBhvr>
                                            <p:cTn id="26" dur="1000"/>
                                            <p:tgtEl>
                                              <p:spTgt spid="2"/>
                                            </p:tgtEl>
                                          </p:cBhvr>
                                        </p:animEffect>
                                      </p:childTnLst>
                                    </p:cTn>
                                  </p:par>
                                  <p:par>
                                    <p:cTn id="27" presetID="42" presetClass="path" presetSubtype="0" fill="hold" grpId="1" nodeType="withEffect" p14:presetBounceEnd="69000">
                                      <p:stCondLst>
                                        <p:cond delay="0"/>
                                      </p:stCondLst>
                                      <p:iterate type="lt">
                                        <p:tmPct val="5000"/>
                                      </p:iterate>
                                      <p:childTnLst>
                                        <p:animMotion origin="layout" path="M -0.04479 4.07407E-6 L 2.91667E-6 4.07407E-6 " pathEditMode="relative" rAng="0" ptsTypes="AA" p14:bounceEnd="69000">
                                          <p:cBhvr>
                                            <p:cTn id="28" dur="1000" fill="hold"/>
                                            <p:tgtEl>
                                              <p:spTgt spid="2"/>
                                            </p:tgtEl>
                                            <p:attrNameLst>
                                              <p:attrName>ppt_x</p:attrName>
                                              <p:attrName>ppt_y</p:attrName>
                                            </p:attrNameLst>
                                          </p:cBhvr>
                                          <p:rCtr x="2240" y="0"/>
                                        </p:animMotion>
                                      </p:childTnLst>
                                    </p:cTn>
                                  </p:par>
                                  <p:par>
                                    <p:cTn id="29" presetID="49" presetClass="entr" presetSubtype="0" decel="100000" fill="hold" grpId="2" nodeType="withEffect">
                                      <p:stCondLst>
                                        <p:cond delay="0"/>
                                      </p:stCondLst>
                                      <p:iterate type="lt">
                                        <p:tmPct val="5000"/>
                                      </p:iterate>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360"/>
                                              </p:val>
                                            </p:tav>
                                            <p:tav tm="100000">
                                              <p:val>
                                                <p:fltVal val="0"/>
                                              </p:val>
                                            </p:tav>
                                          </p:tavLst>
                                        </p:anim>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2" grpId="0"/>
          <p:bldP spid="2" grpId="1"/>
          <p:bldP spid="2"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par>
                                    <p:cTn id="12" presetID="10" presetClass="entr" presetSubtype="0" fill="hold" nodeType="withEffect">
                                      <p:stCondLst>
                                        <p:cond delay="1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childTnLst>
                                    </p:cTn>
                                  </p:par>
                                  <p:par>
                                    <p:cTn id="15" presetID="42" presetClass="path" presetSubtype="0" decel="100000" fill="hold" nodeType="withEffect">
                                      <p:stCondLst>
                                        <p:cond delay="150"/>
                                      </p:stCondLst>
                                      <p:childTnLst>
                                        <p:animMotion origin="layout" path="M -0.01719 -0.00023 L -1.25E-6 1.85185E-6 " pathEditMode="relative" rAng="0" ptsTypes="AA">
                                          <p:cBhvr>
                                            <p:cTn id="16" dur="500" fill="hold"/>
                                            <p:tgtEl>
                                              <p:spTgt spid="8"/>
                                            </p:tgtEl>
                                            <p:attrNameLst>
                                              <p:attrName>ppt_x</p:attrName>
                                              <p:attrName>ppt_y</p:attrName>
                                            </p:attrNameLst>
                                          </p:cBhvr>
                                          <p:rCtr x="859" y="0"/>
                                        </p:animMotion>
                                      </p:childTnLst>
                                    </p:cTn>
                                  </p:par>
                                  <p:par>
                                    <p:cTn id="17" presetID="10" presetClass="entr" presetSubtype="0" fill="hold" nodeType="withEffect">
                                      <p:stCondLst>
                                        <p:cond delay="1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42" presetClass="path" presetSubtype="0" decel="100000" fill="hold" nodeType="withEffect">
                                      <p:stCondLst>
                                        <p:cond delay="150"/>
                                      </p:stCondLst>
                                      <p:childTnLst>
                                        <p:animMotion origin="layout" path="M -0.01719 -0.00023 L -1.25E-6 1.85185E-6 " pathEditMode="relative" rAng="0" ptsTypes="AA">
                                          <p:cBhvr>
                                            <p:cTn id="21" dur="500" fill="hold"/>
                                            <p:tgtEl>
                                              <p:spTgt spid="7"/>
                                            </p:tgtEl>
                                            <p:attrNameLst>
                                              <p:attrName>ppt_x</p:attrName>
                                              <p:attrName>ppt_y</p:attrName>
                                            </p:attrNameLst>
                                          </p:cBhvr>
                                          <p:rCtr x="859" y="0"/>
                                        </p:animMotion>
                                      </p:childTnLst>
                                    </p:cTn>
                                  </p:par>
                                  <p:par>
                                    <p:cTn id="22" presetID="53" presetClass="entr" presetSubtype="16" fill="hold" grpId="0" nodeType="withEffect">
                                      <p:stCondLst>
                                        <p:cond delay="0"/>
                                      </p:stCondLst>
                                      <p:iterate type="lt">
                                        <p:tmPct val="5000"/>
                                      </p:iterate>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Effect transition="in" filter="fade">
                                          <p:cBhvr>
                                            <p:cTn id="26" dur="1000"/>
                                            <p:tgtEl>
                                              <p:spTgt spid="2"/>
                                            </p:tgtEl>
                                          </p:cBhvr>
                                        </p:animEffect>
                                      </p:childTnLst>
                                    </p:cTn>
                                  </p:par>
                                  <p:par>
                                    <p:cTn id="27" presetID="42" presetClass="path" presetSubtype="0" fill="hold" grpId="1" nodeType="withEffect">
                                      <p:stCondLst>
                                        <p:cond delay="0"/>
                                      </p:stCondLst>
                                      <p:iterate type="lt">
                                        <p:tmPct val="5000"/>
                                      </p:iterate>
                                      <p:childTnLst>
                                        <p:animMotion origin="layout" path="M -0.04479 4.07407E-6 L 2.91667E-6 4.07407E-6 " pathEditMode="relative" rAng="0" ptsTypes="AA">
                                          <p:cBhvr>
                                            <p:cTn id="28" dur="1000" fill="hold"/>
                                            <p:tgtEl>
                                              <p:spTgt spid="2"/>
                                            </p:tgtEl>
                                            <p:attrNameLst>
                                              <p:attrName>ppt_x</p:attrName>
                                              <p:attrName>ppt_y</p:attrName>
                                            </p:attrNameLst>
                                          </p:cBhvr>
                                          <p:rCtr x="2240" y="0"/>
                                        </p:animMotion>
                                      </p:childTnLst>
                                    </p:cTn>
                                  </p:par>
                                  <p:par>
                                    <p:cTn id="29" presetID="49" presetClass="entr" presetSubtype="0" decel="100000" fill="hold" grpId="2" nodeType="withEffect">
                                      <p:stCondLst>
                                        <p:cond delay="0"/>
                                      </p:stCondLst>
                                      <p:iterate type="lt">
                                        <p:tmPct val="5000"/>
                                      </p:iterate>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360"/>
                                              </p:val>
                                            </p:tav>
                                            <p:tav tm="100000">
                                              <p:val>
                                                <p:fltVal val="0"/>
                                              </p:val>
                                            </p:tav>
                                          </p:tavLst>
                                        </p:anim>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2" grpId="0"/>
          <p:bldP spid="2" grpId="1"/>
          <p:bldP spid="2" grpId="2"/>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5B03DD-77C9-42A3-BC8F-85780BE50809}"/>
              </a:ext>
            </a:extLst>
          </p:cNvPr>
          <p:cNvGrpSpPr/>
          <p:nvPr/>
        </p:nvGrpSpPr>
        <p:grpSpPr>
          <a:xfrm>
            <a:off x="-1165908" y="571982"/>
            <a:ext cx="14523816" cy="5749725"/>
            <a:chOff x="-990599" y="571500"/>
            <a:chExt cx="14523816" cy="5749725"/>
          </a:xfrm>
        </p:grpSpPr>
        <p:pic>
          <p:nvPicPr>
            <p:cNvPr id="6" name="Graphic 5">
              <a:extLst>
                <a:ext uri="{FF2B5EF4-FFF2-40B4-BE49-F238E27FC236}">
                  <a16:creationId xmlns:a16="http://schemas.microsoft.com/office/drawing/2014/main" id="{AE13573D-6143-4958-81EC-53F14AE16F9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6594" t="5556" r="6724" b="11111"/>
            <a:stretch/>
          </p:blipFill>
          <p:spPr>
            <a:xfrm>
              <a:off x="-990599" y="606225"/>
              <a:ext cx="7696200" cy="5715000"/>
            </a:xfrm>
            <a:prstGeom prst="rect">
              <a:avLst/>
            </a:prstGeom>
          </p:spPr>
        </p:pic>
        <p:pic>
          <p:nvPicPr>
            <p:cNvPr id="7" name="Graphic 6">
              <a:extLst>
                <a:ext uri="{FF2B5EF4-FFF2-40B4-BE49-F238E27FC236}">
                  <a16:creationId xmlns:a16="http://schemas.microsoft.com/office/drawing/2014/main" id="{21C1DF09-FBC6-452C-8F36-1EADFA9187B7}"/>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21941" t="5000" r="7754" b="11667"/>
            <a:stretch/>
          </p:blipFill>
          <p:spPr>
            <a:xfrm>
              <a:off x="6477000" y="571500"/>
              <a:ext cx="7056217" cy="5715000"/>
            </a:xfrm>
            <a:prstGeom prst="rect">
              <a:avLst/>
            </a:prstGeom>
          </p:spPr>
        </p:pic>
      </p:grpSp>
      <p:pic>
        <p:nvPicPr>
          <p:cNvPr id="8" name="Graphic 7">
            <a:extLst>
              <a:ext uri="{FF2B5EF4-FFF2-40B4-BE49-F238E27FC236}">
                <a16:creationId xmlns:a16="http://schemas.microsoft.com/office/drawing/2014/main" id="{46C22CEF-06F6-40E3-BFEE-55239ACA0AB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0" y="6382185"/>
            <a:ext cx="12192000" cy="495026"/>
          </a:xfrm>
          <a:prstGeom prst="rect">
            <a:avLst/>
          </a:prstGeom>
        </p:spPr>
      </p:pic>
      <p:sp>
        <p:nvSpPr>
          <p:cNvPr id="10" name="Snip Diagonal Corner Rectangle 3">
            <a:extLst>
              <a:ext uri="{FF2B5EF4-FFF2-40B4-BE49-F238E27FC236}">
                <a16:creationId xmlns:a16="http://schemas.microsoft.com/office/drawing/2014/main" id="{A701BD6F-F439-4F0C-BAAD-1139192002FD}"/>
              </a:ext>
            </a:extLst>
          </p:cNvPr>
          <p:cNvSpPr/>
          <p:nvPr/>
        </p:nvSpPr>
        <p:spPr>
          <a:xfrm>
            <a:off x="880036" y="263055"/>
            <a:ext cx="10289660"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defRPr/>
            </a:pPr>
            <a:r>
              <a:rPr lang="en-US" sz="6600" b="1" dirty="0" smtClean="0">
                <a:solidFill>
                  <a:srgbClr val="FCD458"/>
                </a:solidFill>
                <a:effectLst>
                  <a:reflection blurRad="6350" stA="55000" endA="300" endPos="45500" dir="5400000" sy="-100000" algn="bl" rotWithShape="0"/>
                </a:effectLst>
                <a:latin typeface="#9Slide03 Montserrat Black" panose="00000A00000000000000" pitchFamily="2" charset="0"/>
                <a:cs typeface="Times New Roman" panose="02020603050405020304" pitchFamily="18" charset="0"/>
                <a:sym typeface="Arial"/>
              </a:rPr>
              <a:t>INSTRUCTIONS</a:t>
            </a:r>
            <a:endParaRPr kumimoji="0" lang="en-US" sz="6600" b="1" i="0" u="none" strike="noStrike" kern="1200" cap="none" spc="0" normalizeH="0" baseline="0" noProof="0" dirty="0">
              <a:ln>
                <a:noFill/>
              </a:ln>
              <a:solidFill>
                <a:srgbClr val="FCD458"/>
              </a:solidFill>
              <a:effectLst>
                <a:reflection blurRad="6350" stA="55000" endA="300" endPos="45500" dir="5400000" sy="-100000" algn="bl" rotWithShape="0"/>
              </a:effectLst>
              <a:uLnTx/>
              <a:uFillTx/>
              <a:latin typeface="#9Slide03 Montserrat Black" panose="00000A00000000000000" pitchFamily="2" charset="0"/>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8B6815E2-B494-4242-88B7-521990C00762}"/>
              </a:ext>
            </a:extLst>
          </p:cNvPr>
          <p:cNvSpPr/>
          <p:nvPr/>
        </p:nvSpPr>
        <p:spPr>
          <a:xfrm>
            <a:off x="2340171" y="1524000"/>
            <a:ext cx="8251629" cy="4551680"/>
          </a:xfrm>
          <a:prstGeom prst="roundRect">
            <a:avLst>
              <a:gd name="adj" fmla="val 5506"/>
            </a:avLst>
          </a:prstGeom>
          <a:solidFill>
            <a:srgbClr val="FCD45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defTabSz="1219170">
              <a:lnSpc>
                <a:spcPct val="150000"/>
              </a:lnSpc>
              <a:buClr>
                <a:srgbClr val="000000"/>
              </a:buClr>
              <a:buFont typeface="Arial" panose="020B0604020202020204" pitchFamily="34" charset="0"/>
              <a:buChar char="•"/>
              <a:defRPr/>
            </a:pPr>
            <a:r>
              <a:rPr lang="en-US" sz="3200" b="1" kern="0" dirty="0" smtClean="0">
                <a:solidFill>
                  <a:srgbClr val="210A06"/>
                </a:solidFill>
                <a:latin typeface="Times New Roman" panose="02020603050405020304" pitchFamily="18" charset="0"/>
                <a:cs typeface="Times New Roman" panose="02020603050405020304" pitchFamily="18" charset="0"/>
                <a:sym typeface="Arial"/>
              </a:rPr>
              <a:t>You </a:t>
            </a:r>
            <a:r>
              <a:rPr lang="en-US" sz="3200" b="1" kern="0" dirty="0">
                <a:solidFill>
                  <a:srgbClr val="210A06"/>
                </a:solidFill>
                <a:latin typeface="Times New Roman" panose="02020603050405020304" pitchFamily="18" charset="0"/>
                <a:cs typeface="Times New Roman" panose="02020603050405020304" pitchFamily="18" charset="0"/>
                <a:sym typeface="Arial"/>
              </a:rPr>
              <a:t>can choose a lucky bag.</a:t>
            </a:r>
          </a:p>
          <a:p>
            <a:pPr lvl="0" algn="just" defTabSz="1219170">
              <a:lnSpc>
                <a:spcPct val="150000"/>
              </a:lnSpc>
              <a:buClr>
                <a:srgbClr val="000000"/>
              </a:buClr>
              <a:defRPr/>
            </a:pPr>
            <a:r>
              <a:rPr lang="en-US" sz="3200" b="1" kern="0" dirty="0">
                <a:solidFill>
                  <a:srgbClr val="210A06"/>
                </a:solidFill>
                <a:latin typeface="Times New Roman" panose="02020603050405020304" pitchFamily="18" charset="0"/>
                <a:cs typeface="Times New Roman" panose="02020603050405020304" pitchFamily="18" charset="0"/>
                <a:sym typeface="Arial"/>
              </a:rPr>
              <a:t>•  </a:t>
            </a:r>
            <a:r>
              <a:rPr lang="vi-VN" sz="3200" b="1" kern="0" dirty="0" smtClean="0">
                <a:solidFill>
                  <a:srgbClr val="210A06"/>
                </a:solidFill>
                <a:latin typeface="Times New Roman" panose="02020603050405020304" pitchFamily="18" charset="0"/>
                <a:cs typeface="Times New Roman" panose="02020603050405020304" pitchFamily="18" charset="0"/>
                <a:sym typeface="Arial"/>
              </a:rPr>
              <a:t> </a:t>
            </a:r>
            <a:r>
              <a:rPr lang="en-US" sz="3200" b="1" kern="0" dirty="0" smtClean="0">
                <a:solidFill>
                  <a:srgbClr val="210A06"/>
                </a:solidFill>
                <a:latin typeface="Times New Roman" panose="02020603050405020304" pitchFamily="18" charset="0"/>
                <a:cs typeface="Times New Roman" panose="02020603050405020304" pitchFamily="18" charset="0"/>
                <a:sym typeface="Arial"/>
              </a:rPr>
              <a:t>Each </a:t>
            </a:r>
            <a:r>
              <a:rPr lang="en-US" sz="3200" b="1" kern="0" dirty="0">
                <a:solidFill>
                  <a:srgbClr val="210A06"/>
                </a:solidFill>
                <a:latin typeface="Times New Roman" panose="02020603050405020304" pitchFamily="18" charset="0"/>
                <a:cs typeface="Times New Roman" panose="02020603050405020304" pitchFamily="18" charset="0"/>
                <a:sym typeface="Arial"/>
              </a:rPr>
              <a:t>question will appear on a new slide. </a:t>
            </a:r>
            <a:endParaRPr lang="vi-VN" sz="3200" b="1" kern="0" dirty="0" smtClean="0">
              <a:solidFill>
                <a:srgbClr val="210A06"/>
              </a:solidFill>
              <a:latin typeface="Times New Roman" panose="02020603050405020304" pitchFamily="18" charset="0"/>
              <a:cs typeface="Times New Roman" panose="02020603050405020304" pitchFamily="18" charset="0"/>
              <a:sym typeface="Arial"/>
            </a:endParaRPr>
          </a:p>
          <a:p>
            <a:pPr marL="457200" lvl="0" indent="-457200" algn="just" defTabSz="1219170">
              <a:lnSpc>
                <a:spcPct val="150000"/>
              </a:lnSpc>
              <a:buClr>
                <a:srgbClr val="000000"/>
              </a:buClr>
              <a:buFont typeface="Arial" panose="020B0604020202020204" pitchFamily="34" charset="0"/>
              <a:buChar char="•"/>
              <a:defRPr/>
            </a:pPr>
            <a:r>
              <a:rPr lang="en-US" sz="3200" b="1" kern="0" dirty="0" smtClean="0">
                <a:solidFill>
                  <a:srgbClr val="210A06"/>
                </a:solidFill>
                <a:latin typeface="Times New Roman" panose="02020603050405020304" pitchFamily="18" charset="0"/>
                <a:cs typeface="Times New Roman" panose="02020603050405020304" pitchFamily="18" charset="0"/>
                <a:sym typeface="Arial"/>
              </a:rPr>
              <a:t>Read </a:t>
            </a:r>
            <a:r>
              <a:rPr lang="en-US" sz="3200" b="1" kern="0" dirty="0">
                <a:solidFill>
                  <a:srgbClr val="210A06"/>
                </a:solidFill>
                <a:latin typeface="Times New Roman" panose="02020603050405020304" pitchFamily="18" charset="0"/>
                <a:cs typeface="Times New Roman" panose="02020603050405020304" pitchFamily="18" charset="0"/>
                <a:sym typeface="Arial"/>
              </a:rPr>
              <a:t>the question and select your answer.</a:t>
            </a:r>
          </a:p>
          <a:p>
            <a:pPr lvl="0" algn="just" defTabSz="1219170">
              <a:lnSpc>
                <a:spcPct val="150000"/>
              </a:lnSpc>
              <a:buClr>
                <a:srgbClr val="000000"/>
              </a:buClr>
              <a:defRPr/>
            </a:pPr>
            <a:r>
              <a:rPr lang="en-US" sz="3200" b="1" kern="0" dirty="0">
                <a:solidFill>
                  <a:srgbClr val="210A06"/>
                </a:solidFill>
                <a:latin typeface="Times New Roman" panose="02020603050405020304" pitchFamily="18" charset="0"/>
                <a:cs typeface="Times New Roman" panose="02020603050405020304" pitchFamily="18" charset="0"/>
                <a:sym typeface="Arial"/>
              </a:rPr>
              <a:t>•  You have 30 seconds for each question.</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0" cap="none" spc="0" normalizeH="0" baseline="0" noProof="0" dirty="0" smtClean="0">
              <a:ln>
                <a:noFill/>
              </a:ln>
              <a:solidFill>
                <a:srgbClr val="210A06"/>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0" cap="none" spc="0" normalizeH="0" baseline="0" noProof="0" dirty="0">
              <a:ln>
                <a:noFill/>
              </a:ln>
              <a:solidFill>
                <a:srgbClr val="210A06"/>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0" cap="none" spc="0" normalizeH="0" baseline="0" noProof="0" dirty="0">
              <a:ln>
                <a:noFill/>
              </a:ln>
              <a:solidFill>
                <a:srgbClr val="210A06"/>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3" name="Graphic 12">
            <a:extLst>
              <a:ext uri="{FF2B5EF4-FFF2-40B4-BE49-F238E27FC236}">
                <a16:creationId xmlns:a16="http://schemas.microsoft.com/office/drawing/2014/main" id="{2A581A8D-0ED3-4AD0-B5C0-F3390E979AF9}"/>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70058" t="1383" r="7962" b="-1383"/>
          <a:stretch/>
        </p:blipFill>
        <p:spPr>
          <a:xfrm>
            <a:off x="9723009" y="-475815"/>
            <a:ext cx="2403919" cy="6858000"/>
          </a:xfrm>
          <a:prstGeom prst="rect">
            <a:avLst/>
          </a:prstGeom>
        </p:spPr>
      </p:pic>
      <p:pic>
        <p:nvPicPr>
          <p:cNvPr id="14" name="Graphic 13">
            <a:extLst>
              <a:ext uri="{FF2B5EF4-FFF2-40B4-BE49-F238E27FC236}">
                <a16:creationId xmlns:a16="http://schemas.microsoft.com/office/drawing/2014/main" id="{FBF11835-6D37-4BEA-8E11-50D9C64AB51F}"/>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8361" r="72666"/>
          <a:stretch/>
        </p:blipFill>
        <p:spPr>
          <a:xfrm>
            <a:off x="-659" y="-614215"/>
            <a:ext cx="2146370" cy="7093597"/>
          </a:xfrm>
          <a:prstGeom prst="rect">
            <a:avLst/>
          </a:prstGeom>
        </p:spPr>
      </p:pic>
    </p:spTree>
    <p:extLst>
      <p:ext uri="{BB962C8B-B14F-4D97-AF65-F5344CB8AC3E}">
        <p14:creationId xmlns:p14="http://schemas.microsoft.com/office/powerpoint/2010/main" val="2387874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par>
                                <p:cTn id="12" presetID="10" presetClass="entr" presetSubtype="0" fill="hold" nodeType="withEffect">
                                  <p:stCondLst>
                                    <p:cond delay="1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par>
                                <p:cTn id="15" presetID="42" presetClass="path" presetSubtype="0" decel="100000" fill="hold" nodeType="withEffect">
                                  <p:stCondLst>
                                    <p:cond delay="150"/>
                                  </p:stCondLst>
                                  <p:childTnLst>
                                    <p:animMotion origin="layout" path="M -0.01719 -0.00023 L -1.25E-6 1.85185E-6 " pathEditMode="relative" rAng="0" ptsTypes="AA">
                                      <p:cBhvr>
                                        <p:cTn id="16" dur="500" fill="hold"/>
                                        <p:tgtEl>
                                          <p:spTgt spid="14"/>
                                        </p:tgtEl>
                                        <p:attrNameLst>
                                          <p:attrName>ppt_x</p:attrName>
                                          <p:attrName>ppt_y</p:attrName>
                                        </p:attrNameLst>
                                      </p:cBhvr>
                                      <p:rCtr x="859" y="0"/>
                                    </p:animMotion>
                                  </p:childTnLst>
                                </p:cTn>
                              </p:par>
                              <p:par>
                                <p:cTn id="17" presetID="10" presetClass="entr" presetSubtype="0" fill="hold" nodeType="withEffect">
                                  <p:stCondLst>
                                    <p:cond delay="1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par>
                                <p:cTn id="20" presetID="42" presetClass="path" presetSubtype="0" decel="100000" fill="hold" nodeType="withEffect">
                                  <p:stCondLst>
                                    <p:cond delay="150"/>
                                  </p:stCondLst>
                                  <p:childTnLst>
                                    <p:animMotion origin="layout" path="M -0.01718 -0.00024 L -3.75E-6 4.44444E-6 " pathEditMode="relative" rAng="0" ptsTypes="AA">
                                      <p:cBhvr>
                                        <p:cTn id="21"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E396BFC6-E908-4B96-BE8A-2E10C4FBFEE3}"/>
              </a:ext>
            </a:extLst>
          </p:cNvPr>
          <p:cNvGrpSpPr>
            <a:grpSpLocks noChangeAspect="1"/>
          </p:cNvGrpSpPr>
          <p:nvPr/>
        </p:nvGrpSpPr>
        <p:grpSpPr>
          <a:xfrm>
            <a:off x="6014577" y="2819006"/>
            <a:ext cx="1497606" cy="1711108"/>
            <a:chOff x="8580980" y="4648200"/>
            <a:chExt cx="1776442" cy="2029695"/>
          </a:xfrm>
        </p:grpSpPr>
        <p:pic>
          <p:nvPicPr>
            <p:cNvPr id="70" name="Picture 69">
              <a:extLst>
                <a:ext uri="{FF2B5EF4-FFF2-40B4-BE49-F238E27FC236}">
                  <a16:creationId xmlns:a16="http://schemas.microsoft.com/office/drawing/2014/main" id="{F5AEF38F-F9BE-4180-8093-BC67773D97C1}"/>
                </a:ext>
              </a:extLst>
            </p:cNvPr>
            <p:cNvPicPr>
              <a:picLocks noChangeAspect="1"/>
            </p:cNvPicPr>
            <p:nvPr/>
          </p:nvPicPr>
          <p:blipFill rotWithShape="1">
            <a:blip r:embed="rId2"/>
            <a:srcRect l="42474" t="1732" r="-34" b="-1732"/>
            <a:stretch/>
          </p:blipFill>
          <p:spPr>
            <a:xfrm>
              <a:off x="8783815" y="4648200"/>
              <a:ext cx="1573607" cy="1837444"/>
            </a:xfrm>
            <a:prstGeom prst="rect">
              <a:avLst/>
            </a:prstGeom>
          </p:spPr>
        </p:pic>
        <p:grpSp>
          <p:nvGrpSpPr>
            <p:cNvPr id="71" name="Group 70">
              <a:extLst>
                <a:ext uri="{FF2B5EF4-FFF2-40B4-BE49-F238E27FC236}">
                  <a16:creationId xmlns:a16="http://schemas.microsoft.com/office/drawing/2014/main" id="{765E68AE-CEAA-477D-AFFB-BF5E346E33C9}"/>
                </a:ext>
              </a:extLst>
            </p:cNvPr>
            <p:cNvGrpSpPr/>
            <p:nvPr/>
          </p:nvGrpSpPr>
          <p:grpSpPr>
            <a:xfrm>
              <a:off x="8580980" y="4648200"/>
              <a:ext cx="655703" cy="2029695"/>
              <a:chOff x="8580980" y="4648200"/>
              <a:chExt cx="655703" cy="2029695"/>
            </a:xfrm>
          </p:grpSpPr>
          <p:sp>
            <p:nvSpPr>
              <p:cNvPr id="73" name="Freeform 4">
                <a:extLst>
                  <a:ext uri="{FF2B5EF4-FFF2-40B4-BE49-F238E27FC236}">
                    <a16:creationId xmlns:a16="http://schemas.microsoft.com/office/drawing/2014/main" id="{EBCFD741-1BA6-43E6-B22F-BC58970A2BA6}"/>
                  </a:ext>
                </a:extLst>
              </p:cNvPr>
              <p:cNvSpPr/>
              <p:nvPr/>
            </p:nvSpPr>
            <p:spPr>
              <a:xfrm>
                <a:off x="8580980" y="4648200"/>
                <a:ext cx="655703" cy="1816367"/>
              </a:xfrm>
              <a:custGeom>
                <a:avLst/>
                <a:gdLst/>
                <a:ahLst/>
                <a:cxnLst/>
                <a:rect l="l" t="t" r="r" b="b"/>
                <a:pathLst>
                  <a:path w="287473" h="1306696">
                    <a:moveTo>
                      <a:pt x="0" y="0"/>
                    </a:moveTo>
                    <a:lnTo>
                      <a:pt x="287473" y="0"/>
                    </a:lnTo>
                    <a:lnTo>
                      <a:pt x="287473" y="1306696"/>
                    </a:lnTo>
                    <a:lnTo>
                      <a:pt x="0" y="1306696"/>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74" name="Rectangle 73">
                <a:extLst>
                  <a:ext uri="{FF2B5EF4-FFF2-40B4-BE49-F238E27FC236}">
                    <a16:creationId xmlns:a16="http://schemas.microsoft.com/office/drawing/2014/main" id="{671C402F-6F3B-4961-90A1-E04E576645C4}"/>
                  </a:ext>
                </a:extLst>
              </p:cNvPr>
              <p:cNvSpPr/>
              <p:nvPr/>
            </p:nvSpPr>
            <p:spPr>
              <a:xfrm rot="1856779">
                <a:off x="8593315" y="5136409"/>
                <a:ext cx="3810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214D92C-5C72-45E3-840F-C809280DC8F6}"/>
                  </a:ext>
                </a:extLst>
              </p:cNvPr>
              <p:cNvSpPr/>
              <p:nvPr/>
            </p:nvSpPr>
            <p:spPr>
              <a:xfrm rot="19916461">
                <a:off x="8640956" y="5865728"/>
                <a:ext cx="381000" cy="8121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75">
            <a:extLst>
              <a:ext uri="{FF2B5EF4-FFF2-40B4-BE49-F238E27FC236}">
                <a16:creationId xmlns:a16="http://schemas.microsoft.com/office/drawing/2014/main" id="{C5F9B01F-4FE9-4F24-8750-C847B2A06895}"/>
              </a:ext>
            </a:extLst>
          </p:cNvPr>
          <p:cNvGrpSpPr>
            <a:grpSpLocks noChangeAspect="1"/>
          </p:cNvGrpSpPr>
          <p:nvPr/>
        </p:nvGrpSpPr>
        <p:grpSpPr>
          <a:xfrm>
            <a:off x="5111536" y="2709968"/>
            <a:ext cx="1348965" cy="1686863"/>
            <a:chOff x="7006019" y="4566276"/>
            <a:chExt cx="1600126" cy="2000937"/>
          </a:xfrm>
        </p:grpSpPr>
        <p:pic>
          <p:nvPicPr>
            <p:cNvPr id="77" name="Picture 76">
              <a:extLst>
                <a:ext uri="{FF2B5EF4-FFF2-40B4-BE49-F238E27FC236}">
                  <a16:creationId xmlns:a16="http://schemas.microsoft.com/office/drawing/2014/main" id="{D0925C0A-B7EA-4539-8C5D-46EACB2FC734}"/>
                </a:ext>
              </a:extLst>
            </p:cNvPr>
            <p:cNvPicPr>
              <a:picLocks noChangeAspect="1"/>
            </p:cNvPicPr>
            <p:nvPr/>
          </p:nvPicPr>
          <p:blipFill rotWithShape="1">
            <a:blip r:embed="rId11"/>
            <a:srcRect r="48957"/>
            <a:stretch/>
          </p:blipFill>
          <p:spPr>
            <a:xfrm>
              <a:off x="7006019" y="4637661"/>
              <a:ext cx="1395442" cy="1837444"/>
            </a:xfrm>
            <a:prstGeom prst="rect">
              <a:avLst/>
            </a:prstGeom>
          </p:spPr>
        </p:pic>
        <p:sp>
          <p:nvSpPr>
            <p:cNvPr id="78" name="Freeform 4">
              <a:extLst>
                <a:ext uri="{FF2B5EF4-FFF2-40B4-BE49-F238E27FC236}">
                  <a16:creationId xmlns:a16="http://schemas.microsoft.com/office/drawing/2014/main" id="{89B983F5-9A7C-47A0-A640-84F4E7B559B5}"/>
                </a:ext>
              </a:extLst>
            </p:cNvPr>
            <p:cNvSpPr/>
            <p:nvPr/>
          </p:nvSpPr>
          <p:spPr>
            <a:xfrm>
              <a:off x="7950442" y="4729770"/>
              <a:ext cx="655703" cy="1837443"/>
            </a:xfrm>
            <a:custGeom>
              <a:avLst/>
              <a:gdLst/>
              <a:ahLst/>
              <a:cxnLst/>
              <a:rect l="l" t="t" r="r" b="b"/>
              <a:pathLst>
                <a:path w="287473" h="1306696">
                  <a:moveTo>
                    <a:pt x="0" y="0"/>
                  </a:moveTo>
                  <a:lnTo>
                    <a:pt x="287473" y="0"/>
                  </a:lnTo>
                  <a:lnTo>
                    <a:pt x="287473" y="1306696"/>
                  </a:lnTo>
                  <a:lnTo>
                    <a:pt x="0" y="1306696"/>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79" name="Isosceles Triangle 78">
              <a:extLst>
                <a:ext uri="{FF2B5EF4-FFF2-40B4-BE49-F238E27FC236}">
                  <a16:creationId xmlns:a16="http://schemas.microsoft.com/office/drawing/2014/main" id="{79ECB8A6-A8CB-4892-A311-7E249489BA91}"/>
                </a:ext>
              </a:extLst>
            </p:cNvPr>
            <p:cNvSpPr/>
            <p:nvPr/>
          </p:nvSpPr>
          <p:spPr>
            <a:xfrm>
              <a:off x="8137074" y="4566276"/>
              <a:ext cx="427580" cy="588042"/>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8136309-F182-40DE-812C-A00DC1D6AF2B}"/>
                </a:ext>
              </a:extLst>
            </p:cNvPr>
            <p:cNvSpPr/>
            <p:nvPr/>
          </p:nvSpPr>
          <p:spPr>
            <a:xfrm>
              <a:off x="8265099" y="5548544"/>
              <a:ext cx="242732" cy="5880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37D3FC3-CF9F-4487-8822-3103E88A5E7C}"/>
                </a:ext>
              </a:extLst>
            </p:cNvPr>
            <p:cNvSpPr/>
            <p:nvPr/>
          </p:nvSpPr>
          <p:spPr>
            <a:xfrm rot="15139832">
              <a:off x="8291994" y="6163031"/>
              <a:ext cx="242732" cy="152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0048CE1-524C-44E7-87BC-69E14390AEF4}"/>
                </a:ext>
              </a:extLst>
            </p:cNvPr>
            <p:cNvSpPr/>
            <p:nvPr/>
          </p:nvSpPr>
          <p:spPr>
            <a:xfrm rot="15139832">
              <a:off x="8076971" y="5759456"/>
              <a:ext cx="325517" cy="1569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A7F1DF27-5929-453E-9ACE-27CA07959B1F}"/>
              </a:ext>
            </a:extLst>
          </p:cNvPr>
          <p:cNvGrpSpPr/>
          <p:nvPr/>
        </p:nvGrpSpPr>
        <p:grpSpPr>
          <a:xfrm>
            <a:off x="0" y="152400"/>
            <a:ext cx="12192000" cy="6724811"/>
            <a:chOff x="0" y="152400"/>
            <a:chExt cx="12192000" cy="6724811"/>
          </a:xfrm>
        </p:grpSpPr>
        <p:pic>
          <p:nvPicPr>
            <p:cNvPr id="10" name="Graphic 9">
              <a:extLst>
                <a:ext uri="{FF2B5EF4-FFF2-40B4-BE49-F238E27FC236}">
                  <a16:creationId xmlns:a16="http://schemas.microsoft.com/office/drawing/2014/main" id="{A6FAA211-B15B-456A-80D4-E303F19A018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0" y="6382185"/>
              <a:ext cx="12192000" cy="495026"/>
            </a:xfrm>
            <a:prstGeom prst="rect">
              <a:avLst/>
            </a:prstGeom>
          </p:spPr>
        </p:pic>
        <p:sp>
          <p:nvSpPr>
            <p:cNvPr id="124" name="Rectangle 123">
              <a:extLst>
                <a:ext uri="{FF2B5EF4-FFF2-40B4-BE49-F238E27FC236}">
                  <a16:creationId xmlns:a16="http://schemas.microsoft.com/office/drawing/2014/main" id="{5FA5A64B-05DD-477D-AABD-80C801AAB5E9}"/>
                </a:ext>
              </a:extLst>
            </p:cNvPr>
            <p:cNvSpPr/>
            <p:nvPr/>
          </p:nvSpPr>
          <p:spPr>
            <a:xfrm>
              <a:off x="1945275" y="749752"/>
              <a:ext cx="8341726" cy="6108247"/>
            </a:xfrm>
            <a:prstGeom prst="rect">
              <a:avLst/>
            </a:prstGeom>
            <a:noFill/>
            <a:ln w="57150">
              <a:solidFill>
                <a:srgbClr val="F8A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Graphic 122">
              <a:extLst>
                <a:ext uri="{FF2B5EF4-FFF2-40B4-BE49-F238E27FC236}">
                  <a16:creationId xmlns:a16="http://schemas.microsoft.com/office/drawing/2014/main" id="{D09A96EF-4E07-4B09-A839-5A9CBFCCC1A2}"/>
                </a:ext>
              </a:extLst>
            </p:cNvPr>
            <p:cNvPicPr>
              <a:picLocks noChangeAspect="1"/>
            </p:cNvPicPr>
            <p:nvPr/>
          </p:nvPicPr>
          <p:blipFill rotWithShape="1">
            <a:blip r:embed="rId14">
              <a:extLst>
                <a:ext uri="{96DAC541-7B7A-43D3-8B79-37D633B846F1}">
                  <asvg:svgBlip xmlns="" xmlns:asvg="http://schemas.microsoft.com/office/drawing/2016/SVG/main" r:embed="rId5"/>
                </a:ext>
              </a:extLst>
            </a:blip>
            <a:srcRect l="27908" r="28030" b="81898"/>
            <a:stretch/>
          </p:blipFill>
          <p:spPr>
            <a:xfrm>
              <a:off x="3520534" y="152400"/>
              <a:ext cx="5150932" cy="873940"/>
            </a:xfrm>
            <a:prstGeom prst="rect">
              <a:avLst/>
            </a:prstGeom>
          </p:spPr>
        </p:pic>
      </p:grpSp>
      <p:grpSp>
        <p:nvGrpSpPr>
          <p:cNvPr id="8" name="Group 7">
            <a:extLst>
              <a:ext uri="{FF2B5EF4-FFF2-40B4-BE49-F238E27FC236}">
                <a16:creationId xmlns:a16="http://schemas.microsoft.com/office/drawing/2014/main" id="{A790B865-037B-4A9C-93D4-38E3A4770B2D}"/>
              </a:ext>
            </a:extLst>
          </p:cNvPr>
          <p:cNvGrpSpPr/>
          <p:nvPr/>
        </p:nvGrpSpPr>
        <p:grpSpPr>
          <a:xfrm>
            <a:off x="-1184659" y="-6201678"/>
            <a:ext cx="14523816" cy="5749725"/>
            <a:chOff x="-990599" y="571500"/>
            <a:chExt cx="14523816" cy="5749725"/>
          </a:xfrm>
        </p:grpSpPr>
        <p:pic>
          <p:nvPicPr>
            <p:cNvPr id="6" name="Graphic 5">
              <a:extLst>
                <a:ext uri="{FF2B5EF4-FFF2-40B4-BE49-F238E27FC236}">
                  <a16:creationId xmlns:a16="http://schemas.microsoft.com/office/drawing/2014/main" id="{88E366E0-9AE1-43CD-B463-1C19A3D4C188}"/>
                </a:ext>
              </a:extLst>
            </p:cNvPr>
            <p:cNvPicPr>
              <a:picLocks noChangeAspect="1"/>
            </p:cNvPicPr>
            <p:nvPr/>
          </p:nvPicPr>
          <p:blipFill rotWithShape="1">
            <a:blip r:embed="rId15">
              <a:extLst>
                <a:ext uri="{96DAC541-7B7A-43D3-8B79-37D633B846F1}">
                  <asvg:svgBlip xmlns="" xmlns:asvg="http://schemas.microsoft.com/office/drawing/2016/SVG/main" r:embed="rId7"/>
                </a:ext>
              </a:extLst>
            </a:blip>
            <a:srcRect l="16594" t="5556" r="6724" b="11111"/>
            <a:stretch/>
          </p:blipFill>
          <p:spPr>
            <a:xfrm>
              <a:off x="-990599" y="606225"/>
              <a:ext cx="7696200" cy="5715000"/>
            </a:xfrm>
            <a:prstGeom prst="rect">
              <a:avLst/>
            </a:prstGeom>
          </p:spPr>
        </p:pic>
        <p:pic>
          <p:nvPicPr>
            <p:cNvPr id="7" name="Graphic 6">
              <a:extLst>
                <a:ext uri="{FF2B5EF4-FFF2-40B4-BE49-F238E27FC236}">
                  <a16:creationId xmlns:a16="http://schemas.microsoft.com/office/drawing/2014/main" id="{35C63BC9-1B16-4FCF-8FB7-61CA29E47C5C}"/>
                </a:ext>
              </a:extLst>
            </p:cNvPr>
            <p:cNvPicPr>
              <a:picLocks noChangeAspect="1"/>
            </p:cNvPicPr>
            <p:nvPr/>
          </p:nvPicPr>
          <p:blipFill rotWithShape="1">
            <a:blip r:embed="rId15">
              <a:extLst>
                <a:ext uri="{96DAC541-7B7A-43D3-8B79-37D633B846F1}">
                  <asvg:svgBlip xmlns="" xmlns:asvg="http://schemas.microsoft.com/office/drawing/2016/SVG/main" r:embed="rId7"/>
                </a:ext>
              </a:extLst>
            </a:blip>
            <a:srcRect l="21941" t="5000" r="7754" b="11667"/>
            <a:stretch/>
          </p:blipFill>
          <p:spPr>
            <a:xfrm>
              <a:off x="6477000" y="571500"/>
              <a:ext cx="7056217" cy="5715000"/>
            </a:xfrm>
            <a:prstGeom prst="rect">
              <a:avLst/>
            </a:prstGeom>
          </p:spPr>
        </p:pic>
      </p:grpSp>
      <p:grpSp>
        <p:nvGrpSpPr>
          <p:cNvPr id="16" name="Group 15">
            <a:extLst>
              <a:ext uri="{FF2B5EF4-FFF2-40B4-BE49-F238E27FC236}">
                <a16:creationId xmlns:a16="http://schemas.microsoft.com/office/drawing/2014/main" id="{E396BFC6-E908-4B96-BE8A-2E10C4FBFEE3}"/>
              </a:ext>
            </a:extLst>
          </p:cNvPr>
          <p:cNvGrpSpPr>
            <a:grpSpLocks noChangeAspect="1"/>
          </p:cNvGrpSpPr>
          <p:nvPr/>
        </p:nvGrpSpPr>
        <p:grpSpPr>
          <a:xfrm>
            <a:off x="3851624" y="1141959"/>
            <a:ext cx="1497606" cy="1711108"/>
            <a:chOff x="8580980" y="4648200"/>
            <a:chExt cx="1776442" cy="2029695"/>
          </a:xfrm>
        </p:grpSpPr>
        <p:pic>
          <p:nvPicPr>
            <p:cNvPr id="17" name="Picture 16">
              <a:extLst>
                <a:ext uri="{FF2B5EF4-FFF2-40B4-BE49-F238E27FC236}">
                  <a16:creationId xmlns:a16="http://schemas.microsoft.com/office/drawing/2014/main" id="{F5AEF38F-F9BE-4180-8093-BC67773D97C1}"/>
                </a:ext>
              </a:extLst>
            </p:cNvPr>
            <p:cNvPicPr>
              <a:picLocks noChangeAspect="1"/>
            </p:cNvPicPr>
            <p:nvPr/>
          </p:nvPicPr>
          <p:blipFill rotWithShape="1">
            <a:blip r:embed="rId2"/>
            <a:srcRect l="42474" t="1732" r="-34" b="-1732"/>
            <a:stretch/>
          </p:blipFill>
          <p:spPr>
            <a:xfrm>
              <a:off x="8783815" y="4648200"/>
              <a:ext cx="1573607" cy="1837444"/>
            </a:xfrm>
            <a:prstGeom prst="rect">
              <a:avLst/>
            </a:prstGeom>
          </p:spPr>
        </p:pic>
        <p:grpSp>
          <p:nvGrpSpPr>
            <p:cNvPr id="18" name="Group 17">
              <a:extLst>
                <a:ext uri="{FF2B5EF4-FFF2-40B4-BE49-F238E27FC236}">
                  <a16:creationId xmlns:a16="http://schemas.microsoft.com/office/drawing/2014/main" id="{765E68AE-CEAA-477D-AFFB-BF5E346E33C9}"/>
                </a:ext>
              </a:extLst>
            </p:cNvPr>
            <p:cNvGrpSpPr/>
            <p:nvPr/>
          </p:nvGrpSpPr>
          <p:grpSpPr>
            <a:xfrm>
              <a:off x="8580980" y="4648200"/>
              <a:ext cx="655703" cy="2029695"/>
              <a:chOff x="8580980" y="4648200"/>
              <a:chExt cx="655703" cy="2029695"/>
            </a:xfrm>
          </p:grpSpPr>
          <p:sp>
            <p:nvSpPr>
              <p:cNvPr id="19" name="Freeform 4">
                <a:extLst>
                  <a:ext uri="{FF2B5EF4-FFF2-40B4-BE49-F238E27FC236}">
                    <a16:creationId xmlns:a16="http://schemas.microsoft.com/office/drawing/2014/main" id="{EBCFD741-1BA6-43E6-B22F-BC58970A2BA6}"/>
                  </a:ext>
                </a:extLst>
              </p:cNvPr>
              <p:cNvSpPr/>
              <p:nvPr/>
            </p:nvSpPr>
            <p:spPr>
              <a:xfrm>
                <a:off x="8580980" y="4648200"/>
                <a:ext cx="655703" cy="1816367"/>
              </a:xfrm>
              <a:custGeom>
                <a:avLst/>
                <a:gdLst/>
                <a:ahLst/>
                <a:cxnLst/>
                <a:rect l="l" t="t" r="r" b="b"/>
                <a:pathLst>
                  <a:path w="287473" h="1306696">
                    <a:moveTo>
                      <a:pt x="0" y="0"/>
                    </a:moveTo>
                    <a:lnTo>
                      <a:pt x="287473" y="0"/>
                    </a:lnTo>
                    <a:lnTo>
                      <a:pt x="287473" y="1306696"/>
                    </a:lnTo>
                    <a:lnTo>
                      <a:pt x="0" y="1306696"/>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671C402F-6F3B-4961-90A1-E04E576645C4}"/>
                  </a:ext>
                </a:extLst>
              </p:cNvPr>
              <p:cNvSpPr/>
              <p:nvPr/>
            </p:nvSpPr>
            <p:spPr>
              <a:xfrm rot="1856779">
                <a:off x="8593315" y="5136409"/>
                <a:ext cx="3810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14D92C-5C72-45E3-840F-C809280DC8F6}"/>
                  </a:ext>
                </a:extLst>
              </p:cNvPr>
              <p:cNvSpPr/>
              <p:nvPr/>
            </p:nvSpPr>
            <p:spPr>
              <a:xfrm rot="19916461">
                <a:off x="8640956" y="5865728"/>
                <a:ext cx="381000" cy="8121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C5F9B01F-4FE9-4F24-8750-C847B2A06895}"/>
              </a:ext>
            </a:extLst>
          </p:cNvPr>
          <p:cNvGrpSpPr>
            <a:grpSpLocks noChangeAspect="1"/>
          </p:cNvGrpSpPr>
          <p:nvPr/>
        </p:nvGrpSpPr>
        <p:grpSpPr>
          <a:xfrm>
            <a:off x="2996588" y="1199031"/>
            <a:ext cx="1348965" cy="1686863"/>
            <a:chOff x="7006019" y="4566276"/>
            <a:chExt cx="1600126" cy="2000937"/>
          </a:xfrm>
        </p:grpSpPr>
        <p:pic>
          <p:nvPicPr>
            <p:cNvPr id="23" name="Picture 22">
              <a:extLst>
                <a:ext uri="{FF2B5EF4-FFF2-40B4-BE49-F238E27FC236}">
                  <a16:creationId xmlns:a16="http://schemas.microsoft.com/office/drawing/2014/main" id="{D0925C0A-B7EA-4539-8C5D-46EACB2FC734}"/>
                </a:ext>
              </a:extLst>
            </p:cNvPr>
            <p:cNvPicPr>
              <a:picLocks noChangeAspect="1"/>
            </p:cNvPicPr>
            <p:nvPr/>
          </p:nvPicPr>
          <p:blipFill rotWithShape="1">
            <a:blip r:embed="rId11"/>
            <a:srcRect r="48957"/>
            <a:stretch/>
          </p:blipFill>
          <p:spPr>
            <a:xfrm>
              <a:off x="7006019" y="4637661"/>
              <a:ext cx="1395442" cy="1837444"/>
            </a:xfrm>
            <a:prstGeom prst="rect">
              <a:avLst/>
            </a:prstGeom>
          </p:spPr>
        </p:pic>
        <p:sp>
          <p:nvSpPr>
            <p:cNvPr id="24" name="Freeform 4">
              <a:extLst>
                <a:ext uri="{FF2B5EF4-FFF2-40B4-BE49-F238E27FC236}">
                  <a16:creationId xmlns:a16="http://schemas.microsoft.com/office/drawing/2014/main" id="{89B983F5-9A7C-47A0-A640-84F4E7B559B5}"/>
                </a:ext>
              </a:extLst>
            </p:cNvPr>
            <p:cNvSpPr/>
            <p:nvPr/>
          </p:nvSpPr>
          <p:spPr>
            <a:xfrm>
              <a:off x="7950442" y="4729770"/>
              <a:ext cx="655703" cy="1837443"/>
            </a:xfrm>
            <a:custGeom>
              <a:avLst/>
              <a:gdLst/>
              <a:ahLst/>
              <a:cxnLst/>
              <a:rect l="l" t="t" r="r" b="b"/>
              <a:pathLst>
                <a:path w="287473" h="1306696">
                  <a:moveTo>
                    <a:pt x="0" y="0"/>
                  </a:moveTo>
                  <a:lnTo>
                    <a:pt x="287473" y="0"/>
                  </a:lnTo>
                  <a:lnTo>
                    <a:pt x="287473" y="1306696"/>
                  </a:lnTo>
                  <a:lnTo>
                    <a:pt x="0" y="1306696"/>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25" name="Isosceles Triangle 24">
              <a:extLst>
                <a:ext uri="{FF2B5EF4-FFF2-40B4-BE49-F238E27FC236}">
                  <a16:creationId xmlns:a16="http://schemas.microsoft.com/office/drawing/2014/main" id="{79ECB8A6-A8CB-4892-A311-7E249489BA91}"/>
                </a:ext>
              </a:extLst>
            </p:cNvPr>
            <p:cNvSpPr/>
            <p:nvPr/>
          </p:nvSpPr>
          <p:spPr>
            <a:xfrm>
              <a:off x="8137074" y="4566276"/>
              <a:ext cx="427580" cy="588042"/>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8136309-F182-40DE-812C-A00DC1D6AF2B}"/>
                </a:ext>
              </a:extLst>
            </p:cNvPr>
            <p:cNvSpPr/>
            <p:nvPr/>
          </p:nvSpPr>
          <p:spPr>
            <a:xfrm>
              <a:off x="8265099" y="5548544"/>
              <a:ext cx="242732" cy="5880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37D3FC3-CF9F-4487-8822-3103E88A5E7C}"/>
                </a:ext>
              </a:extLst>
            </p:cNvPr>
            <p:cNvSpPr/>
            <p:nvPr/>
          </p:nvSpPr>
          <p:spPr>
            <a:xfrm rot="15139832">
              <a:off x="8291994" y="6163031"/>
              <a:ext cx="242732" cy="152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0048CE1-524C-44E7-87BC-69E14390AEF4}"/>
                </a:ext>
              </a:extLst>
            </p:cNvPr>
            <p:cNvSpPr/>
            <p:nvPr/>
          </p:nvSpPr>
          <p:spPr>
            <a:xfrm rot="15139832">
              <a:off x="8076971" y="5759456"/>
              <a:ext cx="325517" cy="1569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a:hlinkClick r:id="rId16" action="ppaction://hlinksldjump"/>
            <a:extLst>
              <a:ext uri="{FF2B5EF4-FFF2-40B4-BE49-F238E27FC236}">
                <a16:creationId xmlns:a16="http://schemas.microsoft.com/office/drawing/2014/main" id="{2573E488-0EDC-46BC-8E1B-77020955E090}"/>
              </a:ext>
            </a:extLst>
          </p:cNvPr>
          <p:cNvPicPr>
            <a:picLocks noChangeAspect="1"/>
          </p:cNvPicPr>
          <p:nvPr/>
        </p:nvPicPr>
        <p:blipFill>
          <a:blip r:embed="rId11"/>
          <a:stretch>
            <a:fillRect/>
          </a:stretch>
        </p:blipFill>
        <p:spPr>
          <a:xfrm>
            <a:off x="2884350" y="1147641"/>
            <a:ext cx="2514868" cy="1626833"/>
          </a:xfrm>
          <a:prstGeom prst="rect">
            <a:avLst/>
          </a:prstGeom>
        </p:spPr>
      </p:pic>
      <p:grpSp>
        <p:nvGrpSpPr>
          <p:cNvPr id="41" name="Group 40">
            <a:extLst>
              <a:ext uri="{FF2B5EF4-FFF2-40B4-BE49-F238E27FC236}">
                <a16:creationId xmlns:a16="http://schemas.microsoft.com/office/drawing/2014/main" id="{AFC82B50-1154-41A4-AB56-B0AAFE5FD098}"/>
              </a:ext>
            </a:extLst>
          </p:cNvPr>
          <p:cNvGrpSpPr>
            <a:grpSpLocks noChangeAspect="1"/>
          </p:cNvGrpSpPr>
          <p:nvPr/>
        </p:nvGrpSpPr>
        <p:grpSpPr>
          <a:xfrm>
            <a:off x="3784322" y="4369863"/>
            <a:ext cx="1340260" cy="1541707"/>
            <a:chOff x="9679613" y="7085465"/>
            <a:chExt cx="1589800" cy="1828754"/>
          </a:xfrm>
        </p:grpSpPr>
        <p:pic>
          <p:nvPicPr>
            <p:cNvPr id="42" name="Picture 41">
              <a:extLst>
                <a:ext uri="{FF2B5EF4-FFF2-40B4-BE49-F238E27FC236}">
                  <a16:creationId xmlns:a16="http://schemas.microsoft.com/office/drawing/2014/main" id="{F3630993-B138-49E6-9C6E-035104FF5581}"/>
                </a:ext>
              </a:extLst>
            </p:cNvPr>
            <p:cNvPicPr>
              <a:picLocks noChangeAspect="1"/>
            </p:cNvPicPr>
            <p:nvPr/>
          </p:nvPicPr>
          <p:blipFill rotWithShape="1">
            <a:blip r:embed="rId17"/>
            <a:srcRect l="50150"/>
            <a:stretch/>
          </p:blipFill>
          <p:spPr>
            <a:xfrm>
              <a:off x="9906000" y="7085465"/>
              <a:ext cx="1363413" cy="1773043"/>
            </a:xfrm>
            <a:prstGeom prst="rect">
              <a:avLst/>
            </a:prstGeom>
          </p:spPr>
        </p:pic>
        <p:sp>
          <p:nvSpPr>
            <p:cNvPr id="43" name="Freeform 4">
              <a:extLst>
                <a:ext uri="{FF2B5EF4-FFF2-40B4-BE49-F238E27FC236}">
                  <a16:creationId xmlns:a16="http://schemas.microsoft.com/office/drawing/2014/main" id="{F41ABA1F-D704-4CD7-AAD0-EE33B580034E}"/>
                </a:ext>
              </a:extLst>
            </p:cNvPr>
            <p:cNvSpPr/>
            <p:nvPr/>
          </p:nvSpPr>
          <p:spPr>
            <a:xfrm>
              <a:off x="9679613" y="7097852"/>
              <a:ext cx="655703" cy="1816367"/>
            </a:xfrm>
            <a:custGeom>
              <a:avLst/>
              <a:gdLst/>
              <a:ahLst/>
              <a:cxnLst/>
              <a:rect l="l" t="t" r="r" b="b"/>
              <a:pathLst>
                <a:path w="287473" h="1306696">
                  <a:moveTo>
                    <a:pt x="0" y="0"/>
                  </a:moveTo>
                  <a:lnTo>
                    <a:pt x="287473" y="0"/>
                  </a:lnTo>
                  <a:lnTo>
                    <a:pt x="287473" y="1306696"/>
                  </a:lnTo>
                  <a:lnTo>
                    <a:pt x="0" y="1306696"/>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44" name="Freeform: Shape 43">
              <a:extLst>
                <a:ext uri="{FF2B5EF4-FFF2-40B4-BE49-F238E27FC236}">
                  <a16:creationId xmlns:a16="http://schemas.microsoft.com/office/drawing/2014/main" id="{3A946385-B056-4724-8E79-A8754F08BB65}"/>
                </a:ext>
              </a:extLst>
            </p:cNvPr>
            <p:cNvSpPr/>
            <p:nvPr/>
          </p:nvSpPr>
          <p:spPr>
            <a:xfrm>
              <a:off x="9866907" y="7539585"/>
              <a:ext cx="274320" cy="451104"/>
            </a:xfrm>
            <a:custGeom>
              <a:avLst/>
              <a:gdLst>
                <a:gd name="connsiteX0" fmla="*/ 0 w 274320"/>
                <a:gd name="connsiteY0" fmla="*/ 0 h 451104"/>
                <a:gd name="connsiteX1" fmla="*/ 12192 w 274320"/>
                <a:gd name="connsiteY1" fmla="*/ 451104 h 451104"/>
                <a:gd name="connsiteX2" fmla="*/ 274320 w 274320"/>
                <a:gd name="connsiteY2" fmla="*/ 140208 h 451104"/>
                <a:gd name="connsiteX3" fmla="*/ 0 w 274320"/>
                <a:gd name="connsiteY3" fmla="*/ 0 h 451104"/>
              </a:gdLst>
              <a:ahLst/>
              <a:cxnLst>
                <a:cxn ang="0">
                  <a:pos x="connsiteX0" y="connsiteY0"/>
                </a:cxn>
                <a:cxn ang="0">
                  <a:pos x="connsiteX1" y="connsiteY1"/>
                </a:cxn>
                <a:cxn ang="0">
                  <a:pos x="connsiteX2" y="connsiteY2"/>
                </a:cxn>
                <a:cxn ang="0">
                  <a:pos x="connsiteX3" y="connsiteY3"/>
                </a:cxn>
              </a:cxnLst>
              <a:rect l="l" t="t" r="r" b="b"/>
              <a:pathLst>
                <a:path w="274320" h="451104">
                  <a:moveTo>
                    <a:pt x="0" y="0"/>
                  </a:moveTo>
                  <a:lnTo>
                    <a:pt x="12192" y="451104"/>
                  </a:lnTo>
                  <a:lnTo>
                    <a:pt x="274320" y="140208"/>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8464D738-EF0D-4F5A-B96D-E55C430D9C24}"/>
                </a:ext>
              </a:extLst>
            </p:cNvPr>
            <p:cNvSpPr/>
            <p:nvPr/>
          </p:nvSpPr>
          <p:spPr>
            <a:xfrm>
              <a:off x="9866907" y="8319049"/>
              <a:ext cx="362093" cy="591312"/>
            </a:xfrm>
            <a:custGeom>
              <a:avLst/>
              <a:gdLst>
                <a:gd name="connsiteX0" fmla="*/ 6096 w 329184"/>
                <a:gd name="connsiteY0" fmla="*/ 0 h 591312"/>
                <a:gd name="connsiteX1" fmla="*/ 0 w 329184"/>
                <a:gd name="connsiteY1" fmla="*/ 591312 h 591312"/>
                <a:gd name="connsiteX2" fmla="*/ 329184 w 329184"/>
                <a:gd name="connsiteY2" fmla="*/ 560832 h 591312"/>
                <a:gd name="connsiteX3" fmla="*/ 6096 w 329184"/>
                <a:gd name="connsiteY3" fmla="*/ 0 h 591312"/>
              </a:gdLst>
              <a:ahLst/>
              <a:cxnLst>
                <a:cxn ang="0">
                  <a:pos x="connsiteX0" y="connsiteY0"/>
                </a:cxn>
                <a:cxn ang="0">
                  <a:pos x="connsiteX1" y="connsiteY1"/>
                </a:cxn>
                <a:cxn ang="0">
                  <a:pos x="connsiteX2" y="connsiteY2"/>
                </a:cxn>
                <a:cxn ang="0">
                  <a:pos x="connsiteX3" y="connsiteY3"/>
                </a:cxn>
              </a:cxnLst>
              <a:rect l="l" t="t" r="r" b="b"/>
              <a:pathLst>
                <a:path w="329184" h="591312">
                  <a:moveTo>
                    <a:pt x="6096" y="0"/>
                  </a:moveTo>
                  <a:lnTo>
                    <a:pt x="0" y="591312"/>
                  </a:lnTo>
                  <a:lnTo>
                    <a:pt x="329184" y="560832"/>
                  </a:lnTo>
                  <a:lnTo>
                    <a:pt x="609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5826C25E-F83E-4F18-BFEA-DC3CD665771D}"/>
              </a:ext>
            </a:extLst>
          </p:cNvPr>
          <p:cNvGrpSpPr>
            <a:grpSpLocks noChangeAspect="1"/>
          </p:cNvGrpSpPr>
          <p:nvPr/>
        </p:nvGrpSpPr>
        <p:grpSpPr>
          <a:xfrm>
            <a:off x="2879272" y="4453880"/>
            <a:ext cx="1293725" cy="1544387"/>
            <a:chOff x="8153401" y="7065955"/>
            <a:chExt cx="1534600" cy="1831932"/>
          </a:xfrm>
        </p:grpSpPr>
        <p:pic>
          <p:nvPicPr>
            <p:cNvPr id="47" name="Picture 46">
              <a:extLst>
                <a:ext uri="{FF2B5EF4-FFF2-40B4-BE49-F238E27FC236}">
                  <a16:creationId xmlns:a16="http://schemas.microsoft.com/office/drawing/2014/main" id="{F8789557-4F2D-43B3-84F9-3AF9E08332B1}"/>
                </a:ext>
              </a:extLst>
            </p:cNvPr>
            <p:cNvPicPr>
              <a:picLocks noChangeAspect="1"/>
            </p:cNvPicPr>
            <p:nvPr/>
          </p:nvPicPr>
          <p:blipFill rotWithShape="1">
            <a:blip r:embed="rId17"/>
            <a:srcRect r="49850"/>
            <a:stretch/>
          </p:blipFill>
          <p:spPr>
            <a:xfrm>
              <a:off x="8153401" y="7085465"/>
              <a:ext cx="1371600" cy="1773043"/>
            </a:xfrm>
            <a:prstGeom prst="rect">
              <a:avLst/>
            </a:prstGeom>
          </p:spPr>
        </p:pic>
        <p:sp>
          <p:nvSpPr>
            <p:cNvPr id="48" name="Freeform 4">
              <a:extLst>
                <a:ext uri="{FF2B5EF4-FFF2-40B4-BE49-F238E27FC236}">
                  <a16:creationId xmlns:a16="http://schemas.microsoft.com/office/drawing/2014/main" id="{3A27BA93-9AF3-4967-925D-9E81322A1207}"/>
                </a:ext>
              </a:extLst>
            </p:cNvPr>
            <p:cNvSpPr/>
            <p:nvPr/>
          </p:nvSpPr>
          <p:spPr>
            <a:xfrm>
              <a:off x="9032298" y="7081520"/>
              <a:ext cx="655703" cy="1816367"/>
            </a:xfrm>
            <a:custGeom>
              <a:avLst/>
              <a:gdLst/>
              <a:ahLst/>
              <a:cxnLst/>
              <a:rect l="l" t="t" r="r" b="b"/>
              <a:pathLst>
                <a:path w="287473" h="1306696">
                  <a:moveTo>
                    <a:pt x="0" y="0"/>
                  </a:moveTo>
                  <a:lnTo>
                    <a:pt x="287473" y="0"/>
                  </a:lnTo>
                  <a:lnTo>
                    <a:pt x="287473" y="1306696"/>
                  </a:lnTo>
                  <a:lnTo>
                    <a:pt x="0" y="1306696"/>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49" name="Freeform: Shape 48">
              <a:extLst>
                <a:ext uri="{FF2B5EF4-FFF2-40B4-BE49-F238E27FC236}">
                  <a16:creationId xmlns:a16="http://schemas.microsoft.com/office/drawing/2014/main" id="{96F9D6AA-54F3-4135-95DD-97457FB9F72C}"/>
                </a:ext>
              </a:extLst>
            </p:cNvPr>
            <p:cNvSpPr/>
            <p:nvPr/>
          </p:nvSpPr>
          <p:spPr>
            <a:xfrm>
              <a:off x="9218845" y="7065955"/>
              <a:ext cx="353568" cy="556087"/>
            </a:xfrm>
            <a:custGeom>
              <a:avLst/>
              <a:gdLst>
                <a:gd name="connsiteX0" fmla="*/ 176784 w 353568"/>
                <a:gd name="connsiteY0" fmla="*/ 6096 h 445008"/>
                <a:gd name="connsiteX1" fmla="*/ 316992 w 353568"/>
                <a:gd name="connsiteY1" fmla="*/ 0 h 445008"/>
                <a:gd name="connsiteX2" fmla="*/ 353568 w 353568"/>
                <a:gd name="connsiteY2" fmla="*/ 445008 h 445008"/>
                <a:gd name="connsiteX3" fmla="*/ 0 w 353568"/>
                <a:gd name="connsiteY3" fmla="*/ 213360 h 445008"/>
                <a:gd name="connsiteX4" fmla="*/ 176784 w 353568"/>
                <a:gd name="connsiteY4" fmla="*/ 6096 h 44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68" h="445008">
                  <a:moveTo>
                    <a:pt x="176784" y="6096"/>
                  </a:moveTo>
                  <a:lnTo>
                    <a:pt x="316992" y="0"/>
                  </a:lnTo>
                  <a:lnTo>
                    <a:pt x="353568" y="445008"/>
                  </a:lnTo>
                  <a:lnTo>
                    <a:pt x="0" y="213360"/>
                  </a:lnTo>
                  <a:lnTo>
                    <a:pt x="176784" y="60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263E6CD3-84CA-42CF-BC62-99EC8434D8F7}"/>
                </a:ext>
              </a:extLst>
            </p:cNvPr>
            <p:cNvSpPr/>
            <p:nvPr/>
          </p:nvSpPr>
          <p:spPr>
            <a:xfrm>
              <a:off x="9226894" y="7783586"/>
              <a:ext cx="321135" cy="1057656"/>
            </a:xfrm>
            <a:custGeom>
              <a:avLst/>
              <a:gdLst>
                <a:gd name="connsiteX0" fmla="*/ 298704 w 298704"/>
                <a:gd name="connsiteY0" fmla="*/ 0 h 944880"/>
                <a:gd name="connsiteX1" fmla="*/ 0 w 298704"/>
                <a:gd name="connsiteY1" fmla="*/ 274320 h 944880"/>
                <a:gd name="connsiteX2" fmla="*/ 280416 w 298704"/>
                <a:gd name="connsiteY2" fmla="*/ 944880 h 944880"/>
                <a:gd name="connsiteX3" fmla="*/ 298704 w 298704"/>
                <a:gd name="connsiteY3" fmla="*/ 0 h 944880"/>
              </a:gdLst>
              <a:ahLst/>
              <a:cxnLst>
                <a:cxn ang="0">
                  <a:pos x="connsiteX0" y="connsiteY0"/>
                </a:cxn>
                <a:cxn ang="0">
                  <a:pos x="connsiteX1" y="connsiteY1"/>
                </a:cxn>
                <a:cxn ang="0">
                  <a:pos x="connsiteX2" y="connsiteY2"/>
                </a:cxn>
                <a:cxn ang="0">
                  <a:pos x="connsiteX3" y="connsiteY3"/>
                </a:cxn>
              </a:cxnLst>
              <a:rect l="l" t="t" r="r" b="b"/>
              <a:pathLst>
                <a:path w="298704" h="944880">
                  <a:moveTo>
                    <a:pt x="298704" y="0"/>
                  </a:moveTo>
                  <a:lnTo>
                    <a:pt x="0" y="274320"/>
                  </a:lnTo>
                  <a:lnTo>
                    <a:pt x="280416" y="944880"/>
                  </a:lnTo>
                  <a:lnTo>
                    <a:pt x="29870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a:hlinkClick r:id="rId18" action="ppaction://hlinksldjump"/>
            <a:extLst>
              <a:ext uri="{FF2B5EF4-FFF2-40B4-BE49-F238E27FC236}">
                <a16:creationId xmlns:a16="http://schemas.microsoft.com/office/drawing/2014/main" id="{4458C772-B147-409E-BB3F-1E03F867AC37}"/>
              </a:ext>
            </a:extLst>
          </p:cNvPr>
          <p:cNvPicPr>
            <a:picLocks noChangeAspect="1"/>
          </p:cNvPicPr>
          <p:nvPr/>
        </p:nvPicPr>
        <p:blipFill>
          <a:blip r:embed="rId17"/>
          <a:stretch>
            <a:fillRect/>
          </a:stretch>
        </p:blipFill>
        <p:spPr>
          <a:xfrm>
            <a:off x="2670254" y="4409260"/>
            <a:ext cx="2525697" cy="1581550"/>
          </a:xfrm>
          <a:prstGeom prst="rect">
            <a:avLst/>
          </a:prstGeom>
        </p:spPr>
      </p:pic>
      <p:grpSp>
        <p:nvGrpSpPr>
          <p:cNvPr id="52" name="Group 51">
            <a:extLst>
              <a:ext uri="{FF2B5EF4-FFF2-40B4-BE49-F238E27FC236}">
                <a16:creationId xmlns:a16="http://schemas.microsoft.com/office/drawing/2014/main" id="{83595F2B-7023-4615-953E-E4F5B679CAA3}"/>
              </a:ext>
            </a:extLst>
          </p:cNvPr>
          <p:cNvGrpSpPr>
            <a:grpSpLocks noChangeAspect="1"/>
          </p:cNvGrpSpPr>
          <p:nvPr/>
        </p:nvGrpSpPr>
        <p:grpSpPr>
          <a:xfrm rot="232915">
            <a:off x="8598494" y="1260923"/>
            <a:ext cx="1356022" cy="1559034"/>
            <a:chOff x="6245883" y="7009202"/>
            <a:chExt cx="1608496" cy="1849306"/>
          </a:xfrm>
        </p:grpSpPr>
        <p:pic>
          <p:nvPicPr>
            <p:cNvPr id="53" name="Picture 52">
              <a:extLst>
                <a:ext uri="{FF2B5EF4-FFF2-40B4-BE49-F238E27FC236}">
                  <a16:creationId xmlns:a16="http://schemas.microsoft.com/office/drawing/2014/main" id="{CF23CCA2-9D65-4C3F-9A2F-7F392BE9C923}"/>
                </a:ext>
              </a:extLst>
            </p:cNvPr>
            <p:cNvPicPr>
              <a:picLocks noChangeAspect="1"/>
            </p:cNvPicPr>
            <p:nvPr/>
          </p:nvPicPr>
          <p:blipFill rotWithShape="1">
            <a:blip r:embed="rId19"/>
            <a:srcRect l="50000"/>
            <a:stretch/>
          </p:blipFill>
          <p:spPr>
            <a:xfrm>
              <a:off x="6458772" y="7010400"/>
              <a:ext cx="1395607" cy="1848108"/>
            </a:xfrm>
            <a:prstGeom prst="rect">
              <a:avLst/>
            </a:prstGeom>
          </p:spPr>
        </p:pic>
        <p:sp>
          <p:nvSpPr>
            <p:cNvPr id="54" name="Freeform 4">
              <a:extLst>
                <a:ext uri="{FF2B5EF4-FFF2-40B4-BE49-F238E27FC236}">
                  <a16:creationId xmlns:a16="http://schemas.microsoft.com/office/drawing/2014/main" id="{3CC298F8-4490-4954-8495-BB57E88BD002}"/>
                </a:ext>
              </a:extLst>
            </p:cNvPr>
            <p:cNvSpPr/>
            <p:nvPr/>
          </p:nvSpPr>
          <p:spPr>
            <a:xfrm>
              <a:off x="6245883" y="7009202"/>
              <a:ext cx="655703" cy="1816367"/>
            </a:xfrm>
            <a:custGeom>
              <a:avLst/>
              <a:gdLst/>
              <a:ahLst/>
              <a:cxnLst/>
              <a:rect l="l" t="t" r="r" b="b"/>
              <a:pathLst>
                <a:path w="287473" h="1306696">
                  <a:moveTo>
                    <a:pt x="0" y="0"/>
                  </a:moveTo>
                  <a:lnTo>
                    <a:pt x="287473" y="0"/>
                  </a:lnTo>
                  <a:lnTo>
                    <a:pt x="287473" y="1306696"/>
                  </a:lnTo>
                  <a:lnTo>
                    <a:pt x="0" y="1306696"/>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55" name="Freeform: Shape 54">
              <a:extLst>
                <a:ext uri="{FF2B5EF4-FFF2-40B4-BE49-F238E27FC236}">
                  <a16:creationId xmlns:a16="http://schemas.microsoft.com/office/drawing/2014/main" id="{7A53BC4F-C890-4996-9547-A644FD90DFC7}"/>
                </a:ext>
              </a:extLst>
            </p:cNvPr>
            <p:cNvSpPr/>
            <p:nvPr/>
          </p:nvSpPr>
          <p:spPr>
            <a:xfrm>
              <a:off x="6433177" y="7450935"/>
              <a:ext cx="274320" cy="451104"/>
            </a:xfrm>
            <a:custGeom>
              <a:avLst/>
              <a:gdLst>
                <a:gd name="connsiteX0" fmla="*/ 0 w 274320"/>
                <a:gd name="connsiteY0" fmla="*/ 0 h 451104"/>
                <a:gd name="connsiteX1" fmla="*/ 12192 w 274320"/>
                <a:gd name="connsiteY1" fmla="*/ 451104 h 451104"/>
                <a:gd name="connsiteX2" fmla="*/ 274320 w 274320"/>
                <a:gd name="connsiteY2" fmla="*/ 140208 h 451104"/>
                <a:gd name="connsiteX3" fmla="*/ 0 w 274320"/>
                <a:gd name="connsiteY3" fmla="*/ 0 h 451104"/>
              </a:gdLst>
              <a:ahLst/>
              <a:cxnLst>
                <a:cxn ang="0">
                  <a:pos x="connsiteX0" y="connsiteY0"/>
                </a:cxn>
                <a:cxn ang="0">
                  <a:pos x="connsiteX1" y="connsiteY1"/>
                </a:cxn>
                <a:cxn ang="0">
                  <a:pos x="connsiteX2" y="connsiteY2"/>
                </a:cxn>
                <a:cxn ang="0">
                  <a:pos x="connsiteX3" y="connsiteY3"/>
                </a:cxn>
              </a:cxnLst>
              <a:rect l="l" t="t" r="r" b="b"/>
              <a:pathLst>
                <a:path w="274320" h="451104">
                  <a:moveTo>
                    <a:pt x="0" y="0"/>
                  </a:moveTo>
                  <a:lnTo>
                    <a:pt x="12192" y="451104"/>
                  </a:lnTo>
                  <a:lnTo>
                    <a:pt x="274320" y="140208"/>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0FCF5474-174E-46E6-8175-A87A17034926}"/>
                </a:ext>
              </a:extLst>
            </p:cNvPr>
            <p:cNvSpPr/>
            <p:nvPr/>
          </p:nvSpPr>
          <p:spPr>
            <a:xfrm>
              <a:off x="6433177" y="8230399"/>
              <a:ext cx="362093" cy="591312"/>
            </a:xfrm>
            <a:custGeom>
              <a:avLst/>
              <a:gdLst>
                <a:gd name="connsiteX0" fmla="*/ 6096 w 329184"/>
                <a:gd name="connsiteY0" fmla="*/ 0 h 591312"/>
                <a:gd name="connsiteX1" fmla="*/ 0 w 329184"/>
                <a:gd name="connsiteY1" fmla="*/ 591312 h 591312"/>
                <a:gd name="connsiteX2" fmla="*/ 329184 w 329184"/>
                <a:gd name="connsiteY2" fmla="*/ 560832 h 591312"/>
                <a:gd name="connsiteX3" fmla="*/ 6096 w 329184"/>
                <a:gd name="connsiteY3" fmla="*/ 0 h 591312"/>
              </a:gdLst>
              <a:ahLst/>
              <a:cxnLst>
                <a:cxn ang="0">
                  <a:pos x="connsiteX0" y="connsiteY0"/>
                </a:cxn>
                <a:cxn ang="0">
                  <a:pos x="connsiteX1" y="connsiteY1"/>
                </a:cxn>
                <a:cxn ang="0">
                  <a:pos x="connsiteX2" y="connsiteY2"/>
                </a:cxn>
                <a:cxn ang="0">
                  <a:pos x="connsiteX3" y="connsiteY3"/>
                </a:cxn>
              </a:cxnLst>
              <a:rect l="l" t="t" r="r" b="b"/>
              <a:pathLst>
                <a:path w="329184" h="591312">
                  <a:moveTo>
                    <a:pt x="6096" y="0"/>
                  </a:moveTo>
                  <a:lnTo>
                    <a:pt x="0" y="591312"/>
                  </a:lnTo>
                  <a:lnTo>
                    <a:pt x="329184" y="560832"/>
                  </a:lnTo>
                  <a:lnTo>
                    <a:pt x="609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BF0CF4D3-5A65-4CFA-8CF0-E2AB78385015}"/>
              </a:ext>
            </a:extLst>
          </p:cNvPr>
          <p:cNvGrpSpPr>
            <a:grpSpLocks noChangeAspect="1"/>
          </p:cNvGrpSpPr>
          <p:nvPr/>
        </p:nvGrpSpPr>
        <p:grpSpPr>
          <a:xfrm>
            <a:off x="7450700" y="1102690"/>
            <a:ext cx="1323522" cy="1558024"/>
            <a:chOff x="4018280" y="7006541"/>
            <a:chExt cx="1569945" cy="1848108"/>
          </a:xfrm>
        </p:grpSpPr>
        <p:pic>
          <p:nvPicPr>
            <p:cNvPr id="63" name="Picture 62">
              <a:extLst>
                <a:ext uri="{FF2B5EF4-FFF2-40B4-BE49-F238E27FC236}">
                  <a16:creationId xmlns:a16="http://schemas.microsoft.com/office/drawing/2014/main" id="{B47B72BD-25AC-43DF-A6FE-F45DEA78D6E6}"/>
                </a:ext>
              </a:extLst>
            </p:cNvPr>
            <p:cNvPicPr>
              <a:picLocks noChangeAspect="1"/>
            </p:cNvPicPr>
            <p:nvPr/>
          </p:nvPicPr>
          <p:blipFill rotWithShape="1">
            <a:blip r:embed="rId19"/>
            <a:srcRect r="50000"/>
            <a:stretch/>
          </p:blipFill>
          <p:spPr>
            <a:xfrm>
              <a:off x="4018280" y="7006541"/>
              <a:ext cx="1395608" cy="1848108"/>
            </a:xfrm>
            <a:prstGeom prst="rect">
              <a:avLst/>
            </a:prstGeom>
          </p:spPr>
        </p:pic>
        <p:sp>
          <p:nvSpPr>
            <p:cNvPr id="64" name="Freeform 4">
              <a:extLst>
                <a:ext uri="{FF2B5EF4-FFF2-40B4-BE49-F238E27FC236}">
                  <a16:creationId xmlns:a16="http://schemas.microsoft.com/office/drawing/2014/main" id="{BF69EE43-94A0-4250-AE33-4556C25F7FE3}"/>
                </a:ext>
              </a:extLst>
            </p:cNvPr>
            <p:cNvSpPr/>
            <p:nvPr/>
          </p:nvSpPr>
          <p:spPr>
            <a:xfrm>
              <a:off x="4932522" y="7038282"/>
              <a:ext cx="655703" cy="1816367"/>
            </a:xfrm>
            <a:custGeom>
              <a:avLst/>
              <a:gdLst/>
              <a:ahLst/>
              <a:cxnLst/>
              <a:rect l="l" t="t" r="r" b="b"/>
              <a:pathLst>
                <a:path w="287473" h="1306696">
                  <a:moveTo>
                    <a:pt x="0" y="0"/>
                  </a:moveTo>
                  <a:lnTo>
                    <a:pt x="287473" y="0"/>
                  </a:lnTo>
                  <a:lnTo>
                    <a:pt x="287473" y="1306696"/>
                  </a:lnTo>
                  <a:lnTo>
                    <a:pt x="0" y="1306696"/>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65" name="Freeform: Shape 64">
              <a:extLst>
                <a:ext uri="{FF2B5EF4-FFF2-40B4-BE49-F238E27FC236}">
                  <a16:creationId xmlns:a16="http://schemas.microsoft.com/office/drawing/2014/main" id="{A127E4D3-E91E-4D38-9967-A063605614BB}"/>
                </a:ext>
              </a:extLst>
            </p:cNvPr>
            <p:cNvSpPr/>
            <p:nvPr/>
          </p:nvSpPr>
          <p:spPr>
            <a:xfrm>
              <a:off x="5119069" y="7022717"/>
              <a:ext cx="353568" cy="556087"/>
            </a:xfrm>
            <a:custGeom>
              <a:avLst/>
              <a:gdLst>
                <a:gd name="connsiteX0" fmla="*/ 176784 w 353568"/>
                <a:gd name="connsiteY0" fmla="*/ 6096 h 445008"/>
                <a:gd name="connsiteX1" fmla="*/ 316992 w 353568"/>
                <a:gd name="connsiteY1" fmla="*/ 0 h 445008"/>
                <a:gd name="connsiteX2" fmla="*/ 353568 w 353568"/>
                <a:gd name="connsiteY2" fmla="*/ 445008 h 445008"/>
                <a:gd name="connsiteX3" fmla="*/ 0 w 353568"/>
                <a:gd name="connsiteY3" fmla="*/ 213360 h 445008"/>
                <a:gd name="connsiteX4" fmla="*/ 176784 w 353568"/>
                <a:gd name="connsiteY4" fmla="*/ 6096 h 44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68" h="445008">
                  <a:moveTo>
                    <a:pt x="176784" y="6096"/>
                  </a:moveTo>
                  <a:lnTo>
                    <a:pt x="316992" y="0"/>
                  </a:lnTo>
                  <a:lnTo>
                    <a:pt x="353568" y="445008"/>
                  </a:lnTo>
                  <a:lnTo>
                    <a:pt x="0" y="213360"/>
                  </a:lnTo>
                  <a:lnTo>
                    <a:pt x="176784" y="60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EFCDF3AF-79C6-4586-A67B-7283EFFB69C5}"/>
                </a:ext>
              </a:extLst>
            </p:cNvPr>
            <p:cNvSpPr/>
            <p:nvPr/>
          </p:nvSpPr>
          <p:spPr>
            <a:xfrm>
              <a:off x="5127118" y="7740348"/>
              <a:ext cx="321135" cy="1057656"/>
            </a:xfrm>
            <a:custGeom>
              <a:avLst/>
              <a:gdLst>
                <a:gd name="connsiteX0" fmla="*/ 298704 w 298704"/>
                <a:gd name="connsiteY0" fmla="*/ 0 h 944880"/>
                <a:gd name="connsiteX1" fmla="*/ 0 w 298704"/>
                <a:gd name="connsiteY1" fmla="*/ 274320 h 944880"/>
                <a:gd name="connsiteX2" fmla="*/ 280416 w 298704"/>
                <a:gd name="connsiteY2" fmla="*/ 944880 h 944880"/>
                <a:gd name="connsiteX3" fmla="*/ 298704 w 298704"/>
                <a:gd name="connsiteY3" fmla="*/ 0 h 944880"/>
              </a:gdLst>
              <a:ahLst/>
              <a:cxnLst>
                <a:cxn ang="0">
                  <a:pos x="connsiteX0" y="connsiteY0"/>
                </a:cxn>
                <a:cxn ang="0">
                  <a:pos x="connsiteX1" y="connsiteY1"/>
                </a:cxn>
                <a:cxn ang="0">
                  <a:pos x="connsiteX2" y="connsiteY2"/>
                </a:cxn>
                <a:cxn ang="0">
                  <a:pos x="connsiteX3" y="connsiteY3"/>
                </a:cxn>
              </a:cxnLst>
              <a:rect l="l" t="t" r="r" b="b"/>
              <a:pathLst>
                <a:path w="298704" h="944880">
                  <a:moveTo>
                    <a:pt x="298704" y="0"/>
                  </a:moveTo>
                  <a:lnTo>
                    <a:pt x="0" y="274320"/>
                  </a:lnTo>
                  <a:lnTo>
                    <a:pt x="280416" y="944880"/>
                  </a:lnTo>
                  <a:lnTo>
                    <a:pt x="29870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a:hlinkClick r:id="rId20" action="ppaction://hlinksldjump"/>
            <a:extLst>
              <a:ext uri="{FF2B5EF4-FFF2-40B4-BE49-F238E27FC236}">
                <a16:creationId xmlns:a16="http://schemas.microsoft.com/office/drawing/2014/main" id="{671FFFD1-39DC-4AA6-AA12-4053899A23F6}"/>
              </a:ext>
            </a:extLst>
          </p:cNvPr>
          <p:cNvPicPr>
            <a:picLocks noChangeAspect="1"/>
          </p:cNvPicPr>
          <p:nvPr/>
        </p:nvPicPr>
        <p:blipFill>
          <a:blip r:embed="rId19"/>
          <a:stretch>
            <a:fillRect/>
          </a:stretch>
        </p:blipFill>
        <p:spPr>
          <a:xfrm>
            <a:off x="7541138" y="1101101"/>
            <a:ext cx="2395058" cy="1669757"/>
          </a:xfrm>
          <a:prstGeom prst="rect">
            <a:avLst/>
          </a:prstGeom>
        </p:spPr>
      </p:pic>
      <p:pic>
        <p:nvPicPr>
          <p:cNvPr id="128" name="Graphic 127">
            <a:extLst>
              <a:ext uri="{FF2B5EF4-FFF2-40B4-BE49-F238E27FC236}">
                <a16:creationId xmlns:a16="http://schemas.microsoft.com/office/drawing/2014/main" id="{DE39BCF3-395A-43D1-BC82-83F8AA74CA2B}"/>
              </a:ext>
            </a:extLst>
          </p:cNvPr>
          <p:cNvPicPr>
            <a:picLocks noChangeAspect="1"/>
          </p:cNvPicPr>
          <p:nvPr/>
        </p:nvPicPr>
        <p:blipFill>
          <a:blip r:embed="rId21">
            <a:extLst>
              <a:ext uri="{96DAC541-7B7A-43D3-8B79-37D633B846F1}">
                <asvg:svgBlip xmlns="" xmlns:asvg="http://schemas.microsoft.com/office/drawing/2016/SVG/main" r:embed="rId23"/>
              </a:ext>
            </a:extLst>
          </a:blip>
          <a:stretch>
            <a:fillRect/>
          </a:stretch>
        </p:blipFill>
        <p:spPr>
          <a:xfrm>
            <a:off x="4628047" y="-461700"/>
            <a:ext cx="2668403" cy="1015874"/>
          </a:xfrm>
          <a:prstGeom prst="rect">
            <a:avLst/>
          </a:prstGeom>
        </p:spPr>
      </p:pic>
      <p:grpSp>
        <p:nvGrpSpPr>
          <p:cNvPr id="99" name="Group 98">
            <a:extLst>
              <a:ext uri="{FF2B5EF4-FFF2-40B4-BE49-F238E27FC236}">
                <a16:creationId xmlns:a16="http://schemas.microsoft.com/office/drawing/2014/main" id="{CCFA2346-960C-4508-A7A9-C8EAFFE12279}"/>
              </a:ext>
            </a:extLst>
          </p:cNvPr>
          <p:cNvGrpSpPr>
            <a:grpSpLocks noChangeAspect="1"/>
          </p:cNvGrpSpPr>
          <p:nvPr/>
        </p:nvGrpSpPr>
        <p:grpSpPr>
          <a:xfrm>
            <a:off x="8206809" y="4482411"/>
            <a:ext cx="1340260" cy="1541707"/>
            <a:chOff x="9679613" y="7085465"/>
            <a:chExt cx="1589800" cy="1828754"/>
          </a:xfrm>
        </p:grpSpPr>
        <p:pic>
          <p:nvPicPr>
            <p:cNvPr id="100" name="Picture 99">
              <a:extLst>
                <a:ext uri="{FF2B5EF4-FFF2-40B4-BE49-F238E27FC236}">
                  <a16:creationId xmlns:a16="http://schemas.microsoft.com/office/drawing/2014/main" id="{70E00962-B0F6-4797-BFF8-ECC1C5C00AE8}"/>
                </a:ext>
              </a:extLst>
            </p:cNvPr>
            <p:cNvPicPr>
              <a:picLocks noChangeAspect="1"/>
            </p:cNvPicPr>
            <p:nvPr/>
          </p:nvPicPr>
          <p:blipFill rotWithShape="1">
            <a:blip r:embed="rId17"/>
            <a:srcRect l="50150"/>
            <a:stretch/>
          </p:blipFill>
          <p:spPr>
            <a:xfrm>
              <a:off x="9906000" y="7085465"/>
              <a:ext cx="1363413" cy="1773043"/>
            </a:xfrm>
            <a:prstGeom prst="rect">
              <a:avLst/>
            </a:prstGeom>
          </p:spPr>
        </p:pic>
        <p:sp>
          <p:nvSpPr>
            <p:cNvPr id="101" name="Freeform 4">
              <a:extLst>
                <a:ext uri="{FF2B5EF4-FFF2-40B4-BE49-F238E27FC236}">
                  <a16:creationId xmlns:a16="http://schemas.microsoft.com/office/drawing/2014/main" id="{3A9605DA-DF6C-4BD6-AFF4-687BAEE7E898}"/>
                </a:ext>
              </a:extLst>
            </p:cNvPr>
            <p:cNvSpPr/>
            <p:nvPr/>
          </p:nvSpPr>
          <p:spPr>
            <a:xfrm>
              <a:off x="9679613" y="7097852"/>
              <a:ext cx="655703" cy="1816367"/>
            </a:xfrm>
            <a:custGeom>
              <a:avLst/>
              <a:gdLst/>
              <a:ahLst/>
              <a:cxnLst/>
              <a:rect l="l" t="t" r="r" b="b"/>
              <a:pathLst>
                <a:path w="287473" h="1306696">
                  <a:moveTo>
                    <a:pt x="0" y="0"/>
                  </a:moveTo>
                  <a:lnTo>
                    <a:pt x="287473" y="0"/>
                  </a:lnTo>
                  <a:lnTo>
                    <a:pt x="287473" y="1306696"/>
                  </a:lnTo>
                  <a:lnTo>
                    <a:pt x="0" y="1306696"/>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2" name="Freeform: Shape 101">
              <a:extLst>
                <a:ext uri="{FF2B5EF4-FFF2-40B4-BE49-F238E27FC236}">
                  <a16:creationId xmlns:a16="http://schemas.microsoft.com/office/drawing/2014/main" id="{123D4247-94AF-4E4A-B241-4E5EA424E255}"/>
                </a:ext>
              </a:extLst>
            </p:cNvPr>
            <p:cNvSpPr/>
            <p:nvPr/>
          </p:nvSpPr>
          <p:spPr>
            <a:xfrm>
              <a:off x="9866907" y="7539585"/>
              <a:ext cx="274320" cy="451104"/>
            </a:xfrm>
            <a:custGeom>
              <a:avLst/>
              <a:gdLst>
                <a:gd name="connsiteX0" fmla="*/ 0 w 274320"/>
                <a:gd name="connsiteY0" fmla="*/ 0 h 451104"/>
                <a:gd name="connsiteX1" fmla="*/ 12192 w 274320"/>
                <a:gd name="connsiteY1" fmla="*/ 451104 h 451104"/>
                <a:gd name="connsiteX2" fmla="*/ 274320 w 274320"/>
                <a:gd name="connsiteY2" fmla="*/ 140208 h 451104"/>
                <a:gd name="connsiteX3" fmla="*/ 0 w 274320"/>
                <a:gd name="connsiteY3" fmla="*/ 0 h 451104"/>
              </a:gdLst>
              <a:ahLst/>
              <a:cxnLst>
                <a:cxn ang="0">
                  <a:pos x="connsiteX0" y="connsiteY0"/>
                </a:cxn>
                <a:cxn ang="0">
                  <a:pos x="connsiteX1" y="connsiteY1"/>
                </a:cxn>
                <a:cxn ang="0">
                  <a:pos x="connsiteX2" y="connsiteY2"/>
                </a:cxn>
                <a:cxn ang="0">
                  <a:pos x="connsiteX3" y="connsiteY3"/>
                </a:cxn>
              </a:cxnLst>
              <a:rect l="l" t="t" r="r" b="b"/>
              <a:pathLst>
                <a:path w="274320" h="451104">
                  <a:moveTo>
                    <a:pt x="0" y="0"/>
                  </a:moveTo>
                  <a:lnTo>
                    <a:pt x="12192" y="451104"/>
                  </a:lnTo>
                  <a:lnTo>
                    <a:pt x="274320" y="140208"/>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FC785D24-F2AF-4BFC-8016-27D4F7DBB95A}"/>
                </a:ext>
              </a:extLst>
            </p:cNvPr>
            <p:cNvSpPr/>
            <p:nvPr/>
          </p:nvSpPr>
          <p:spPr>
            <a:xfrm>
              <a:off x="9866907" y="8319049"/>
              <a:ext cx="362093" cy="591312"/>
            </a:xfrm>
            <a:custGeom>
              <a:avLst/>
              <a:gdLst>
                <a:gd name="connsiteX0" fmla="*/ 6096 w 329184"/>
                <a:gd name="connsiteY0" fmla="*/ 0 h 591312"/>
                <a:gd name="connsiteX1" fmla="*/ 0 w 329184"/>
                <a:gd name="connsiteY1" fmla="*/ 591312 h 591312"/>
                <a:gd name="connsiteX2" fmla="*/ 329184 w 329184"/>
                <a:gd name="connsiteY2" fmla="*/ 560832 h 591312"/>
                <a:gd name="connsiteX3" fmla="*/ 6096 w 329184"/>
                <a:gd name="connsiteY3" fmla="*/ 0 h 591312"/>
              </a:gdLst>
              <a:ahLst/>
              <a:cxnLst>
                <a:cxn ang="0">
                  <a:pos x="connsiteX0" y="connsiteY0"/>
                </a:cxn>
                <a:cxn ang="0">
                  <a:pos x="connsiteX1" y="connsiteY1"/>
                </a:cxn>
                <a:cxn ang="0">
                  <a:pos x="connsiteX2" y="connsiteY2"/>
                </a:cxn>
                <a:cxn ang="0">
                  <a:pos x="connsiteX3" y="connsiteY3"/>
                </a:cxn>
              </a:cxnLst>
              <a:rect l="l" t="t" r="r" b="b"/>
              <a:pathLst>
                <a:path w="329184" h="591312">
                  <a:moveTo>
                    <a:pt x="6096" y="0"/>
                  </a:moveTo>
                  <a:lnTo>
                    <a:pt x="0" y="591312"/>
                  </a:lnTo>
                  <a:lnTo>
                    <a:pt x="329184" y="560832"/>
                  </a:lnTo>
                  <a:lnTo>
                    <a:pt x="609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28F0955E-69CE-44E6-B562-AC50A9B3A070}"/>
              </a:ext>
            </a:extLst>
          </p:cNvPr>
          <p:cNvGrpSpPr>
            <a:grpSpLocks noChangeAspect="1"/>
          </p:cNvGrpSpPr>
          <p:nvPr/>
        </p:nvGrpSpPr>
        <p:grpSpPr>
          <a:xfrm>
            <a:off x="7254039" y="4491089"/>
            <a:ext cx="1293725" cy="1544387"/>
            <a:chOff x="8153401" y="7065955"/>
            <a:chExt cx="1534600" cy="1831932"/>
          </a:xfrm>
        </p:grpSpPr>
        <p:pic>
          <p:nvPicPr>
            <p:cNvPr id="105" name="Picture 104">
              <a:extLst>
                <a:ext uri="{FF2B5EF4-FFF2-40B4-BE49-F238E27FC236}">
                  <a16:creationId xmlns:a16="http://schemas.microsoft.com/office/drawing/2014/main" id="{CEC6AFC8-00C8-4E38-B299-42CFD26988C3}"/>
                </a:ext>
              </a:extLst>
            </p:cNvPr>
            <p:cNvPicPr>
              <a:picLocks noChangeAspect="1"/>
            </p:cNvPicPr>
            <p:nvPr/>
          </p:nvPicPr>
          <p:blipFill rotWithShape="1">
            <a:blip r:embed="rId17"/>
            <a:srcRect r="49850"/>
            <a:stretch/>
          </p:blipFill>
          <p:spPr>
            <a:xfrm>
              <a:off x="8153401" y="7085465"/>
              <a:ext cx="1371600" cy="1773043"/>
            </a:xfrm>
            <a:prstGeom prst="rect">
              <a:avLst/>
            </a:prstGeom>
          </p:spPr>
        </p:pic>
        <p:sp>
          <p:nvSpPr>
            <p:cNvPr id="106" name="Freeform 4">
              <a:extLst>
                <a:ext uri="{FF2B5EF4-FFF2-40B4-BE49-F238E27FC236}">
                  <a16:creationId xmlns:a16="http://schemas.microsoft.com/office/drawing/2014/main" id="{0F9DB83D-55BB-4264-934A-380FE3229DDB}"/>
                </a:ext>
              </a:extLst>
            </p:cNvPr>
            <p:cNvSpPr/>
            <p:nvPr/>
          </p:nvSpPr>
          <p:spPr>
            <a:xfrm>
              <a:off x="9032298" y="7081520"/>
              <a:ext cx="655703" cy="1816367"/>
            </a:xfrm>
            <a:custGeom>
              <a:avLst/>
              <a:gdLst/>
              <a:ahLst/>
              <a:cxnLst/>
              <a:rect l="l" t="t" r="r" b="b"/>
              <a:pathLst>
                <a:path w="287473" h="1306696">
                  <a:moveTo>
                    <a:pt x="0" y="0"/>
                  </a:moveTo>
                  <a:lnTo>
                    <a:pt x="287473" y="0"/>
                  </a:lnTo>
                  <a:lnTo>
                    <a:pt x="287473" y="1306696"/>
                  </a:lnTo>
                  <a:lnTo>
                    <a:pt x="0" y="1306696"/>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7" name="Freeform: Shape 106">
              <a:extLst>
                <a:ext uri="{FF2B5EF4-FFF2-40B4-BE49-F238E27FC236}">
                  <a16:creationId xmlns:a16="http://schemas.microsoft.com/office/drawing/2014/main" id="{00478E9F-B87E-4538-B3F4-8FA934B58417}"/>
                </a:ext>
              </a:extLst>
            </p:cNvPr>
            <p:cNvSpPr/>
            <p:nvPr/>
          </p:nvSpPr>
          <p:spPr>
            <a:xfrm>
              <a:off x="9218845" y="7065955"/>
              <a:ext cx="353568" cy="556087"/>
            </a:xfrm>
            <a:custGeom>
              <a:avLst/>
              <a:gdLst>
                <a:gd name="connsiteX0" fmla="*/ 176784 w 353568"/>
                <a:gd name="connsiteY0" fmla="*/ 6096 h 445008"/>
                <a:gd name="connsiteX1" fmla="*/ 316992 w 353568"/>
                <a:gd name="connsiteY1" fmla="*/ 0 h 445008"/>
                <a:gd name="connsiteX2" fmla="*/ 353568 w 353568"/>
                <a:gd name="connsiteY2" fmla="*/ 445008 h 445008"/>
                <a:gd name="connsiteX3" fmla="*/ 0 w 353568"/>
                <a:gd name="connsiteY3" fmla="*/ 213360 h 445008"/>
                <a:gd name="connsiteX4" fmla="*/ 176784 w 353568"/>
                <a:gd name="connsiteY4" fmla="*/ 6096 h 44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68" h="445008">
                  <a:moveTo>
                    <a:pt x="176784" y="6096"/>
                  </a:moveTo>
                  <a:lnTo>
                    <a:pt x="316992" y="0"/>
                  </a:lnTo>
                  <a:lnTo>
                    <a:pt x="353568" y="445008"/>
                  </a:lnTo>
                  <a:lnTo>
                    <a:pt x="0" y="213360"/>
                  </a:lnTo>
                  <a:lnTo>
                    <a:pt x="176784" y="60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a:extLst>
                <a:ext uri="{FF2B5EF4-FFF2-40B4-BE49-F238E27FC236}">
                  <a16:creationId xmlns:a16="http://schemas.microsoft.com/office/drawing/2014/main" id="{944C26B8-61D1-4F51-A632-A78946D819D9}"/>
                </a:ext>
              </a:extLst>
            </p:cNvPr>
            <p:cNvSpPr/>
            <p:nvPr/>
          </p:nvSpPr>
          <p:spPr>
            <a:xfrm>
              <a:off x="9226894" y="7783586"/>
              <a:ext cx="321135" cy="1057656"/>
            </a:xfrm>
            <a:custGeom>
              <a:avLst/>
              <a:gdLst>
                <a:gd name="connsiteX0" fmla="*/ 298704 w 298704"/>
                <a:gd name="connsiteY0" fmla="*/ 0 h 944880"/>
                <a:gd name="connsiteX1" fmla="*/ 0 w 298704"/>
                <a:gd name="connsiteY1" fmla="*/ 274320 h 944880"/>
                <a:gd name="connsiteX2" fmla="*/ 280416 w 298704"/>
                <a:gd name="connsiteY2" fmla="*/ 944880 h 944880"/>
                <a:gd name="connsiteX3" fmla="*/ 298704 w 298704"/>
                <a:gd name="connsiteY3" fmla="*/ 0 h 944880"/>
              </a:gdLst>
              <a:ahLst/>
              <a:cxnLst>
                <a:cxn ang="0">
                  <a:pos x="connsiteX0" y="connsiteY0"/>
                </a:cxn>
                <a:cxn ang="0">
                  <a:pos x="connsiteX1" y="connsiteY1"/>
                </a:cxn>
                <a:cxn ang="0">
                  <a:pos x="connsiteX2" y="connsiteY2"/>
                </a:cxn>
                <a:cxn ang="0">
                  <a:pos x="connsiteX3" y="connsiteY3"/>
                </a:cxn>
              </a:cxnLst>
              <a:rect l="l" t="t" r="r" b="b"/>
              <a:pathLst>
                <a:path w="298704" h="944880">
                  <a:moveTo>
                    <a:pt x="298704" y="0"/>
                  </a:moveTo>
                  <a:lnTo>
                    <a:pt x="0" y="274320"/>
                  </a:lnTo>
                  <a:lnTo>
                    <a:pt x="280416" y="944880"/>
                  </a:lnTo>
                  <a:lnTo>
                    <a:pt x="29870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9" name="Picture 108">
            <a:hlinkClick r:id="rId24" action="ppaction://hlinksldjump"/>
            <a:extLst>
              <a:ext uri="{FF2B5EF4-FFF2-40B4-BE49-F238E27FC236}">
                <a16:creationId xmlns:a16="http://schemas.microsoft.com/office/drawing/2014/main" id="{FC27A863-22D1-4C8B-B5D7-F75010334837}"/>
              </a:ext>
            </a:extLst>
          </p:cNvPr>
          <p:cNvPicPr>
            <a:picLocks noChangeAspect="1"/>
          </p:cNvPicPr>
          <p:nvPr/>
        </p:nvPicPr>
        <p:blipFill>
          <a:blip r:embed="rId17"/>
          <a:stretch>
            <a:fillRect/>
          </a:stretch>
        </p:blipFill>
        <p:spPr>
          <a:xfrm>
            <a:off x="7327951" y="4432917"/>
            <a:ext cx="2439626" cy="1581550"/>
          </a:xfrm>
          <a:prstGeom prst="rect">
            <a:avLst/>
          </a:prstGeom>
        </p:spPr>
      </p:pic>
      <p:pic>
        <p:nvPicPr>
          <p:cNvPr id="13" name="Graphic 12">
            <a:extLst>
              <a:ext uri="{FF2B5EF4-FFF2-40B4-BE49-F238E27FC236}">
                <a16:creationId xmlns:a16="http://schemas.microsoft.com/office/drawing/2014/main" id="{8A570F2A-FFC1-4A1D-80DF-9A600E50C970}"/>
              </a:ext>
            </a:extLst>
          </p:cNvPr>
          <p:cNvPicPr>
            <a:picLocks noChangeAspect="1"/>
          </p:cNvPicPr>
          <p:nvPr/>
        </p:nvPicPr>
        <p:blipFill rotWithShape="1">
          <a:blip r:embed="rId25">
            <a:extLst>
              <a:ext uri="{96DAC541-7B7A-43D3-8B79-37D633B846F1}">
                <asvg:svgBlip xmlns="" xmlns:asvg="http://schemas.microsoft.com/office/drawing/2016/SVG/main" r:embed="rId28"/>
              </a:ext>
            </a:extLst>
          </a:blip>
          <a:srcRect l="70058" t="1383" r="7962" b="-1383"/>
          <a:stretch/>
        </p:blipFill>
        <p:spPr>
          <a:xfrm>
            <a:off x="9870176" y="-488219"/>
            <a:ext cx="2403919" cy="6858000"/>
          </a:xfrm>
          <a:prstGeom prst="rect">
            <a:avLst/>
          </a:prstGeom>
        </p:spPr>
      </p:pic>
      <p:pic>
        <p:nvPicPr>
          <p:cNvPr id="12" name="Graphic 11">
            <a:extLst>
              <a:ext uri="{FF2B5EF4-FFF2-40B4-BE49-F238E27FC236}">
                <a16:creationId xmlns:a16="http://schemas.microsoft.com/office/drawing/2014/main" id="{DB3C33FE-9152-4927-AA65-5C425F7105F0}"/>
              </a:ext>
            </a:extLst>
          </p:cNvPr>
          <p:cNvPicPr>
            <a:picLocks noChangeAspect="1"/>
          </p:cNvPicPr>
          <p:nvPr/>
        </p:nvPicPr>
        <p:blipFill rotWithShape="1">
          <a:blip r:embed="rId25">
            <a:extLst>
              <a:ext uri="{96DAC541-7B7A-43D3-8B79-37D633B846F1}">
                <asvg:svgBlip xmlns="" xmlns:asvg="http://schemas.microsoft.com/office/drawing/2016/SVG/main" r:embed="rId28"/>
              </a:ext>
            </a:extLst>
          </a:blip>
          <a:srcRect l="8361" r="72666"/>
          <a:stretch/>
        </p:blipFill>
        <p:spPr>
          <a:xfrm>
            <a:off x="-659" y="-614215"/>
            <a:ext cx="2146370" cy="7093597"/>
          </a:xfrm>
          <a:prstGeom prst="rect">
            <a:avLst/>
          </a:prstGeom>
        </p:spPr>
      </p:pic>
      <p:pic>
        <p:nvPicPr>
          <p:cNvPr id="126" name="Graphic 125">
            <a:extLst>
              <a:ext uri="{FF2B5EF4-FFF2-40B4-BE49-F238E27FC236}">
                <a16:creationId xmlns:a16="http://schemas.microsoft.com/office/drawing/2014/main" id="{26EA41A2-8EA0-4494-B4E2-90E910C0987D}"/>
              </a:ext>
            </a:extLst>
          </p:cNvPr>
          <p:cNvPicPr>
            <a:picLocks noChangeAspect="1"/>
          </p:cNvPicPr>
          <p:nvPr/>
        </p:nvPicPr>
        <p:blipFill>
          <a:blip r:embed="rId29">
            <a:extLst>
              <a:ext uri="{96DAC541-7B7A-43D3-8B79-37D633B846F1}">
                <asvg:svgBlip xmlns="" xmlns:asvg="http://schemas.microsoft.com/office/drawing/2016/SVG/main" r:embed="rId30"/>
              </a:ext>
            </a:extLst>
          </a:blip>
          <a:stretch>
            <a:fillRect/>
          </a:stretch>
        </p:blipFill>
        <p:spPr>
          <a:xfrm>
            <a:off x="11011866" y="3166413"/>
            <a:ext cx="1716778" cy="1543429"/>
          </a:xfrm>
          <a:prstGeom prst="rect">
            <a:avLst/>
          </a:prstGeom>
        </p:spPr>
      </p:pic>
      <p:sp>
        <p:nvSpPr>
          <p:cNvPr id="130" name="Oval 129">
            <a:extLst>
              <a:ext uri="{FF2B5EF4-FFF2-40B4-BE49-F238E27FC236}">
                <a16:creationId xmlns:a16="http://schemas.microsoft.com/office/drawing/2014/main" id="{56B87D98-175D-4361-9C76-29D4E1A738B1}"/>
              </a:ext>
            </a:extLst>
          </p:cNvPr>
          <p:cNvSpPr/>
          <p:nvPr/>
        </p:nvSpPr>
        <p:spPr>
          <a:xfrm>
            <a:off x="2453797" y="2290052"/>
            <a:ext cx="557864" cy="55786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a:t>
            </a:r>
            <a:endParaRPr lang="en-US" sz="2000" b="1" dirty="0">
              <a:solidFill>
                <a:schemeClr val="tx1"/>
              </a:solidFill>
            </a:endParaRPr>
          </a:p>
        </p:txBody>
      </p:sp>
      <p:sp>
        <p:nvSpPr>
          <p:cNvPr id="131" name="Oval 130">
            <a:extLst>
              <a:ext uri="{FF2B5EF4-FFF2-40B4-BE49-F238E27FC236}">
                <a16:creationId xmlns:a16="http://schemas.microsoft.com/office/drawing/2014/main" id="{DB06C10F-4022-4CE4-A0C7-D76B9EDDEF99}"/>
              </a:ext>
            </a:extLst>
          </p:cNvPr>
          <p:cNvSpPr/>
          <p:nvPr/>
        </p:nvSpPr>
        <p:spPr>
          <a:xfrm>
            <a:off x="2564948" y="5193357"/>
            <a:ext cx="557864" cy="55786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4</a:t>
            </a:r>
            <a:endParaRPr lang="en-US" sz="2000" b="1" dirty="0">
              <a:solidFill>
                <a:schemeClr val="tx1"/>
              </a:solidFill>
            </a:endParaRPr>
          </a:p>
        </p:txBody>
      </p:sp>
      <p:sp>
        <p:nvSpPr>
          <p:cNvPr id="133" name="Oval 132">
            <a:extLst>
              <a:ext uri="{FF2B5EF4-FFF2-40B4-BE49-F238E27FC236}">
                <a16:creationId xmlns:a16="http://schemas.microsoft.com/office/drawing/2014/main" id="{B8B8BBC3-1814-4E95-8A52-DE698A6730AB}"/>
              </a:ext>
            </a:extLst>
          </p:cNvPr>
          <p:cNvSpPr/>
          <p:nvPr/>
        </p:nvSpPr>
        <p:spPr>
          <a:xfrm>
            <a:off x="7112915" y="2042069"/>
            <a:ext cx="557864" cy="55786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2</a:t>
            </a:r>
            <a:endParaRPr lang="en-US" sz="2000" b="1" dirty="0">
              <a:solidFill>
                <a:schemeClr val="tx1"/>
              </a:solidFill>
            </a:endParaRPr>
          </a:p>
        </p:txBody>
      </p:sp>
      <p:sp>
        <p:nvSpPr>
          <p:cNvPr id="136" name="Oval 135">
            <a:extLst>
              <a:ext uri="{FF2B5EF4-FFF2-40B4-BE49-F238E27FC236}">
                <a16:creationId xmlns:a16="http://schemas.microsoft.com/office/drawing/2014/main" id="{BBBD9ED3-2ED3-4690-A2FC-E50236F90538}"/>
              </a:ext>
            </a:extLst>
          </p:cNvPr>
          <p:cNvSpPr/>
          <p:nvPr/>
        </p:nvSpPr>
        <p:spPr>
          <a:xfrm>
            <a:off x="7068652" y="5609094"/>
            <a:ext cx="646389" cy="55786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chemeClr val="tx1"/>
                </a:solidFill>
              </a:rPr>
              <a:t>5</a:t>
            </a:r>
            <a:endParaRPr lang="en-US" sz="2000" b="1" dirty="0">
              <a:solidFill>
                <a:schemeClr val="tx1"/>
              </a:solidFill>
            </a:endParaRPr>
          </a:p>
        </p:txBody>
      </p:sp>
      <p:grpSp>
        <p:nvGrpSpPr>
          <p:cNvPr id="127" name="Group 126">
            <a:extLst>
              <a:ext uri="{FF2B5EF4-FFF2-40B4-BE49-F238E27FC236}">
                <a16:creationId xmlns:a16="http://schemas.microsoft.com/office/drawing/2014/main" id="{F713682A-F154-4A62-B071-6FE6BC3FD444}"/>
              </a:ext>
            </a:extLst>
          </p:cNvPr>
          <p:cNvGrpSpPr/>
          <p:nvPr/>
        </p:nvGrpSpPr>
        <p:grpSpPr>
          <a:xfrm>
            <a:off x="11400004" y="6129103"/>
            <a:ext cx="590877" cy="581173"/>
            <a:chOff x="7377456" y="3577591"/>
            <a:chExt cx="1064577" cy="1047094"/>
          </a:xfrm>
        </p:grpSpPr>
        <p:sp>
          <p:nvSpPr>
            <p:cNvPr id="139" name="Google Shape;3344;p48">
              <a:hlinkClick r:id="rId18" action="ppaction://hlinksldjump"/>
              <a:extLst>
                <a:ext uri="{FF2B5EF4-FFF2-40B4-BE49-F238E27FC236}">
                  <a16:creationId xmlns:a16="http://schemas.microsoft.com/office/drawing/2014/main" id="{BFC98C5D-0956-4740-9586-EC8304CC9AB5}"/>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FCD458"/>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Right Arrow 5">
              <a:hlinkClick r:id="rId18" action="ppaction://hlinksldjump"/>
              <a:extLst>
                <a:ext uri="{FF2B5EF4-FFF2-40B4-BE49-F238E27FC236}">
                  <a16:creationId xmlns:a16="http://schemas.microsoft.com/office/drawing/2014/main" id="{F5767F98-18AA-4492-B71D-E853F9CAC191}"/>
                </a:ext>
              </a:extLst>
            </p:cNvPr>
            <p:cNvSpPr/>
            <p:nvPr/>
          </p:nvSpPr>
          <p:spPr>
            <a:xfrm>
              <a:off x="7574818" y="3863941"/>
              <a:ext cx="669851" cy="47846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
        <p:nvSpPr>
          <p:cNvPr id="129" name="TextBox 128">
            <a:extLst>
              <a:ext uri="{FF2B5EF4-FFF2-40B4-BE49-F238E27FC236}">
                <a16:creationId xmlns:a16="http://schemas.microsoft.com/office/drawing/2014/main" id="{41A24B34-9DFC-4252-A541-B5A531777CC4}"/>
              </a:ext>
            </a:extLst>
          </p:cNvPr>
          <p:cNvSpPr txBox="1"/>
          <p:nvPr/>
        </p:nvSpPr>
        <p:spPr>
          <a:xfrm>
            <a:off x="4183028" y="326954"/>
            <a:ext cx="3986669" cy="553998"/>
          </a:xfrm>
          <a:prstGeom prst="rect">
            <a:avLst/>
          </a:prstGeom>
          <a:noFill/>
        </p:spPr>
        <p:txBody>
          <a:bodyPr wrap="none" lIns="0" tIns="0" rIns="0" bIns="0" rtlCol="0">
            <a:spAutoFit/>
          </a:bodyPr>
          <a:lstStyle/>
          <a:p>
            <a:r>
              <a:rPr lang="en-US" sz="3600" b="1" dirty="0" smtClean="0">
                <a:solidFill>
                  <a:schemeClr val="bg1"/>
                </a:solidFill>
                <a:effectLst>
                  <a:outerShdw blurRad="63500" sx="102000" sy="102000" algn="ctr" rotWithShape="0">
                    <a:prstClr val="black">
                      <a:alpha val="40000"/>
                    </a:prstClr>
                  </a:outerShdw>
                </a:effectLst>
                <a:latin typeface="#9Slide03 Montserrat Black" panose="00000A00000000000000" pitchFamily="2" charset="0"/>
              </a:rPr>
              <a:t>LUCK BLIND BAG</a:t>
            </a:r>
            <a:endParaRPr lang="en-US" sz="3600" b="1" dirty="0">
              <a:solidFill>
                <a:schemeClr val="bg1"/>
              </a:solidFill>
              <a:effectLst>
                <a:outerShdw blurRad="63500" sx="102000" sy="102000" algn="ctr" rotWithShape="0">
                  <a:prstClr val="black">
                    <a:alpha val="40000"/>
                  </a:prstClr>
                </a:outerShdw>
              </a:effectLst>
              <a:latin typeface="#9Slide03 Montserrat Black" panose="00000A00000000000000" pitchFamily="2" charset="0"/>
            </a:endParaRPr>
          </a:p>
        </p:txBody>
      </p:sp>
      <p:pic>
        <p:nvPicPr>
          <p:cNvPr id="68" name="Picture 67">
            <a:hlinkClick r:id="rId31" action="ppaction://hlinksldjump"/>
            <a:extLst>
              <a:ext uri="{FF2B5EF4-FFF2-40B4-BE49-F238E27FC236}">
                <a16:creationId xmlns:a16="http://schemas.microsoft.com/office/drawing/2014/main" id="{2573E488-0EDC-46BC-8E1B-77020955E090}"/>
              </a:ext>
            </a:extLst>
          </p:cNvPr>
          <p:cNvPicPr>
            <a:picLocks noChangeAspect="1"/>
          </p:cNvPicPr>
          <p:nvPr/>
        </p:nvPicPr>
        <p:blipFill>
          <a:blip r:embed="rId11"/>
          <a:stretch>
            <a:fillRect/>
          </a:stretch>
        </p:blipFill>
        <p:spPr>
          <a:xfrm>
            <a:off x="5090805" y="2692347"/>
            <a:ext cx="2514868" cy="1626833"/>
          </a:xfrm>
          <a:prstGeom prst="rect">
            <a:avLst/>
          </a:prstGeom>
        </p:spPr>
      </p:pic>
      <p:sp>
        <p:nvSpPr>
          <p:cNvPr id="83" name="Oval 82">
            <a:extLst>
              <a:ext uri="{FF2B5EF4-FFF2-40B4-BE49-F238E27FC236}">
                <a16:creationId xmlns:a16="http://schemas.microsoft.com/office/drawing/2014/main" id="{56B87D98-175D-4361-9C76-29D4E1A738B1}"/>
              </a:ext>
            </a:extLst>
          </p:cNvPr>
          <p:cNvSpPr/>
          <p:nvPr/>
        </p:nvSpPr>
        <p:spPr>
          <a:xfrm>
            <a:off x="4723155" y="3779007"/>
            <a:ext cx="557864" cy="55786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chemeClr val="tx1"/>
                </a:solidFill>
              </a:rPr>
              <a:t>3</a:t>
            </a:r>
            <a:endParaRPr lang="en-US" sz="2000" b="1" dirty="0">
              <a:solidFill>
                <a:schemeClr val="tx1"/>
              </a:solidFill>
            </a:endParaRPr>
          </a:p>
        </p:txBody>
      </p:sp>
    </p:spTree>
    <p:extLst>
      <p:ext uri="{BB962C8B-B14F-4D97-AF65-F5344CB8AC3E}">
        <p14:creationId xmlns:p14="http://schemas.microsoft.com/office/powerpoint/2010/main" val="349538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3"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200" fill="hold"/>
                                            <p:tgtEl>
                                              <p:spTgt spid="13"/>
                                            </p:tgtEl>
                                            <p:attrNameLst>
                                              <p:attrName>ppt_w</p:attrName>
                                            </p:attrNameLst>
                                          </p:cBhvr>
                                          <p:tavLst>
                                            <p:tav tm="0">
                                              <p:val>
                                                <p:fltVal val="0"/>
                                              </p:val>
                                            </p:tav>
                                            <p:tav tm="100000">
                                              <p:val>
                                                <p:strVal val="#ppt_w"/>
                                              </p:val>
                                            </p:tav>
                                          </p:tavLst>
                                        </p:anim>
                                        <p:anim calcmode="lin" valueType="num">
                                          <p:cBhvr>
                                            <p:cTn id="16" dur="200" fill="hold"/>
                                            <p:tgtEl>
                                              <p:spTgt spid="13"/>
                                            </p:tgtEl>
                                            <p:attrNameLst>
                                              <p:attrName>ppt_h</p:attrName>
                                            </p:attrNameLst>
                                          </p:cBhvr>
                                          <p:tavLst>
                                            <p:tav tm="0">
                                              <p:val>
                                                <p:fltVal val="0"/>
                                              </p:val>
                                            </p:tav>
                                            <p:tav tm="100000">
                                              <p:val>
                                                <p:strVal val="#ppt_h"/>
                                              </p:val>
                                            </p:tav>
                                          </p:tavLst>
                                        </p:anim>
                                      </p:childTnLst>
                                    </p:cTn>
                                  </p:par>
                                  <p:par>
                                    <p:cTn id="17" presetID="6" presetClass="emph" presetSubtype="0" fill="hold" nodeType="withEffect" p14:presetBounceEnd="99000">
                                      <p:stCondLst>
                                        <p:cond delay="0"/>
                                      </p:stCondLst>
                                      <p:childTnLst>
                                        <p:animScale p14:bounceEnd="99000">
                                          <p:cBhvr>
                                            <p:cTn id="18" dur="1000" fill="hold"/>
                                            <p:tgtEl>
                                              <p:spTgt spid="13"/>
                                            </p:tgtEl>
                                          </p:cBhvr>
                                          <p:by x="110000" y="110000"/>
                                        </p:animScale>
                                      </p:childTnLst>
                                    </p:cTn>
                                  </p:par>
                                  <p:par>
                                    <p:cTn id="19" presetID="6" presetClass="emph" presetSubtype="0" accel="50000" decel="50000" fill="hold" nodeType="withEffect">
                                      <p:stCondLst>
                                        <p:cond delay="0"/>
                                      </p:stCondLst>
                                      <p:childTnLst>
                                        <p:animScale>
                                          <p:cBhvr>
                                            <p:cTn id="20" dur="250" fill="hold"/>
                                            <p:tgtEl>
                                              <p:spTgt spid="13"/>
                                            </p:tgtEl>
                                          </p:cBhvr>
                                          <p:by x="91000" y="91000"/>
                                        </p:animScale>
                                      </p:childTnLst>
                                    </p:cTn>
                                  </p:par>
                                  <p:par>
                                    <p:cTn id="21" presetID="42" presetClass="path" presetSubtype="0" accel="50000" decel="50000" fill="hold" nodeType="withEffect">
                                      <p:stCondLst>
                                        <p:cond delay="0"/>
                                      </p:stCondLst>
                                      <p:childTnLst>
                                        <p:animMotion origin="layout" path="M 2.5E-6 3.7037E-7 L 0.00781 -0.00208 " pathEditMode="relative" rAng="0" ptsTypes="AA">
                                          <p:cBhvr>
                                            <p:cTn id="22" dur="1000" fill="hold"/>
                                            <p:tgtEl>
                                              <p:spTgt spid="69"/>
                                            </p:tgtEl>
                                            <p:attrNameLst>
                                              <p:attrName>ppt_x</p:attrName>
                                              <p:attrName>ppt_y</p:attrName>
                                            </p:attrNameLst>
                                          </p:cBhvr>
                                          <p:rCtr x="39100" y="-11600"/>
                                        </p:animMotion>
                                      </p:childTnLst>
                                    </p:cTn>
                                  </p:par>
                                </p:childTnLst>
                              </p:cTn>
                            </p:par>
                            <p:par>
                              <p:cTn id="23" fill="hold">
                                <p:stCondLst>
                                  <p:cond delay="1000"/>
                                </p:stCondLst>
                                <p:childTnLst>
                                  <p:par>
                                    <p:cTn id="24" presetID="8" presetClass="emph" presetSubtype="0" fill="hold" nodeType="afterEffect">
                                      <p:stCondLst>
                                        <p:cond delay="0"/>
                                      </p:stCondLst>
                                      <p:childTnLst>
                                        <p:animRot by="600000">
                                          <p:cBhvr>
                                            <p:cTn id="25" dur="500" fill="hold"/>
                                            <p:tgtEl>
                                              <p:spTgt spid="69"/>
                                            </p:tgtEl>
                                            <p:attrNameLst>
                                              <p:attrName>r</p:attrName>
                                            </p:attrNameLst>
                                          </p:cBhvr>
                                        </p:animRot>
                                      </p:childTnLst>
                                    </p:cTn>
                                  </p:par>
                                </p:childTnLst>
                              </p:cTn>
                            </p:par>
                            <p:par>
                              <p:cTn id="26" fill="hold">
                                <p:stCondLst>
                                  <p:cond delay="1500"/>
                                </p:stCondLst>
                                <p:childTnLst>
                                  <p:par>
                                    <p:cTn id="27" presetID="1" presetClass="exit" presetSubtype="0" fill="hold" nodeType="afterEffect">
                                      <p:stCondLst>
                                        <p:cond delay="0"/>
                                      </p:stCondLst>
                                      <p:childTnLst>
                                        <p:set>
                                          <p:cBhvr>
                                            <p:cTn id="28" dur="1" fill="hold">
                                              <p:stCondLst>
                                                <p:cond delay="0"/>
                                              </p:stCondLst>
                                            </p:cTn>
                                            <p:tgtEl>
                                              <p:spTgt spid="69"/>
                                            </p:tgtEl>
                                            <p:attrNameLst>
                                              <p:attrName>style.visibility</p:attrName>
                                            </p:attrNameLst>
                                          </p:cBhvr>
                                          <p:to>
                                            <p:strVal val="hidden"/>
                                          </p:to>
                                        </p:set>
                                      </p:childTnLst>
                                    </p:cTn>
                                  </p:par>
                                  <p:par>
                                    <p:cTn id="29" presetID="42" presetClass="path" presetSubtype="0" accel="50000" decel="50000" fill="hold" nodeType="withEffect">
                                      <p:stCondLst>
                                        <p:cond delay="0"/>
                                      </p:stCondLst>
                                      <p:childTnLst>
                                        <p:animMotion origin="layout" path="M 0.00299 -0.00255 L -0.0138 0.00486 " pathEditMode="relative" rAng="0" ptsTypes="AA">
                                          <p:cBhvr>
                                            <p:cTn id="30" dur="1000" fill="hold"/>
                                            <p:tgtEl>
                                              <p:spTgt spid="76"/>
                                            </p:tgtEl>
                                            <p:attrNameLst>
                                              <p:attrName>ppt_x</p:attrName>
                                              <p:attrName>ppt_y</p:attrName>
                                            </p:attrNameLst>
                                          </p:cBhvr>
                                          <p:rCtr x="-84600" y="37000"/>
                                        </p:animMotion>
                                      </p:childTnLst>
                                    </p:cTn>
                                  </p:par>
                                  <p:par>
                                    <p:cTn id="31" presetID="8" presetClass="emph" presetSubtype="0" fill="hold" nodeType="withEffect">
                                      <p:stCondLst>
                                        <p:cond delay="0"/>
                                      </p:stCondLst>
                                      <p:childTnLst>
                                        <p:animRot by="-600000">
                                          <p:cBhvr>
                                            <p:cTn id="32" dur="500" fill="hold"/>
                                            <p:tgtEl>
                                              <p:spTgt spid="76"/>
                                            </p:tgtEl>
                                            <p:attrNameLst>
                                              <p:attrName>r</p:attrName>
                                            </p:attrNameLst>
                                          </p:cBhvr>
                                        </p:animRot>
                                      </p:childTnLst>
                                    </p:cTn>
                                  </p:par>
                                </p:childTnLst>
                              </p:cTn>
                            </p:par>
                            <p:par>
                              <p:cTn id="33" fill="hold">
                                <p:stCondLst>
                                  <p:cond delay="2500"/>
                                </p:stCondLst>
                                <p:childTnLst>
                                  <p:par>
                                    <p:cTn id="34" presetID="1" presetClass="exit" presetSubtype="0" fill="hold" nodeType="after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3.75E-6 -3.7037E-6 L 0.00782 -0.00208 " pathEditMode="relative" rAng="0" ptsTypes="AA">
                                          <p:cBhvr>
                                            <p:cTn id="42" dur="1000" fill="hold"/>
                                            <p:tgtEl>
                                              <p:spTgt spid="16"/>
                                            </p:tgtEl>
                                            <p:attrNameLst>
                                              <p:attrName>ppt_x</p:attrName>
                                              <p:attrName>ppt_y</p:attrName>
                                            </p:attrNameLst>
                                          </p:cBhvr>
                                          <p:rCtr x="39100" y="-11600"/>
                                        </p:animMotion>
                                      </p:childTnLst>
                                    </p:cTn>
                                  </p:par>
                                  <p:par>
                                    <p:cTn id="43" presetID="42" presetClass="path" presetSubtype="0" accel="50000" decel="50000" fill="hold" nodeType="withEffect">
                                      <p:stCondLst>
                                        <p:cond delay="0"/>
                                      </p:stCondLst>
                                      <p:childTnLst>
                                        <p:animMotion origin="layout" path="M 0.003 -0.00255 L -0.0138 0.00486 " pathEditMode="relative" rAng="0" ptsTypes="AA">
                                          <p:cBhvr>
                                            <p:cTn id="44" dur="1000" fill="hold"/>
                                            <p:tgtEl>
                                              <p:spTgt spid="22"/>
                                            </p:tgtEl>
                                            <p:attrNameLst>
                                              <p:attrName>ppt_x</p:attrName>
                                              <p:attrName>ppt_y</p:attrName>
                                            </p:attrNameLst>
                                          </p:cBhvr>
                                          <p:rCtr x="-84600" y="37000"/>
                                        </p:animMotion>
                                      </p:childTnLst>
                                    </p:cTn>
                                  </p:par>
                                </p:childTnLst>
                              </p:cTn>
                            </p:par>
                            <p:par>
                              <p:cTn id="45" fill="hold">
                                <p:stCondLst>
                                  <p:cond delay="1000"/>
                                </p:stCondLst>
                                <p:childTnLst>
                                  <p:par>
                                    <p:cTn id="46" presetID="8" presetClass="emph" presetSubtype="0" fill="hold" nodeType="afterEffect">
                                      <p:stCondLst>
                                        <p:cond delay="0"/>
                                      </p:stCondLst>
                                      <p:childTnLst>
                                        <p:animRot by="600000">
                                          <p:cBhvr>
                                            <p:cTn id="47" dur="500" fill="hold"/>
                                            <p:tgtEl>
                                              <p:spTgt spid="16"/>
                                            </p:tgtEl>
                                            <p:attrNameLst>
                                              <p:attrName>r</p:attrName>
                                            </p:attrNameLst>
                                          </p:cBhvr>
                                        </p:animRot>
                                      </p:childTnLst>
                                    </p:cTn>
                                  </p:par>
                                  <p:par>
                                    <p:cTn id="48" presetID="8" presetClass="emph" presetSubtype="0" fill="hold" nodeType="withEffect">
                                      <p:stCondLst>
                                        <p:cond delay="0"/>
                                      </p:stCondLst>
                                      <p:childTnLst>
                                        <p:animRot by="-600000">
                                          <p:cBhvr>
                                            <p:cTn id="49" dur="500" fill="hold"/>
                                            <p:tgtEl>
                                              <p:spTgt spid="22"/>
                                            </p:tgtEl>
                                            <p:attrNameLst>
                                              <p:attrName>r</p:attrName>
                                            </p:attrNameLst>
                                          </p:cBhvr>
                                        </p:animRot>
                                      </p:childTnLst>
                                    </p:cTn>
                                  </p:par>
                                </p:childTnLst>
                              </p:cTn>
                            </p:par>
                            <p:par>
                              <p:cTn id="50" fill="hold">
                                <p:stCondLst>
                                  <p:cond delay="1500"/>
                                </p:stCondLst>
                                <p:childTnLst>
                                  <p:par>
                                    <p:cTn id="51" presetID="1" presetClass="exit" presetSubtype="0" fill="hold" nodeType="after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par>
                              <p:cTn id="53" fill="hold">
                                <p:stCondLst>
                                  <p:cond delay="1500"/>
                                </p:stCondLst>
                                <p:childTnLst>
                                  <p:par>
                                    <p:cTn id="54" presetID="1" presetClass="exit" presetSubtype="0" fill="hold" nodeType="afterEffect">
                                      <p:stCondLst>
                                        <p:cond delay="0"/>
                                      </p:stCondLst>
                                      <p:childTnLst>
                                        <p:set>
                                          <p:cBhvr>
                                            <p:cTn id="5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51"/>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51"/>
                                            </p:tgtEl>
                                            <p:attrNameLst>
                                              <p:attrName>style.visibility</p:attrName>
                                            </p:attrNameLst>
                                          </p:cBhvr>
                                          <p:to>
                                            <p:strVal val="hidden"/>
                                          </p:to>
                                        </p:set>
                                      </p:childTnLst>
                                    </p:cTn>
                                  </p:par>
                                  <p:par>
                                    <p:cTn id="61" presetID="42" presetClass="path" presetSubtype="0" accel="50000" decel="50000" fill="hold" nodeType="withEffect">
                                      <p:stCondLst>
                                        <p:cond delay="0"/>
                                      </p:stCondLst>
                                      <p:childTnLst>
                                        <p:animMotion origin="layout" path="M 0.003 -0.00255 L -0.0138 0.00486 " pathEditMode="relative" rAng="0" ptsTypes="AA">
                                          <p:cBhvr>
                                            <p:cTn id="62" dur="1000" fill="hold"/>
                                            <p:tgtEl>
                                              <p:spTgt spid="46"/>
                                            </p:tgtEl>
                                            <p:attrNameLst>
                                              <p:attrName>ppt_x</p:attrName>
                                              <p:attrName>ppt_y</p:attrName>
                                            </p:attrNameLst>
                                          </p:cBhvr>
                                          <p:rCtr x="-84600" y="37000"/>
                                        </p:animMotion>
                                      </p:childTnLst>
                                    </p:cTn>
                                  </p:par>
                                  <p:par>
                                    <p:cTn id="63" presetID="42" presetClass="path" presetSubtype="0" accel="50000" decel="50000" fill="hold" nodeType="withEffect">
                                      <p:stCondLst>
                                        <p:cond delay="0"/>
                                      </p:stCondLst>
                                      <p:childTnLst>
                                        <p:animMotion origin="layout" path="M -4.58333E-6 2.96296E-6 L 0.00782 -0.00209 " pathEditMode="relative" rAng="0" ptsTypes="AA">
                                          <p:cBhvr>
                                            <p:cTn id="64" dur="1000" fill="hold"/>
                                            <p:tgtEl>
                                              <p:spTgt spid="41"/>
                                            </p:tgtEl>
                                            <p:attrNameLst>
                                              <p:attrName>ppt_x</p:attrName>
                                              <p:attrName>ppt_y</p:attrName>
                                            </p:attrNameLst>
                                          </p:cBhvr>
                                          <p:rCtr x="39100" y="-11600"/>
                                        </p:animMotion>
                                      </p:childTnLst>
                                    </p:cTn>
                                  </p:par>
                                </p:childTnLst>
                              </p:cTn>
                            </p:par>
                            <p:par>
                              <p:cTn id="65" fill="hold">
                                <p:stCondLst>
                                  <p:cond delay="1000"/>
                                </p:stCondLst>
                                <p:childTnLst>
                                  <p:par>
                                    <p:cTn id="66" presetID="8" presetClass="emph" presetSubtype="0" fill="hold" nodeType="afterEffect">
                                      <p:stCondLst>
                                        <p:cond delay="0"/>
                                      </p:stCondLst>
                                      <p:childTnLst>
                                        <p:animRot by="-600000">
                                          <p:cBhvr>
                                            <p:cTn id="67" dur="500" fill="hold"/>
                                            <p:tgtEl>
                                              <p:spTgt spid="46"/>
                                            </p:tgtEl>
                                            <p:attrNameLst>
                                              <p:attrName>r</p:attrName>
                                            </p:attrNameLst>
                                          </p:cBhvr>
                                        </p:animRot>
                                      </p:childTnLst>
                                    </p:cTn>
                                  </p:par>
                                  <p:par>
                                    <p:cTn id="68" presetID="8" presetClass="emph" presetSubtype="0" fill="hold" nodeType="withEffect">
                                      <p:stCondLst>
                                        <p:cond delay="0"/>
                                      </p:stCondLst>
                                      <p:childTnLst>
                                        <p:animRot by="600000">
                                          <p:cBhvr>
                                            <p:cTn id="69" dur="500" fill="hold"/>
                                            <p:tgtEl>
                                              <p:spTgt spid="41"/>
                                            </p:tgtEl>
                                            <p:attrNameLst>
                                              <p:attrName>r</p:attrName>
                                            </p:attrNameLst>
                                          </p:cBhvr>
                                        </p:animRot>
                                      </p:childTnLst>
                                    </p:cTn>
                                  </p:par>
                                </p:childTnLst>
                              </p:cTn>
                            </p:par>
                            <p:par>
                              <p:cTn id="70" fill="hold">
                                <p:stCondLst>
                                  <p:cond delay="1500"/>
                                </p:stCondLst>
                                <p:childTnLst>
                                  <p:par>
                                    <p:cTn id="71" presetID="1" presetClass="exit" presetSubtype="0" fill="hold" nodeType="afterEffect">
                                      <p:stCondLst>
                                        <p:cond delay="0"/>
                                      </p:stCondLst>
                                      <p:childTnLst>
                                        <p:set>
                                          <p:cBhvr>
                                            <p:cTn id="72" dur="1" fill="hold">
                                              <p:stCondLst>
                                                <p:cond delay="0"/>
                                              </p:stCondLst>
                                            </p:cTn>
                                            <p:tgtEl>
                                              <p:spTgt spid="46"/>
                                            </p:tgtEl>
                                            <p:attrNameLst>
                                              <p:attrName>style.visibility</p:attrName>
                                            </p:attrNameLst>
                                          </p:cBhvr>
                                          <p:to>
                                            <p:strVal val="hidden"/>
                                          </p:to>
                                        </p:set>
                                      </p:childTnLst>
                                    </p:cTn>
                                  </p:par>
                                </p:childTnLst>
                              </p:cTn>
                            </p:par>
                            <p:par>
                              <p:cTn id="73" fill="hold">
                                <p:stCondLst>
                                  <p:cond delay="1500"/>
                                </p:stCondLst>
                                <p:childTnLst>
                                  <p:par>
                                    <p:cTn id="74" presetID="1" presetClass="exit" presetSubtype="0" fill="hold" nodeType="afterEffect">
                                      <p:stCondLst>
                                        <p:cond delay="0"/>
                                      </p:stCondLst>
                                      <p:childTnLst>
                                        <p:set>
                                          <p:cBhvr>
                                            <p:cTn id="7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6" restart="whenNotActive" fill="hold" evtFilter="cancelBubble" nodeType="interactiveSeq">
                    <p:stCondLst>
                      <p:cond evt="onClick" delay="0">
                        <p:tgtEl>
                          <p:spTgt spid="72"/>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72"/>
                                            </p:tgtEl>
                                            <p:attrNameLst>
                                              <p:attrName>style.visibility</p:attrName>
                                            </p:attrNameLst>
                                          </p:cBhvr>
                                          <p:to>
                                            <p:strVal val="hidden"/>
                                          </p:to>
                                        </p:set>
                                      </p:childTnLst>
                                    </p:cTn>
                                  </p:par>
                                  <p:par>
                                    <p:cTn id="81" presetID="42" presetClass="path" presetSubtype="0" accel="50000" decel="50000" fill="hold" nodeType="withEffect">
                                      <p:stCondLst>
                                        <p:cond delay="0"/>
                                      </p:stCondLst>
                                      <p:childTnLst>
                                        <p:animMotion origin="layout" path="M 0.003 -0.00255 L -0.0138 0.00486 " pathEditMode="relative" rAng="0" ptsTypes="AA">
                                          <p:cBhvr>
                                            <p:cTn id="82" dur="1000" fill="hold"/>
                                            <p:tgtEl>
                                              <p:spTgt spid="62"/>
                                            </p:tgtEl>
                                            <p:attrNameLst>
                                              <p:attrName>ppt_x</p:attrName>
                                              <p:attrName>ppt_y</p:attrName>
                                            </p:attrNameLst>
                                          </p:cBhvr>
                                          <p:rCtr x="-84600" y="37000"/>
                                        </p:animMotion>
                                      </p:childTnLst>
                                    </p:cTn>
                                  </p:par>
                                  <p:par>
                                    <p:cTn id="83" presetID="42" presetClass="path" presetSubtype="0" accel="50000" decel="50000" fill="hold" nodeType="withEffect">
                                      <p:stCondLst>
                                        <p:cond delay="0"/>
                                      </p:stCondLst>
                                      <p:childTnLst>
                                        <p:animMotion origin="layout" path="M 2.70833E-6 -3.7037E-6 L 0.00781 -0.00208 " pathEditMode="relative" rAng="0" ptsTypes="AA">
                                          <p:cBhvr>
                                            <p:cTn id="84" dur="1000" fill="hold"/>
                                            <p:tgtEl>
                                              <p:spTgt spid="52"/>
                                            </p:tgtEl>
                                            <p:attrNameLst>
                                              <p:attrName>ppt_x</p:attrName>
                                              <p:attrName>ppt_y</p:attrName>
                                            </p:attrNameLst>
                                          </p:cBhvr>
                                          <p:rCtr x="39100" y="-11600"/>
                                        </p:animMotion>
                                      </p:childTnLst>
                                    </p:cTn>
                                  </p:par>
                                </p:childTnLst>
                              </p:cTn>
                            </p:par>
                            <p:par>
                              <p:cTn id="85" fill="hold">
                                <p:stCondLst>
                                  <p:cond delay="1000"/>
                                </p:stCondLst>
                                <p:childTnLst>
                                  <p:par>
                                    <p:cTn id="86" presetID="8" presetClass="emph" presetSubtype="0" fill="hold" nodeType="afterEffect">
                                      <p:stCondLst>
                                        <p:cond delay="0"/>
                                      </p:stCondLst>
                                      <p:childTnLst>
                                        <p:animRot by="600000">
                                          <p:cBhvr>
                                            <p:cTn id="87" dur="500" fill="hold"/>
                                            <p:tgtEl>
                                              <p:spTgt spid="52"/>
                                            </p:tgtEl>
                                            <p:attrNameLst>
                                              <p:attrName>r</p:attrName>
                                            </p:attrNameLst>
                                          </p:cBhvr>
                                        </p:animRot>
                                      </p:childTnLst>
                                    </p:cTn>
                                  </p:par>
                                  <p:par>
                                    <p:cTn id="88" presetID="8" presetClass="emph" presetSubtype="0" fill="hold" nodeType="withEffect">
                                      <p:stCondLst>
                                        <p:cond delay="0"/>
                                      </p:stCondLst>
                                      <p:childTnLst>
                                        <p:animRot by="-600000">
                                          <p:cBhvr>
                                            <p:cTn id="89" dur="500" fill="hold"/>
                                            <p:tgtEl>
                                              <p:spTgt spid="62"/>
                                            </p:tgtEl>
                                            <p:attrNameLst>
                                              <p:attrName>r</p:attrName>
                                            </p:attrNameLst>
                                          </p:cBhvr>
                                        </p:animRot>
                                      </p:childTnLst>
                                    </p:cTn>
                                  </p:par>
                                </p:childTnLst>
                              </p:cTn>
                            </p:par>
                            <p:par>
                              <p:cTn id="90" fill="hold">
                                <p:stCondLst>
                                  <p:cond delay="1500"/>
                                </p:stCondLst>
                                <p:childTnLst>
                                  <p:par>
                                    <p:cTn id="91" presetID="1" presetClass="exit" presetSubtype="0" fill="hold" nodeType="afterEffect">
                                      <p:stCondLst>
                                        <p:cond delay="0"/>
                                      </p:stCondLst>
                                      <p:childTnLst>
                                        <p:set>
                                          <p:cBhvr>
                                            <p:cTn id="92" dur="1" fill="hold">
                                              <p:stCondLst>
                                                <p:cond delay="0"/>
                                              </p:stCondLst>
                                            </p:cTn>
                                            <p:tgtEl>
                                              <p:spTgt spid="62"/>
                                            </p:tgtEl>
                                            <p:attrNameLst>
                                              <p:attrName>style.visibility</p:attrName>
                                            </p:attrNameLst>
                                          </p:cBhvr>
                                          <p:to>
                                            <p:strVal val="hidden"/>
                                          </p:to>
                                        </p:set>
                                      </p:childTnLst>
                                    </p:cTn>
                                  </p:par>
                                </p:childTnLst>
                              </p:cTn>
                            </p:par>
                            <p:par>
                              <p:cTn id="93" fill="hold">
                                <p:stCondLst>
                                  <p:cond delay="1500"/>
                                </p:stCondLst>
                                <p:childTnLst>
                                  <p:par>
                                    <p:cTn id="94" presetID="1" presetClass="exit" presetSubtype="0" fill="hold" nodeType="afterEffect">
                                      <p:stCondLst>
                                        <p:cond delay="0"/>
                                      </p:stCondLst>
                                      <p:childTnLst>
                                        <p:set>
                                          <p:cBhvr>
                                            <p:cTn id="95"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6" restart="whenNotActive" fill="hold" evtFilter="cancelBubble" nodeType="interactiveSeq">
                    <p:stCondLst>
                      <p:cond evt="onClick" delay="0">
                        <p:tgtEl>
                          <p:spTgt spid="109"/>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109"/>
                                            </p:tgtEl>
                                            <p:attrNameLst>
                                              <p:attrName>style.visibility</p:attrName>
                                            </p:attrNameLst>
                                          </p:cBhvr>
                                          <p:to>
                                            <p:strVal val="hidden"/>
                                          </p:to>
                                        </p:set>
                                      </p:childTnLst>
                                    </p:cTn>
                                  </p:par>
                                  <p:par>
                                    <p:cTn id="101" presetID="42" presetClass="path" presetSubtype="0" accel="50000" decel="50000" fill="hold" nodeType="withEffect">
                                      <p:stCondLst>
                                        <p:cond delay="0"/>
                                      </p:stCondLst>
                                      <p:childTnLst>
                                        <p:animMotion origin="layout" path="M 0.00299 -0.00255 L -0.01381 0.00486 " pathEditMode="relative" rAng="0" ptsTypes="AA">
                                          <p:cBhvr>
                                            <p:cTn id="102" dur="1000" fill="hold"/>
                                            <p:tgtEl>
                                              <p:spTgt spid="104"/>
                                            </p:tgtEl>
                                            <p:attrNameLst>
                                              <p:attrName>ppt_x</p:attrName>
                                              <p:attrName>ppt_y</p:attrName>
                                            </p:attrNameLst>
                                          </p:cBhvr>
                                          <p:rCtr x="-84600" y="37000"/>
                                        </p:animMotion>
                                      </p:childTnLst>
                                    </p:cTn>
                                  </p:par>
                                  <p:par>
                                    <p:cTn id="103" presetID="42" presetClass="path" presetSubtype="0" accel="50000" decel="50000" fill="hold" nodeType="withEffect">
                                      <p:stCondLst>
                                        <p:cond delay="0"/>
                                      </p:stCondLst>
                                      <p:childTnLst>
                                        <p:animMotion origin="layout" path="M 5E-6 -2.22222E-6 L 0.00782 -0.00208 " pathEditMode="relative" rAng="0" ptsTypes="AA">
                                          <p:cBhvr>
                                            <p:cTn id="104" dur="1000" fill="hold"/>
                                            <p:tgtEl>
                                              <p:spTgt spid="99"/>
                                            </p:tgtEl>
                                            <p:attrNameLst>
                                              <p:attrName>ppt_x</p:attrName>
                                              <p:attrName>ppt_y</p:attrName>
                                            </p:attrNameLst>
                                          </p:cBhvr>
                                          <p:rCtr x="39100" y="-11600"/>
                                        </p:animMotion>
                                      </p:childTnLst>
                                    </p:cTn>
                                  </p:par>
                                </p:childTnLst>
                              </p:cTn>
                            </p:par>
                            <p:par>
                              <p:cTn id="105" fill="hold">
                                <p:stCondLst>
                                  <p:cond delay="1000"/>
                                </p:stCondLst>
                                <p:childTnLst>
                                  <p:par>
                                    <p:cTn id="106" presetID="8" presetClass="emph" presetSubtype="0" fill="hold" nodeType="afterEffect">
                                      <p:stCondLst>
                                        <p:cond delay="0"/>
                                      </p:stCondLst>
                                      <p:childTnLst>
                                        <p:animRot by="-600000">
                                          <p:cBhvr>
                                            <p:cTn id="107" dur="500" fill="hold"/>
                                            <p:tgtEl>
                                              <p:spTgt spid="104"/>
                                            </p:tgtEl>
                                            <p:attrNameLst>
                                              <p:attrName>r</p:attrName>
                                            </p:attrNameLst>
                                          </p:cBhvr>
                                        </p:animRot>
                                      </p:childTnLst>
                                    </p:cTn>
                                  </p:par>
                                  <p:par>
                                    <p:cTn id="108" presetID="8" presetClass="emph" presetSubtype="0" fill="hold" nodeType="withEffect">
                                      <p:stCondLst>
                                        <p:cond delay="0"/>
                                      </p:stCondLst>
                                      <p:childTnLst>
                                        <p:animRot by="600000">
                                          <p:cBhvr>
                                            <p:cTn id="109" dur="500" fill="hold"/>
                                            <p:tgtEl>
                                              <p:spTgt spid="99"/>
                                            </p:tgtEl>
                                            <p:attrNameLst>
                                              <p:attrName>r</p:attrName>
                                            </p:attrNameLst>
                                          </p:cBhvr>
                                        </p:animRot>
                                      </p:childTnLst>
                                    </p:cTn>
                                  </p:par>
                                </p:childTnLst>
                              </p:cTn>
                            </p:par>
                            <p:par>
                              <p:cTn id="110" fill="hold">
                                <p:stCondLst>
                                  <p:cond delay="1500"/>
                                </p:stCondLst>
                                <p:childTnLst>
                                  <p:par>
                                    <p:cTn id="111" presetID="1" presetClass="exit" presetSubtype="0" fill="hold" nodeType="afterEffect">
                                      <p:stCondLst>
                                        <p:cond delay="0"/>
                                      </p:stCondLst>
                                      <p:childTnLst>
                                        <p:set>
                                          <p:cBhvr>
                                            <p:cTn id="112" dur="1" fill="hold">
                                              <p:stCondLst>
                                                <p:cond delay="0"/>
                                              </p:stCondLst>
                                            </p:cTn>
                                            <p:tgtEl>
                                              <p:spTgt spid="104"/>
                                            </p:tgtEl>
                                            <p:attrNameLst>
                                              <p:attrName>style.visibility</p:attrName>
                                            </p:attrNameLst>
                                          </p:cBhvr>
                                          <p:to>
                                            <p:strVal val="hidden"/>
                                          </p:to>
                                        </p:set>
                                      </p:childTnLst>
                                    </p:cTn>
                                  </p:par>
                                </p:childTnLst>
                              </p:cTn>
                            </p:par>
                            <p:par>
                              <p:cTn id="113" fill="hold">
                                <p:stCondLst>
                                  <p:cond delay="1500"/>
                                </p:stCondLst>
                                <p:childTnLst>
                                  <p:par>
                                    <p:cTn id="114" presetID="1" presetClass="exit" presetSubtype="0" fill="hold" nodeType="afterEffect">
                                      <p:stCondLst>
                                        <p:cond delay="0"/>
                                      </p:stCondLst>
                                      <p:childTnLst>
                                        <p:set>
                                          <p:cBhvr>
                                            <p:cTn id="115"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16" restart="whenNotActive" fill="hold" evtFilter="cancelBubble" nodeType="interactiveSeq">
                    <p:stCondLst>
                      <p:cond evt="onClick" delay="0">
                        <p:tgtEl>
                          <p:spTgt spid="68"/>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3"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200" fill="hold"/>
                                            <p:tgtEl>
                                              <p:spTgt spid="13"/>
                                            </p:tgtEl>
                                            <p:attrNameLst>
                                              <p:attrName>ppt_w</p:attrName>
                                            </p:attrNameLst>
                                          </p:cBhvr>
                                          <p:tavLst>
                                            <p:tav tm="0">
                                              <p:val>
                                                <p:fltVal val="0"/>
                                              </p:val>
                                            </p:tav>
                                            <p:tav tm="100000">
                                              <p:val>
                                                <p:strVal val="#ppt_w"/>
                                              </p:val>
                                            </p:tav>
                                          </p:tavLst>
                                        </p:anim>
                                        <p:anim calcmode="lin" valueType="num">
                                          <p:cBhvr>
                                            <p:cTn id="16" dur="200" fill="hold"/>
                                            <p:tgtEl>
                                              <p:spTgt spid="13"/>
                                            </p:tgtEl>
                                            <p:attrNameLst>
                                              <p:attrName>ppt_h</p:attrName>
                                            </p:attrNameLst>
                                          </p:cBhvr>
                                          <p:tavLst>
                                            <p:tav tm="0">
                                              <p:val>
                                                <p:fltVal val="0"/>
                                              </p:val>
                                            </p:tav>
                                            <p:tav tm="100000">
                                              <p:val>
                                                <p:strVal val="#ppt_h"/>
                                              </p:val>
                                            </p:tav>
                                          </p:tavLst>
                                        </p:anim>
                                      </p:childTnLst>
                                    </p:cTn>
                                  </p:par>
                                  <p:par>
                                    <p:cTn id="17" presetID="6" presetClass="emph" presetSubtype="0" fill="hold" nodeType="withEffect">
                                      <p:stCondLst>
                                        <p:cond delay="0"/>
                                      </p:stCondLst>
                                      <p:childTnLst>
                                        <p:animScale>
                                          <p:cBhvr>
                                            <p:cTn id="18" dur="1000" fill="hold"/>
                                            <p:tgtEl>
                                              <p:spTgt spid="13"/>
                                            </p:tgtEl>
                                          </p:cBhvr>
                                          <p:by x="110000" y="110000"/>
                                        </p:animScale>
                                      </p:childTnLst>
                                    </p:cTn>
                                  </p:par>
                                  <p:par>
                                    <p:cTn id="19" presetID="6" presetClass="emph" presetSubtype="0" accel="50000" decel="50000" fill="hold" nodeType="withEffect">
                                      <p:stCondLst>
                                        <p:cond delay="0"/>
                                      </p:stCondLst>
                                      <p:childTnLst>
                                        <p:animScale>
                                          <p:cBhvr>
                                            <p:cTn id="20" dur="250" fill="hold"/>
                                            <p:tgtEl>
                                              <p:spTgt spid="13"/>
                                            </p:tgtEl>
                                          </p:cBhvr>
                                          <p:by x="91000" y="91000"/>
                                        </p:animScale>
                                      </p:childTnLst>
                                    </p:cTn>
                                  </p:par>
                                  <p:par>
                                    <p:cTn id="21" presetID="42" presetClass="path" presetSubtype="0" accel="50000" decel="50000" fill="hold" nodeType="withEffect">
                                      <p:stCondLst>
                                        <p:cond delay="0"/>
                                      </p:stCondLst>
                                      <p:childTnLst>
                                        <p:animMotion origin="layout" path="M 2.5E-6 3.7037E-7 L 0.00781 -0.00208 " pathEditMode="relative" rAng="0" ptsTypes="AA">
                                          <p:cBhvr>
                                            <p:cTn id="22" dur="1000" fill="hold"/>
                                            <p:tgtEl>
                                              <p:spTgt spid="69"/>
                                            </p:tgtEl>
                                            <p:attrNameLst>
                                              <p:attrName>ppt_x</p:attrName>
                                              <p:attrName>ppt_y</p:attrName>
                                            </p:attrNameLst>
                                          </p:cBhvr>
                                          <p:rCtr x="391" y="-116"/>
                                        </p:animMotion>
                                      </p:childTnLst>
                                    </p:cTn>
                                  </p:par>
                                </p:childTnLst>
                              </p:cTn>
                            </p:par>
                            <p:par>
                              <p:cTn id="23" fill="hold">
                                <p:stCondLst>
                                  <p:cond delay="1000"/>
                                </p:stCondLst>
                                <p:childTnLst>
                                  <p:par>
                                    <p:cTn id="24" presetID="8" presetClass="emph" presetSubtype="0" fill="hold" nodeType="afterEffect">
                                      <p:stCondLst>
                                        <p:cond delay="0"/>
                                      </p:stCondLst>
                                      <p:childTnLst>
                                        <p:animRot by="600000">
                                          <p:cBhvr>
                                            <p:cTn id="25" dur="500" fill="hold"/>
                                            <p:tgtEl>
                                              <p:spTgt spid="69"/>
                                            </p:tgtEl>
                                            <p:attrNameLst>
                                              <p:attrName>r</p:attrName>
                                            </p:attrNameLst>
                                          </p:cBhvr>
                                        </p:animRot>
                                      </p:childTnLst>
                                    </p:cTn>
                                  </p:par>
                                </p:childTnLst>
                              </p:cTn>
                            </p:par>
                            <p:par>
                              <p:cTn id="26" fill="hold">
                                <p:stCondLst>
                                  <p:cond delay="1500"/>
                                </p:stCondLst>
                                <p:childTnLst>
                                  <p:par>
                                    <p:cTn id="27" presetID="1" presetClass="exit" presetSubtype="0" fill="hold" nodeType="afterEffect">
                                      <p:stCondLst>
                                        <p:cond delay="0"/>
                                      </p:stCondLst>
                                      <p:childTnLst>
                                        <p:set>
                                          <p:cBhvr>
                                            <p:cTn id="28" dur="1" fill="hold">
                                              <p:stCondLst>
                                                <p:cond delay="0"/>
                                              </p:stCondLst>
                                            </p:cTn>
                                            <p:tgtEl>
                                              <p:spTgt spid="69"/>
                                            </p:tgtEl>
                                            <p:attrNameLst>
                                              <p:attrName>style.visibility</p:attrName>
                                            </p:attrNameLst>
                                          </p:cBhvr>
                                          <p:to>
                                            <p:strVal val="hidden"/>
                                          </p:to>
                                        </p:set>
                                      </p:childTnLst>
                                    </p:cTn>
                                  </p:par>
                                  <p:par>
                                    <p:cTn id="29" presetID="42" presetClass="path" presetSubtype="0" accel="50000" decel="50000" fill="hold" nodeType="withEffect">
                                      <p:stCondLst>
                                        <p:cond delay="0"/>
                                      </p:stCondLst>
                                      <p:childTnLst>
                                        <p:animMotion origin="layout" path="M 0.00299 -0.00255 L -0.0138 0.00486 " pathEditMode="relative" rAng="0" ptsTypes="AA">
                                          <p:cBhvr>
                                            <p:cTn id="30" dur="1000" fill="hold"/>
                                            <p:tgtEl>
                                              <p:spTgt spid="76"/>
                                            </p:tgtEl>
                                            <p:attrNameLst>
                                              <p:attrName>ppt_x</p:attrName>
                                              <p:attrName>ppt_y</p:attrName>
                                            </p:attrNameLst>
                                          </p:cBhvr>
                                          <p:rCtr x="-846" y="370"/>
                                        </p:animMotion>
                                      </p:childTnLst>
                                    </p:cTn>
                                  </p:par>
                                  <p:par>
                                    <p:cTn id="31" presetID="8" presetClass="emph" presetSubtype="0" fill="hold" nodeType="withEffect">
                                      <p:stCondLst>
                                        <p:cond delay="0"/>
                                      </p:stCondLst>
                                      <p:childTnLst>
                                        <p:animRot by="-600000">
                                          <p:cBhvr>
                                            <p:cTn id="32" dur="500" fill="hold"/>
                                            <p:tgtEl>
                                              <p:spTgt spid="76"/>
                                            </p:tgtEl>
                                            <p:attrNameLst>
                                              <p:attrName>r</p:attrName>
                                            </p:attrNameLst>
                                          </p:cBhvr>
                                        </p:animRot>
                                      </p:childTnLst>
                                    </p:cTn>
                                  </p:par>
                                </p:childTnLst>
                              </p:cTn>
                            </p:par>
                            <p:par>
                              <p:cTn id="33" fill="hold">
                                <p:stCondLst>
                                  <p:cond delay="2500"/>
                                </p:stCondLst>
                                <p:childTnLst>
                                  <p:par>
                                    <p:cTn id="34" presetID="1" presetClass="exit" presetSubtype="0" fill="hold" nodeType="after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3.75E-6 -3.7037E-6 L 0.00782 -0.00208 " pathEditMode="relative" rAng="0" ptsTypes="AA">
                                          <p:cBhvr>
                                            <p:cTn id="42" dur="1000" fill="hold"/>
                                            <p:tgtEl>
                                              <p:spTgt spid="16"/>
                                            </p:tgtEl>
                                            <p:attrNameLst>
                                              <p:attrName>ppt_x</p:attrName>
                                              <p:attrName>ppt_y</p:attrName>
                                            </p:attrNameLst>
                                          </p:cBhvr>
                                          <p:rCtr x="391" y="-116"/>
                                        </p:animMotion>
                                      </p:childTnLst>
                                    </p:cTn>
                                  </p:par>
                                  <p:par>
                                    <p:cTn id="43" presetID="42" presetClass="path" presetSubtype="0" accel="50000" decel="50000" fill="hold" nodeType="withEffect">
                                      <p:stCondLst>
                                        <p:cond delay="0"/>
                                      </p:stCondLst>
                                      <p:childTnLst>
                                        <p:animMotion origin="layout" path="M 0.003 -0.00255 L -0.0138 0.00486 " pathEditMode="relative" rAng="0" ptsTypes="AA">
                                          <p:cBhvr>
                                            <p:cTn id="44" dur="1000" fill="hold"/>
                                            <p:tgtEl>
                                              <p:spTgt spid="22"/>
                                            </p:tgtEl>
                                            <p:attrNameLst>
                                              <p:attrName>ppt_x</p:attrName>
                                              <p:attrName>ppt_y</p:attrName>
                                            </p:attrNameLst>
                                          </p:cBhvr>
                                          <p:rCtr x="-846" y="370"/>
                                        </p:animMotion>
                                      </p:childTnLst>
                                    </p:cTn>
                                  </p:par>
                                </p:childTnLst>
                              </p:cTn>
                            </p:par>
                            <p:par>
                              <p:cTn id="45" fill="hold">
                                <p:stCondLst>
                                  <p:cond delay="1000"/>
                                </p:stCondLst>
                                <p:childTnLst>
                                  <p:par>
                                    <p:cTn id="46" presetID="8" presetClass="emph" presetSubtype="0" fill="hold" nodeType="afterEffect">
                                      <p:stCondLst>
                                        <p:cond delay="0"/>
                                      </p:stCondLst>
                                      <p:childTnLst>
                                        <p:animRot by="600000">
                                          <p:cBhvr>
                                            <p:cTn id="47" dur="500" fill="hold"/>
                                            <p:tgtEl>
                                              <p:spTgt spid="16"/>
                                            </p:tgtEl>
                                            <p:attrNameLst>
                                              <p:attrName>r</p:attrName>
                                            </p:attrNameLst>
                                          </p:cBhvr>
                                        </p:animRot>
                                      </p:childTnLst>
                                    </p:cTn>
                                  </p:par>
                                  <p:par>
                                    <p:cTn id="48" presetID="8" presetClass="emph" presetSubtype="0" fill="hold" nodeType="withEffect">
                                      <p:stCondLst>
                                        <p:cond delay="0"/>
                                      </p:stCondLst>
                                      <p:childTnLst>
                                        <p:animRot by="-600000">
                                          <p:cBhvr>
                                            <p:cTn id="49" dur="500" fill="hold"/>
                                            <p:tgtEl>
                                              <p:spTgt spid="22"/>
                                            </p:tgtEl>
                                            <p:attrNameLst>
                                              <p:attrName>r</p:attrName>
                                            </p:attrNameLst>
                                          </p:cBhvr>
                                        </p:animRot>
                                      </p:childTnLst>
                                    </p:cTn>
                                  </p:par>
                                </p:childTnLst>
                              </p:cTn>
                            </p:par>
                            <p:par>
                              <p:cTn id="50" fill="hold">
                                <p:stCondLst>
                                  <p:cond delay="1500"/>
                                </p:stCondLst>
                                <p:childTnLst>
                                  <p:par>
                                    <p:cTn id="51" presetID="1" presetClass="exit" presetSubtype="0" fill="hold" nodeType="after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par>
                              <p:cTn id="53" fill="hold">
                                <p:stCondLst>
                                  <p:cond delay="1500"/>
                                </p:stCondLst>
                                <p:childTnLst>
                                  <p:par>
                                    <p:cTn id="54" presetID="1" presetClass="exit" presetSubtype="0" fill="hold" nodeType="afterEffect">
                                      <p:stCondLst>
                                        <p:cond delay="0"/>
                                      </p:stCondLst>
                                      <p:childTnLst>
                                        <p:set>
                                          <p:cBhvr>
                                            <p:cTn id="5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51"/>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51"/>
                                            </p:tgtEl>
                                            <p:attrNameLst>
                                              <p:attrName>style.visibility</p:attrName>
                                            </p:attrNameLst>
                                          </p:cBhvr>
                                          <p:to>
                                            <p:strVal val="hidden"/>
                                          </p:to>
                                        </p:set>
                                      </p:childTnLst>
                                    </p:cTn>
                                  </p:par>
                                  <p:par>
                                    <p:cTn id="61" presetID="42" presetClass="path" presetSubtype="0" accel="50000" decel="50000" fill="hold" nodeType="withEffect">
                                      <p:stCondLst>
                                        <p:cond delay="0"/>
                                      </p:stCondLst>
                                      <p:childTnLst>
                                        <p:animMotion origin="layout" path="M 0.003 -0.00255 L -0.0138 0.00486 " pathEditMode="relative" rAng="0" ptsTypes="AA">
                                          <p:cBhvr>
                                            <p:cTn id="62" dur="1000" fill="hold"/>
                                            <p:tgtEl>
                                              <p:spTgt spid="46"/>
                                            </p:tgtEl>
                                            <p:attrNameLst>
                                              <p:attrName>ppt_x</p:attrName>
                                              <p:attrName>ppt_y</p:attrName>
                                            </p:attrNameLst>
                                          </p:cBhvr>
                                          <p:rCtr x="-846" y="370"/>
                                        </p:animMotion>
                                      </p:childTnLst>
                                    </p:cTn>
                                  </p:par>
                                  <p:par>
                                    <p:cTn id="63" presetID="42" presetClass="path" presetSubtype="0" accel="50000" decel="50000" fill="hold" nodeType="withEffect">
                                      <p:stCondLst>
                                        <p:cond delay="0"/>
                                      </p:stCondLst>
                                      <p:childTnLst>
                                        <p:animMotion origin="layout" path="M -4.58333E-6 2.96296E-6 L 0.00782 -0.00209 " pathEditMode="relative" rAng="0" ptsTypes="AA">
                                          <p:cBhvr>
                                            <p:cTn id="64" dur="1000" fill="hold"/>
                                            <p:tgtEl>
                                              <p:spTgt spid="41"/>
                                            </p:tgtEl>
                                            <p:attrNameLst>
                                              <p:attrName>ppt_x</p:attrName>
                                              <p:attrName>ppt_y</p:attrName>
                                            </p:attrNameLst>
                                          </p:cBhvr>
                                          <p:rCtr x="391" y="-116"/>
                                        </p:animMotion>
                                      </p:childTnLst>
                                    </p:cTn>
                                  </p:par>
                                </p:childTnLst>
                              </p:cTn>
                            </p:par>
                            <p:par>
                              <p:cTn id="65" fill="hold">
                                <p:stCondLst>
                                  <p:cond delay="1000"/>
                                </p:stCondLst>
                                <p:childTnLst>
                                  <p:par>
                                    <p:cTn id="66" presetID="8" presetClass="emph" presetSubtype="0" fill="hold" nodeType="afterEffect">
                                      <p:stCondLst>
                                        <p:cond delay="0"/>
                                      </p:stCondLst>
                                      <p:childTnLst>
                                        <p:animRot by="-600000">
                                          <p:cBhvr>
                                            <p:cTn id="67" dur="500" fill="hold"/>
                                            <p:tgtEl>
                                              <p:spTgt spid="46"/>
                                            </p:tgtEl>
                                            <p:attrNameLst>
                                              <p:attrName>r</p:attrName>
                                            </p:attrNameLst>
                                          </p:cBhvr>
                                        </p:animRot>
                                      </p:childTnLst>
                                    </p:cTn>
                                  </p:par>
                                  <p:par>
                                    <p:cTn id="68" presetID="8" presetClass="emph" presetSubtype="0" fill="hold" nodeType="withEffect">
                                      <p:stCondLst>
                                        <p:cond delay="0"/>
                                      </p:stCondLst>
                                      <p:childTnLst>
                                        <p:animRot by="600000">
                                          <p:cBhvr>
                                            <p:cTn id="69" dur="500" fill="hold"/>
                                            <p:tgtEl>
                                              <p:spTgt spid="41"/>
                                            </p:tgtEl>
                                            <p:attrNameLst>
                                              <p:attrName>r</p:attrName>
                                            </p:attrNameLst>
                                          </p:cBhvr>
                                        </p:animRot>
                                      </p:childTnLst>
                                    </p:cTn>
                                  </p:par>
                                </p:childTnLst>
                              </p:cTn>
                            </p:par>
                            <p:par>
                              <p:cTn id="70" fill="hold">
                                <p:stCondLst>
                                  <p:cond delay="1500"/>
                                </p:stCondLst>
                                <p:childTnLst>
                                  <p:par>
                                    <p:cTn id="71" presetID="1" presetClass="exit" presetSubtype="0" fill="hold" nodeType="afterEffect">
                                      <p:stCondLst>
                                        <p:cond delay="0"/>
                                      </p:stCondLst>
                                      <p:childTnLst>
                                        <p:set>
                                          <p:cBhvr>
                                            <p:cTn id="72" dur="1" fill="hold">
                                              <p:stCondLst>
                                                <p:cond delay="0"/>
                                              </p:stCondLst>
                                            </p:cTn>
                                            <p:tgtEl>
                                              <p:spTgt spid="46"/>
                                            </p:tgtEl>
                                            <p:attrNameLst>
                                              <p:attrName>style.visibility</p:attrName>
                                            </p:attrNameLst>
                                          </p:cBhvr>
                                          <p:to>
                                            <p:strVal val="hidden"/>
                                          </p:to>
                                        </p:set>
                                      </p:childTnLst>
                                    </p:cTn>
                                  </p:par>
                                </p:childTnLst>
                              </p:cTn>
                            </p:par>
                            <p:par>
                              <p:cTn id="73" fill="hold">
                                <p:stCondLst>
                                  <p:cond delay="1500"/>
                                </p:stCondLst>
                                <p:childTnLst>
                                  <p:par>
                                    <p:cTn id="74" presetID="1" presetClass="exit" presetSubtype="0" fill="hold" nodeType="afterEffect">
                                      <p:stCondLst>
                                        <p:cond delay="0"/>
                                      </p:stCondLst>
                                      <p:childTnLst>
                                        <p:set>
                                          <p:cBhvr>
                                            <p:cTn id="7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6" restart="whenNotActive" fill="hold" evtFilter="cancelBubble" nodeType="interactiveSeq">
                    <p:stCondLst>
                      <p:cond evt="onClick" delay="0">
                        <p:tgtEl>
                          <p:spTgt spid="72"/>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72"/>
                                            </p:tgtEl>
                                            <p:attrNameLst>
                                              <p:attrName>style.visibility</p:attrName>
                                            </p:attrNameLst>
                                          </p:cBhvr>
                                          <p:to>
                                            <p:strVal val="hidden"/>
                                          </p:to>
                                        </p:set>
                                      </p:childTnLst>
                                    </p:cTn>
                                  </p:par>
                                  <p:par>
                                    <p:cTn id="81" presetID="42" presetClass="path" presetSubtype="0" accel="50000" decel="50000" fill="hold" nodeType="withEffect">
                                      <p:stCondLst>
                                        <p:cond delay="0"/>
                                      </p:stCondLst>
                                      <p:childTnLst>
                                        <p:animMotion origin="layout" path="M 0.003 -0.00255 L -0.0138 0.00486 " pathEditMode="relative" rAng="0" ptsTypes="AA">
                                          <p:cBhvr>
                                            <p:cTn id="82" dur="1000" fill="hold"/>
                                            <p:tgtEl>
                                              <p:spTgt spid="62"/>
                                            </p:tgtEl>
                                            <p:attrNameLst>
                                              <p:attrName>ppt_x</p:attrName>
                                              <p:attrName>ppt_y</p:attrName>
                                            </p:attrNameLst>
                                          </p:cBhvr>
                                          <p:rCtr x="-846" y="370"/>
                                        </p:animMotion>
                                      </p:childTnLst>
                                    </p:cTn>
                                  </p:par>
                                  <p:par>
                                    <p:cTn id="83" presetID="42" presetClass="path" presetSubtype="0" accel="50000" decel="50000" fill="hold" nodeType="withEffect">
                                      <p:stCondLst>
                                        <p:cond delay="0"/>
                                      </p:stCondLst>
                                      <p:childTnLst>
                                        <p:animMotion origin="layout" path="M 2.70833E-6 -3.7037E-6 L 0.00781 -0.00208 " pathEditMode="relative" rAng="0" ptsTypes="AA">
                                          <p:cBhvr>
                                            <p:cTn id="84" dur="1000" fill="hold"/>
                                            <p:tgtEl>
                                              <p:spTgt spid="52"/>
                                            </p:tgtEl>
                                            <p:attrNameLst>
                                              <p:attrName>ppt_x</p:attrName>
                                              <p:attrName>ppt_y</p:attrName>
                                            </p:attrNameLst>
                                          </p:cBhvr>
                                          <p:rCtr x="391" y="-116"/>
                                        </p:animMotion>
                                      </p:childTnLst>
                                    </p:cTn>
                                  </p:par>
                                </p:childTnLst>
                              </p:cTn>
                            </p:par>
                            <p:par>
                              <p:cTn id="85" fill="hold">
                                <p:stCondLst>
                                  <p:cond delay="1000"/>
                                </p:stCondLst>
                                <p:childTnLst>
                                  <p:par>
                                    <p:cTn id="86" presetID="8" presetClass="emph" presetSubtype="0" fill="hold" nodeType="afterEffect">
                                      <p:stCondLst>
                                        <p:cond delay="0"/>
                                      </p:stCondLst>
                                      <p:childTnLst>
                                        <p:animRot by="600000">
                                          <p:cBhvr>
                                            <p:cTn id="87" dur="500" fill="hold"/>
                                            <p:tgtEl>
                                              <p:spTgt spid="52"/>
                                            </p:tgtEl>
                                            <p:attrNameLst>
                                              <p:attrName>r</p:attrName>
                                            </p:attrNameLst>
                                          </p:cBhvr>
                                        </p:animRot>
                                      </p:childTnLst>
                                    </p:cTn>
                                  </p:par>
                                  <p:par>
                                    <p:cTn id="88" presetID="8" presetClass="emph" presetSubtype="0" fill="hold" nodeType="withEffect">
                                      <p:stCondLst>
                                        <p:cond delay="0"/>
                                      </p:stCondLst>
                                      <p:childTnLst>
                                        <p:animRot by="-600000">
                                          <p:cBhvr>
                                            <p:cTn id="89" dur="500" fill="hold"/>
                                            <p:tgtEl>
                                              <p:spTgt spid="62"/>
                                            </p:tgtEl>
                                            <p:attrNameLst>
                                              <p:attrName>r</p:attrName>
                                            </p:attrNameLst>
                                          </p:cBhvr>
                                        </p:animRot>
                                      </p:childTnLst>
                                    </p:cTn>
                                  </p:par>
                                </p:childTnLst>
                              </p:cTn>
                            </p:par>
                            <p:par>
                              <p:cTn id="90" fill="hold">
                                <p:stCondLst>
                                  <p:cond delay="1500"/>
                                </p:stCondLst>
                                <p:childTnLst>
                                  <p:par>
                                    <p:cTn id="91" presetID="1" presetClass="exit" presetSubtype="0" fill="hold" nodeType="afterEffect">
                                      <p:stCondLst>
                                        <p:cond delay="0"/>
                                      </p:stCondLst>
                                      <p:childTnLst>
                                        <p:set>
                                          <p:cBhvr>
                                            <p:cTn id="92" dur="1" fill="hold">
                                              <p:stCondLst>
                                                <p:cond delay="0"/>
                                              </p:stCondLst>
                                            </p:cTn>
                                            <p:tgtEl>
                                              <p:spTgt spid="62"/>
                                            </p:tgtEl>
                                            <p:attrNameLst>
                                              <p:attrName>style.visibility</p:attrName>
                                            </p:attrNameLst>
                                          </p:cBhvr>
                                          <p:to>
                                            <p:strVal val="hidden"/>
                                          </p:to>
                                        </p:set>
                                      </p:childTnLst>
                                    </p:cTn>
                                  </p:par>
                                </p:childTnLst>
                              </p:cTn>
                            </p:par>
                            <p:par>
                              <p:cTn id="93" fill="hold">
                                <p:stCondLst>
                                  <p:cond delay="1500"/>
                                </p:stCondLst>
                                <p:childTnLst>
                                  <p:par>
                                    <p:cTn id="94" presetID="1" presetClass="exit" presetSubtype="0" fill="hold" nodeType="afterEffect">
                                      <p:stCondLst>
                                        <p:cond delay="0"/>
                                      </p:stCondLst>
                                      <p:childTnLst>
                                        <p:set>
                                          <p:cBhvr>
                                            <p:cTn id="95"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6" restart="whenNotActive" fill="hold" evtFilter="cancelBubble" nodeType="interactiveSeq">
                    <p:stCondLst>
                      <p:cond evt="onClick" delay="0">
                        <p:tgtEl>
                          <p:spTgt spid="109"/>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109"/>
                                            </p:tgtEl>
                                            <p:attrNameLst>
                                              <p:attrName>style.visibility</p:attrName>
                                            </p:attrNameLst>
                                          </p:cBhvr>
                                          <p:to>
                                            <p:strVal val="hidden"/>
                                          </p:to>
                                        </p:set>
                                      </p:childTnLst>
                                    </p:cTn>
                                  </p:par>
                                  <p:par>
                                    <p:cTn id="101" presetID="42" presetClass="path" presetSubtype="0" accel="50000" decel="50000" fill="hold" nodeType="withEffect">
                                      <p:stCondLst>
                                        <p:cond delay="0"/>
                                      </p:stCondLst>
                                      <p:childTnLst>
                                        <p:animMotion origin="layout" path="M 0.00299 -0.00255 L -0.01381 0.00486 " pathEditMode="relative" rAng="0" ptsTypes="AA">
                                          <p:cBhvr>
                                            <p:cTn id="102" dur="1000" fill="hold"/>
                                            <p:tgtEl>
                                              <p:spTgt spid="104"/>
                                            </p:tgtEl>
                                            <p:attrNameLst>
                                              <p:attrName>ppt_x</p:attrName>
                                              <p:attrName>ppt_y</p:attrName>
                                            </p:attrNameLst>
                                          </p:cBhvr>
                                          <p:rCtr x="-846" y="370"/>
                                        </p:animMotion>
                                      </p:childTnLst>
                                    </p:cTn>
                                  </p:par>
                                  <p:par>
                                    <p:cTn id="103" presetID="42" presetClass="path" presetSubtype="0" accel="50000" decel="50000" fill="hold" nodeType="withEffect">
                                      <p:stCondLst>
                                        <p:cond delay="0"/>
                                      </p:stCondLst>
                                      <p:childTnLst>
                                        <p:animMotion origin="layout" path="M 5E-6 -2.22222E-6 L 0.00782 -0.00208 " pathEditMode="relative" rAng="0" ptsTypes="AA">
                                          <p:cBhvr>
                                            <p:cTn id="104" dur="1000" fill="hold"/>
                                            <p:tgtEl>
                                              <p:spTgt spid="99"/>
                                            </p:tgtEl>
                                            <p:attrNameLst>
                                              <p:attrName>ppt_x</p:attrName>
                                              <p:attrName>ppt_y</p:attrName>
                                            </p:attrNameLst>
                                          </p:cBhvr>
                                          <p:rCtr x="391" y="-116"/>
                                        </p:animMotion>
                                      </p:childTnLst>
                                    </p:cTn>
                                  </p:par>
                                </p:childTnLst>
                              </p:cTn>
                            </p:par>
                            <p:par>
                              <p:cTn id="105" fill="hold">
                                <p:stCondLst>
                                  <p:cond delay="1000"/>
                                </p:stCondLst>
                                <p:childTnLst>
                                  <p:par>
                                    <p:cTn id="106" presetID="8" presetClass="emph" presetSubtype="0" fill="hold" nodeType="afterEffect">
                                      <p:stCondLst>
                                        <p:cond delay="0"/>
                                      </p:stCondLst>
                                      <p:childTnLst>
                                        <p:animRot by="-600000">
                                          <p:cBhvr>
                                            <p:cTn id="107" dur="500" fill="hold"/>
                                            <p:tgtEl>
                                              <p:spTgt spid="104"/>
                                            </p:tgtEl>
                                            <p:attrNameLst>
                                              <p:attrName>r</p:attrName>
                                            </p:attrNameLst>
                                          </p:cBhvr>
                                        </p:animRot>
                                      </p:childTnLst>
                                    </p:cTn>
                                  </p:par>
                                  <p:par>
                                    <p:cTn id="108" presetID="8" presetClass="emph" presetSubtype="0" fill="hold" nodeType="withEffect">
                                      <p:stCondLst>
                                        <p:cond delay="0"/>
                                      </p:stCondLst>
                                      <p:childTnLst>
                                        <p:animRot by="600000">
                                          <p:cBhvr>
                                            <p:cTn id="109" dur="500" fill="hold"/>
                                            <p:tgtEl>
                                              <p:spTgt spid="99"/>
                                            </p:tgtEl>
                                            <p:attrNameLst>
                                              <p:attrName>r</p:attrName>
                                            </p:attrNameLst>
                                          </p:cBhvr>
                                        </p:animRot>
                                      </p:childTnLst>
                                    </p:cTn>
                                  </p:par>
                                </p:childTnLst>
                              </p:cTn>
                            </p:par>
                            <p:par>
                              <p:cTn id="110" fill="hold">
                                <p:stCondLst>
                                  <p:cond delay="1500"/>
                                </p:stCondLst>
                                <p:childTnLst>
                                  <p:par>
                                    <p:cTn id="111" presetID="1" presetClass="exit" presetSubtype="0" fill="hold" nodeType="afterEffect">
                                      <p:stCondLst>
                                        <p:cond delay="0"/>
                                      </p:stCondLst>
                                      <p:childTnLst>
                                        <p:set>
                                          <p:cBhvr>
                                            <p:cTn id="112" dur="1" fill="hold">
                                              <p:stCondLst>
                                                <p:cond delay="0"/>
                                              </p:stCondLst>
                                            </p:cTn>
                                            <p:tgtEl>
                                              <p:spTgt spid="104"/>
                                            </p:tgtEl>
                                            <p:attrNameLst>
                                              <p:attrName>style.visibility</p:attrName>
                                            </p:attrNameLst>
                                          </p:cBhvr>
                                          <p:to>
                                            <p:strVal val="hidden"/>
                                          </p:to>
                                        </p:set>
                                      </p:childTnLst>
                                    </p:cTn>
                                  </p:par>
                                </p:childTnLst>
                              </p:cTn>
                            </p:par>
                            <p:par>
                              <p:cTn id="113" fill="hold">
                                <p:stCondLst>
                                  <p:cond delay="1500"/>
                                </p:stCondLst>
                                <p:childTnLst>
                                  <p:par>
                                    <p:cTn id="114" presetID="1" presetClass="exit" presetSubtype="0" fill="hold" nodeType="afterEffect">
                                      <p:stCondLst>
                                        <p:cond delay="0"/>
                                      </p:stCondLst>
                                      <p:childTnLst>
                                        <p:set>
                                          <p:cBhvr>
                                            <p:cTn id="115"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16" restart="whenNotActive" fill="hold" evtFilter="cancelBubble" nodeType="interactiveSeq">
                    <p:stCondLst>
                      <p:cond evt="onClick" delay="0">
                        <p:tgtEl>
                          <p:spTgt spid="68"/>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67EE9C-E7DA-49E3-A8EB-F7AFDD350698}"/>
              </a:ext>
            </a:extLst>
          </p:cNvPr>
          <p:cNvGrpSpPr/>
          <p:nvPr/>
        </p:nvGrpSpPr>
        <p:grpSpPr>
          <a:xfrm>
            <a:off x="-1267396" y="552993"/>
            <a:ext cx="14523816" cy="5749725"/>
            <a:chOff x="-990599" y="571500"/>
            <a:chExt cx="14523816" cy="5749725"/>
          </a:xfrm>
        </p:grpSpPr>
        <p:pic>
          <p:nvPicPr>
            <p:cNvPr id="4" name="Graphic 3">
              <a:extLst>
                <a:ext uri="{FF2B5EF4-FFF2-40B4-BE49-F238E27FC236}">
                  <a16:creationId xmlns:a16="http://schemas.microsoft.com/office/drawing/2014/main" id="{FD986FFF-05AC-4963-A230-B80D7BF2A2E3}"/>
                </a:ext>
              </a:extLst>
            </p:cNvPr>
            <p:cNvPicPr>
              <a:picLocks noChangeAspect="1"/>
            </p:cNvPicPr>
            <p:nvPr/>
          </p:nvPicPr>
          <p:blipFill rotWithShape="1">
            <a:blip r:embed="rId3">
              <a:extLst>
                <a:ext uri="{96DAC541-7B7A-43D3-8B79-37D633B846F1}">
                  <asvg:svgBlip xmlns="" xmlns:asvg="http://schemas.microsoft.com/office/drawing/2016/SVG/main" r:embed="rId6"/>
                </a:ext>
              </a:extLst>
            </a:blip>
            <a:srcRect l="16594" t="5556" r="6724" b="11111"/>
            <a:stretch/>
          </p:blipFill>
          <p:spPr>
            <a:xfrm>
              <a:off x="-990599" y="606225"/>
              <a:ext cx="7696200" cy="5715000"/>
            </a:xfrm>
            <a:prstGeom prst="rect">
              <a:avLst/>
            </a:prstGeom>
          </p:spPr>
        </p:pic>
        <p:pic>
          <p:nvPicPr>
            <p:cNvPr id="5" name="Graphic 4">
              <a:extLst>
                <a:ext uri="{FF2B5EF4-FFF2-40B4-BE49-F238E27FC236}">
                  <a16:creationId xmlns:a16="http://schemas.microsoft.com/office/drawing/2014/main" id="{46E435A0-4284-4754-942F-3E7B4B773E84}"/>
                </a:ext>
              </a:extLst>
            </p:cNvPr>
            <p:cNvPicPr>
              <a:picLocks noChangeAspect="1"/>
            </p:cNvPicPr>
            <p:nvPr/>
          </p:nvPicPr>
          <p:blipFill rotWithShape="1">
            <a:blip r:embed="rId3">
              <a:extLst>
                <a:ext uri="{96DAC541-7B7A-43D3-8B79-37D633B846F1}">
                  <asvg:svgBlip xmlns="" xmlns:asvg="http://schemas.microsoft.com/office/drawing/2016/SVG/main" r:embed="rId6"/>
                </a:ext>
              </a:extLst>
            </a:blip>
            <a:srcRect l="21941" t="5000" r="7754" b="11667"/>
            <a:stretch/>
          </p:blipFill>
          <p:spPr>
            <a:xfrm>
              <a:off x="6477000" y="571500"/>
              <a:ext cx="7056217" cy="5715000"/>
            </a:xfrm>
            <a:prstGeom prst="rect">
              <a:avLst/>
            </a:prstGeom>
          </p:spPr>
        </p:pic>
      </p:grpSp>
      <p:pic>
        <p:nvPicPr>
          <p:cNvPr id="8" name="Graphic 7">
            <a:extLst>
              <a:ext uri="{FF2B5EF4-FFF2-40B4-BE49-F238E27FC236}">
                <a16:creationId xmlns:a16="http://schemas.microsoft.com/office/drawing/2014/main" id="{DAE8BB5D-B959-4C5D-B7DD-DB0875B3A232}"/>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70058" t="1383" r="7962" b="-1383"/>
          <a:stretch/>
        </p:blipFill>
        <p:spPr>
          <a:xfrm>
            <a:off x="10493482" y="-555282"/>
            <a:ext cx="2403919" cy="6858000"/>
          </a:xfrm>
          <a:prstGeom prst="rect">
            <a:avLst/>
          </a:prstGeom>
        </p:spPr>
      </p:pic>
      <p:pic>
        <p:nvPicPr>
          <p:cNvPr id="6" name="Graphic 5">
            <a:extLst>
              <a:ext uri="{FF2B5EF4-FFF2-40B4-BE49-F238E27FC236}">
                <a16:creationId xmlns:a16="http://schemas.microsoft.com/office/drawing/2014/main" id="{0A6D5AAA-AAD3-4EB0-959D-0E2B21E564B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0" y="6382185"/>
            <a:ext cx="12192000" cy="495026"/>
          </a:xfrm>
          <a:prstGeom prst="rect">
            <a:avLst/>
          </a:prstGeom>
        </p:spPr>
      </p:pic>
      <p:pic>
        <p:nvPicPr>
          <p:cNvPr id="9" name="Graphic 8">
            <a:extLst>
              <a:ext uri="{FF2B5EF4-FFF2-40B4-BE49-F238E27FC236}">
                <a16:creationId xmlns:a16="http://schemas.microsoft.com/office/drawing/2014/main" id="{D352ACC0-55FC-4A6F-827D-5F667301BF6C}"/>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8361" r="72666"/>
          <a:stretch/>
        </p:blipFill>
        <p:spPr>
          <a:xfrm>
            <a:off x="-714527" y="-673081"/>
            <a:ext cx="2146370" cy="7093597"/>
          </a:xfrm>
          <a:prstGeom prst="rect">
            <a:avLst/>
          </a:prstGeom>
        </p:spPr>
      </p:pic>
      <p:pic>
        <p:nvPicPr>
          <p:cNvPr id="15" name="Graphic 14">
            <a:extLst>
              <a:ext uri="{FF2B5EF4-FFF2-40B4-BE49-F238E27FC236}">
                <a16:creationId xmlns:a16="http://schemas.microsoft.com/office/drawing/2014/main" id="{353AADFD-D45F-4D6F-BE1D-BC8104761218}"/>
              </a:ext>
            </a:extLst>
          </p:cNvPr>
          <p:cNvPicPr>
            <a:picLocks noChangeAspect="1"/>
          </p:cNvPicPr>
          <p:nvPr/>
        </p:nvPicPr>
        <p:blipFill>
          <a:blip r:embed="rId11">
            <a:extLst>
              <a:ext uri="{96DAC541-7B7A-43D3-8B79-37D633B846F1}">
                <asvg:svgBlip xmlns="" xmlns:asvg="http://schemas.microsoft.com/office/drawing/2016/SVG/main" r:embed="rId14"/>
              </a:ext>
            </a:extLst>
          </a:blip>
          <a:stretch>
            <a:fillRect/>
          </a:stretch>
        </p:blipFill>
        <p:spPr>
          <a:xfrm>
            <a:off x="11011866" y="3166413"/>
            <a:ext cx="1716778" cy="1543429"/>
          </a:xfrm>
          <a:prstGeom prst="rect">
            <a:avLst/>
          </a:prstGeom>
        </p:spPr>
      </p:pic>
      <p:sp>
        <p:nvSpPr>
          <p:cNvPr id="38" name="Rectangle: Rounded Corners 37">
            <a:extLst>
              <a:ext uri="{FF2B5EF4-FFF2-40B4-BE49-F238E27FC236}">
                <a16:creationId xmlns:a16="http://schemas.microsoft.com/office/drawing/2014/main" id="{C78EF80C-01CB-4685-83D5-59C4B1B86611}"/>
              </a:ext>
            </a:extLst>
          </p:cNvPr>
          <p:cNvSpPr/>
          <p:nvPr/>
        </p:nvSpPr>
        <p:spPr>
          <a:xfrm>
            <a:off x="1118114" y="314865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39" name="Rectangle: Rounded Corners 38">
            <a:extLst>
              <a:ext uri="{FF2B5EF4-FFF2-40B4-BE49-F238E27FC236}">
                <a16:creationId xmlns:a16="http://schemas.microsoft.com/office/drawing/2014/main" id="{5E1E52C4-985A-4935-AB0C-668BD23B9689}"/>
              </a:ext>
            </a:extLst>
          </p:cNvPr>
          <p:cNvSpPr/>
          <p:nvPr/>
        </p:nvSpPr>
        <p:spPr>
          <a:xfrm>
            <a:off x="1118114" y="3323157"/>
            <a:ext cx="9752796" cy="89708"/>
          </a:xfrm>
          <a:prstGeom prst="roundRect">
            <a:avLst>
              <a:gd name="adj" fmla="val 50000"/>
            </a:avLst>
          </a:prstGeom>
          <a:solidFill>
            <a:srgbClr val="F24FAD"/>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pic>
        <p:nvPicPr>
          <p:cNvPr id="40" name="Picture 39">
            <a:extLst>
              <a:ext uri="{FF2B5EF4-FFF2-40B4-BE49-F238E27FC236}">
                <a16:creationId xmlns:a16="http://schemas.microsoft.com/office/drawing/2014/main" id="{2821AE49-63F1-4667-BC50-154F483B20C8}"/>
              </a:ext>
            </a:extLst>
          </p:cNvPr>
          <p:cNvPicPr>
            <a:picLocks noChangeAspect="1"/>
          </p:cNvPicPr>
          <p:nvPr/>
        </p:nvPicPr>
        <p:blipFill>
          <a:blip r:embed="rId15">
            <a:extLst>
              <a:ext uri="{28A0092B-C50C-407E-A947-70E740481C1C}">
                <a14:useLocalDpi xmlns:a14="http://schemas.microsoft.com/office/drawing/2010/main" val="0"/>
              </a:ext>
            </a:extLst>
          </a:blip>
          <a:srcRect l="44" r="44"/>
          <a:stretch/>
        </p:blipFill>
        <p:spPr>
          <a:xfrm flipH="1">
            <a:off x="624168" y="2194547"/>
            <a:ext cx="1979439" cy="1981200"/>
          </a:xfrm>
          <a:prstGeom prst="rect">
            <a:avLst/>
          </a:prstGeom>
          <a:effectLst>
            <a:outerShdw blurRad="63500" sx="102000" sy="102000" algn="ctr" rotWithShape="0">
              <a:prstClr val="black">
                <a:alpha val="40000"/>
              </a:prstClr>
            </a:outerShdw>
          </a:effectLst>
        </p:spPr>
      </p:pic>
      <p:grpSp>
        <p:nvGrpSpPr>
          <p:cNvPr id="41" name="Group 40">
            <a:extLst>
              <a:ext uri="{FF2B5EF4-FFF2-40B4-BE49-F238E27FC236}">
                <a16:creationId xmlns:a16="http://schemas.microsoft.com/office/drawing/2014/main" id="{F9187120-F54B-4F3B-96DC-0B847D9138AB}"/>
              </a:ext>
            </a:extLst>
          </p:cNvPr>
          <p:cNvGrpSpPr/>
          <p:nvPr/>
        </p:nvGrpSpPr>
        <p:grpSpPr>
          <a:xfrm>
            <a:off x="11400004" y="6129103"/>
            <a:ext cx="590877" cy="581173"/>
            <a:chOff x="7377456" y="3577591"/>
            <a:chExt cx="1064577" cy="1047094"/>
          </a:xfrm>
        </p:grpSpPr>
        <p:sp>
          <p:nvSpPr>
            <p:cNvPr id="42" name="Google Shape;3344;p48">
              <a:hlinkClick r:id="rId16" action="ppaction://hlinksldjump"/>
              <a:extLst>
                <a:ext uri="{FF2B5EF4-FFF2-40B4-BE49-F238E27FC236}">
                  <a16:creationId xmlns:a16="http://schemas.microsoft.com/office/drawing/2014/main" id="{FD451972-5027-4EE6-AC99-886ECBE4C79A}"/>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FCD458"/>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Right Arrow 5">
              <a:hlinkClick r:id="rId16" action="ppaction://hlinksldjump"/>
              <a:extLst>
                <a:ext uri="{FF2B5EF4-FFF2-40B4-BE49-F238E27FC236}">
                  <a16:creationId xmlns:a16="http://schemas.microsoft.com/office/drawing/2014/main" id="{24AC5C3E-2CA0-4CDB-92DF-94F03BF357B2}"/>
                </a:ext>
              </a:extLst>
            </p:cNvPr>
            <p:cNvSpPr/>
            <p:nvPr/>
          </p:nvSpPr>
          <p:spPr>
            <a:xfrm>
              <a:off x="7574818" y="3863941"/>
              <a:ext cx="669851" cy="47846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
        <p:nvSpPr>
          <p:cNvPr id="2" name="Rectangle 1"/>
          <p:cNvSpPr/>
          <p:nvPr/>
        </p:nvSpPr>
        <p:spPr>
          <a:xfrm>
            <a:off x="1571678" y="941897"/>
            <a:ext cx="9770766" cy="4413516"/>
          </a:xfrm>
          <a:prstGeom prst="rect">
            <a:avLst/>
          </a:prstGeom>
        </p:spPr>
        <p:txBody>
          <a:bodyPr wrap="square">
            <a:spAutoFit/>
          </a:bodyPr>
          <a:lstStyle/>
          <a:p>
            <a:pPr marL="457200" indent="-457200">
              <a:lnSpc>
                <a:spcPct val="130000"/>
              </a:lnSpc>
              <a:buAutoNum type="arabicPeriod"/>
            </a:pPr>
            <a:r>
              <a:rPr lang="en-US" sz="3600" b="1" dirty="0" smtClean="0">
                <a:latin typeface="Bell MT" panose="02020503060305020303" pitchFamily="18" charset="0"/>
              </a:rPr>
              <a:t>After </a:t>
            </a:r>
            <a:r>
              <a:rPr lang="en-US" sz="3600" b="1" dirty="0">
                <a:latin typeface="Bell MT" panose="02020503060305020303" pitchFamily="18" charset="0"/>
              </a:rPr>
              <a:t>he finished school, my brother took a year off and travelled around the world</a:t>
            </a:r>
            <a:r>
              <a:rPr lang="en-US" sz="3600" b="1" dirty="0" smtClean="0">
                <a:latin typeface="Bell MT" panose="02020503060305020303" pitchFamily="18" charset="0"/>
              </a:rPr>
              <a:t>.</a:t>
            </a:r>
            <a:endParaRPr lang="vi-VN" sz="3600" b="1" dirty="0">
              <a:latin typeface="Britannic Bold" panose="020B0903060703020204" pitchFamily="34" charset="0"/>
            </a:endParaRPr>
          </a:p>
          <a:p>
            <a:pPr>
              <a:lnSpc>
                <a:spcPct val="130000"/>
              </a:lnSpc>
            </a:pPr>
            <a:endParaRPr lang="vi-VN" sz="3600" b="1" dirty="0">
              <a:latin typeface="Britannic Bold" panose="020B0903060703020204" pitchFamily="34" charset="0"/>
            </a:endParaRPr>
          </a:p>
          <a:p>
            <a:pPr>
              <a:lnSpc>
                <a:spcPct val="130000"/>
              </a:lnSpc>
            </a:pPr>
            <a:endParaRPr lang="en-US" sz="3600" b="1" dirty="0" smtClean="0">
              <a:latin typeface="Bell MT" panose="02020503060305020303" pitchFamily="18" charset="0"/>
            </a:endParaRPr>
          </a:p>
          <a:p>
            <a:pPr>
              <a:lnSpc>
                <a:spcPct val="130000"/>
              </a:lnSpc>
            </a:pPr>
            <a:r>
              <a:rPr lang="en-US" sz="3600" b="1" dirty="0" smtClean="0">
                <a:latin typeface="Bell MT" panose="02020503060305020303" pitchFamily="18" charset="0"/>
                <a:sym typeface="Symbol" panose="05050102010706020507" pitchFamily="18" charset="2"/>
              </a:rPr>
              <a:t></a:t>
            </a:r>
            <a:r>
              <a:rPr lang="en-US" sz="3600" b="1" dirty="0" smtClean="0">
                <a:latin typeface="Bell MT" panose="02020503060305020303" pitchFamily="18" charset="0"/>
              </a:rPr>
              <a:t>  </a:t>
            </a:r>
            <a:r>
              <a:rPr lang="en-US" sz="3600" b="1" dirty="0" smtClean="0">
                <a:solidFill>
                  <a:srgbClr val="455B63"/>
                </a:solidFill>
                <a:latin typeface="Bell MT" panose="02020503060305020303" pitchFamily="18" charset="0"/>
              </a:rPr>
              <a:t>______________________________   </a:t>
            </a:r>
            <a:r>
              <a:rPr lang="en-US" sz="3600" b="1" dirty="0">
                <a:latin typeface="Bell MT" panose="02020503060305020303" pitchFamily="18" charset="0"/>
              </a:rPr>
              <a:t>took a year off and travelled around the world.</a:t>
            </a:r>
          </a:p>
        </p:txBody>
      </p:sp>
      <p:sp>
        <p:nvSpPr>
          <p:cNvPr id="28" name="TextBox 27">
            <a:extLst>
              <a:ext uri="{FF2B5EF4-FFF2-40B4-BE49-F238E27FC236}">
                <a16:creationId xmlns:a16="http://schemas.microsoft.com/office/drawing/2014/main" id="{B26213E4-00AF-2245-ABFF-CC96E6B45315}"/>
              </a:ext>
            </a:extLst>
          </p:cNvPr>
          <p:cNvSpPr txBox="1"/>
          <p:nvPr/>
        </p:nvSpPr>
        <p:spPr>
          <a:xfrm>
            <a:off x="2262396" y="3784046"/>
            <a:ext cx="7394781" cy="646331"/>
          </a:xfrm>
          <a:prstGeom prst="rect">
            <a:avLst/>
          </a:prstGeom>
          <a:noFill/>
        </p:spPr>
        <p:txBody>
          <a:bodyPr wrap="none" rtlCol="0">
            <a:spAutoFit/>
          </a:bodyPr>
          <a:lstStyle/>
          <a:p>
            <a:r>
              <a:rPr lang="en-SG" sz="3600" b="1" dirty="0">
                <a:solidFill>
                  <a:srgbClr val="FF0000"/>
                </a:solidFill>
                <a:effectLst/>
                <a:latin typeface="Bell MT" panose="02020503060305020303" pitchFamily="18" charset="0"/>
                <a:ea typeface="Times New Roman" panose="02020603050405020304" pitchFamily="18" charset="0"/>
              </a:rPr>
              <a:t>Having finished school, my brother </a:t>
            </a:r>
            <a:endParaRPr lang="x-none" sz="3600" b="1" dirty="0">
              <a:solidFill>
                <a:srgbClr val="FF0000"/>
              </a:solidFill>
              <a:latin typeface="Bell MT" panose="02020503060305020303" pitchFamily="18" charset="0"/>
            </a:endParaRPr>
          </a:p>
        </p:txBody>
      </p:sp>
    </p:spTree>
    <p:extLst>
      <p:ext uri="{BB962C8B-B14F-4D97-AF65-F5344CB8AC3E}">
        <p14:creationId xmlns:p14="http://schemas.microsoft.com/office/powerpoint/2010/main" val="981319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0"/>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repeatDur="0" restart="never" fill="hold" nodeType="clickEffect">
                                  <p:stCondLst>
                                    <p:cond delay="0"/>
                                  </p:stCondLst>
                                  <p:childTnLst>
                                    <p:animMotion origin="layout" path="M -1.66667E-6 -1.85185E-6 L 0.72591 0.00834 " pathEditMode="relative" rAng="0" ptsTypes="AA">
                                      <p:cBhvr additive="base">
                                        <p:cTn id="17" dur="30000" fill="hold"/>
                                        <p:tgtEl>
                                          <p:spTgt spid="40"/>
                                        </p:tgtEl>
                                        <p:attrNameLst>
                                          <p:attrName>ppt_x</p:attrName>
                                          <p:attrName>ppt_y</p:attrName>
                                        </p:attrNameLst>
                                      </p:cBhvr>
                                      <p:rCtr x="36289" y="417"/>
                                    </p:animMotion>
                                  </p:childTnLst>
                                </p:cTn>
                              </p:par>
                              <p:par>
                                <p:cTn id="18" presetID="22" presetClass="entr" presetSubtype="8"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300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9" grpId="0" animBg="1"/>
      <p:bldP spid="2"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67EE9C-E7DA-49E3-A8EB-F7AFDD350698}"/>
              </a:ext>
            </a:extLst>
          </p:cNvPr>
          <p:cNvGrpSpPr/>
          <p:nvPr/>
        </p:nvGrpSpPr>
        <p:grpSpPr>
          <a:xfrm>
            <a:off x="-1066800" y="563396"/>
            <a:ext cx="14523816" cy="5749725"/>
            <a:chOff x="-990599" y="571500"/>
            <a:chExt cx="14523816" cy="5749725"/>
          </a:xfrm>
        </p:grpSpPr>
        <p:pic>
          <p:nvPicPr>
            <p:cNvPr id="4" name="Graphic 3">
              <a:extLst>
                <a:ext uri="{FF2B5EF4-FFF2-40B4-BE49-F238E27FC236}">
                  <a16:creationId xmlns:a16="http://schemas.microsoft.com/office/drawing/2014/main" id="{FD986FFF-05AC-4963-A230-B80D7BF2A2E3}"/>
                </a:ext>
              </a:extLst>
            </p:cNvPr>
            <p:cNvPicPr>
              <a:picLocks noChangeAspect="1"/>
            </p:cNvPicPr>
            <p:nvPr/>
          </p:nvPicPr>
          <p:blipFill rotWithShape="1">
            <a:blip r:embed="rId3">
              <a:extLst>
                <a:ext uri="{96DAC541-7B7A-43D3-8B79-37D633B846F1}">
                  <asvg:svgBlip xmlns="" xmlns:asvg="http://schemas.microsoft.com/office/drawing/2016/SVG/main" r:embed="rId6"/>
                </a:ext>
              </a:extLst>
            </a:blip>
            <a:srcRect l="16594" t="5556" r="6724" b="11111"/>
            <a:stretch/>
          </p:blipFill>
          <p:spPr>
            <a:xfrm>
              <a:off x="-990599" y="606225"/>
              <a:ext cx="7696200" cy="5715000"/>
            </a:xfrm>
            <a:prstGeom prst="rect">
              <a:avLst/>
            </a:prstGeom>
          </p:spPr>
        </p:pic>
        <p:pic>
          <p:nvPicPr>
            <p:cNvPr id="5" name="Graphic 4">
              <a:extLst>
                <a:ext uri="{FF2B5EF4-FFF2-40B4-BE49-F238E27FC236}">
                  <a16:creationId xmlns:a16="http://schemas.microsoft.com/office/drawing/2014/main" id="{46E435A0-4284-4754-942F-3E7B4B773E84}"/>
                </a:ext>
              </a:extLst>
            </p:cNvPr>
            <p:cNvPicPr>
              <a:picLocks noChangeAspect="1"/>
            </p:cNvPicPr>
            <p:nvPr/>
          </p:nvPicPr>
          <p:blipFill rotWithShape="1">
            <a:blip r:embed="rId3">
              <a:extLst>
                <a:ext uri="{96DAC541-7B7A-43D3-8B79-37D633B846F1}">
                  <asvg:svgBlip xmlns="" xmlns:asvg="http://schemas.microsoft.com/office/drawing/2016/SVG/main" r:embed="rId6"/>
                </a:ext>
              </a:extLst>
            </a:blip>
            <a:srcRect l="21941" t="5000" r="7754" b="11667"/>
            <a:stretch/>
          </p:blipFill>
          <p:spPr>
            <a:xfrm>
              <a:off x="6477000" y="571500"/>
              <a:ext cx="7056217" cy="5715000"/>
            </a:xfrm>
            <a:prstGeom prst="rect">
              <a:avLst/>
            </a:prstGeom>
          </p:spPr>
        </p:pic>
      </p:grpSp>
      <p:pic>
        <p:nvPicPr>
          <p:cNvPr id="8" name="Graphic 7">
            <a:extLst>
              <a:ext uri="{FF2B5EF4-FFF2-40B4-BE49-F238E27FC236}">
                <a16:creationId xmlns:a16="http://schemas.microsoft.com/office/drawing/2014/main" id="{DAE8BB5D-B959-4C5D-B7DD-DB0875B3A232}"/>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70058" t="1383" r="7962" b="-1383"/>
          <a:stretch/>
        </p:blipFill>
        <p:spPr>
          <a:xfrm>
            <a:off x="10170040" y="-540264"/>
            <a:ext cx="2403919" cy="6858000"/>
          </a:xfrm>
          <a:prstGeom prst="rect">
            <a:avLst/>
          </a:prstGeom>
        </p:spPr>
      </p:pic>
      <p:pic>
        <p:nvPicPr>
          <p:cNvPr id="6" name="Graphic 5">
            <a:extLst>
              <a:ext uri="{FF2B5EF4-FFF2-40B4-BE49-F238E27FC236}">
                <a16:creationId xmlns:a16="http://schemas.microsoft.com/office/drawing/2014/main" id="{0A6D5AAA-AAD3-4EB0-959D-0E2B21E564B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8004" y="6378214"/>
            <a:ext cx="12192000" cy="495026"/>
          </a:xfrm>
          <a:prstGeom prst="rect">
            <a:avLst/>
          </a:prstGeom>
        </p:spPr>
      </p:pic>
      <p:pic>
        <p:nvPicPr>
          <p:cNvPr id="9" name="Graphic 8">
            <a:extLst>
              <a:ext uri="{FF2B5EF4-FFF2-40B4-BE49-F238E27FC236}">
                <a16:creationId xmlns:a16="http://schemas.microsoft.com/office/drawing/2014/main" id="{D352ACC0-55FC-4A6F-827D-5F667301BF6C}"/>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8361" r="72666"/>
          <a:stretch/>
        </p:blipFill>
        <p:spPr>
          <a:xfrm>
            <a:off x="-632977" y="-734831"/>
            <a:ext cx="2146370" cy="7093597"/>
          </a:xfrm>
          <a:prstGeom prst="rect">
            <a:avLst/>
          </a:prstGeom>
        </p:spPr>
      </p:pic>
      <p:pic>
        <p:nvPicPr>
          <p:cNvPr id="15" name="Graphic 14">
            <a:extLst>
              <a:ext uri="{FF2B5EF4-FFF2-40B4-BE49-F238E27FC236}">
                <a16:creationId xmlns:a16="http://schemas.microsoft.com/office/drawing/2014/main" id="{353AADFD-D45F-4D6F-BE1D-BC8104761218}"/>
              </a:ext>
            </a:extLst>
          </p:cNvPr>
          <p:cNvPicPr>
            <a:picLocks noChangeAspect="1"/>
          </p:cNvPicPr>
          <p:nvPr/>
        </p:nvPicPr>
        <p:blipFill>
          <a:blip r:embed="rId11">
            <a:extLst>
              <a:ext uri="{96DAC541-7B7A-43D3-8B79-37D633B846F1}">
                <asvg:svgBlip xmlns="" xmlns:asvg="http://schemas.microsoft.com/office/drawing/2016/SVG/main" r:embed="rId14"/>
              </a:ext>
            </a:extLst>
          </a:blip>
          <a:stretch>
            <a:fillRect/>
          </a:stretch>
        </p:blipFill>
        <p:spPr>
          <a:xfrm>
            <a:off x="10983862" y="3162442"/>
            <a:ext cx="1716778" cy="1543429"/>
          </a:xfrm>
          <a:prstGeom prst="rect">
            <a:avLst/>
          </a:prstGeom>
        </p:spPr>
      </p:pic>
      <p:sp>
        <p:nvSpPr>
          <p:cNvPr id="38" name="Rectangle: Rounded Corners 37">
            <a:extLst>
              <a:ext uri="{FF2B5EF4-FFF2-40B4-BE49-F238E27FC236}">
                <a16:creationId xmlns:a16="http://schemas.microsoft.com/office/drawing/2014/main" id="{C78EF80C-01CB-4685-83D5-59C4B1B86611}"/>
              </a:ext>
            </a:extLst>
          </p:cNvPr>
          <p:cNvSpPr/>
          <p:nvPr/>
        </p:nvSpPr>
        <p:spPr>
          <a:xfrm>
            <a:off x="1090110" y="3144684"/>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pic>
        <p:nvPicPr>
          <p:cNvPr id="40" name="Picture 39">
            <a:extLst>
              <a:ext uri="{FF2B5EF4-FFF2-40B4-BE49-F238E27FC236}">
                <a16:creationId xmlns:a16="http://schemas.microsoft.com/office/drawing/2014/main" id="{2821AE49-63F1-4667-BC50-154F483B20C8}"/>
              </a:ext>
            </a:extLst>
          </p:cNvPr>
          <p:cNvPicPr>
            <a:picLocks noChangeAspect="1"/>
          </p:cNvPicPr>
          <p:nvPr/>
        </p:nvPicPr>
        <p:blipFill>
          <a:blip r:embed="rId15">
            <a:extLst>
              <a:ext uri="{28A0092B-C50C-407E-A947-70E740481C1C}">
                <a14:useLocalDpi xmlns:a14="http://schemas.microsoft.com/office/drawing/2010/main" val="0"/>
              </a:ext>
            </a:extLst>
          </a:blip>
          <a:srcRect l="44" r="44"/>
          <a:stretch/>
        </p:blipFill>
        <p:spPr>
          <a:xfrm flipH="1">
            <a:off x="596164" y="2190576"/>
            <a:ext cx="1979439" cy="1981200"/>
          </a:xfrm>
          <a:prstGeom prst="rect">
            <a:avLst/>
          </a:prstGeom>
          <a:effectLst>
            <a:outerShdw blurRad="63500" sx="102000" sy="102000" algn="ctr" rotWithShape="0">
              <a:prstClr val="black">
                <a:alpha val="40000"/>
              </a:prstClr>
            </a:outerShdw>
          </a:effectLst>
        </p:spPr>
      </p:pic>
      <p:grpSp>
        <p:nvGrpSpPr>
          <p:cNvPr id="41" name="Group 40">
            <a:extLst>
              <a:ext uri="{FF2B5EF4-FFF2-40B4-BE49-F238E27FC236}">
                <a16:creationId xmlns:a16="http://schemas.microsoft.com/office/drawing/2014/main" id="{F9187120-F54B-4F3B-96DC-0B847D9138AB}"/>
              </a:ext>
            </a:extLst>
          </p:cNvPr>
          <p:cNvGrpSpPr/>
          <p:nvPr/>
        </p:nvGrpSpPr>
        <p:grpSpPr>
          <a:xfrm>
            <a:off x="11372000" y="6125132"/>
            <a:ext cx="590877" cy="581173"/>
            <a:chOff x="7377456" y="3577591"/>
            <a:chExt cx="1064577" cy="1047094"/>
          </a:xfrm>
        </p:grpSpPr>
        <p:sp>
          <p:nvSpPr>
            <p:cNvPr id="42" name="Google Shape;3344;p48">
              <a:hlinkClick r:id="rId16" action="ppaction://hlinksldjump"/>
              <a:extLst>
                <a:ext uri="{FF2B5EF4-FFF2-40B4-BE49-F238E27FC236}">
                  <a16:creationId xmlns:a16="http://schemas.microsoft.com/office/drawing/2014/main" id="{FD451972-5027-4EE6-AC99-886ECBE4C79A}"/>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FCD458"/>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Right Arrow 5">
              <a:hlinkClick r:id="rId16" action="ppaction://hlinksldjump"/>
              <a:extLst>
                <a:ext uri="{FF2B5EF4-FFF2-40B4-BE49-F238E27FC236}">
                  <a16:creationId xmlns:a16="http://schemas.microsoft.com/office/drawing/2014/main" id="{24AC5C3E-2CA0-4CDB-92DF-94F03BF357B2}"/>
                </a:ext>
              </a:extLst>
            </p:cNvPr>
            <p:cNvSpPr/>
            <p:nvPr/>
          </p:nvSpPr>
          <p:spPr>
            <a:xfrm>
              <a:off x="7574818" y="3863941"/>
              <a:ext cx="669851" cy="47846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
        <p:nvSpPr>
          <p:cNvPr id="7" name="Rectangle 6"/>
          <p:cNvSpPr/>
          <p:nvPr/>
        </p:nvSpPr>
        <p:spPr>
          <a:xfrm>
            <a:off x="2590748" y="2285765"/>
            <a:ext cx="7821372" cy="1323439"/>
          </a:xfrm>
          <a:prstGeom prst="rect">
            <a:avLst/>
          </a:prstGeom>
        </p:spPr>
        <p:txBody>
          <a:bodyPr wrap="none">
            <a:spAutoFit/>
          </a:bodyPr>
          <a:lstStyle/>
          <a:p>
            <a:r>
              <a:rPr lang="en-US" sz="8000" b="1" dirty="0">
                <a:solidFill>
                  <a:srgbClr val="C00000"/>
                </a:solidFill>
                <a:effectLst>
                  <a:outerShdw blurRad="38100" dist="38100" dir="2700000" algn="tl">
                    <a:srgbClr val="000000">
                      <a:alpha val="43137"/>
                    </a:srgbClr>
                  </a:outerShdw>
                </a:effectLst>
                <a:latin typeface="Forte" panose="03060902040502070203" pitchFamily="66" charset="0"/>
              </a:rPr>
              <a:t>Congratulations!</a:t>
            </a:r>
          </a:p>
        </p:txBody>
      </p:sp>
    </p:spTree>
    <p:extLst>
      <p:ext uri="{BB962C8B-B14F-4D97-AF65-F5344CB8AC3E}">
        <p14:creationId xmlns:p14="http://schemas.microsoft.com/office/powerpoint/2010/main" val="967254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45">
                                          <p:stCondLst>
                                            <p:cond delay="0"/>
                                          </p:stCondLst>
                                        </p:cTn>
                                        <p:tgtEl>
                                          <p:spTgt spid="7"/>
                                        </p:tgtEl>
                                      </p:cBhvr>
                                    </p:animEffect>
                                    <p:anim calcmode="lin" valueType="num">
                                      <p:cBhvr>
                                        <p:cTn id="8"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3" dur="7">
                                          <p:stCondLst>
                                            <p:cond delay="162"/>
                                          </p:stCondLst>
                                        </p:cTn>
                                        <p:tgtEl>
                                          <p:spTgt spid="7"/>
                                        </p:tgtEl>
                                      </p:cBhvr>
                                      <p:to x="100000" y="60000"/>
                                    </p:animScale>
                                    <p:animScale>
                                      <p:cBhvr>
                                        <p:cTn id="14" dur="41" decel="50000">
                                          <p:stCondLst>
                                            <p:cond delay="169"/>
                                          </p:stCondLst>
                                        </p:cTn>
                                        <p:tgtEl>
                                          <p:spTgt spid="7"/>
                                        </p:tgtEl>
                                      </p:cBhvr>
                                      <p:to x="100000" y="100000"/>
                                    </p:animScale>
                                    <p:animScale>
                                      <p:cBhvr>
                                        <p:cTn id="15" dur="7">
                                          <p:stCondLst>
                                            <p:cond delay="328"/>
                                          </p:stCondLst>
                                        </p:cTn>
                                        <p:tgtEl>
                                          <p:spTgt spid="7"/>
                                        </p:tgtEl>
                                      </p:cBhvr>
                                      <p:to x="100000" y="80000"/>
                                    </p:animScale>
                                    <p:animScale>
                                      <p:cBhvr>
                                        <p:cTn id="16" dur="41" decel="50000">
                                          <p:stCondLst>
                                            <p:cond delay="335"/>
                                          </p:stCondLst>
                                        </p:cTn>
                                        <p:tgtEl>
                                          <p:spTgt spid="7"/>
                                        </p:tgtEl>
                                      </p:cBhvr>
                                      <p:to x="100000" y="100000"/>
                                    </p:animScale>
                                    <p:animScale>
                                      <p:cBhvr>
                                        <p:cTn id="17" dur="7">
                                          <p:stCondLst>
                                            <p:cond delay="410"/>
                                          </p:stCondLst>
                                        </p:cTn>
                                        <p:tgtEl>
                                          <p:spTgt spid="7"/>
                                        </p:tgtEl>
                                      </p:cBhvr>
                                      <p:to x="100000" y="90000"/>
                                    </p:animScale>
                                    <p:animScale>
                                      <p:cBhvr>
                                        <p:cTn id="18" dur="41" decel="50000">
                                          <p:stCondLst>
                                            <p:cond delay="417"/>
                                          </p:stCondLst>
                                        </p:cTn>
                                        <p:tgtEl>
                                          <p:spTgt spid="7"/>
                                        </p:tgtEl>
                                      </p:cBhvr>
                                      <p:to x="100000" y="100000"/>
                                    </p:animScale>
                                    <p:animScale>
                                      <p:cBhvr>
                                        <p:cTn id="19" dur="7">
                                          <p:stCondLst>
                                            <p:cond delay="452"/>
                                          </p:stCondLst>
                                        </p:cTn>
                                        <p:tgtEl>
                                          <p:spTgt spid="7"/>
                                        </p:tgtEl>
                                      </p:cBhvr>
                                      <p:to x="100000" y="95000"/>
                                    </p:animScale>
                                    <p:animScale>
                                      <p:cBhvr>
                                        <p:cTn id="20" dur="41" decel="50000">
                                          <p:stCondLst>
                                            <p:cond delay="459"/>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repeatDur="0" restart="never" fill="hold" nodeType="clickEffect">
                                  <p:stCondLst>
                                    <p:cond delay="0"/>
                                  </p:stCondLst>
                                  <p:childTnLst>
                                    <p:animMotion origin="layout" path="M 1.875E-6 1.11111E-6 L 0.72591 0.00833 " pathEditMode="relative" rAng="0" ptsTypes="AA">
                                      <p:cBhvr additive="base">
                                        <p:cTn id="25" dur="30000" fill="hold"/>
                                        <p:tgtEl>
                                          <p:spTgt spid="40"/>
                                        </p:tgtEl>
                                        <p:attrNameLst>
                                          <p:attrName>ppt_x</p:attrName>
                                          <p:attrName>ppt_y</p:attrName>
                                        </p:attrNameLst>
                                      </p:cBhvr>
                                      <p:rCtr x="36289" y="417"/>
                                    </p:animMotion>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67EE9C-E7DA-49E3-A8EB-F7AFDD350698}"/>
              </a:ext>
            </a:extLst>
          </p:cNvPr>
          <p:cNvGrpSpPr/>
          <p:nvPr/>
        </p:nvGrpSpPr>
        <p:grpSpPr>
          <a:xfrm>
            <a:off x="-457200" y="483973"/>
            <a:ext cx="14523816" cy="5749725"/>
            <a:chOff x="-990599" y="571500"/>
            <a:chExt cx="14523816" cy="5749725"/>
          </a:xfrm>
        </p:grpSpPr>
        <p:pic>
          <p:nvPicPr>
            <p:cNvPr id="4" name="Graphic 3">
              <a:extLst>
                <a:ext uri="{FF2B5EF4-FFF2-40B4-BE49-F238E27FC236}">
                  <a16:creationId xmlns:a16="http://schemas.microsoft.com/office/drawing/2014/main" id="{FD986FFF-05AC-4963-A230-B80D7BF2A2E3}"/>
                </a:ext>
              </a:extLst>
            </p:cNvPr>
            <p:cNvPicPr>
              <a:picLocks noChangeAspect="1"/>
            </p:cNvPicPr>
            <p:nvPr/>
          </p:nvPicPr>
          <p:blipFill rotWithShape="1">
            <a:blip r:embed="rId3">
              <a:extLst>
                <a:ext uri="{96DAC541-7B7A-43D3-8B79-37D633B846F1}">
                  <asvg:svgBlip xmlns="" xmlns:asvg="http://schemas.microsoft.com/office/drawing/2016/SVG/main" r:embed="rId6"/>
                </a:ext>
              </a:extLst>
            </a:blip>
            <a:srcRect l="16594" t="5556" r="6724" b="11111"/>
            <a:stretch/>
          </p:blipFill>
          <p:spPr>
            <a:xfrm>
              <a:off x="-990599" y="606225"/>
              <a:ext cx="7696200" cy="5715000"/>
            </a:xfrm>
            <a:prstGeom prst="rect">
              <a:avLst/>
            </a:prstGeom>
          </p:spPr>
        </p:pic>
        <p:pic>
          <p:nvPicPr>
            <p:cNvPr id="5" name="Graphic 4">
              <a:extLst>
                <a:ext uri="{FF2B5EF4-FFF2-40B4-BE49-F238E27FC236}">
                  <a16:creationId xmlns:a16="http://schemas.microsoft.com/office/drawing/2014/main" id="{46E435A0-4284-4754-942F-3E7B4B773E84}"/>
                </a:ext>
              </a:extLst>
            </p:cNvPr>
            <p:cNvPicPr>
              <a:picLocks noChangeAspect="1"/>
            </p:cNvPicPr>
            <p:nvPr/>
          </p:nvPicPr>
          <p:blipFill rotWithShape="1">
            <a:blip r:embed="rId3">
              <a:extLst>
                <a:ext uri="{96DAC541-7B7A-43D3-8B79-37D633B846F1}">
                  <asvg:svgBlip xmlns="" xmlns:asvg="http://schemas.microsoft.com/office/drawing/2016/SVG/main" r:embed="rId6"/>
                </a:ext>
              </a:extLst>
            </a:blip>
            <a:srcRect l="21941" t="5000" r="7754" b="11667"/>
            <a:stretch/>
          </p:blipFill>
          <p:spPr>
            <a:xfrm>
              <a:off x="6477000" y="571500"/>
              <a:ext cx="7056217" cy="5715000"/>
            </a:xfrm>
            <a:prstGeom prst="rect">
              <a:avLst/>
            </a:prstGeom>
          </p:spPr>
        </p:pic>
      </p:grpSp>
      <p:pic>
        <p:nvPicPr>
          <p:cNvPr id="8" name="Graphic 7">
            <a:extLst>
              <a:ext uri="{FF2B5EF4-FFF2-40B4-BE49-F238E27FC236}">
                <a16:creationId xmlns:a16="http://schemas.microsoft.com/office/drawing/2014/main" id="{DAE8BB5D-B959-4C5D-B7DD-DB0875B3A232}"/>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70058" t="1383" r="7962" b="-1383"/>
          <a:stretch/>
        </p:blipFill>
        <p:spPr>
          <a:xfrm>
            <a:off x="10266711" y="-577940"/>
            <a:ext cx="2403919" cy="6858000"/>
          </a:xfrm>
          <a:prstGeom prst="rect">
            <a:avLst/>
          </a:prstGeom>
        </p:spPr>
      </p:pic>
      <p:pic>
        <p:nvPicPr>
          <p:cNvPr id="6" name="Graphic 5">
            <a:extLst>
              <a:ext uri="{FF2B5EF4-FFF2-40B4-BE49-F238E27FC236}">
                <a16:creationId xmlns:a16="http://schemas.microsoft.com/office/drawing/2014/main" id="{0A6D5AAA-AAD3-4EB0-959D-0E2B21E564B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0" y="6382185"/>
            <a:ext cx="12192000" cy="495026"/>
          </a:xfrm>
          <a:prstGeom prst="rect">
            <a:avLst/>
          </a:prstGeom>
        </p:spPr>
      </p:pic>
      <p:pic>
        <p:nvPicPr>
          <p:cNvPr id="9" name="Graphic 8">
            <a:extLst>
              <a:ext uri="{FF2B5EF4-FFF2-40B4-BE49-F238E27FC236}">
                <a16:creationId xmlns:a16="http://schemas.microsoft.com/office/drawing/2014/main" id="{D352ACC0-55FC-4A6F-827D-5F667301BF6C}"/>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8361" r="72666"/>
          <a:stretch/>
        </p:blipFill>
        <p:spPr>
          <a:xfrm>
            <a:off x="-551746" y="-673908"/>
            <a:ext cx="2146370" cy="7093597"/>
          </a:xfrm>
          <a:prstGeom prst="rect">
            <a:avLst/>
          </a:prstGeom>
        </p:spPr>
      </p:pic>
      <p:pic>
        <p:nvPicPr>
          <p:cNvPr id="15" name="Graphic 14">
            <a:extLst>
              <a:ext uri="{FF2B5EF4-FFF2-40B4-BE49-F238E27FC236}">
                <a16:creationId xmlns:a16="http://schemas.microsoft.com/office/drawing/2014/main" id="{353AADFD-D45F-4D6F-BE1D-BC8104761218}"/>
              </a:ext>
            </a:extLst>
          </p:cNvPr>
          <p:cNvPicPr>
            <a:picLocks noChangeAspect="1"/>
          </p:cNvPicPr>
          <p:nvPr/>
        </p:nvPicPr>
        <p:blipFill>
          <a:blip r:embed="rId11">
            <a:extLst>
              <a:ext uri="{96DAC541-7B7A-43D3-8B79-37D633B846F1}">
                <asvg:svgBlip xmlns="" xmlns:asvg="http://schemas.microsoft.com/office/drawing/2016/SVG/main" r:embed="rId14"/>
              </a:ext>
            </a:extLst>
          </a:blip>
          <a:stretch>
            <a:fillRect/>
          </a:stretch>
        </p:blipFill>
        <p:spPr>
          <a:xfrm>
            <a:off x="11011866" y="3166413"/>
            <a:ext cx="1716778" cy="1543429"/>
          </a:xfrm>
          <a:prstGeom prst="rect">
            <a:avLst/>
          </a:prstGeom>
        </p:spPr>
      </p:pic>
      <p:sp>
        <p:nvSpPr>
          <p:cNvPr id="38" name="Rectangle: Rounded Corners 37">
            <a:extLst>
              <a:ext uri="{FF2B5EF4-FFF2-40B4-BE49-F238E27FC236}">
                <a16:creationId xmlns:a16="http://schemas.microsoft.com/office/drawing/2014/main" id="{C78EF80C-01CB-4685-83D5-59C4B1B86611}"/>
              </a:ext>
            </a:extLst>
          </p:cNvPr>
          <p:cNvSpPr/>
          <p:nvPr/>
        </p:nvSpPr>
        <p:spPr>
          <a:xfrm>
            <a:off x="1118114" y="314865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39" name="Rectangle: Rounded Corners 38">
            <a:extLst>
              <a:ext uri="{FF2B5EF4-FFF2-40B4-BE49-F238E27FC236}">
                <a16:creationId xmlns:a16="http://schemas.microsoft.com/office/drawing/2014/main" id="{5E1E52C4-985A-4935-AB0C-668BD23B9689}"/>
              </a:ext>
            </a:extLst>
          </p:cNvPr>
          <p:cNvSpPr/>
          <p:nvPr/>
        </p:nvSpPr>
        <p:spPr>
          <a:xfrm>
            <a:off x="1118114" y="3323157"/>
            <a:ext cx="9752796" cy="89708"/>
          </a:xfrm>
          <a:prstGeom prst="roundRect">
            <a:avLst>
              <a:gd name="adj" fmla="val 50000"/>
            </a:avLst>
          </a:prstGeom>
          <a:solidFill>
            <a:srgbClr val="F24FAD"/>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pic>
        <p:nvPicPr>
          <p:cNvPr id="40" name="Picture 39">
            <a:extLst>
              <a:ext uri="{FF2B5EF4-FFF2-40B4-BE49-F238E27FC236}">
                <a16:creationId xmlns:a16="http://schemas.microsoft.com/office/drawing/2014/main" id="{2821AE49-63F1-4667-BC50-154F483B20C8}"/>
              </a:ext>
            </a:extLst>
          </p:cNvPr>
          <p:cNvPicPr>
            <a:picLocks noChangeAspect="1"/>
          </p:cNvPicPr>
          <p:nvPr/>
        </p:nvPicPr>
        <p:blipFill>
          <a:blip r:embed="rId15">
            <a:extLst>
              <a:ext uri="{28A0092B-C50C-407E-A947-70E740481C1C}">
                <a14:useLocalDpi xmlns:a14="http://schemas.microsoft.com/office/drawing/2010/main" val="0"/>
              </a:ext>
            </a:extLst>
          </a:blip>
          <a:srcRect l="44" r="44"/>
          <a:stretch/>
        </p:blipFill>
        <p:spPr>
          <a:xfrm flipH="1">
            <a:off x="624168" y="2194547"/>
            <a:ext cx="1979439" cy="1981200"/>
          </a:xfrm>
          <a:prstGeom prst="rect">
            <a:avLst/>
          </a:prstGeom>
          <a:effectLst>
            <a:outerShdw blurRad="63500" sx="102000" sy="102000" algn="ctr" rotWithShape="0">
              <a:prstClr val="black">
                <a:alpha val="40000"/>
              </a:prstClr>
            </a:outerShdw>
          </a:effectLst>
        </p:spPr>
      </p:pic>
      <p:grpSp>
        <p:nvGrpSpPr>
          <p:cNvPr id="41" name="Group 40">
            <a:extLst>
              <a:ext uri="{FF2B5EF4-FFF2-40B4-BE49-F238E27FC236}">
                <a16:creationId xmlns:a16="http://schemas.microsoft.com/office/drawing/2014/main" id="{F9187120-F54B-4F3B-96DC-0B847D9138AB}"/>
              </a:ext>
            </a:extLst>
          </p:cNvPr>
          <p:cNvGrpSpPr/>
          <p:nvPr/>
        </p:nvGrpSpPr>
        <p:grpSpPr>
          <a:xfrm>
            <a:off x="11400004" y="6129103"/>
            <a:ext cx="590877" cy="581173"/>
            <a:chOff x="7377456" y="3577591"/>
            <a:chExt cx="1064577" cy="1047094"/>
          </a:xfrm>
        </p:grpSpPr>
        <p:sp>
          <p:nvSpPr>
            <p:cNvPr id="42" name="Google Shape;3344;p48">
              <a:hlinkClick r:id="rId16" action="ppaction://hlinksldjump"/>
              <a:extLst>
                <a:ext uri="{FF2B5EF4-FFF2-40B4-BE49-F238E27FC236}">
                  <a16:creationId xmlns:a16="http://schemas.microsoft.com/office/drawing/2014/main" id="{FD451972-5027-4EE6-AC99-886ECBE4C79A}"/>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FCD458"/>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Right Arrow 5">
              <a:hlinkClick r:id="rId16" action="ppaction://hlinksldjump"/>
              <a:extLst>
                <a:ext uri="{FF2B5EF4-FFF2-40B4-BE49-F238E27FC236}">
                  <a16:creationId xmlns:a16="http://schemas.microsoft.com/office/drawing/2014/main" id="{24AC5C3E-2CA0-4CDB-92DF-94F03BF357B2}"/>
                </a:ext>
              </a:extLst>
            </p:cNvPr>
            <p:cNvSpPr/>
            <p:nvPr/>
          </p:nvSpPr>
          <p:spPr>
            <a:xfrm>
              <a:off x="7574818" y="3863941"/>
              <a:ext cx="669851" cy="47846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
        <p:nvSpPr>
          <p:cNvPr id="12" name="Rectangle 11"/>
          <p:cNvSpPr/>
          <p:nvPr/>
        </p:nvSpPr>
        <p:spPr>
          <a:xfrm>
            <a:off x="1231846" y="999064"/>
            <a:ext cx="10667999" cy="4413516"/>
          </a:xfrm>
          <a:prstGeom prst="rect">
            <a:avLst/>
          </a:prstGeom>
        </p:spPr>
        <p:txBody>
          <a:bodyPr wrap="square">
            <a:spAutoFit/>
          </a:bodyPr>
          <a:lstStyle/>
          <a:p>
            <a:pPr lvl="0">
              <a:lnSpc>
                <a:spcPct val="130000"/>
              </a:lnSpc>
            </a:pPr>
            <a:r>
              <a:rPr lang="en-US" sz="3600" b="1" dirty="0">
                <a:solidFill>
                  <a:srgbClr val="EE4000"/>
                </a:solidFill>
                <a:latin typeface="Bell MT" panose="02020503060305020303" pitchFamily="18" charset="0"/>
              </a:rPr>
              <a:t>3. </a:t>
            </a:r>
            <a:r>
              <a:rPr lang="en-US" sz="3600" b="1" dirty="0">
                <a:solidFill>
                  <a:srgbClr val="000000"/>
                </a:solidFill>
                <a:latin typeface="Bell MT" panose="02020503060305020303" pitchFamily="18" charset="0"/>
              </a:rPr>
              <a:t>My cousin didn’t ask anyone for advice, so she made the wrong decision about her education</a:t>
            </a:r>
            <a:r>
              <a:rPr lang="en-US" sz="3600" b="1" dirty="0" smtClean="0">
                <a:solidFill>
                  <a:srgbClr val="000000"/>
                </a:solidFill>
                <a:latin typeface="Bell MT" panose="02020503060305020303" pitchFamily="18" charset="0"/>
              </a:rPr>
              <a:t>.</a:t>
            </a:r>
            <a:endParaRPr lang="en-US" sz="3600" b="1" dirty="0">
              <a:solidFill>
                <a:srgbClr val="000000"/>
              </a:solidFill>
              <a:latin typeface="Arial"/>
            </a:endParaRPr>
          </a:p>
          <a:p>
            <a:pPr lvl="0">
              <a:lnSpc>
                <a:spcPct val="130000"/>
              </a:lnSpc>
            </a:pPr>
            <a:r>
              <a:rPr lang="en-US" sz="3600" b="1" dirty="0" smtClean="0">
                <a:solidFill>
                  <a:srgbClr val="000000"/>
                </a:solidFill>
                <a:latin typeface="Bell MT" panose="02020503060305020303" pitchFamily="18" charset="0"/>
              </a:rPr>
              <a:t> </a:t>
            </a:r>
          </a:p>
          <a:p>
            <a:pPr lvl="0">
              <a:lnSpc>
                <a:spcPct val="130000"/>
              </a:lnSpc>
            </a:pPr>
            <a:endParaRPr lang="en-US" sz="3600" b="1" dirty="0" smtClean="0">
              <a:solidFill>
                <a:srgbClr val="000000"/>
              </a:solidFill>
              <a:latin typeface="Bell MT" panose="02020503060305020303" pitchFamily="18" charset="0"/>
            </a:endParaRPr>
          </a:p>
          <a:p>
            <a:pPr lvl="0">
              <a:lnSpc>
                <a:spcPct val="130000"/>
              </a:lnSpc>
            </a:pPr>
            <a:r>
              <a:rPr lang="en-US" sz="3600" b="1" dirty="0" smtClean="0">
                <a:latin typeface="Bell MT" panose="02020503060305020303" pitchFamily="18" charset="0"/>
                <a:sym typeface="Symbol" panose="05050102010706020507" pitchFamily="18" charset="2"/>
              </a:rPr>
              <a:t> </a:t>
            </a:r>
            <a:r>
              <a:rPr lang="en-US" sz="3600" b="1" dirty="0" smtClean="0">
                <a:solidFill>
                  <a:srgbClr val="455B63"/>
                </a:solidFill>
                <a:latin typeface="Bell MT" panose="02020503060305020303" pitchFamily="18" charset="0"/>
              </a:rPr>
              <a:t>_______________________________________ </a:t>
            </a:r>
            <a:r>
              <a:rPr lang="en-US" sz="3600" b="1" dirty="0">
                <a:solidFill>
                  <a:srgbClr val="000000"/>
                </a:solidFill>
                <a:latin typeface="Bell MT" panose="02020503060305020303" pitchFamily="18" charset="0"/>
              </a:rPr>
              <a:t>made the wrong decision about her education.</a:t>
            </a:r>
          </a:p>
        </p:txBody>
      </p:sp>
      <p:sp>
        <p:nvSpPr>
          <p:cNvPr id="31" name="TextBox 30">
            <a:extLst>
              <a:ext uri="{FF2B5EF4-FFF2-40B4-BE49-F238E27FC236}">
                <a16:creationId xmlns:a16="http://schemas.microsoft.com/office/drawing/2014/main" id="{80CC8758-B976-5D4F-B33C-4ECAF26FE736}"/>
              </a:ext>
            </a:extLst>
          </p:cNvPr>
          <p:cNvSpPr txBox="1"/>
          <p:nvPr/>
        </p:nvSpPr>
        <p:spPr>
          <a:xfrm>
            <a:off x="1789313" y="3834265"/>
            <a:ext cx="9553064" cy="646331"/>
          </a:xfrm>
          <a:prstGeom prst="rect">
            <a:avLst/>
          </a:prstGeom>
          <a:noFill/>
        </p:spPr>
        <p:txBody>
          <a:bodyPr wrap="none" rtlCol="0">
            <a:spAutoFit/>
          </a:bodyPr>
          <a:lstStyle/>
          <a:p>
            <a:r>
              <a:rPr lang="en-SG" sz="3600" b="1" dirty="0">
                <a:solidFill>
                  <a:srgbClr val="FF0000"/>
                </a:solidFill>
                <a:effectLst/>
                <a:latin typeface="Bell MT" panose="02020503060305020303" pitchFamily="18" charset="0"/>
                <a:ea typeface="Times New Roman" panose="02020603050405020304" pitchFamily="18" charset="0"/>
              </a:rPr>
              <a:t>Not having asked anyone for advice,</a:t>
            </a:r>
            <a:r>
              <a:rPr lang="x-none" sz="3600" b="1" dirty="0">
                <a:solidFill>
                  <a:srgbClr val="FF0000"/>
                </a:solidFill>
                <a:effectLst/>
                <a:latin typeface="Bell MT" panose="02020503060305020303" pitchFamily="18" charset="0"/>
              </a:rPr>
              <a:t> </a:t>
            </a:r>
            <a:r>
              <a:rPr lang="en-US" sz="3600" b="1" dirty="0" smtClean="0">
                <a:solidFill>
                  <a:srgbClr val="FF0000"/>
                </a:solidFill>
                <a:effectLst/>
                <a:latin typeface="Bell MT" panose="02020503060305020303" pitchFamily="18" charset="0"/>
              </a:rPr>
              <a:t>my cousin</a:t>
            </a:r>
            <a:endParaRPr lang="x-none" sz="3600" b="1" dirty="0">
              <a:solidFill>
                <a:srgbClr val="FF0000"/>
              </a:solidFill>
              <a:latin typeface="Bell MT" panose="02020503060305020303" pitchFamily="18" charset="0"/>
            </a:endParaRPr>
          </a:p>
        </p:txBody>
      </p:sp>
    </p:spTree>
    <p:extLst>
      <p:ext uri="{BB962C8B-B14F-4D97-AF65-F5344CB8AC3E}">
        <p14:creationId xmlns:p14="http://schemas.microsoft.com/office/powerpoint/2010/main" val="406323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0"/>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repeatDur="0" restart="never" fill="hold" nodeType="clickEffect">
                                  <p:stCondLst>
                                    <p:cond delay="0"/>
                                  </p:stCondLst>
                                  <p:childTnLst>
                                    <p:animMotion origin="layout" path="M -1.66667E-6 -1.85185E-6 L 0.72591 0.00834 " pathEditMode="relative" rAng="0" ptsTypes="AA">
                                      <p:cBhvr additive="base">
                                        <p:cTn id="17" dur="30000" fill="hold"/>
                                        <p:tgtEl>
                                          <p:spTgt spid="40"/>
                                        </p:tgtEl>
                                        <p:attrNameLst>
                                          <p:attrName>ppt_x</p:attrName>
                                          <p:attrName>ppt_y</p:attrName>
                                        </p:attrNameLst>
                                      </p:cBhvr>
                                      <p:rCtr x="36289" y="417"/>
                                    </p:animMotion>
                                  </p:childTnLst>
                                </p:cTn>
                              </p:par>
                              <p:par>
                                <p:cTn id="18" presetID="22" presetClass="entr" presetSubtype="8"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300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9" grpId="0" animBg="1"/>
      <p:bldP spid="12"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67EE9C-E7DA-49E3-A8EB-F7AFDD350698}"/>
              </a:ext>
            </a:extLst>
          </p:cNvPr>
          <p:cNvGrpSpPr/>
          <p:nvPr/>
        </p:nvGrpSpPr>
        <p:grpSpPr>
          <a:xfrm>
            <a:off x="-304800" y="332304"/>
            <a:ext cx="14523816" cy="5749725"/>
            <a:chOff x="-990599" y="571500"/>
            <a:chExt cx="14523816" cy="5749725"/>
          </a:xfrm>
        </p:grpSpPr>
        <p:pic>
          <p:nvPicPr>
            <p:cNvPr id="4" name="Graphic 3">
              <a:extLst>
                <a:ext uri="{FF2B5EF4-FFF2-40B4-BE49-F238E27FC236}">
                  <a16:creationId xmlns:a16="http://schemas.microsoft.com/office/drawing/2014/main" id="{FD986FFF-05AC-4963-A230-B80D7BF2A2E3}"/>
                </a:ext>
              </a:extLst>
            </p:cNvPr>
            <p:cNvPicPr>
              <a:picLocks noChangeAspect="1"/>
            </p:cNvPicPr>
            <p:nvPr/>
          </p:nvPicPr>
          <p:blipFill rotWithShape="1">
            <a:blip r:embed="rId3">
              <a:extLst>
                <a:ext uri="{96DAC541-7B7A-43D3-8B79-37D633B846F1}">
                  <asvg:svgBlip xmlns="" xmlns:asvg="http://schemas.microsoft.com/office/drawing/2016/SVG/main" r:embed="rId6"/>
                </a:ext>
              </a:extLst>
            </a:blip>
            <a:srcRect l="16594" t="5556" r="6724" b="11111"/>
            <a:stretch/>
          </p:blipFill>
          <p:spPr>
            <a:xfrm>
              <a:off x="-990599" y="606225"/>
              <a:ext cx="7696200" cy="5715000"/>
            </a:xfrm>
            <a:prstGeom prst="rect">
              <a:avLst/>
            </a:prstGeom>
          </p:spPr>
        </p:pic>
        <p:pic>
          <p:nvPicPr>
            <p:cNvPr id="5" name="Graphic 4">
              <a:extLst>
                <a:ext uri="{FF2B5EF4-FFF2-40B4-BE49-F238E27FC236}">
                  <a16:creationId xmlns:a16="http://schemas.microsoft.com/office/drawing/2014/main" id="{46E435A0-4284-4754-942F-3E7B4B773E84}"/>
                </a:ext>
              </a:extLst>
            </p:cNvPr>
            <p:cNvPicPr>
              <a:picLocks noChangeAspect="1"/>
            </p:cNvPicPr>
            <p:nvPr/>
          </p:nvPicPr>
          <p:blipFill rotWithShape="1">
            <a:blip r:embed="rId3">
              <a:extLst>
                <a:ext uri="{96DAC541-7B7A-43D3-8B79-37D633B846F1}">
                  <asvg:svgBlip xmlns="" xmlns:asvg="http://schemas.microsoft.com/office/drawing/2016/SVG/main" r:embed="rId6"/>
                </a:ext>
              </a:extLst>
            </a:blip>
            <a:srcRect l="21941" t="5000" r="7754" b="11667"/>
            <a:stretch/>
          </p:blipFill>
          <p:spPr>
            <a:xfrm>
              <a:off x="6477000" y="571500"/>
              <a:ext cx="7056217" cy="5715000"/>
            </a:xfrm>
            <a:prstGeom prst="rect">
              <a:avLst/>
            </a:prstGeom>
          </p:spPr>
        </p:pic>
      </p:grpSp>
      <p:pic>
        <p:nvPicPr>
          <p:cNvPr id="8" name="Graphic 7">
            <a:extLst>
              <a:ext uri="{FF2B5EF4-FFF2-40B4-BE49-F238E27FC236}">
                <a16:creationId xmlns:a16="http://schemas.microsoft.com/office/drawing/2014/main" id="{DAE8BB5D-B959-4C5D-B7DD-DB0875B3A232}"/>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70058" t="1383" r="7962" b="-1383"/>
          <a:stretch/>
        </p:blipFill>
        <p:spPr>
          <a:xfrm>
            <a:off x="9818516" y="-456098"/>
            <a:ext cx="2403919" cy="6858000"/>
          </a:xfrm>
          <a:prstGeom prst="rect">
            <a:avLst/>
          </a:prstGeom>
        </p:spPr>
      </p:pic>
      <p:pic>
        <p:nvPicPr>
          <p:cNvPr id="6" name="Graphic 5">
            <a:extLst>
              <a:ext uri="{FF2B5EF4-FFF2-40B4-BE49-F238E27FC236}">
                <a16:creationId xmlns:a16="http://schemas.microsoft.com/office/drawing/2014/main" id="{0A6D5AAA-AAD3-4EB0-959D-0E2B21E564B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0" y="6382185"/>
            <a:ext cx="12192000" cy="495026"/>
          </a:xfrm>
          <a:prstGeom prst="rect">
            <a:avLst/>
          </a:prstGeom>
        </p:spPr>
      </p:pic>
      <p:pic>
        <p:nvPicPr>
          <p:cNvPr id="9" name="Graphic 8">
            <a:extLst>
              <a:ext uri="{FF2B5EF4-FFF2-40B4-BE49-F238E27FC236}">
                <a16:creationId xmlns:a16="http://schemas.microsoft.com/office/drawing/2014/main" id="{D352ACC0-55FC-4A6F-827D-5F667301BF6C}"/>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8361" r="72666"/>
          <a:stretch/>
        </p:blipFill>
        <p:spPr>
          <a:xfrm>
            <a:off x="-659" y="-614215"/>
            <a:ext cx="2146370" cy="7093597"/>
          </a:xfrm>
          <a:prstGeom prst="rect">
            <a:avLst/>
          </a:prstGeom>
        </p:spPr>
      </p:pic>
      <p:pic>
        <p:nvPicPr>
          <p:cNvPr id="15" name="Graphic 14">
            <a:extLst>
              <a:ext uri="{FF2B5EF4-FFF2-40B4-BE49-F238E27FC236}">
                <a16:creationId xmlns:a16="http://schemas.microsoft.com/office/drawing/2014/main" id="{353AADFD-D45F-4D6F-BE1D-BC8104761218}"/>
              </a:ext>
            </a:extLst>
          </p:cNvPr>
          <p:cNvPicPr>
            <a:picLocks noChangeAspect="1"/>
          </p:cNvPicPr>
          <p:nvPr/>
        </p:nvPicPr>
        <p:blipFill>
          <a:blip r:embed="rId11">
            <a:extLst>
              <a:ext uri="{96DAC541-7B7A-43D3-8B79-37D633B846F1}">
                <asvg:svgBlip xmlns="" xmlns:asvg="http://schemas.microsoft.com/office/drawing/2016/SVG/main" r:embed="rId14"/>
              </a:ext>
            </a:extLst>
          </a:blip>
          <a:stretch>
            <a:fillRect/>
          </a:stretch>
        </p:blipFill>
        <p:spPr>
          <a:xfrm>
            <a:off x="11011866" y="3166413"/>
            <a:ext cx="1716778" cy="1543429"/>
          </a:xfrm>
          <a:prstGeom prst="rect">
            <a:avLst/>
          </a:prstGeom>
        </p:spPr>
      </p:pic>
      <p:sp>
        <p:nvSpPr>
          <p:cNvPr id="38" name="Rectangle: Rounded Corners 37">
            <a:extLst>
              <a:ext uri="{FF2B5EF4-FFF2-40B4-BE49-F238E27FC236}">
                <a16:creationId xmlns:a16="http://schemas.microsoft.com/office/drawing/2014/main" id="{C78EF80C-01CB-4685-83D5-59C4B1B86611}"/>
              </a:ext>
            </a:extLst>
          </p:cNvPr>
          <p:cNvSpPr/>
          <p:nvPr/>
        </p:nvSpPr>
        <p:spPr>
          <a:xfrm>
            <a:off x="1118114" y="314865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39" name="Rectangle: Rounded Corners 38">
            <a:extLst>
              <a:ext uri="{FF2B5EF4-FFF2-40B4-BE49-F238E27FC236}">
                <a16:creationId xmlns:a16="http://schemas.microsoft.com/office/drawing/2014/main" id="{5E1E52C4-985A-4935-AB0C-668BD23B9689}"/>
              </a:ext>
            </a:extLst>
          </p:cNvPr>
          <p:cNvSpPr/>
          <p:nvPr/>
        </p:nvSpPr>
        <p:spPr>
          <a:xfrm>
            <a:off x="1118114" y="3323157"/>
            <a:ext cx="9752796" cy="89708"/>
          </a:xfrm>
          <a:prstGeom prst="roundRect">
            <a:avLst>
              <a:gd name="adj" fmla="val 50000"/>
            </a:avLst>
          </a:prstGeom>
          <a:solidFill>
            <a:srgbClr val="F24FAD"/>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pic>
        <p:nvPicPr>
          <p:cNvPr id="40" name="Picture 39">
            <a:extLst>
              <a:ext uri="{FF2B5EF4-FFF2-40B4-BE49-F238E27FC236}">
                <a16:creationId xmlns:a16="http://schemas.microsoft.com/office/drawing/2014/main" id="{2821AE49-63F1-4667-BC50-154F483B20C8}"/>
              </a:ext>
            </a:extLst>
          </p:cNvPr>
          <p:cNvPicPr>
            <a:picLocks noChangeAspect="1"/>
          </p:cNvPicPr>
          <p:nvPr/>
        </p:nvPicPr>
        <p:blipFill>
          <a:blip r:embed="rId15">
            <a:extLst>
              <a:ext uri="{28A0092B-C50C-407E-A947-70E740481C1C}">
                <a14:useLocalDpi xmlns:a14="http://schemas.microsoft.com/office/drawing/2010/main" val="0"/>
              </a:ext>
            </a:extLst>
          </a:blip>
          <a:srcRect l="44" r="44"/>
          <a:stretch/>
        </p:blipFill>
        <p:spPr>
          <a:xfrm flipH="1">
            <a:off x="624168" y="2194547"/>
            <a:ext cx="1979439" cy="1981200"/>
          </a:xfrm>
          <a:prstGeom prst="rect">
            <a:avLst/>
          </a:prstGeom>
          <a:effectLst>
            <a:outerShdw blurRad="63500" sx="102000" sy="102000" algn="ctr" rotWithShape="0">
              <a:prstClr val="black">
                <a:alpha val="40000"/>
              </a:prstClr>
            </a:outerShdw>
          </a:effectLst>
        </p:spPr>
      </p:pic>
      <p:grpSp>
        <p:nvGrpSpPr>
          <p:cNvPr id="41" name="Group 40">
            <a:extLst>
              <a:ext uri="{FF2B5EF4-FFF2-40B4-BE49-F238E27FC236}">
                <a16:creationId xmlns:a16="http://schemas.microsoft.com/office/drawing/2014/main" id="{F9187120-F54B-4F3B-96DC-0B847D9138AB}"/>
              </a:ext>
            </a:extLst>
          </p:cNvPr>
          <p:cNvGrpSpPr/>
          <p:nvPr/>
        </p:nvGrpSpPr>
        <p:grpSpPr>
          <a:xfrm>
            <a:off x="11400004" y="6129103"/>
            <a:ext cx="590877" cy="581173"/>
            <a:chOff x="7377456" y="3577591"/>
            <a:chExt cx="1064577" cy="1047094"/>
          </a:xfrm>
        </p:grpSpPr>
        <p:sp>
          <p:nvSpPr>
            <p:cNvPr id="42" name="Google Shape;3344;p48">
              <a:hlinkClick r:id="rId16" action="ppaction://hlinksldjump"/>
              <a:extLst>
                <a:ext uri="{FF2B5EF4-FFF2-40B4-BE49-F238E27FC236}">
                  <a16:creationId xmlns:a16="http://schemas.microsoft.com/office/drawing/2014/main" id="{FD451972-5027-4EE6-AC99-886ECBE4C79A}"/>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FCD458"/>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Right Arrow 5">
              <a:hlinkClick r:id="rId16" action="ppaction://hlinksldjump"/>
              <a:extLst>
                <a:ext uri="{FF2B5EF4-FFF2-40B4-BE49-F238E27FC236}">
                  <a16:creationId xmlns:a16="http://schemas.microsoft.com/office/drawing/2014/main" id="{24AC5C3E-2CA0-4CDB-92DF-94F03BF357B2}"/>
                </a:ext>
              </a:extLst>
            </p:cNvPr>
            <p:cNvSpPr/>
            <p:nvPr/>
          </p:nvSpPr>
          <p:spPr>
            <a:xfrm>
              <a:off x="7574818" y="3863941"/>
              <a:ext cx="669851" cy="47846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
        <p:nvSpPr>
          <p:cNvPr id="12" name="Rectangle 11"/>
          <p:cNvSpPr/>
          <p:nvPr/>
        </p:nvSpPr>
        <p:spPr>
          <a:xfrm>
            <a:off x="1575032" y="586095"/>
            <a:ext cx="9789517" cy="4773614"/>
          </a:xfrm>
          <a:prstGeom prst="rect">
            <a:avLst/>
          </a:prstGeom>
        </p:spPr>
        <p:txBody>
          <a:bodyPr wrap="square">
            <a:spAutoFit/>
          </a:bodyPr>
          <a:lstStyle/>
          <a:p>
            <a:pPr>
              <a:lnSpc>
                <a:spcPct val="130000"/>
              </a:lnSpc>
            </a:pPr>
            <a:r>
              <a:rPr lang="en-US" sz="3900" b="1" dirty="0" smtClean="0">
                <a:solidFill>
                  <a:srgbClr val="EE4000"/>
                </a:solidFill>
                <a:latin typeface="Bell MT" panose="02020503060305020303" pitchFamily="18" charset="0"/>
              </a:rPr>
              <a:t>2</a:t>
            </a:r>
            <a:r>
              <a:rPr lang="en-US" sz="3900" b="1" dirty="0">
                <a:solidFill>
                  <a:srgbClr val="EE4000"/>
                </a:solidFill>
                <a:latin typeface="Bell MT" panose="02020503060305020303" pitchFamily="18" charset="0"/>
              </a:rPr>
              <a:t>. </a:t>
            </a:r>
            <a:r>
              <a:rPr lang="en-US" sz="3900" b="1" dirty="0">
                <a:latin typeface="Bell MT" panose="02020503060305020303" pitchFamily="18" charset="0"/>
              </a:rPr>
              <a:t>He did not remember that he had discussed his study options with his parents</a:t>
            </a:r>
            <a:r>
              <a:rPr lang="en-US" sz="3900" b="1" dirty="0" smtClean="0">
                <a:latin typeface="Bell MT" panose="02020503060305020303" pitchFamily="18" charset="0"/>
              </a:rPr>
              <a:t>.</a:t>
            </a:r>
            <a:endParaRPr lang="vi-VN" sz="3900" b="1" dirty="0" smtClean="0">
              <a:latin typeface="Bell MT" panose="02020503060305020303" pitchFamily="18" charset="0"/>
            </a:endParaRPr>
          </a:p>
          <a:p>
            <a:pPr>
              <a:lnSpc>
                <a:spcPct val="130000"/>
              </a:lnSpc>
            </a:pPr>
            <a:endParaRPr lang="vi-VN" sz="3900" b="1" dirty="0" smtClean="0">
              <a:latin typeface="Bell MT" panose="02020503060305020303" pitchFamily="18" charset="0"/>
            </a:endParaRPr>
          </a:p>
          <a:p>
            <a:pPr>
              <a:lnSpc>
                <a:spcPct val="130000"/>
              </a:lnSpc>
            </a:pPr>
            <a:endParaRPr lang="en-US" sz="3900" b="1" dirty="0">
              <a:latin typeface="Bell MT" panose="02020503060305020303" pitchFamily="18" charset="0"/>
            </a:endParaRPr>
          </a:p>
          <a:p>
            <a:pPr>
              <a:lnSpc>
                <a:spcPct val="130000"/>
              </a:lnSpc>
            </a:pPr>
            <a:r>
              <a:rPr lang="en-US" sz="3900" b="1" dirty="0">
                <a:latin typeface="Bell MT" panose="02020503060305020303" pitchFamily="18" charset="0"/>
                <a:sym typeface="Symbol" panose="05050102010706020507" pitchFamily="18" charset="2"/>
              </a:rPr>
              <a:t></a:t>
            </a:r>
            <a:r>
              <a:rPr lang="en-US" sz="3900" b="1" dirty="0">
                <a:solidFill>
                  <a:srgbClr val="000000"/>
                </a:solidFill>
                <a:latin typeface="Bell MT" panose="02020503060305020303" pitchFamily="18" charset="0"/>
              </a:rPr>
              <a:t>  </a:t>
            </a:r>
            <a:r>
              <a:rPr lang="en-US" sz="3900" b="1" dirty="0" smtClean="0">
                <a:solidFill>
                  <a:srgbClr val="455B63"/>
                </a:solidFill>
                <a:latin typeface="Bell MT" panose="02020503060305020303" pitchFamily="18" charset="0"/>
              </a:rPr>
              <a:t>____________________</a:t>
            </a:r>
            <a:r>
              <a:rPr lang="vi-VN" sz="3900" b="1" dirty="0" smtClean="0">
                <a:solidFill>
                  <a:srgbClr val="455B63"/>
                </a:solidFill>
                <a:latin typeface="Bell MT" panose="02020503060305020303" pitchFamily="18" charset="0"/>
              </a:rPr>
              <a:t>__</a:t>
            </a:r>
            <a:r>
              <a:rPr lang="en-US" sz="3900" b="1" dirty="0" smtClean="0">
                <a:solidFill>
                  <a:srgbClr val="455B63"/>
                </a:solidFill>
                <a:latin typeface="Bell MT" panose="02020503060305020303" pitchFamily="18" charset="0"/>
              </a:rPr>
              <a:t>_____________ </a:t>
            </a:r>
            <a:r>
              <a:rPr lang="en-US" sz="3900" b="1" dirty="0">
                <a:solidFill>
                  <a:srgbClr val="000000"/>
                </a:solidFill>
                <a:latin typeface="Bell MT" panose="02020503060305020303" pitchFamily="18" charset="0"/>
              </a:rPr>
              <a:t>his study options with his parents.</a:t>
            </a:r>
            <a:endParaRPr lang="en-US" sz="3900" b="1" dirty="0">
              <a:solidFill>
                <a:srgbClr val="455B63"/>
              </a:solidFill>
              <a:latin typeface="Bell MT" panose="02020503060305020303" pitchFamily="18" charset="0"/>
            </a:endParaRPr>
          </a:p>
        </p:txBody>
      </p:sp>
      <p:sp>
        <p:nvSpPr>
          <p:cNvPr id="29" name="TextBox 28">
            <a:extLst>
              <a:ext uri="{FF2B5EF4-FFF2-40B4-BE49-F238E27FC236}">
                <a16:creationId xmlns:a16="http://schemas.microsoft.com/office/drawing/2014/main" id="{309D041C-C946-0744-91AC-F3F933BECCC3}"/>
              </a:ext>
            </a:extLst>
          </p:cNvPr>
          <p:cNvSpPr txBox="1"/>
          <p:nvPr/>
        </p:nvSpPr>
        <p:spPr>
          <a:xfrm>
            <a:off x="2574835" y="3752107"/>
            <a:ext cx="8136073" cy="646331"/>
          </a:xfrm>
          <a:prstGeom prst="rect">
            <a:avLst/>
          </a:prstGeom>
          <a:noFill/>
        </p:spPr>
        <p:txBody>
          <a:bodyPr wrap="none" rtlCol="0">
            <a:spAutoFit/>
          </a:bodyPr>
          <a:lstStyle/>
          <a:p>
            <a:r>
              <a:rPr lang="en-SG" sz="3600" b="1" dirty="0">
                <a:solidFill>
                  <a:srgbClr val="FF0000"/>
                </a:solidFill>
                <a:effectLst/>
                <a:latin typeface="Bell MT" panose="02020503060305020303" pitchFamily="18" charset="0"/>
                <a:ea typeface="Times New Roman" panose="02020603050405020304" pitchFamily="18" charset="0"/>
              </a:rPr>
              <a:t>He did not remember </a:t>
            </a:r>
            <a:r>
              <a:rPr lang="en-SG" sz="3600" b="1" dirty="0" smtClean="0">
                <a:solidFill>
                  <a:srgbClr val="FF0000"/>
                </a:solidFill>
                <a:effectLst/>
                <a:latin typeface="Bell MT" panose="02020503060305020303" pitchFamily="18" charset="0"/>
                <a:ea typeface="Times New Roman" panose="02020603050405020304" pitchFamily="18" charset="0"/>
              </a:rPr>
              <a:t>having</a:t>
            </a:r>
            <a:r>
              <a:rPr lang="vi-VN" sz="3600" b="1" dirty="0" smtClean="0">
                <a:solidFill>
                  <a:srgbClr val="FF0000"/>
                </a:solidFill>
                <a:effectLst/>
                <a:latin typeface="Bell MT" panose="02020503060305020303" pitchFamily="18" charset="0"/>
                <a:ea typeface="Times New Roman" panose="02020603050405020304" pitchFamily="18" charset="0"/>
              </a:rPr>
              <a:t> </a:t>
            </a:r>
            <a:r>
              <a:rPr lang="en-SG" sz="3600" b="1" dirty="0" smtClean="0">
                <a:solidFill>
                  <a:srgbClr val="FF0000"/>
                </a:solidFill>
                <a:effectLst/>
                <a:latin typeface="Bell MT" panose="02020503060305020303" pitchFamily="18" charset="0"/>
                <a:ea typeface="Times New Roman" panose="02020603050405020304" pitchFamily="18" charset="0"/>
              </a:rPr>
              <a:t>discussed</a:t>
            </a:r>
            <a:r>
              <a:rPr lang="x-none" sz="3600" b="1" dirty="0" smtClean="0">
                <a:solidFill>
                  <a:srgbClr val="FF0000"/>
                </a:solidFill>
                <a:effectLst/>
                <a:latin typeface="Bell MT" panose="02020503060305020303" pitchFamily="18" charset="0"/>
              </a:rPr>
              <a:t> </a:t>
            </a:r>
            <a:endParaRPr lang="x-none" sz="3600" b="1" dirty="0">
              <a:solidFill>
                <a:srgbClr val="FF0000"/>
              </a:solidFill>
              <a:latin typeface="Bell MT" panose="02020503060305020303" pitchFamily="18" charset="0"/>
            </a:endParaRPr>
          </a:p>
        </p:txBody>
      </p:sp>
    </p:spTree>
    <p:extLst>
      <p:ext uri="{BB962C8B-B14F-4D97-AF65-F5344CB8AC3E}">
        <p14:creationId xmlns:p14="http://schemas.microsoft.com/office/powerpoint/2010/main" val="399097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0"/>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repeatDur="0" restart="never" fill="hold" nodeType="clickEffect">
                                  <p:stCondLst>
                                    <p:cond delay="0"/>
                                  </p:stCondLst>
                                  <p:childTnLst>
                                    <p:animMotion origin="layout" path="M -1.66667E-6 -1.85185E-6 L 0.72591 0.00834 " pathEditMode="relative" rAng="0" ptsTypes="AA">
                                      <p:cBhvr additive="base">
                                        <p:cTn id="17" dur="30000" fill="hold"/>
                                        <p:tgtEl>
                                          <p:spTgt spid="40"/>
                                        </p:tgtEl>
                                        <p:attrNameLst>
                                          <p:attrName>ppt_x</p:attrName>
                                          <p:attrName>ppt_y</p:attrName>
                                        </p:attrNameLst>
                                      </p:cBhvr>
                                      <p:rCtr x="36289" y="417"/>
                                    </p:animMotion>
                                  </p:childTnLst>
                                </p:cTn>
                              </p:par>
                              <p:par>
                                <p:cTn id="18" presetID="22" presetClass="entr" presetSubtype="8"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300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9" grpId="0" animBg="1"/>
      <p:bldP spid="12"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67EE9C-E7DA-49E3-A8EB-F7AFDD350698}"/>
              </a:ext>
            </a:extLst>
          </p:cNvPr>
          <p:cNvGrpSpPr/>
          <p:nvPr/>
        </p:nvGrpSpPr>
        <p:grpSpPr>
          <a:xfrm>
            <a:off x="-513201" y="380433"/>
            <a:ext cx="14512532" cy="5748670"/>
            <a:chOff x="-990599" y="572555"/>
            <a:chExt cx="14512532" cy="5748670"/>
          </a:xfrm>
        </p:grpSpPr>
        <p:pic>
          <p:nvPicPr>
            <p:cNvPr id="4" name="Graphic 3">
              <a:extLst>
                <a:ext uri="{FF2B5EF4-FFF2-40B4-BE49-F238E27FC236}">
                  <a16:creationId xmlns:a16="http://schemas.microsoft.com/office/drawing/2014/main" id="{FD986FFF-05AC-4963-A230-B80D7BF2A2E3}"/>
                </a:ext>
              </a:extLst>
            </p:cNvPr>
            <p:cNvPicPr>
              <a:picLocks noChangeAspect="1"/>
            </p:cNvPicPr>
            <p:nvPr/>
          </p:nvPicPr>
          <p:blipFill rotWithShape="1">
            <a:blip r:embed="rId4">
              <a:extLst>
                <a:ext uri="{96DAC541-7B7A-43D3-8B79-37D633B846F1}">
                  <asvg:svgBlip xmlns="" xmlns:asvg="http://schemas.microsoft.com/office/drawing/2016/SVG/main" r:embed="rId6"/>
                </a:ext>
              </a:extLst>
            </a:blip>
            <a:srcRect l="16594" t="5556" r="6724" b="11111"/>
            <a:stretch/>
          </p:blipFill>
          <p:spPr>
            <a:xfrm>
              <a:off x="-990599" y="606225"/>
              <a:ext cx="7696200" cy="5715000"/>
            </a:xfrm>
            <a:prstGeom prst="rect">
              <a:avLst/>
            </a:prstGeom>
          </p:spPr>
        </p:pic>
        <p:pic>
          <p:nvPicPr>
            <p:cNvPr id="5" name="Graphic 4">
              <a:extLst>
                <a:ext uri="{FF2B5EF4-FFF2-40B4-BE49-F238E27FC236}">
                  <a16:creationId xmlns:a16="http://schemas.microsoft.com/office/drawing/2014/main" id="{46E435A0-4284-4754-942F-3E7B4B773E84}"/>
                </a:ext>
              </a:extLst>
            </p:cNvPr>
            <p:cNvPicPr>
              <a:picLocks noChangeAspect="1"/>
            </p:cNvPicPr>
            <p:nvPr/>
          </p:nvPicPr>
          <p:blipFill rotWithShape="1">
            <a:blip r:embed="rId4">
              <a:extLst>
                <a:ext uri="{96DAC541-7B7A-43D3-8B79-37D633B846F1}">
                  <asvg:svgBlip xmlns="" xmlns:asvg="http://schemas.microsoft.com/office/drawing/2016/SVG/main" r:embed="rId6"/>
                </a:ext>
              </a:extLst>
            </a:blip>
            <a:srcRect l="21941" t="5000" r="7754" b="11667"/>
            <a:stretch/>
          </p:blipFill>
          <p:spPr>
            <a:xfrm>
              <a:off x="6465716" y="572555"/>
              <a:ext cx="7056217" cy="5715000"/>
            </a:xfrm>
            <a:prstGeom prst="rect">
              <a:avLst/>
            </a:prstGeom>
          </p:spPr>
        </p:pic>
      </p:grpSp>
      <p:pic>
        <p:nvPicPr>
          <p:cNvPr id="8" name="Graphic 7">
            <a:extLst>
              <a:ext uri="{FF2B5EF4-FFF2-40B4-BE49-F238E27FC236}">
                <a16:creationId xmlns:a16="http://schemas.microsoft.com/office/drawing/2014/main" id="{DAE8BB5D-B959-4C5D-B7DD-DB0875B3A232}"/>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70058" t="1383" r="7962" b="-1383"/>
          <a:stretch/>
        </p:blipFill>
        <p:spPr>
          <a:xfrm>
            <a:off x="10198044" y="-475815"/>
            <a:ext cx="2403919" cy="6858000"/>
          </a:xfrm>
          <a:prstGeom prst="rect">
            <a:avLst/>
          </a:prstGeom>
        </p:spPr>
      </p:pic>
      <p:pic>
        <p:nvPicPr>
          <p:cNvPr id="6" name="Graphic 5">
            <a:extLst>
              <a:ext uri="{FF2B5EF4-FFF2-40B4-BE49-F238E27FC236}">
                <a16:creationId xmlns:a16="http://schemas.microsoft.com/office/drawing/2014/main" id="{0A6D5AAA-AAD3-4EB0-959D-0E2B21E564B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0" y="6382185"/>
            <a:ext cx="12192000" cy="495026"/>
          </a:xfrm>
          <a:prstGeom prst="rect">
            <a:avLst/>
          </a:prstGeom>
        </p:spPr>
      </p:pic>
      <p:pic>
        <p:nvPicPr>
          <p:cNvPr id="9" name="Graphic 8">
            <a:extLst>
              <a:ext uri="{FF2B5EF4-FFF2-40B4-BE49-F238E27FC236}">
                <a16:creationId xmlns:a16="http://schemas.microsoft.com/office/drawing/2014/main" id="{D352ACC0-55FC-4A6F-827D-5F667301BF6C}"/>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8361" r="72666"/>
          <a:stretch/>
        </p:blipFill>
        <p:spPr>
          <a:xfrm>
            <a:off x="-659" y="-614215"/>
            <a:ext cx="2146370" cy="7093597"/>
          </a:xfrm>
          <a:prstGeom prst="rect">
            <a:avLst/>
          </a:prstGeom>
        </p:spPr>
      </p:pic>
      <p:pic>
        <p:nvPicPr>
          <p:cNvPr id="15" name="Graphic 14">
            <a:extLst>
              <a:ext uri="{FF2B5EF4-FFF2-40B4-BE49-F238E27FC236}">
                <a16:creationId xmlns:a16="http://schemas.microsoft.com/office/drawing/2014/main" id="{353AADFD-D45F-4D6F-BE1D-BC8104761218}"/>
              </a:ext>
            </a:extLst>
          </p:cNvPr>
          <p:cNvPicPr>
            <a:picLocks noChangeAspect="1"/>
          </p:cNvPicPr>
          <p:nvPr/>
        </p:nvPicPr>
        <p:blipFill>
          <a:blip r:embed="rId11">
            <a:extLst>
              <a:ext uri="{96DAC541-7B7A-43D3-8B79-37D633B846F1}">
                <asvg:svgBlip xmlns="" xmlns:asvg="http://schemas.microsoft.com/office/drawing/2016/SVG/main" r:embed="rId14"/>
              </a:ext>
            </a:extLst>
          </a:blip>
          <a:stretch>
            <a:fillRect/>
          </a:stretch>
        </p:blipFill>
        <p:spPr>
          <a:xfrm>
            <a:off x="11011866" y="3166413"/>
            <a:ext cx="1716778" cy="1543429"/>
          </a:xfrm>
          <a:prstGeom prst="rect">
            <a:avLst/>
          </a:prstGeom>
        </p:spPr>
      </p:pic>
      <p:sp>
        <p:nvSpPr>
          <p:cNvPr id="38" name="Rectangle: Rounded Corners 37">
            <a:extLst>
              <a:ext uri="{FF2B5EF4-FFF2-40B4-BE49-F238E27FC236}">
                <a16:creationId xmlns:a16="http://schemas.microsoft.com/office/drawing/2014/main" id="{C78EF80C-01CB-4685-83D5-59C4B1B86611}"/>
              </a:ext>
            </a:extLst>
          </p:cNvPr>
          <p:cNvSpPr/>
          <p:nvPr/>
        </p:nvSpPr>
        <p:spPr>
          <a:xfrm>
            <a:off x="1118114" y="314865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39" name="Rectangle: Rounded Corners 38">
            <a:extLst>
              <a:ext uri="{FF2B5EF4-FFF2-40B4-BE49-F238E27FC236}">
                <a16:creationId xmlns:a16="http://schemas.microsoft.com/office/drawing/2014/main" id="{5E1E52C4-985A-4935-AB0C-668BD23B9689}"/>
              </a:ext>
            </a:extLst>
          </p:cNvPr>
          <p:cNvSpPr/>
          <p:nvPr/>
        </p:nvSpPr>
        <p:spPr>
          <a:xfrm>
            <a:off x="1118114" y="3323157"/>
            <a:ext cx="9752796" cy="89708"/>
          </a:xfrm>
          <a:prstGeom prst="roundRect">
            <a:avLst>
              <a:gd name="adj" fmla="val 50000"/>
            </a:avLst>
          </a:prstGeom>
          <a:solidFill>
            <a:srgbClr val="F24FAD"/>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pic>
        <p:nvPicPr>
          <p:cNvPr id="40" name="Picture 39">
            <a:extLst>
              <a:ext uri="{FF2B5EF4-FFF2-40B4-BE49-F238E27FC236}">
                <a16:creationId xmlns:a16="http://schemas.microsoft.com/office/drawing/2014/main" id="{2821AE49-63F1-4667-BC50-154F483B20C8}"/>
              </a:ext>
            </a:extLst>
          </p:cNvPr>
          <p:cNvPicPr>
            <a:picLocks noChangeAspect="1"/>
          </p:cNvPicPr>
          <p:nvPr/>
        </p:nvPicPr>
        <p:blipFill>
          <a:blip r:embed="rId15">
            <a:extLst>
              <a:ext uri="{28A0092B-C50C-407E-A947-70E740481C1C}">
                <a14:useLocalDpi xmlns:a14="http://schemas.microsoft.com/office/drawing/2010/main" val="0"/>
              </a:ext>
            </a:extLst>
          </a:blip>
          <a:srcRect l="44" r="44"/>
          <a:stretch/>
        </p:blipFill>
        <p:spPr>
          <a:xfrm flipH="1">
            <a:off x="624168" y="2194547"/>
            <a:ext cx="1979439" cy="1981200"/>
          </a:xfrm>
          <a:prstGeom prst="rect">
            <a:avLst/>
          </a:prstGeom>
          <a:effectLst>
            <a:outerShdw blurRad="63500" sx="102000" sy="102000" algn="ctr" rotWithShape="0">
              <a:prstClr val="black">
                <a:alpha val="40000"/>
              </a:prstClr>
            </a:outerShdw>
          </a:effectLst>
        </p:spPr>
      </p:pic>
      <p:grpSp>
        <p:nvGrpSpPr>
          <p:cNvPr id="41" name="Group 40">
            <a:extLst>
              <a:ext uri="{FF2B5EF4-FFF2-40B4-BE49-F238E27FC236}">
                <a16:creationId xmlns:a16="http://schemas.microsoft.com/office/drawing/2014/main" id="{F9187120-F54B-4F3B-96DC-0B847D9138AB}"/>
              </a:ext>
            </a:extLst>
          </p:cNvPr>
          <p:cNvGrpSpPr/>
          <p:nvPr/>
        </p:nvGrpSpPr>
        <p:grpSpPr>
          <a:xfrm>
            <a:off x="11400004" y="6129103"/>
            <a:ext cx="590877" cy="581173"/>
            <a:chOff x="7377456" y="3577591"/>
            <a:chExt cx="1064577" cy="1047094"/>
          </a:xfrm>
        </p:grpSpPr>
        <p:sp>
          <p:nvSpPr>
            <p:cNvPr id="42" name="Google Shape;3344;p48">
              <a:hlinkClick r:id="rId16" action="ppaction://hlinksldjump"/>
              <a:extLst>
                <a:ext uri="{FF2B5EF4-FFF2-40B4-BE49-F238E27FC236}">
                  <a16:creationId xmlns:a16="http://schemas.microsoft.com/office/drawing/2014/main" id="{FD451972-5027-4EE6-AC99-886ECBE4C79A}"/>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FCD458"/>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Right Arrow 5">
              <a:hlinkClick r:id="rId16" action="ppaction://hlinksldjump"/>
              <a:extLst>
                <a:ext uri="{FF2B5EF4-FFF2-40B4-BE49-F238E27FC236}">
                  <a16:creationId xmlns:a16="http://schemas.microsoft.com/office/drawing/2014/main" id="{24AC5C3E-2CA0-4CDB-92DF-94F03BF357B2}"/>
                </a:ext>
              </a:extLst>
            </p:cNvPr>
            <p:cNvSpPr/>
            <p:nvPr/>
          </p:nvSpPr>
          <p:spPr>
            <a:xfrm>
              <a:off x="7574818" y="3863941"/>
              <a:ext cx="669851" cy="47846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
        <p:nvSpPr>
          <p:cNvPr id="2" name="Rectangle 1"/>
          <p:cNvSpPr/>
          <p:nvPr/>
        </p:nvSpPr>
        <p:spPr>
          <a:xfrm>
            <a:off x="1694343" y="260616"/>
            <a:ext cx="9176567" cy="5133713"/>
          </a:xfrm>
          <a:prstGeom prst="rect">
            <a:avLst/>
          </a:prstGeom>
        </p:spPr>
        <p:txBody>
          <a:bodyPr wrap="square">
            <a:spAutoFit/>
          </a:bodyPr>
          <a:lstStyle/>
          <a:p>
            <a:pPr>
              <a:lnSpc>
                <a:spcPct val="130000"/>
              </a:lnSpc>
            </a:pPr>
            <a:endParaRPr lang="en-US" sz="3600" b="1" dirty="0" smtClean="0">
              <a:solidFill>
                <a:srgbClr val="EE4000"/>
              </a:solidFill>
              <a:latin typeface="Bell MT" panose="02020503060305020303" pitchFamily="18" charset="0"/>
            </a:endParaRPr>
          </a:p>
          <a:p>
            <a:pPr>
              <a:lnSpc>
                <a:spcPct val="130000"/>
              </a:lnSpc>
            </a:pPr>
            <a:r>
              <a:rPr lang="en-US" sz="3600" b="1" dirty="0" smtClean="0">
                <a:solidFill>
                  <a:srgbClr val="EE4000"/>
                </a:solidFill>
                <a:latin typeface="Bell MT" panose="02020503060305020303" pitchFamily="18" charset="0"/>
              </a:rPr>
              <a:t>4</a:t>
            </a:r>
            <a:r>
              <a:rPr lang="en-US" sz="3600" b="1" dirty="0">
                <a:solidFill>
                  <a:srgbClr val="EE4000"/>
                </a:solidFill>
                <a:latin typeface="Bell MT" panose="02020503060305020303" pitchFamily="18" charset="0"/>
              </a:rPr>
              <a:t>. </a:t>
            </a:r>
            <a:r>
              <a:rPr lang="en-US" sz="3600" b="1" dirty="0">
                <a:latin typeface="Bell MT" panose="02020503060305020303" pitchFamily="18" charset="0"/>
              </a:rPr>
              <a:t>Lan won the first prize in the competition. This is something she’s very proud of</a:t>
            </a:r>
            <a:r>
              <a:rPr lang="en-US" sz="3600" b="1" dirty="0" smtClean="0">
                <a:latin typeface="Bell MT" panose="02020503060305020303" pitchFamily="18" charset="0"/>
              </a:rPr>
              <a:t>.</a:t>
            </a:r>
            <a:endParaRPr lang="vi-VN" sz="3600" b="1" dirty="0" smtClean="0">
              <a:latin typeface="Bell MT" panose="02020503060305020303" pitchFamily="18" charset="0"/>
            </a:endParaRPr>
          </a:p>
          <a:p>
            <a:pPr>
              <a:lnSpc>
                <a:spcPct val="130000"/>
              </a:lnSpc>
            </a:pPr>
            <a:endParaRPr lang="vi-VN" sz="3600" b="1" dirty="0" smtClean="0">
              <a:latin typeface="Bell MT" panose="02020503060305020303" pitchFamily="18" charset="0"/>
            </a:endParaRPr>
          </a:p>
          <a:p>
            <a:pPr>
              <a:lnSpc>
                <a:spcPct val="130000"/>
              </a:lnSpc>
            </a:pPr>
            <a:r>
              <a:rPr lang="en-US" sz="3600" b="1" dirty="0" smtClean="0">
                <a:latin typeface="Bell MT" panose="02020503060305020303" pitchFamily="18" charset="0"/>
                <a:sym typeface="Symbol" panose="05050102010706020507" pitchFamily="18" charset="2"/>
              </a:rPr>
              <a:t></a:t>
            </a:r>
            <a:r>
              <a:rPr lang="en-US" sz="3600" b="1" dirty="0" smtClean="0">
                <a:solidFill>
                  <a:srgbClr val="000000"/>
                </a:solidFill>
                <a:latin typeface="Bell MT" panose="02020503060305020303" pitchFamily="18" charset="0"/>
              </a:rPr>
              <a:t>  </a:t>
            </a:r>
            <a:r>
              <a:rPr lang="en-US" sz="3600" b="1" dirty="0" smtClean="0">
                <a:solidFill>
                  <a:srgbClr val="455B63"/>
                </a:solidFill>
                <a:latin typeface="Bell MT" panose="02020503060305020303" pitchFamily="18" charset="0"/>
              </a:rPr>
              <a:t>_</a:t>
            </a:r>
            <a:r>
              <a:rPr lang="vi-VN" sz="3600" b="1" dirty="0" smtClean="0">
                <a:solidFill>
                  <a:srgbClr val="455B63"/>
                </a:solidFill>
                <a:latin typeface="Bell MT" panose="02020503060305020303" pitchFamily="18" charset="0"/>
              </a:rPr>
              <a:t>__</a:t>
            </a:r>
            <a:r>
              <a:rPr lang="en-US" sz="3600" b="1" dirty="0" smtClean="0">
                <a:solidFill>
                  <a:srgbClr val="455B63"/>
                </a:solidFill>
                <a:latin typeface="Bell MT" panose="02020503060305020303" pitchFamily="18" charset="0"/>
              </a:rPr>
              <a:t>____________________________________   </a:t>
            </a:r>
            <a:r>
              <a:rPr lang="en-US" sz="3600" b="1" dirty="0">
                <a:solidFill>
                  <a:srgbClr val="000000"/>
                </a:solidFill>
                <a:latin typeface="Bell MT" panose="02020503060305020303" pitchFamily="18" charset="0"/>
              </a:rPr>
              <a:t>is something Lan is very proud of.</a:t>
            </a:r>
            <a:endParaRPr lang="en-US" sz="3600" b="1" dirty="0">
              <a:solidFill>
                <a:srgbClr val="455B63"/>
              </a:solidFill>
              <a:latin typeface="Bell MT" panose="02020503060305020303" pitchFamily="18" charset="0"/>
            </a:endParaRPr>
          </a:p>
        </p:txBody>
      </p:sp>
      <p:sp>
        <p:nvSpPr>
          <p:cNvPr id="30" name="TextBox 29">
            <a:extLst>
              <a:ext uri="{FF2B5EF4-FFF2-40B4-BE49-F238E27FC236}">
                <a16:creationId xmlns:a16="http://schemas.microsoft.com/office/drawing/2014/main" id="{D13A81D3-3A81-F242-B429-C89A9323B6BF}"/>
              </a:ext>
            </a:extLst>
          </p:cNvPr>
          <p:cNvSpPr txBox="1"/>
          <p:nvPr/>
        </p:nvSpPr>
        <p:spPr>
          <a:xfrm>
            <a:off x="1625102" y="3892793"/>
            <a:ext cx="9449959" cy="646331"/>
          </a:xfrm>
          <a:prstGeom prst="rect">
            <a:avLst/>
          </a:prstGeom>
          <a:noFill/>
        </p:spPr>
        <p:txBody>
          <a:bodyPr wrap="none" rtlCol="0">
            <a:spAutoFit/>
          </a:bodyPr>
          <a:lstStyle/>
          <a:p>
            <a:r>
              <a:rPr lang="en-SG" sz="3600" b="1" dirty="0">
                <a:solidFill>
                  <a:srgbClr val="FF0000"/>
                </a:solidFill>
                <a:effectLst/>
                <a:latin typeface="Bell MT" panose="02020503060305020303" pitchFamily="18" charset="0"/>
                <a:ea typeface="Times New Roman" panose="02020603050405020304" pitchFamily="18" charset="0"/>
              </a:rPr>
              <a:t>Having won the first prize in the competition </a:t>
            </a:r>
            <a:endParaRPr lang="x-none" sz="3600" b="1" dirty="0">
              <a:solidFill>
                <a:srgbClr val="FF0000"/>
              </a:solidFill>
              <a:latin typeface="Bell MT" panose="02020503060305020303" pitchFamily="18" charset="0"/>
            </a:endParaRPr>
          </a:p>
        </p:txBody>
      </p:sp>
    </p:spTree>
    <p:extLst>
      <p:ext uri="{BB962C8B-B14F-4D97-AF65-F5344CB8AC3E}">
        <p14:creationId xmlns:p14="http://schemas.microsoft.com/office/powerpoint/2010/main" val="98626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0"/>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repeatDur="0" restart="never" fill="hold" nodeType="clickEffect">
                                  <p:stCondLst>
                                    <p:cond delay="0"/>
                                  </p:stCondLst>
                                  <p:childTnLst>
                                    <p:animMotion origin="layout" path="M -1.66667E-6 -1.85185E-6 L 0.72591 0.00834 " pathEditMode="relative" rAng="0" ptsTypes="AA">
                                      <p:cBhvr additive="base">
                                        <p:cTn id="17" dur="30000" fill="hold"/>
                                        <p:tgtEl>
                                          <p:spTgt spid="40"/>
                                        </p:tgtEl>
                                        <p:attrNameLst>
                                          <p:attrName>ppt_x</p:attrName>
                                          <p:attrName>ppt_y</p:attrName>
                                        </p:attrNameLst>
                                      </p:cBhvr>
                                      <p:rCtr x="36289" y="417"/>
                                    </p:animMotion>
                                  </p:childTnLst>
                                </p:cTn>
                              </p:par>
                              <p:par>
                                <p:cTn id="18" presetID="22" presetClass="entr" presetSubtype="8"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300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9" grpId="0" animBg="1"/>
      <p:bldP spid="2"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CD5EFD3-943D-45F7-BE17-52F7BA4F5A94}"/>
              </a:ext>
            </a:extLst>
          </p:cNvPr>
          <p:cNvGrpSpPr/>
          <p:nvPr/>
        </p:nvGrpSpPr>
        <p:grpSpPr>
          <a:xfrm>
            <a:off x="-1371600" y="538256"/>
            <a:ext cx="14523816" cy="5749725"/>
            <a:chOff x="-990599" y="571500"/>
            <a:chExt cx="14523816" cy="5749725"/>
          </a:xfrm>
        </p:grpSpPr>
        <p:pic>
          <p:nvPicPr>
            <p:cNvPr id="4" name="Graphic 3">
              <a:extLst>
                <a:ext uri="{FF2B5EF4-FFF2-40B4-BE49-F238E27FC236}">
                  <a16:creationId xmlns:a16="http://schemas.microsoft.com/office/drawing/2014/main" id="{1B61951C-C2D8-4275-A0F3-9C734027BD15}"/>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16594" t="5556" r="6724" b="11111"/>
            <a:stretch/>
          </p:blipFill>
          <p:spPr>
            <a:xfrm>
              <a:off x="-990599" y="606225"/>
              <a:ext cx="7696200" cy="5715000"/>
            </a:xfrm>
            <a:prstGeom prst="rect">
              <a:avLst/>
            </a:prstGeom>
          </p:spPr>
        </p:pic>
        <p:pic>
          <p:nvPicPr>
            <p:cNvPr id="5" name="Graphic 4">
              <a:extLst>
                <a:ext uri="{FF2B5EF4-FFF2-40B4-BE49-F238E27FC236}">
                  <a16:creationId xmlns:a16="http://schemas.microsoft.com/office/drawing/2014/main" id="{72D3784B-B426-451D-9177-302FBB40138C}"/>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21941" t="5000" r="7754" b="11667"/>
            <a:stretch/>
          </p:blipFill>
          <p:spPr>
            <a:xfrm>
              <a:off x="6477000" y="571500"/>
              <a:ext cx="7056217" cy="5715000"/>
            </a:xfrm>
            <a:prstGeom prst="rect">
              <a:avLst/>
            </a:prstGeom>
          </p:spPr>
        </p:pic>
      </p:grpSp>
      <p:pic>
        <p:nvPicPr>
          <p:cNvPr id="6" name="Graphic 5">
            <a:extLst>
              <a:ext uri="{FF2B5EF4-FFF2-40B4-BE49-F238E27FC236}">
                <a16:creationId xmlns:a16="http://schemas.microsoft.com/office/drawing/2014/main" id="{D8D7B71D-3B66-45A2-89F0-4B7552132D6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6382185"/>
            <a:ext cx="12192000" cy="495026"/>
          </a:xfrm>
          <a:prstGeom prst="rect">
            <a:avLst/>
          </a:prstGeom>
        </p:spPr>
      </p:pic>
      <p:pic>
        <p:nvPicPr>
          <p:cNvPr id="7"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70058" t="1383" r="7962" b="-1383"/>
          <a:stretch/>
        </p:blipFill>
        <p:spPr>
          <a:xfrm>
            <a:off x="9818516" y="-456098"/>
            <a:ext cx="2403919" cy="6858000"/>
          </a:xfrm>
          <a:prstGeom prst="rect">
            <a:avLst/>
          </a:prstGeom>
        </p:spPr>
      </p:pic>
      <p:pic>
        <p:nvPicPr>
          <p:cNvPr id="8" name="Graphic 7">
            <a:extLst>
              <a:ext uri="{FF2B5EF4-FFF2-40B4-BE49-F238E27FC236}">
                <a16:creationId xmlns:a16="http://schemas.microsoft.com/office/drawing/2014/main" id="{C579FD57-D833-4154-B75A-11A8E7DBD44B}"/>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l="8361" r="72666"/>
          <a:stretch/>
        </p:blipFill>
        <p:spPr>
          <a:xfrm>
            <a:off x="-659" y="-614215"/>
            <a:ext cx="2146370" cy="7093597"/>
          </a:xfrm>
          <a:prstGeom prst="rect">
            <a:avLst/>
          </a:prstGeom>
        </p:spPr>
      </p:pic>
      <p:pic>
        <p:nvPicPr>
          <p:cNvPr id="11" name="Picture 10">
            <a:extLst>
              <a:ext uri="{FF2B5EF4-FFF2-40B4-BE49-F238E27FC236}">
                <a16:creationId xmlns:a16="http://schemas.microsoft.com/office/drawing/2014/main" id="{408283A0-B752-0040-8AB7-D66EC29A43AA}"/>
              </a:ext>
            </a:extLst>
          </p:cNvPr>
          <p:cNvPicPr>
            <a:picLocks noChangeAspect="1"/>
          </p:cNvPicPr>
          <p:nvPr/>
        </p:nvPicPr>
        <p:blipFill>
          <a:blip r:embed="rId8"/>
          <a:stretch>
            <a:fillRect/>
          </a:stretch>
        </p:blipFill>
        <p:spPr>
          <a:xfrm>
            <a:off x="2212848" y="1996605"/>
            <a:ext cx="6986016" cy="4586006"/>
          </a:xfrm>
          <a:prstGeom prst="rect">
            <a:avLst/>
          </a:prstGeom>
        </p:spPr>
      </p:pic>
      <p:sp>
        <p:nvSpPr>
          <p:cNvPr id="12" name="TextBox 11">
            <a:extLst>
              <a:ext uri="{FF2B5EF4-FFF2-40B4-BE49-F238E27FC236}">
                <a16:creationId xmlns:a16="http://schemas.microsoft.com/office/drawing/2014/main" id="{8514929A-D5FC-4F66-8951-74EDFD16573E}"/>
              </a:ext>
            </a:extLst>
          </p:cNvPr>
          <p:cNvSpPr txBox="1"/>
          <p:nvPr/>
        </p:nvSpPr>
        <p:spPr>
          <a:xfrm>
            <a:off x="185969" y="1050369"/>
            <a:ext cx="12496800"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i="0" u="none" strike="noStrike" kern="1200" cap="none" spc="0" normalizeH="0" baseline="0" noProof="0" dirty="0">
                <a:ln>
                  <a:noFill/>
                </a:ln>
                <a:solidFill>
                  <a:srgbClr val="0070C0"/>
                </a:solidFill>
                <a:effectLst/>
                <a:uLnTx/>
                <a:uFillTx/>
                <a:latin typeface="Berlin Sans FB Demi" panose="020E0802020502020306" pitchFamily="34" charset="0"/>
                <a:ea typeface="Calibri" panose="020F0502020204030204" pitchFamily="34" charset="0"/>
              </a:rPr>
              <a:t>CHOOSING THE PERFECT EDUCATIONAL INSTITUTION</a:t>
            </a:r>
            <a:r>
              <a:rPr kumimoji="0" lang="x-none" sz="3800" i="0" u="none" strike="noStrike" kern="1200" cap="none" spc="0" normalizeH="0" baseline="0" noProof="0" dirty="0">
                <a:ln>
                  <a:noFill/>
                </a:ln>
                <a:solidFill>
                  <a:srgbClr val="0070C0"/>
                </a:solidFill>
                <a:effectLst/>
                <a:uLnTx/>
                <a:uFillTx/>
                <a:latin typeface="Berlin Sans FB Demi" panose="020E0802020502020306" pitchFamily="34" charset="0"/>
              </a:rPr>
              <a:t> </a:t>
            </a:r>
            <a:endParaRPr kumimoji="0" lang="en-US" sz="3800" i="0" u="none" strike="noStrike" kern="1200" cap="none" spc="0" normalizeH="0" baseline="0" noProof="0" dirty="0">
              <a:ln>
                <a:noFill/>
              </a:ln>
              <a:solidFill>
                <a:srgbClr val="0070C0"/>
              </a:solidFill>
              <a:effectLst/>
              <a:uLnTx/>
              <a:uFillTx/>
              <a:latin typeface="Berlin Sans FB Demi" panose="020E0802020502020306" pitchFamily="34" charset="0"/>
            </a:endParaRPr>
          </a:p>
        </p:txBody>
      </p:sp>
      <p:sp>
        <p:nvSpPr>
          <p:cNvPr id="13" name="Rectangle 12"/>
          <p:cNvSpPr/>
          <p:nvPr/>
        </p:nvSpPr>
        <p:spPr>
          <a:xfrm>
            <a:off x="0" y="0"/>
            <a:ext cx="12192000" cy="893201"/>
          </a:xfrm>
          <a:prstGeom prst="rect">
            <a:avLst/>
          </a:prstGeom>
          <a:solidFill>
            <a:srgbClr val="F8A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514929A-D5FC-4F66-8951-74EDFD16573E}"/>
              </a:ext>
            </a:extLst>
          </p:cNvPr>
          <p:cNvSpPr txBox="1"/>
          <p:nvPr/>
        </p:nvSpPr>
        <p:spPr>
          <a:xfrm>
            <a:off x="479363" y="31101"/>
            <a:ext cx="4572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UTM Facebook K&amp;T" panose="02040603050506020204" pitchFamily="18" charset="0"/>
                <a:ea typeface="+mn-ea"/>
                <a:cs typeface="Arial" panose="020B0604020202020204" pitchFamily="34" charset="0"/>
              </a:rPr>
              <a:t>PROJECT</a:t>
            </a:r>
          </a:p>
        </p:txBody>
      </p:sp>
    </p:spTree>
    <p:extLst>
      <p:ext uri="{BB962C8B-B14F-4D97-AF65-F5344CB8AC3E}">
        <p14:creationId xmlns:p14="http://schemas.microsoft.com/office/powerpoint/2010/main" val="3382224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15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10" presetClass="entr" presetSubtype="0" fill="hold" nodeType="withEffect">
                                  <p:stCondLst>
                                    <p:cond delay="1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42" presetClass="path" presetSubtype="0" decel="100000" fill="hold" nodeType="withEffect">
                                  <p:stCondLst>
                                    <p:cond delay="150"/>
                                  </p:stCondLst>
                                  <p:childTnLst>
                                    <p:animMotion origin="layout" path="M -0.01719 -0.00023 L -1.25E-6 1.85185E-6 " pathEditMode="relative" rAng="0" ptsTypes="AA">
                                      <p:cBhvr>
                                        <p:cTn id="14" dur="500" fill="hold"/>
                                        <p:tgtEl>
                                          <p:spTgt spid="7"/>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2605000" y="2872102"/>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779055">
            <a:off x="8901201" y="-3396108"/>
            <a:ext cx="5209999" cy="8163817"/>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7457531">
            <a:off x="1182196" y="4863043"/>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7457531">
            <a:off x="8969167" y="424582"/>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849820">
            <a:off x="9899051" y="5070251"/>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3849820" flipH="1" flipV="1">
            <a:off x="1097636" y="-344831"/>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flipH="1" flipV="1">
            <a:off x="10717764" y="-69378"/>
            <a:ext cx="1576873" cy="1927147"/>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a:off x="9825627" y="1354584"/>
            <a:ext cx="4876800" cy="2402933"/>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2173322" y="153308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4617111" y="-1281298"/>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19" name="Graphic 7">
            <a:extLst>
              <a:ext uri="{FF2B5EF4-FFF2-40B4-BE49-F238E27FC236}">
                <a16:creationId xmlns:a16="http://schemas.microsoft.com/office/drawing/2014/main" id="{C579FD57-D833-4154-B75A-11A8E7DBD44B}"/>
              </a:ext>
            </a:extLst>
          </p:cNvPr>
          <p:cNvPicPr>
            <a:picLocks noChangeAspect="1"/>
          </p:cNvPicPr>
          <p:nvPr/>
        </p:nvPicPr>
        <p:blipFill rotWithShape="1">
          <a:blip r:embed="rId21">
            <a:extLst>
              <a:ext uri="{96DAC541-7B7A-43D3-8B79-37D633B846F1}">
                <asvg:svgBlip xmlns="" xmlns:asvg="http://schemas.microsoft.com/office/drawing/2016/SVG/main" r:embed="rId22"/>
              </a:ext>
            </a:extLst>
          </a:blip>
          <a:srcRect l="8361" r="72666"/>
          <a:stretch/>
        </p:blipFill>
        <p:spPr>
          <a:xfrm>
            <a:off x="-419489" y="-520306"/>
            <a:ext cx="2146370" cy="7093597"/>
          </a:xfrm>
          <a:prstGeom prst="rect">
            <a:avLst/>
          </a:prstGeom>
        </p:spPr>
      </p:pic>
      <p:pic>
        <p:nvPicPr>
          <p:cNvPr id="20"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21">
            <a:extLst>
              <a:ext uri="{96DAC541-7B7A-43D3-8B79-37D633B846F1}">
                <asvg:svgBlip xmlns="" xmlns:asvg="http://schemas.microsoft.com/office/drawing/2016/SVG/main" r:embed="rId23"/>
              </a:ext>
            </a:extLst>
          </a:blip>
          <a:srcRect l="70058" t="1383" r="7962" b="-1383"/>
          <a:stretch/>
        </p:blipFill>
        <p:spPr>
          <a:xfrm>
            <a:off x="10496708" y="-230595"/>
            <a:ext cx="2403919" cy="6858000"/>
          </a:xfrm>
          <a:prstGeom prst="rect">
            <a:avLst/>
          </a:prstGeom>
        </p:spPr>
      </p:pic>
      <p:sp>
        <p:nvSpPr>
          <p:cNvPr id="18" name="TextBox 17"/>
          <p:cNvSpPr txBox="1"/>
          <p:nvPr/>
        </p:nvSpPr>
        <p:spPr>
          <a:xfrm>
            <a:off x="4017555" y="167795"/>
            <a:ext cx="5732980" cy="707886"/>
          </a:xfrm>
          <a:prstGeom prst="rect">
            <a:avLst/>
          </a:prstGeom>
          <a:noFill/>
        </p:spPr>
        <p:txBody>
          <a:bodyPr wrap="square" rtlCol="0">
            <a:spAutoFit/>
          </a:bodyPr>
          <a:lstStyle/>
          <a:p>
            <a:r>
              <a:rPr lang="en-GB" sz="4000" dirty="0">
                <a:solidFill>
                  <a:srgbClr val="002060"/>
                </a:solidFill>
                <a:latin typeface="Berlin Sans FB Demi" panose="020E0802020502020306" pitchFamily="34" charset="0"/>
              </a:rPr>
              <a:t>GUESSING GAME</a:t>
            </a:r>
          </a:p>
        </p:txBody>
      </p:sp>
      <p:pic>
        <p:nvPicPr>
          <p:cNvPr id="21" name="Picture 2" descr="Tranh cãi việc lấy sinh viên Ngoại thương ra làm thước đo mức lương: Cứ học  FTU là &quot;chảnh chọe&quot;, dưới 1.000 USD là không làm?">
            <a:extLst>
              <a:ext uri="{FF2B5EF4-FFF2-40B4-BE49-F238E27FC236}">
                <a16:creationId xmlns:a16="http://schemas.microsoft.com/office/drawing/2014/main" id="{15A2CEC2-9CEF-AC43-B87A-B8C30E426F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21871" y="1130328"/>
            <a:ext cx="6503737" cy="472045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61CE79E-C836-BC46-834F-A4E50D3FE283}"/>
              </a:ext>
            </a:extLst>
          </p:cNvPr>
          <p:cNvSpPr txBox="1"/>
          <p:nvPr/>
        </p:nvSpPr>
        <p:spPr>
          <a:xfrm>
            <a:off x="3318510" y="5919794"/>
            <a:ext cx="5989845" cy="769441"/>
          </a:xfrm>
          <a:prstGeom prst="rect">
            <a:avLst/>
          </a:prstGeom>
          <a:noFill/>
        </p:spPr>
        <p:txBody>
          <a:bodyPr wrap="none" rtlCol="0">
            <a:spAutoFit/>
          </a:bodyPr>
          <a:lstStyle/>
          <a:p>
            <a:r>
              <a:rPr lang="en-GB" sz="4400" b="1" dirty="0">
                <a:solidFill>
                  <a:srgbClr val="FF0000"/>
                </a:solidFill>
                <a:effectLst/>
                <a:ea typeface="Times New Roman" panose="02020603050405020304" pitchFamily="18" charset="0"/>
              </a:rPr>
              <a:t>Foreign Trade University</a:t>
            </a:r>
            <a:r>
              <a:rPr lang="x-none" sz="4400" b="1" dirty="0">
                <a:solidFill>
                  <a:srgbClr val="FF0000"/>
                </a:solidFill>
                <a:effectLst/>
              </a:rPr>
              <a:t> </a:t>
            </a:r>
            <a:endParaRPr lang="x-none" sz="4400" b="1" dirty="0">
              <a:solidFill>
                <a:srgbClr val="FF0000"/>
              </a:solidFill>
            </a:endParaRPr>
          </a:p>
        </p:txBody>
      </p:sp>
    </p:spTree>
    <p:extLst>
      <p:ext uri="{BB962C8B-B14F-4D97-AF65-F5344CB8AC3E}">
        <p14:creationId xmlns:p14="http://schemas.microsoft.com/office/powerpoint/2010/main" val="310784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par>
                                <p:cTn id="8" presetID="42" presetClass="path" presetSubtype="0" decel="100000" fill="hold" nodeType="withEffect">
                                  <p:stCondLst>
                                    <p:cond delay="150"/>
                                  </p:stCondLst>
                                  <p:childTnLst>
                                    <p:animMotion origin="layout" path="M -0.01719 -0.00023 L 4.16667E-6 -3.7037E-6 " pathEditMode="relative" rAng="0" ptsTypes="AA">
                                      <p:cBhvr>
                                        <p:cTn id="9" dur="500" fill="hold"/>
                                        <p:tgtEl>
                                          <p:spTgt spid="19"/>
                                        </p:tgtEl>
                                        <p:attrNameLst>
                                          <p:attrName>ppt_x</p:attrName>
                                          <p:attrName>ppt_y</p:attrName>
                                        </p:attrNameLst>
                                      </p:cBhvr>
                                      <p:rCtr x="859" y="0"/>
                                    </p:animMotion>
                                  </p:childTnLst>
                                </p:cTn>
                              </p:par>
                              <p:par>
                                <p:cTn id="10" presetID="10" presetClass="entr" presetSubtype="0" fill="hold" nodeType="withEffect">
                                  <p:stCondLst>
                                    <p:cond delay="1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50"/>
                                        <p:tgtEl>
                                          <p:spTgt spid="20"/>
                                        </p:tgtEl>
                                      </p:cBhvr>
                                    </p:animEffect>
                                  </p:childTnLst>
                                </p:cTn>
                              </p:par>
                              <p:par>
                                <p:cTn id="13" presetID="42" presetClass="path" presetSubtype="0" decel="100000" fill="hold" nodeType="withEffect">
                                  <p:stCondLst>
                                    <p:cond delay="150"/>
                                  </p:stCondLst>
                                  <p:childTnLst>
                                    <p:animMotion origin="layout" path="M -0.01719 -0.00024 L 4.79167E-6 4.81481E-6 " pathEditMode="relative" rAng="0" ptsTypes="AA">
                                      <p:cBhvr>
                                        <p:cTn id="14" dur="500" fill="hold"/>
                                        <p:tgtEl>
                                          <p:spTgt spid="20"/>
                                        </p:tgtEl>
                                        <p:attrNameLst>
                                          <p:attrName>ppt_x</p:attrName>
                                          <p:attrName>ppt_y</p:attrName>
                                        </p:attrNameLst>
                                      </p:cBhvr>
                                      <p:rCtr x="859" y="0"/>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8"/>
          <p:cNvSpPr/>
          <p:nvPr/>
        </p:nvSpPr>
        <p:spPr>
          <a:xfrm rot="3849820" flipH="1" flipV="1">
            <a:off x="131413" y="456544"/>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4">
              <a:extLst>
                <a:ext uri="{96DAC541-7B7A-43D3-8B79-37D633B846F1}">
                  <asvg:svgBlip xmlns="" xmlns:asvg="http://schemas.microsoft.com/office/drawing/2016/SVG/main" r:embed="rId11"/>
                </a:ext>
              </a:extLst>
            </a:blip>
            <a:stretch>
              <a:fillRect/>
            </a:stretch>
          </a:blipFill>
        </p:spPr>
      </p:sp>
      <p:pic>
        <p:nvPicPr>
          <p:cNvPr id="23"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12">
            <a:extLst>
              <a:ext uri="{96DAC541-7B7A-43D3-8B79-37D633B846F1}">
                <asvg:svgBlip xmlns="" xmlns:asvg="http://schemas.microsoft.com/office/drawing/2016/SVG/main" r:embed="rId22"/>
              </a:ext>
            </a:extLst>
          </a:blip>
          <a:srcRect l="70058" t="1383" r="7962" b="-1383"/>
          <a:stretch/>
        </p:blipFill>
        <p:spPr>
          <a:xfrm>
            <a:off x="10674536" y="0"/>
            <a:ext cx="2403919" cy="6858000"/>
          </a:xfrm>
          <a:prstGeom prst="rect">
            <a:avLst/>
          </a:prstGeom>
        </p:spPr>
      </p:pic>
      <p:sp>
        <p:nvSpPr>
          <p:cNvPr id="20" name="Freeform 6"/>
          <p:cNvSpPr/>
          <p:nvPr/>
        </p:nvSpPr>
        <p:spPr>
          <a:xfrm rot="15788776">
            <a:off x="4993337" y="-847404"/>
            <a:ext cx="2112729" cy="4233471"/>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23">
              <a:extLst>
                <a:ext uri="{96DAC541-7B7A-43D3-8B79-37D633B846F1}">
                  <asvg:svgBlip xmlns:asvg="http://schemas.microsoft.com/office/drawing/2016/SVG/main" xmlns="" r:embed="rId7"/>
                </a:ext>
              </a:extLst>
            </a:blip>
            <a:stretch>
              <a:fillRect/>
            </a:stretch>
          </a:blipFill>
        </p:spPr>
      </p:sp>
      <p:pic>
        <p:nvPicPr>
          <p:cNvPr id="6" name="Graphic 5">
            <a:extLst>
              <a:ext uri="{FF2B5EF4-FFF2-40B4-BE49-F238E27FC236}">
                <a16:creationId xmlns:a16="http://schemas.microsoft.com/office/drawing/2014/main" id="{D8D7B71D-3B66-45A2-89F0-4B7552132D68}"/>
              </a:ext>
            </a:extLst>
          </p:cNvPr>
          <p:cNvPicPr>
            <a:picLocks noChangeAspect="1"/>
          </p:cNvPicPr>
          <p:nvPr/>
        </p:nvPicPr>
        <p:blipFill>
          <a:blip r:embed="rId24">
            <a:extLst>
              <a:ext uri="{96DAC541-7B7A-43D3-8B79-37D633B846F1}">
                <asvg:svgBlip xmlns="" xmlns:asvg="http://schemas.microsoft.com/office/drawing/2016/SVG/main" r:embed="rId5"/>
              </a:ext>
            </a:extLst>
          </a:blip>
          <a:stretch>
            <a:fillRect/>
          </a:stretch>
        </p:blipFill>
        <p:spPr>
          <a:xfrm>
            <a:off x="0" y="6382185"/>
            <a:ext cx="12192000" cy="495026"/>
          </a:xfrm>
          <a:prstGeom prst="rect">
            <a:avLst/>
          </a:prstGeom>
        </p:spPr>
      </p:pic>
      <p:sp>
        <p:nvSpPr>
          <p:cNvPr id="12" name="Rectangle 11"/>
          <p:cNvSpPr/>
          <p:nvPr/>
        </p:nvSpPr>
        <p:spPr>
          <a:xfrm>
            <a:off x="0" y="0"/>
            <a:ext cx="12192000" cy="893201"/>
          </a:xfrm>
          <a:prstGeom prst="rect">
            <a:avLst/>
          </a:prstGeom>
          <a:solidFill>
            <a:srgbClr val="F8A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368825" y="3752"/>
            <a:ext cx="4572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acebook K&amp;T" panose="02040603050506020204" pitchFamily="18" charset="0"/>
                <a:ea typeface="+mn-ea"/>
                <a:cs typeface="Arial" panose="020B0604020202020204" pitchFamily="34" charset="0"/>
              </a:rPr>
              <a:t>PROJECT</a:t>
            </a:r>
          </a:p>
        </p:txBody>
      </p:sp>
      <p:sp>
        <p:nvSpPr>
          <p:cNvPr id="2" name="Rectangle 1"/>
          <p:cNvSpPr/>
          <p:nvPr/>
        </p:nvSpPr>
        <p:spPr>
          <a:xfrm>
            <a:off x="4616267" y="854382"/>
            <a:ext cx="2959465" cy="816827"/>
          </a:xfrm>
          <a:prstGeom prst="rect">
            <a:avLst/>
          </a:prstGeom>
        </p:spPr>
        <p:txBody>
          <a:bodyPr wrap="none">
            <a:spAutoFit/>
          </a:bodyPr>
          <a:lstStyle/>
          <a:p>
            <a:pPr>
              <a:lnSpc>
                <a:spcPct val="107000"/>
              </a:lnSpc>
              <a:spcAft>
                <a:spcPts val="800"/>
              </a:spcAft>
            </a:pPr>
            <a:r>
              <a:rPr lang="vi-VN" sz="4400" b="1" dirty="0" smtClean="0">
                <a:solidFill>
                  <a:srgbClr val="0070C0"/>
                </a:solidFill>
                <a:latin typeface="Times New Roman" panose="02020603050405020304" pitchFamily="18" charset="0"/>
                <a:ea typeface="Segoe UI Symbol" panose="020B0502040204020203" pitchFamily="34" charset="0"/>
                <a:cs typeface="Times New Roman" panose="02020603050405020304" pitchFamily="18" charset="0"/>
              </a:rPr>
              <a:t>3 GROUPS</a:t>
            </a:r>
            <a:endParaRPr lang="en-US" sz="3600" b="1" dirty="0">
              <a:solidFill>
                <a:srgbClr val="0070C0"/>
              </a:solidFill>
              <a:effectLst/>
              <a:latin typeface="Stencil" panose="040409050D0802020404" pitchFamily="82" charset="0"/>
              <a:ea typeface="Segoe UI Symbol" panose="020B0502040204020203" pitchFamily="34" charset="0"/>
              <a:cs typeface="Times New Roman" panose="02020603050405020304" pitchFamily="18" charset="0"/>
            </a:endParaRPr>
          </a:p>
        </p:txBody>
      </p:sp>
      <p:sp>
        <p:nvSpPr>
          <p:cNvPr id="7" name="Rectangle 6"/>
          <p:cNvSpPr/>
          <p:nvPr/>
        </p:nvSpPr>
        <p:spPr>
          <a:xfrm>
            <a:off x="480046" y="1871166"/>
            <a:ext cx="10694659" cy="593304"/>
          </a:xfrm>
          <a:prstGeom prst="rect">
            <a:avLst/>
          </a:prstGeom>
        </p:spPr>
        <p:txBody>
          <a:bodyPr wrap="none">
            <a:spAutoFit/>
          </a:bodyPr>
          <a:lstStyle/>
          <a:p>
            <a:pPr>
              <a:lnSpc>
                <a:spcPct val="107000"/>
              </a:lnSpc>
              <a:spcAft>
                <a:spcPts val="800"/>
              </a:spcAft>
            </a:pPr>
            <a:r>
              <a:rPr lang="vi-VN" sz="3200" b="1" dirty="0">
                <a:latin typeface="Times New Roman" panose="02020603050405020304" pitchFamily="18" charset="0"/>
                <a:ea typeface="Malgun Gothic" panose="020B0503020000020004" pitchFamily="34" charset="-127"/>
                <a:cs typeface="Times New Roman" panose="02020603050405020304" pitchFamily="18" charset="0"/>
              </a:rPr>
              <a:t>Group 1: Present the options for students after graduation.  </a:t>
            </a:r>
            <a:endParaRPr lang="en-US" sz="2400" b="1"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21" name="Rectangle 20"/>
          <p:cNvSpPr/>
          <p:nvPr/>
        </p:nvSpPr>
        <p:spPr>
          <a:xfrm>
            <a:off x="490427" y="2628595"/>
            <a:ext cx="11625373" cy="1673150"/>
          </a:xfrm>
          <a:prstGeom prst="rect">
            <a:avLst/>
          </a:prstGeom>
        </p:spPr>
        <p:txBody>
          <a:bodyPr wrap="square">
            <a:spAutoFit/>
          </a:bodyPr>
          <a:lstStyle/>
          <a:p>
            <a:pPr>
              <a:lnSpc>
                <a:spcPct val="107000"/>
              </a:lnSpc>
              <a:spcAft>
                <a:spcPts val="800"/>
              </a:spcAft>
            </a:pPr>
            <a:r>
              <a:rPr lang="en-US" sz="3200" b="1" dirty="0">
                <a:latin typeface="Times New Roman" panose="02020603050405020304" pitchFamily="18" charset="0"/>
                <a:ea typeface="Malgun Gothic" panose="020B0503020000020004" pitchFamily="34" charset="-127"/>
                <a:cs typeface="Times New Roman" panose="02020603050405020304" pitchFamily="18" charset="0"/>
              </a:rPr>
              <a:t>Group 2: One student plays the role of a university lecturer and another is a 12th-grade student. They will ask each other about the school the lecturer is advising</a:t>
            </a:r>
            <a:r>
              <a:rPr lang="en-US" sz="3200" b="1" dirty="0" smtClean="0">
                <a:latin typeface="Times New Roman" panose="02020603050405020304" pitchFamily="18" charset="0"/>
                <a:ea typeface="Malgun Gothic" panose="020B0503020000020004" pitchFamily="34" charset="-127"/>
                <a:cs typeface="Times New Roman" panose="02020603050405020304" pitchFamily="18" charset="0"/>
              </a:rPr>
              <a:t>.</a:t>
            </a:r>
            <a:endParaRPr lang="en-US" sz="2400" b="1"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22" name="Rectangle 21"/>
          <p:cNvSpPr/>
          <p:nvPr/>
        </p:nvSpPr>
        <p:spPr>
          <a:xfrm>
            <a:off x="490427" y="4489038"/>
            <a:ext cx="10850493" cy="1673150"/>
          </a:xfrm>
          <a:prstGeom prst="rect">
            <a:avLst/>
          </a:prstGeom>
        </p:spPr>
        <p:txBody>
          <a:bodyPr wrap="square">
            <a:spAutoFit/>
          </a:bodyPr>
          <a:lstStyle/>
          <a:p>
            <a:pPr>
              <a:lnSpc>
                <a:spcPct val="107000"/>
              </a:lnSpc>
              <a:spcAft>
                <a:spcPts val="800"/>
              </a:spcAft>
            </a:pPr>
            <a:r>
              <a:rPr lang="en-US" sz="3200" b="1" dirty="0">
                <a:latin typeface="Times New Roman" panose="02020603050405020304" pitchFamily="18" charset="0"/>
                <a:ea typeface="Malgun Gothic" panose="020B0503020000020004" pitchFamily="34" charset="-127"/>
                <a:cs typeface="Times New Roman" panose="02020603050405020304" pitchFamily="18" charset="0"/>
              </a:rPr>
              <a:t>Group 3: One student plays the role of a student attending a university and presents the advantages and disadvantages of the school.</a:t>
            </a:r>
            <a:endParaRPr lang="en-US" sz="2400" b="1" dirty="0">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1416625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par>
                                <p:cTn id="25" presetID="10" presetClass="entr" presetSubtype="0" fill="hold" nodeType="withEffect">
                                  <p:stCondLst>
                                    <p:cond delay="15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250"/>
                                        <p:tgtEl>
                                          <p:spTgt spid="23"/>
                                        </p:tgtEl>
                                      </p:cBhvr>
                                    </p:animEffect>
                                  </p:childTnLst>
                                </p:cTn>
                              </p:par>
                              <p:par>
                                <p:cTn id="28" presetID="42" presetClass="path" presetSubtype="0" decel="100000" fill="hold" nodeType="withEffect">
                                  <p:stCondLst>
                                    <p:cond delay="150"/>
                                  </p:stCondLst>
                                  <p:childTnLst>
                                    <p:animMotion origin="layout" path="M -0.01719 -0.00023 L 1.45833E-6 0 " pathEditMode="relative" rAng="0" ptsTypes="AA">
                                      <p:cBhvr>
                                        <p:cTn id="29" dur="500" fill="hold"/>
                                        <p:tgtEl>
                                          <p:spTgt spid="2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CD5EFD3-943D-45F7-BE17-52F7BA4F5A94}"/>
              </a:ext>
            </a:extLst>
          </p:cNvPr>
          <p:cNvGrpSpPr/>
          <p:nvPr/>
        </p:nvGrpSpPr>
        <p:grpSpPr>
          <a:xfrm>
            <a:off x="-1371600" y="538256"/>
            <a:ext cx="14523816" cy="5749725"/>
            <a:chOff x="-990599" y="571500"/>
            <a:chExt cx="14523816" cy="5749725"/>
          </a:xfrm>
        </p:grpSpPr>
        <p:pic>
          <p:nvPicPr>
            <p:cNvPr id="4" name="Graphic 3">
              <a:extLst>
                <a:ext uri="{FF2B5EF4-FFF2-40B4-BE49-F238E27FC236}">
                  <a16:creationId xmlns:a16="http://schemas.microsoft.com/office/drawing/2014/main" id="{1B61951C-C2D8-4275-A0F3-9C734027BD15}"/>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6594" t="5556" r="6724" b="11111"/>
            <a:stretch/>
          </p:blipFill>
          <p:spPr>
            <a:xfrm>
              <a:off x="-990599" y="606225"/>
              <a:ext cx="7696200" cy="5715000"/>
            </a:xfrm>
            <a:prstGeom prst="rect">
              <a:avLst/>
            </a:prstGeom>
          </p:spPr>
        </p:pic>
        <p:pic>
          <p:nvPicPr>
            <p:cNvPr id="5" name="Graphic 4">
              <a:extLst>
                <a:ext uri="{FF2B5EF4-FFF2-40B4-BE49-F238E27FC236}">
                  <a16:creationId xmlns:a16="http://schemas.microsoft.com/office/drawing/2014/main" id="{72D3784B-B426-451D-9177-302FBB40138C}"/>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21941" t="5000" r="7754" b="11667"/>
            <a:stretch/>
          </p:blipFill>
          <p:spPr>
            <a:xfrm>
              <a:off x="6477000" y="571500"/>
              <a:ext cx="7056217" cy="5715000"/>
            </a:xfrm>
            <a:prstGeom prst="rect">
              <a:avLst/>
            </a:prstGeom>
          </p:spPr>
        </p:pic>
      </p:grpSp>
      <p:pic>
        <p:nvPicPr>
          <p:cNvPr id="6" name="Graphic 5">
            <a:extLst>
              <a:ext uri="{FF2B5EF4-FFF2-40B4-BE49-F238E27FC236}">
                <a16:creationId xmlns:a16="http://schemas.microsoft.com/office/drawing/2014/main" id="{D8D7B71D-3B66-45A2-89F0-4B7552132D6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0" y="6382185"/>
            <a:ext cx="12192000" cy="495026"/>
          </a:xfrm>
          <a:prstGeom prst="rect">
            <a:avLst/>
          </a:prstGeom>
        </p:spPr>
      </p:pic>
      <p:pic>
        <p:nvPicPr>
          <p:cNvPr id="7"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70058" t="1383" r="7962" b="-1383"/>
          <a:stretch/>
        </p:blipFill>
        <p:spPr>
          <a:xfrm>
            <a:off x="11726869" y="-793916"/>
            <a:ext cx="2403919" cy="6858000"/>
          </a:xfrm>
          <a:prstGeom prst="rect">
            <a:avLst/>
          </a:prstGeom>
        </p:spPr>
      </p:pic>
      <p:pic>
        <p:nvPicPr>
          <p:cNvPr id="8" name="Graphic 7">
            <a:extLst>
              <a:ext uri="{FF2B5EF4-FFF2-40B4-BE49-F238E27FC236}">
                <a16:creationId xmlns:a16="http://schemas.microsoft.com/office/drawing/2014/main" id="{C579FD57-D833-4154-B75A-11A8E7DBD44B}"/>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8361" r="72666"/>
          <a:stretch/>
        </p:blipFill>
        <p:spPr>
          <a:xfrm>
            <a:off x="-659" y="-614215"/>
            <a:ext cx="2146370" cy="7093597"/>
          </a:xfrm>
          <a:prstGeom prst="rect">
            <a:avLst/>
          </a:prstGeom>
        </p:spPr>
      </p:pic>
      <p:sp>
        <p:nvSpPr>
          <p:cNvPr id="12" name="Rectangle 11"/>
          <p:cNvSpPr/>
          <p:nvPr/>
        </p:nvSpPr>
        <p:spPr>
          <a:xfrm>
            <a:off x="0" y="0"/>
            <a:ext cx="12192000" cy="893201"/>
          </a:xfrm>
          <a:prstGeom prst="rect">
            <a:avLst/>
          </a:prstGeom>
          <a:solidFill>
            <a:srgbClr val="F8A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08283A0-B752-0040-8AB7-D66EC29A43AA}"/>
              </a:ext>
            </a:extLst>
          </p:cNvPr>
          <p:cNvPicPr>
            <a:picLocks noChangeAspect="1"/>
          </p:cNvPicPr>
          <p:nvPr/>
        </p:nvPicPr>
        <p:blipFill>
          <a:blip r:embed="rId9"/>
          <a:stretch>
            <a:fillRect/>
          </a:stretch>
        </p:blipFill>
        <p:spPr>
          <a:xfrm>
            <a:off x="175369" y="2530899"/>
            <a:ext cx="4421133" cy="2902275"/>
          </a:xfrm>
          <a:prstGeom prst="rect">
            <a:avLst/>
          </a:prstGeom>
        </p:spPr>
      </p:pic>
      <p:sp>
        <p:nvSpPr>
          <p:cNvPr id="15" name="Rectangle 14"/>
          <p:cNvSpPr/>
          <p:nvPr/>
        </p:nvSpPr>
        <p:spPr>
          <a:xfrm>
            <a:off x="5066437" y="1735197"/>
            <a:ext cx="733456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What type of </a:t>
            </a:r>
            <a:r>
              <a:rPr kumimoji="0" lang="en-US" sz="2800" b="1" i="0" u="none" strike="noStrike" kern="1200" cap="none" spc="0" normalizeH="0" baseline="0" noProof="0" dirty="0" smtClean="0">
                <a:ln>
                  <a:noFill/>
                </a:ln>
                <a:solidFill>
                  <a:srgbClr val="333333"/>
                </a:solidFill>
                <a:effectLst/>
                <a:uLnTx/>
                <a:uFillTx/>
                <a:latin typeface="Arial" panose="020B0604020202020204" pitchFamily="34" charset="0"/>
                <a:cs typeface="Arial" panose="020B0604020202020204" pitchFamily="34" charset="0"/>
              </a:rPr>
              <a:t>educational </a:t>
            </a:r>
            <a:r>
              <a:rPr kumimoji="0" lang="en-US" sz="28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institution is it? Where is it? How big is it</a:t>
            </a:r>
            <a:r>
              <a:rPr kumimoji="0" lang="en-US" sz="2800" b="1" i="0" u="none" strike="noStrike" kern="1200" cap="none" spc="0" normalizeH="0" baseline="0" noProof="0" dirty="0" smtClean="0">
                <a:ln>
                  <a:noFill/>
                </a:ln>
                <a:solidFill>
                  <a:srgbClr val="333333"/>
                </a:solidFill>
                <a:effectLst/>
                <a:uLnTx/>
                <a:uFillTx/>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5066437" y="2744813"/>
            <a:ext cx="7506563"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Arial" panose="020B0604020202020204" pitchFamily="34" charset="0"/>
                <a:ea typeface="#9Slide02 Noi dung dai" panose="020B0604020202020204" charset="0"/>
                <a:cs typeface="Arial" panose="020B0604020202020204" pitchFamily="34" charset="0"/>
              </a:rPr>
              <a:t>- What </a:t>
            </a:r>
            <a:r>
              <a:rPr kumimoji="0" lang="en-US" sz="2800" b="1" i="0" u="none" strike="noStrike" kern="1200" cap="none" spc="0" normalizeH="0" baseline="0" noProof="0" dirty="0" err="1">
                <a:ln>
                  <a:noFill/>
                </a:ln>
                <a:solidFill>
                  <a:srgbClr val="333333"/>
                </a:solidFill>
                <a:effectLst/>
                <a:uLnTx/>
                <a:uFillTx/>
                <a:latin typeface="Arial" panose="020B0604020202020204" pitchFamily="34" charset="0"/>
                <a:ea typeface="#9Slide02 Noi dung dai" panose="020B0604020202020204" charset="0"/>
                <a:cs typeface="Arial" panose="020B0604020202020204" pitchFamily="34" charset="0"/>
              </a:rPr>
              <a:t>programme</a:t>
            </a:r>
            <a:r>
              <a:rPr kumimoji="0" lang="en-US" sz="2800" b="1" i="0" u="none" strike="noStrike" kern="1200" cap="none" spc="0" normalizeH="0" baseline="0" noProof="0" dirty="0">
                <a:ln>
                  <a:noFill/>
                </a:ln>
                <a:solidFill>
                  <a:srgbClr val="333333"/>
                </a:solidFill>
                <a:effectLst/>
                <a:uLnTx/>
                <a:uFillTx/>
                <a:latin typeface="Arial" panose="020B0604020202020204" pitchFamily="34" charset="0"/>
                <a:ea typeface="#9Slide02 Noi dung dai" panose="020B0604020202020204" charset="0"/>
                <a:cs typeface="Arial" panose="020B0604020202020204" pitchFamily="34" charset="0"/>
              </a:rPr>
              <a:t> or training for that particular subject, trade, or job does it offer? How much is the fee?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9Slide02 Noi dung dai" panose="020B0604020202020204" charset="0"/>
              <a:cs typeface="Arial" panose="020B0604020202020204" pitchFamily="34" charset="0"/>
            </a:endParaRPr>
          </a:p>
        </p:txBody>
      </p:sp>
      <p:sp>
        <p:nvSpPr>
          <p:cNvPr id="17" name="Rectangle 16"/>
          <p:cNvSpPr/>
          <p:nvPr/>
        </p:nvSpPr>
        <p:spPr>
          <a:xfrm>
            <a:off x="5122811" y="4197118"/>
            <a:ext cx="660405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Arial" panose="020B0604020202020204" pitchFamily="34" charset="0"/>
                <a:ea typeface="#9Slide02 Noi dung dai" panose="020B0604020202020204" charset="0"/>
                <a:cs typeface="Arial" panose="020B0604020202020204" pitchFamily="34" charset="0"/>
              </a:rPr>
              <a:t>- What facilities does it have? Are there any student activities or clubs?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9Slide02 Noi dung dai" panose="020B0604020202020204" charset="0"/>
              <a:cs typeface="Arial" panose="020B0604020202020204" pitchFamily="34" charset="0"/>
            </a:endParaRPr>
          </a:p>
        </p:txBody>
      </p:sp>
      <p:sp>
        <p:nvSpPr>
          <p:cNvPr id="18" name="Rectangle 17"/>
          <p:cNvSpPr/>
          <p:nvPr/>
        </p:nvSpPr>
        <p:spPr>
          <a:xfrm>
            <a:off x="5104560" y="5193758"/>
            <a:ext cx="624686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Arial" panose="020B0604020202020204" pitchFamily="34" charset="0"/>
                <a:ea typeface="#9Slide02 Noi dung dai" panose="020B0604020202020204" charset="0"/>
                <a:cs typeface="Arial" panose="020B0604020202020204" pitchFamily="34" charset="0"/>
              </a:rPr>
              <a:t>- What job opportunities are there for its students after graduation?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9Slide02 Noi dung dai" panose="020B0604020202020204" charset="0"/>
              <a:cs typeface="Arial" panose="020B0604020202020204" pitchFamily="34" charset="0"/>
            </a:endParaRPr>
          </a:p>
        </p:txBody>
      </p:sp>
      <p:sp>
        <p:nvSpPr>
          <p:cNvPr id="20" name="TextBox 19">
            <a:extLst>
              <a:ext uri="{FF2B5EF4-FFF2-40B4-BE49-F238E27FC236}">
                <a16:creationId xmlns:a16="http://schemas.microsoft.com/office/drawing/2014/main" id="{8514929A-D5FC-4F66-8951-74EDFD16573E}"/>
              </a:ext>
            </a:extLst>
          </p:cNvPr>
          <p:cNvSpPr txBox="1"/>
          <p:nvPr/>
        </p:nvSpPr>
        <p:spPr>
          <a:xfrm>
            <a:off x="0" y="911618"/>
            <a:ext cx="12738135"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i="0" u="none" strike="noStrike" kern="1200" cap="none" spc="0" normalizeH="0" baseline="0" noProof="0" dirty="0">
                <a:ln>
                  <a:noFill/>
                </a:ln>
                <a:solidFill>
                  <a:srgbClr val="0070C0"/>
                </a:solidFill>
                <a:effectLst/>
                <a:uLnTx/>
                <a:uFillTx/>
                <a:latin typeface="Berlin Sans FB Demi" panose="020E0802020502020306" pitchFamily="34" charset="0"/>
                <a:ea typeface="Calibri" panose="020F0502020204030204" pitchFamily="34" charset="0"/>
              </a:rPr>
              <a:t>CHOOSING THE PERFECT EDUCATIONAL INSTITUTION</a:t>
            </a:r>
            <a:r>
              <a:rPr kumimoji="0" lang="x-none" sz="3800" i="0" u="none" strike="noStrike" kern="1200" cap="none" spc="0" normalizeH="0" baseline="0" noProof="0" dirty="0">
                <a:ln>
                  <a:noFill/>
                </a:ln>
                <a:solidFill>
                  <a:srgbClr val="0070C0"/>
                </a:solidFill>
                <a:effectLst/>
                <a:uLnTx/>
                <a:uFillTx/>
                <a:latin typeface="Berlin Sans FB Demi" panose="020E0802020502020306" pitchFamily="34" charset="0"/>
              </a:rPr>
              <a:t> </a:t>
            </a:r>
            <a:endParaRPr kumimoji="0" lang="en-US" sz="3800" i="0" u="none" strike="noStrike" kern="1200" cap="none" spc="0" normalizeH="0" baseline="0" noProof="0" dirty="0">
              <a:ln>
                <a:noFill/>
              </a:ln>
              <a:solidFill>
                <a:srgbClr val="0070C0"/>
              </a:solidFill>
              <a:effectLst/>
              <a:uLnTx/>
              <a:uFillTx/>
              <a:latin typeface="Berlin Sans FB Demi" panose="020E0802020502020306" pitchFamily="34" charset="0"/>
            </a:endParaRPr>
          </a:p>
        </p:txBody>
      </p:sp>
      <p:sp>
        <p:nvSpPr>
          <p:cNvPr id="19" name="TextBox 18">
            <a:extLst>
              <a:ext uri="{FF2B5EF4-FFF2-40B4-BE49-F238E27FC236}">
                <a16:creationId xmlns:a16="http://schemas.microsoft.com/office/drawing/2014/main" id="{8514929A-D5FC-4F66-8951-74EDFD16573E}"/>
              </a:ext>
            </a:extLst>
          </p:cNvPr>
          <p:cNvSpPr txBox="1"/>
          <p:nvPr/>
        </p:nvSpPr>
        <p:spPr>
          <a:xfrm>
            <a:off x="435994" y="22328"/>
            <a:ext cx="4572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acebook K&amp;T" panose="02040603050506020204" pitchFamily="18" charset="0"/>
                <a:ea typeface="+mn-ea"/>
                <a:cs typeface="Arial" panose="020B0604020202020204" pitchFamily="34" charset="0"/>
              </a:rPr>
              <a:t>PROJECT</a:t>
            </a:r>
          </a:p>
        </p:txBody>
      </p:sp>
    </p:spTree>
    <p:extLst>
      <p:ext uri="{BB962C8B-B14F-4D97-AF65-F5344CB8AC3E}">
        <p14:creationId xmlns:p14="http://schemas.microsoft.com/office/powerpoint/2010/main" val="989889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15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10" presetClass="entr" presetSubtype="0" fill="hold" nodeType="withEffect">
                                  <p:stCondLst>
                                    <p:cond delay="1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42" presetClass="path" presetSubtype="0" decel="100000" fill="hold" nodeType="withEffect">
                                  <p:stCondLst>
                                    <p:cond delay="150"/>
                                  </p:stCondLst>
                                  <p:childTnLst>
                                    <p:animMotion origin="layout" path="M -0.01719 -0.00023 L 3.33333E-6 7.40741E-7 " pathEditMode="relative" rAng="0" ptsTypes="AA">
                                      <p:cBhvr>
                                        <p:cTn id="14" dur="500" fill="hold"/>
                                        <p:tgtEl>
                                          <p:spTgt spid="7"/>
                                        </p:tgtEl>
                                        <p:attrNameLst>
                                          <p:attrName>ppt_x</p:attrName>
                                          <p:attrName>ppt_y</p:attrName>
                                        </p:attrNameLst>
                                      </p:cBhvr>
                                      <p:rCtr x="859" y="0"/>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 calcmode="lin" valueType="num">
                                      <p:cBhvr additive="base">
                                        <p:cTn id="3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2605000" y="2872102"/>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300162" y="2692710"/>
            <a:ext cx="7181162" cy="2787943"/>
          </a:xfrm>
          <a:prstGeom prst="rect">
            <a:avLst/>
          </a:prstGeom>
        </p:spPr>
        <p:txBody>
          <a:bodyPr wrap="square" lIns="0" tIns="0" rIns="0" bIns="0" rtlCol="0" anchor="t">
            <a:spAutoFit/>
          </a:bodyPr>
          <a:lstStyle/>
          <a:p>
            <a:pPr algn="ctr" defTabSz="609630">
              <a:lnSpc>
                <a:spcPts val="10067"/>
              </a:lnSpc>
            </a:pPr>
            <a:r>
              <a:rPr lang="en-US" sz="14500" dirty="0">
                <a:solidFill>
                  <a:srgbClr val="B5838D"/>
                </a:solidFill>
                <a:latin typeface="Stencil" panose="040409050D0802020404" pitchFamily="82" charset="0"/>
                <a:ea typeface="Wedges"/>
                <a:cs typeface="Wedges"/>
                <a:sym typeface="Wedges"/>
              </a:rPr>
              <a:t>Thank</a:t>
            </a:r>
          </a:p>
          <a:p>
            <a:pPr algn="ctr" defTabSz="609630">
              <a:lnSpc>
                <a:spcPts val="10067"/>
              </a:lnSpc>
            </a:pPr>
            <a:r>
              <a:rPr lang="en-US" sz="14500" dirty="0">
                <a:solidFill>
                  <a:srgbClr val="B5838D"/>
                </a:solidFill>
                <a:latin typeface="Stencil" panose="040409050D0802020404" pitchFamily="82" charset="0"/>
                <a:ea typeface="Wedges"/>
                <a:cs typeface="Wedges"/>
                <a:sym typeface="Wedges"/>
              </a:rPr>
              <a:t>You</a:t>
            </a:r>
          </a:p>
        </p:txBody>
      </p:sp>
      <p:sp>
        <p:nvSpPr>
          <p:cNvPr id="4" name="Freeform 4"/>
          <p:cNvSpPr/>
          <p:nvPr/>
        </p:nvSpPr>
        <p:spPr>
          <a:xfrm rot="-2779055">
            <a:off x="8901201" y="-3396108"/>
            <a:ext cx="5209999" cy="8163817"/>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7457531">
            <a:off x="1182196" y="4863043"/>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7457531">
            <a:off x="8969167" y="424582"/>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3849820">
            <a:off x="9899051" y="5070251"/>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3849820" flipH="1" flipV="1">
            <a:off x="1097636" y="-344831"/>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flipH="1" flipV="1">
            <a:off x="10717764" y="-69378"/>
            <a:ext cx="1576873" cy="1927147"/>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a:off x="9753600" y="1307824"/>
            <a:ext cx="4876800" cy="2402933"/>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a:off x="-2173322" y="153308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4" name="Freeform 14"/>
          <p:cNvSpPr/>
          <p:nvPr/>
        </p:nvSpPr>
        <p:spPr>
          <a:xfrm>
            <a:off x="4381112" y="-130222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p:cNvSpPr/>
          <p:nvPr/>
        </p:nvSpPr>
        <p:spPr>
          <a:xfrm flipH="1" flipV="1">
            <a:off x="5390550" y="5706575"/>
            <a:ext cx="3868615" cy="27432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8">
              <a:extLst>
                <a:ext uri="{96DAC541-7B7A-43D3-8B79-37D633B846F1}">
                  <asvg:svgBlip xmlns="" xmlns:asvg="http://schemas.microsoft.com/office/drawing/2016/SVG/main" r:embed="rId19"/>
                </a:ext>
              </a:extLst>
            </a:blip>
            <a:stretch>
              <a:fillRect/>
            </a:stretch>
          </a:blipFill>
        </p:spPr>
      </p:sp>
      <p:pic>
        <p:nvPicPr>
          <p:cNvPr id="16"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20">
            <a:extLst>
              <a:ext uri="{96DAC541-7B7A-43D3-8B79-37D633B846F1}">
                <asvg:svgBlip xmlns="" xmlns:asvg="http://schemas.microsoft.com/office/drawing/2016/SVG/main" r:embed="rId21"/>
              </a:ext>
            </a:extLst>
          </a:blip>
          <a:srcRect l="70058" t="1383" r="7962" b="-1383"/>
          <a:stretch/>
        </p:blipFill>
        <p:spPr>
          <a:xfrm>
            <a:off x="9228329" y="0"/>
            <a:ext cx="2630006" cy="7502987"/>
          </a:xfrm>
          <a:prstGeom prst="rect">
            <a:avLst/>
          </a:prstGeom>
        </p:spPr>
      </p:pic>
      <p:pic>
        <p:nvPicPr>
          <p:cNvPr id="17" name="Graphic 7">
            <a:extLst>
              <a:ext uri="{FF2B5EF4-FFF2-40B4-BE49-F238E27FC236}">
                <a16:creationId xmlns:a16="http://schemas.microsoft.com/office/drawing/2014/main" id="{C579FD57-D833-4154-B75A-11A8E7DBD44B}"/>
              </a:ext>
            </a:extLst>
          </p:cNvPr>
          <p:cNvPicPr>
            <a:picLocks noChangeAspect="1"/>
          </p:cNvPicPr>
          <p:nvPr/>
        </p:nvPicPr>
        <p:blipFill rotWithShape="1">
          <a:blip r:embed="rId20">
            <a:extLst>
              <a:ext uri="{96DAC541-7B7A-43D3-8B79-37D633B846F1}">
                <asvg:svgBlip xmlns="" xmlns:asvg="http://schemas.microsoft.com/office/drawing/2016/SVG/main" r:embed="rId21"/>
              </a:ext>
            </a:extLst>
          </a:blip>
          <a:srcRect l="8361" r="72666"/>
          <a:stretch/>
        </p:blipFill>
        <p:spPr>
          <a:xfrm>
            <a:off x="-659" y="-614215"/>
            <a:ext cx="2146370" cy="7093597"/>
          </a:xfrm>
          <a:prstGeom prst="rect">
            <a:avLst/>
          </a:prstGeom>
        </p:spPr>
      </p:pic>
    </p:spTree>
    <p:extLst>
      <p:ext uri="{BB962C8B-B14F-4D97-AF65-F5344CB8AC3E}">
        <p14:creationId xmlns:p14="http://schemas.microsoft.com/office/powerpoint/2010/main" val="23079799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xEl>
                                              <p:pRg st="1" end="1"/>
                                            </p:txEl>
                                          </p:spTgt>
                                        </p:tgtEl>
                                      </p:cBhvr>
                                    </p:animEffect>
                                    <p:animScale>
                                      <p:cBhvr>
                                        <p:cTn id="10" dur="250" autoRev="1" fill="hold"/>
                                        <p:tgtEl>
                                          <p:spTgt spid="3">
                                            <p:txEl>
                                              <p:pRg st="1" end="1"/>
                                            </p:txEl>
                                          </p:spTgt>
                                        </p:tgtEl>
                                      </p:cBhvr>
                                      <p:by x="105000" y="105000"/>
                                    </p:animScale>
                                  </p:childTnLst>
                                </p:cTn>
                              </p:par>
                              <p:par>
                                <p:cTn id="11" presetID="10" presetClass="entr" presetSubtype="0" fill="hold" nodeType="withEffect">
                                  <p:stCondLst>
                                    <p:cond delay="1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50"/>
                                        <p:tgtEl>
                                          <p:spTgt spid="16"/>
                                        </p:tgtEl>
                                      </p:cBhvr>
                                    </p:animEffect>
                                  </p:childTnLst>
                                </p:cTn>
                              </p:par>
                              <p:par>
                                <p:cTn id="14" presetID="42" presetClass="path" presetSubtype="0" decel="100000" fill="hold" nodeType="withEffect">
                                  <p:stCondLst>
                                    <p:cond delay="150"/>
                                  </p:stCondLst>
                                  <p:childTnLst>
                                    <p:animMotion origin="layout" path="M -0.01718 -0.00023 L -3.54167E-6 -7.40741E-7 " pathEditMode="relative" rAng="0" ptsTypes="AA">
                                      <p:cBhvr>
                                        <p:cTn id="15" dur="500" fill="hold"/>
                                        <p:tgtEl>
                                          <p:spTgt spid="16"/>
                                        </p:tgtEl>
                                        <p:attrNameLst>
                                          <p:attrName>ppt_x</p:attrName>
                                          <p:attrName>ppt_y</p:attrName>
                                        </p:attrNameLst>
                                      </p:cBhvr>
                                      <p:rCtr x="859" y="0"/>
                                    </p:animMotion>
                                  </p:childTnLst>
                                </p:cTn>
                              </p:par>
                              <p:par>
                                <p:cTn id="16" presetID="10" presetClass="entr" presetSubtype="0" fill="hold" nodeType="withEffect">
                                  <p:stCondLst>
                                    <p:cond delay="15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50"/>
                                        <p:tgtEl>
                                          <p:spTgt spid="17"/>
                                        </p:tgtEl>
                                      </p:cBhvr>
                                    </p:animEffect>
                                  </p:childTnLst>
                                </p:cTn>
                              </p:par>
                              <p:par>
                                <p:cTn id="19" presetID="42" presetClass="path" presetSubtype="0" decel="100000" fill="hold" nodeType="withEffect">
                                  <p:stCondLst>
                                    <p:cond delay="150"/>
                                  </p:stCondLst>
                                  <p:childTnLst>
                                    <p:animMotion origin="layout" path="M -0.01719 -0.00023 L -1.25E-6 1.85185E-6 " pathEditMode="relative" rAng="0" ptsTypes="AA">
                                      <p:cBhvr>
                                        <p:cTn id="20" dur="500" fill="hold"/>
                                        <p:tgtEl>
                                          <p:spTgt spid="17"/>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2605000" y="2872102"/>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779055">
            <a:off x="8901201" y="-3396108"/>
            <a:ext cx="5209999" cy="8163817"/>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7457531">
            <a:off x="1182196" y="4863043"/>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7457531">
            <a:off x="8969167" y="424582"/>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849820">
            <a:off x="9899051" y="5070251"/>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3849820" flipH="1" flipV="1">
            <a:off x="1097636" y="-344831"/>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flipH="1" flipV="1">
            <a:off x="10717764" y="-69378"/>
            <a:ext cx="1576873" cy="1927147"/>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a:off x="9825627" y="1354584"/>
            <a:ext cx="4876800" cy="2402933"/>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2173322" y="153308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4617111" y="-1281298"/>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19" name="Graphic 7">
            <a:extLst>
              <a:ext uri="{FF2B5EF4-FFF2-40B4-BE49-F238E27FC236}">
                <a16:creationId xmlns:a16="http://schemas.microsoft.com/office/drawing/2014/main" id="{C579FD57-D833-4154-B75A-11A8E7DBD44B}"/>
              </a:ext>
            </a:extLst>
          </p:cNvPr>
          <p:cNvPicPr>
            <a:picLocks noChangeAspect="1"/>
          </p:cNvPicPr>
          <p:nvPr/>
        </p:nvPicPr>
        <p:blipFill rotWithShape="1">
          <a:blip r:embed="rId21">
            <a:extLst>
              <a:ext uri="{96DAC541-7B7A-43D3-8B79-37D633B846F1}">
                <asvg:svgBlip xmlns="" xmlns:asvg="http://schemas.microsoft.com/office/drawing/2016/SVG/main" r:embed="rId22"/>
              </a:ext>
            </a:extLst>
          </a:blip>
          <a:srcRect l="8361" r="72666"/>
          <a:stretch/>
        </p:blipFill>
        <p:spPr>
          <a:xfrm>
            <a:off x="-419489" y="-520306"/>
            <a:ext cx="2146370" cy="7093597"/>
          </a:xfrm>
          <a:prstGeom prst="rect">
            <a:avLst/>
          </a:prstGeom>
        </p:spPr>
      </p:pic>
      <p:pic>
        <p:nvPicPr>
          <p:cNvPr id="20"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21">
            <a:extLst>
              <a:ext uri="{96DAC541-7B7A-43D3-8B79-37D633B846F1}">
                <asvg:svgBlip xmlns="" xmlns:asvg="http://schemas.microsoft.com/office/drawing/2016/SVG/main" r:embed="rId23"/>
              </a:ext>
            </a:extLst>
          </a:blip>
          <a:srcRect l="70058" t="1383" r="7962" b="-1383"/>
          <a:stretch/>
        </p:blipFill>
        <p:spPr>
          <a:xfrm>
            <a:off x="10242598" y="-763926"/>
            <a:ext cx="2403919" cy="6858000"/>
          </a:xfrm>
          <a:prstGeom prst="rect">
            <a:avLst/>
          </a:prstGeom>
        </p:spPr>
      </p:pic>
      <p:sp>
        <p:nvSpPr>
          <p:cNvPr id="16" name="TextBox 15"/>
          <p:cNvSpPr txBox="1"/>
          <p:nvPr/>
        </p:nvSpPr>
        <p:spPr>
          <a:xfrm>
            <a:off x="4017555" y="167795"/>
            <a:ext cx="5732980" cy="707886"/>
          </a:xfrm>
          <a:prstGeom prst="rect">
            <a:avLst/>
          </a:prstGeom>
          <a:noFill/>
        </p:spPr>
        <p:txBody>
          <a:bodyPr wrap="square" rtlCol="0">
            <a:spAutoFit/>
          </a:bodyPr>
          <a:lstStyle/>
          <a:p>
            <a:r>
              <a:rPr lang="en-GB" sz="4000" dirty="0">
                <a:solidFill>
                  <a:srgbClr val="002060"/>
                </a:solidFill>
                <a:latin typeface="Berlin Sans FB Demi" panose="020E0802020502020306" pitchFamily="34" charset="0"/>
              </a:rPr>
              <a:t>GUESSING GAME</a:t>
            </a:r>
          </a:p>
        </p:txBody>
      </p:sp>
      <p:sp>
        <p:nvSpPr>
          <p:cNvPr id="17" name="TextBox 16">
            <a:extLst>
              <a:ext uri="{FF2B5EF4-FFF2-40B4-BE49-F238E27FC236}">
                <a16:creationId xmlns:a16="http://schemas.microsoft.com/office/drawing/2014/main" id="{C61CE79E-C836-BC46-834F-A4E50D3FE283}"/>
              </a:ext>
            </a:extLst>
          </p:cNvPr>
          <p:cNvSpPr txBox="1"/>
          <p:nvPr/>
        </p:nvSpPr>
        <p:spPr>
          <a:xfrm>
            <a:off x="663424" y="5967370"/>
            <a:ext cx="10842776" cy="707886"/>
          </a:xfrm>
          <a:prstGeom prst="rect">
            <a:avLst/>
          </a:prstGeom>
          <a:noFill/>
        </p:spPr>
        <p:txBody>
          <a:bodyPr wrap="none" rtlCol="0">
            <a:spAutoFit/>
          </a:bodyPr>
          <a:lstStyle/>
          <a:p>
            <a:r>
              <a:rPr lang="en-GB" sz="4000" b="1" dirty="0">
                <a:solidFill>
                  <a:srgbClr val="FF0000"/>
                </a:solidFill>
              </a:rPr>
              <a:t>University of Languages and International Studies</a:t>
            </a:r>
            <a:r>
              <a:rPr lang="x-none" sz="4000" b="1" dirty="0">
                <a:solidFill>
                  <a:srgbClr val="FF0000"/>
                </a:solidFill>
              </a:rPr>
              <a:t> </a:t>
            </a:r>
          </a:p>
        </p:txBody>
      </p:sp>
      <p:pic>
        <p:nvPicPr>
          <p:cNvPr id="18" name="Picture 2" descr="Review Đại học Ngoại ngữ Đại học Quốc gia Hà Nội (ULIS): Thiên đường của  các loại ngôn ngữ – huongnghiep.hocmai.vn">
            <a:extLst>
              <a:ext uri="{FF2B5EF4-FFF2-40B4-BE49-F238E27FC236}">
                <a16:creationId xmlns:a16="http://schemas.microsoft.com/office/drawing/2014/main" id="{34FD5953-DF03-A041-9C53-12DEE193CF1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46069" y="1034716"/>
            <a:ext cx="7204466" cy="481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08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par>
                                <p:cTn id="8" presetID="42" presetClass="path" presetSubtype="0" decel="100000" fill="hold" nodeType="withEffect">
                                  <p:stCondLst>
                                    <p:cond delay="150"/>
                                  </p:stCondLst>
                                  <p:childTnLst>
                                    <p:animMotion origin="layout" path="M -0.01719 -0.00023 L 4.16667E-6 -3.7037E-6 " pathEditMode="relative" rAng="0" ptsTypes="AA">
                                      <p:cBhvr>
                                        <p:cTn id="9" dur="500" fill="hold"/>
                                        <p:tgtEl>
                                          <p:spTgt spid="19"/>
                                        </p:tgtEl>
                                        <p:attrNameLst>
                                          <p:attrName>ppt_x</p:attrName>
                                          <p:attrName>ppt_y</p:attrName>
                                        </p:attrNameLst>
                                      </p:cBhvr>
                                      <p:rCtr x="859" y="0"/>
                                    </p:animMotion>
                                  </p:childTnLst>
                                </p:cTn>
                              </p:par>
                              <p:par>
                                <p:cTn id="10" presetID="10" presetClass="entr" presetSubtype="0" fill="hold" nodeType="withEffect">
                                  <p:stCondLst>
                                    <p:cond delay="1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50"/>
                                        <p:tgtEl>
                                          <p:spTgt spid="20"/>
                                        </p:tgtEl>
                                      </p:cBhvr>
                                    </p:animEffect>
                                  </p:childTnLst>
                                </p:cTn>
                              </p:par>
                              <p:par>
                                <p:cTn id="13" presetID="42" presetClass="path" presetSubtype="0" decel="100000" fill="hold" nodeType="withEffect">
                                  <p:stCondLst>
                                    <p:cond delay="150"/>
                                  </p:stCondLst>
                                  <p:childTnLst>
                                    <p:animMotion origin="layout" path="M -0.01719 -0.00023 L -1.875E-6 2.59259E-6 " pathEditMode="relative" rAng="0" ptsTypes="AA">
                                      <p:cBhvr>
                                        <p:cTn id="14" dur="500" fill="hold"/>
                                        <p:tgtEl>
                                          <p:spTgt spid="20"/>
                                        </p:tgtEl>
                                        <p:attrNameLst>
                                          <p:attrName>ppt_x</p:attrName>
                                          <p:attrName>ppt_y</p:attrName>
                                        </p:attrNameLst>
                                      </p:cBhvr>
                                      <p:rCtr x="859" y="0"/>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2605000" y="2872102"/>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779055">
            <a:off x="8901201" y="-3396108"/>
            <a:ext cx="5209999" cy="8163817"/>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7457531">
            <a:off x="1182196" y="4863043"/>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7457531">
            <a:off x="8969167" y="424582"/>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849820">
            <a:off x="9899051" y="5070251"/>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3849820" flipH="1" flipV="1">
            <a:off x="1097636" y="-344831"/>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flipH="1" flipV="1">
            <a:off x="10717764" y="-69378"/>
            <a:ext cx="1576873" cy="1927147"/>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a:off x="9825627" y="1354584"/>
            <a:ext cx="4876800" cy="2402933"/>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2173322" y="153308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4617111" y="-1281298"/>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19" name="Graphic 7">
            <a:extLst>
              <a:ext uri="{FF2B5EF4-FFF2-40B4-BE49-F238E27FC236}">
                <a16:creationId xmlns:a16="http://schemas.microsoft.com/office/drawing/2014/main" id="{C579FD57-D833-4154-B75A-11A8E7DBD44B}"/>
              </a:ext>
            </a:extLst>
          </p:cNvPr>
          <p:cNvPicPr>
            <a:picLocks noChangeAspect="1"/>
          </p:cNvPicPr>
          <p:nvPr/>
        </p:nvPicPr>
        <p:blipFill rotWithShape="1">
          <a:blip r:embed="rId21">
            <a:extLst>
              <a:ext uri="{96DAC541-7B7A-43D3-8B79-37D633B846F1}">
                <asvg:svgBlip xmlns="" xmlns:asvg="http://schemas.microsoft.com/office/drawing/2016/SVG/main" r:embed="rId22"/>
              </a:ext>
            </a:extLst>
          </a:blip>
          <a:srcRect l="8361" r="72666"/>
          <a:stretch/>
        </p:blipFill>
        <p:spPr>
          <a:xfrm>
            <a:off x="-419489" y="-520306"/>
            <a:ext cx="2146370" cy="7093597"/>
          </a:xfrm>
          <a:prstGeom prst="rect">
            <a:avLst/>
          </a:prstGeom>
        </p:spPr>
      </p:pic>
      <p:pic>
        <p:nvPicPr>
          <p:cNvPr id="20"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21">
            <a:extLst>
              <a:ext uri="{96DAC541-7B7A-43D3-8B79-37D633B846F1}">
                <asvg:svgBlip xmlns="" xmlns:asvg="http://schemas.microsoft.com/office/drawing/2016/SVG/main" r:embed="rId23"/>
              </a:ext>
            </a:extLst>
          </a:blip>
          <a:srcRect l="70058" t="1383" r="7962" b="-1383"/>
          <a:stretch/>
        </p:blipFill>
        <p:spPr>
          <a:xfrm>
            <a:off x="10496708" y="-230595"/>
            <a:ext cx="2403919" cy="6858000"/>
          </a:xfrm>
          <a:prstGeom prst="rect">
            <a:avLst/>
          </a:prstGeom>
        </p:spPr>
      </p:pic>
      <p:sp>
        <p:nvSpPr>
          <p:cNvPr id="16" name="TextBox 15"/>
          <p:cNvSpPr txBox="1"/>
          <p:nvPr/>
        </p:nvSpPr>
        <p:spPr>
          <a:xfrm>
            <a:off x="4017555" y="167795"/>
            <a:ext cx="5732980" cy="707886"/>
          </a:xfrm>
          <a:prstGeom prst="rect">
            <a:avLst/>
          </a:prstGeom>
          <a:noFill/>
        </p:spPr>
        <p:txBody>
          <a:bodyPr wrap="square" rtlCol="0">
            <a:spAutoFit/>
          </a:bodyPr>
          <a:lstStyle/>
          <a:p>
            <a:r>
              <a:rPr lang="en-GB" sz="4000" dirty="0">
                <a:solidFill>
                  <a:srgbClr val="002060"/>
                </a:solidFill>
                <a:latin typeface="Berlin Sans FB Demi" panose="020E0802020502020306" pitchFamily="34" charset="0"/>
              </a:rPr>
              <a:t>GUESSING GAME</a:t>
            </a:r>
          </a:p>
        </p:txBody>
      </p:sp>
      <p:sp>
        <p:nvSpPr>
          <p:cNvPr id="17" name="TextBox 16">
            <a:extLst>
              <a:ext uri="{FF2B5EF4-FFF2-40B4-BE49-F238E27FC236}">
                <a16:creationId xmlns:a16="http://schemas.microsoft.com/office/drawing/2014/main" id="{C61CE79E-C836-BC46-834F-A4E50D3FE283}"/>
              </a:ext>
            </a:extLst>
          </p:cNvPr>
          <p:cNvSpPr txBox="1"/>
          <p:nvPr/>
        </p:nvSpPr>
        <p:spPr>
          <a:xfrm>
            <a:off x="2987658" y="5844296"/>
            <a:ext cx="6762877" cy="707886"/>
          </a:xfrm>
          <a:prstGeom prst="rect">
            <a:avLst/>
          </a:prstGeom>
          <a:noFill/>
        </p:spPr>
        <p:txBody>
          <a:bodyPr wrap="none" rtlCol="0">
            <a:spAutoFit/>
          </a:bodyPr>
          <a:lstStyle/>
          <a:p>
            <a:r>
              <a:rPr lang="en-GB" sz="4000" b="1" dirty="0">
                <a:solidFill>
                  <a:srgbClr val="FF0000"/>
                </a:solidFill>
              </a:rPr>
              <a:t>National Economics University</a:t>
            </a:r>
            <a:r>
              <a:rPr lang="x-none" sz="4000" b="1" dirty="0">
                <a:solidFill>
                  <a:srgbClr val="FF0000"/>
                </a:solidFill>
              </a:rPr>
              <a:t> </a:t>
            </a:r>
          </a:p>
        </p:txBody>
      </p:sp>
      <p:pic>
        <p:nvPicPr>
          <p:cNvPr id="18" name="Picture 2" descr="National Economics University (NEU) – AICe">
            <a:extLst>
              <a:ext uri="{FF2B5EF4-FFF2-40B4-BE49-F238E27FC236}">
                <a16:creationId xmlns:a16="http://schemas.microsoft.com/office/drawing/2014/main" id="{BE2C9901-63E8-AC47-9C68-4A8C6958AF3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32000" y="1339850"/>
            <a:ext cx="8128000"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1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par>
                                <p:cTn id="8" presetID="42" presetClass="path" presetSubtype="0" decel="100000" fill="hold" nodeType="withEffect">
                                  <p:stCondLst>
                                    <p:cond delay="150"/>
                                  </p:stCondLst>
                                  <p:childTnLst>
                                    <p:animMotion origin="layout" path="M -0.01719 -0.00023 L 4.16667E-6 -3.7037E-6 " pathEditMode="relative" rAng="0" ptsTypes="AA">
                                      <p:cBhvr>
                                        <p:cTn id="9" dur="500" fill="hold"/>
                                        <p:tgtEl>
                                          <p:spTgt spid="19"/>
                                        </p:tgtEl>
                                        <p:attrNameLst>
                                          <p:attrName>ppt_x</p:attrName>
                                          <p:attrName>ppt_y</p:attrName>
                                        </p:attrNameLst>
                                      </p:cBhvr>
                                      <p:rCtr x="859" y="0"/>
                                    </p:animMotion>
                                  </p:childTnLst>
                                </p:cTn>
                              </p:par>
                              <p:par>
                                <p:cTn id="10" presetID="10" presetClass="entr" presetSubtype="0" fill="hold" nodeType="withEffect">
                                  <p:stCondLst>
                                    <p:cond delay="1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50"/>
                                        <p:tgtEl>
                                          <p:spTgt spid="20"/>
                                        </p:tgtEl>
                                      </p:cBhvr>
                                    </p:animEffect>
                                  </p:childTnLst>
                                </p:cTn>
                              </p:par>
                              <p:par>
                                <p:cTn id="13" presetID="42" presetClass="path" presetSubtype="0" decel="100000" fill="hold" nodeType="withEffect">
                                  <p:stCondLst>
                                    <p:cond delay="150"/>
                                  </p:stCondLst>
                                  <p:childTnLst>
                                    <p:animMotion origin="layout" path="M -0.01719 -0.00024 L 4.79167E-6 4.81481E-6 " pathEditMode="relative" rAng="0" ptsTypes="AA">
                                      <p:cBhvr>
                                        <p:cTn id="14" dur="500" fill="hold"/>
                                        <p:tgtEl>
                                          <p:spTgt spid="20"/>
                                        </p:tgtEl>
                                        <p:attrNameLst>
                                          <p:attrName>ppt_x</p:attrName>
                                          <p:attrName>ppt_y</p:attrName>
                                        </p:attrNameLst>
                                      </p:cBhvr>
                                      <p:rCtr x="859" y="0"/>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2605000" y="2872102"/>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779055">
            <a:off x="8901201" y="-3396108"/>
            <a:ext cx="5209999" cy="8163817"/>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7457531">
            <a:off x="1182196" y="4863043"/>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7457531">
            <a:off x="8969167" y="424582"/>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849820">
            <a:off x="9899051" y="5070251"/>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3849820" flipH="1" flipV="1">
            <a:off x="1097636" y="-344831"/>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flipH="1" flipV="1">
            <a:off x="10717764" y="-69378"/>
            <a:ext cx="1576873" cy="1927147"/>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a:off x="9825627" y="1354584"/>
            <a:ext cx="4876800" cy="2402933"/>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2173322" y="153308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4617111" y="-1281298"/>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19" name="Graphic 7">
            <a:extLst>
              <a:ext uri="{FF2B5EF4-FFF2-40B4-BE49-F238E27FC236}">
                <a16:creationId xmlns:a16="http://schemas.microsoft.com/office/drawing/2014/main" id="{C579FD57-D833-4154-B75A-11A8E7DBD44B}"/>
              </a:ext>
            </a:extLst>
          </p:cNvPr>
          <p:cNvPicPr>
            <a:picLocks noChangeAspect="1"/>
          </p:cNvPicPr>
          <p:nvPr/>
        </p:nvPicPr>
        <p:blipFill rotWithShape="1">
          <a:blip r:embed="rId21">
            <a:extLst>
              <a:ext uri="{96DAC541-7B7A-43D3-8B79-37D633B846F1}">
                <asvg:svgBlip xmlns="" xmlns:asvg="http://schemas.microsoft.com/office/drawing/2016/SVG/main" r:embed="rId22"/>
              </a:ext>
            </a:extLst>
          </a:blip>
          <a:srcRect l="8361" r="72666"/>
          <a:stretch/>
        </p:blipFill>
        <p:spPr>
          <a:xfrm>
            <a:off x="-419489" y="-520306"/>
            <a:ext cx="2146370" cy="7093597"/>
          </a:xfrm>
          <a:prstGeom prst="rect">
            <a:avLst/>
          </a:prstGeom>
        </p:spPr>
      </p:pic>
      <p:pic>
        <p:nvPicPr>
          <p:cNvPr id="20"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21">
            <a:extLst>
              <a:ext uri="{96DAC541-7B7A-43D3-8B79-37D633B846F1}">
                <asvg:svgBlip xmlns="" xmlns:asvg="http://schemas.microsoft.com/office/drawing/2016/SVG/main" r:embed="rId23"/>
              </a:ext>
            </a:extLst>
          </a:blip>
          <a:srcRect l="70058" t="1383" r="7962" b="-1383"/>
          <a:stretch/>
        </p:blipFill>
        <p:spPr>
          <a:xfrm>
            <a:off x="10496708" y="-230595"/>
            <a:ext cx="2403919" cy="6858000"/>
          </a:xfrm>
          <a:prstGeom prst="rect">
            <a:avLst/>
          </a:prstGeom>
        </p:spPr>
      </p:pic>
      <p:sp>
        <p:nvSpPr>
          <p:cNvPr id="16" name="TextBox 15"/>
          <p:cNvSpPr txBox="1"/>
          <p:nvPr/>
        </p:nvSpPr>
        <p:spPr>
          <a:xfrm>
            <a:off x="4017555" y="167795"/>
            <a:ext cx="5732980" cy="707886"/>
          </a:xfrm>
          <a:prstGeom prst="rect">
            <a:avLst/>
          </a:prstGeom>
          <a:noFill/>
        </p:spPr>
        <p:txBody>
          <a:bodyPr wrap="square" rtlCol="0">
            <a:spAutoFit/>
          </a:bodyPr>
          <a:lstStyle/>
          <a:p>
            <a:r>
              <a:rPr lang="en-GB" sz="4000" dirty="0">
                <a:solidFill>
                  <a:srgbClr val="002060"/>
                </a:solidFill>
                <a:latin typeface="Berlin Sans FB Demi" panose="020E0802020502020306" pitchFamily="34" charset="0"/>
              </a:rPr>
              <a:t>GUESSING GAME</a:t>
            </a:r>
          </a:p>
        </p:txBody>
      </p:sp>
      <p:sp>
        <p:nvSpPr>
          <p:cNvPr id="17" name="TextBox 16">
            <a:extLst>
              <a:ext uri="{FF2B5EF4-FFF2-40B4-BE49-F238E27FC236}">
                <a16:creationId xmlns:a16="http://schemas.microsoft.com/office/drawing/2014/main" id="{C61CE79E-C836-BC46-834F-A4E50D3FE283}"/>
              </a:ext>
            </a:extLst>
          </p:cNvPr>
          <p:cNvSpPr txBox="1"/>
          <p:nvPr/>
        </p:nvSpPr>
        <p:spPr>
          <a:xfrm>
            <a:off x="2652207" y="6105430"/>
            <a:ext cx="7653698" cy="584775"/>
          </a:xfrm>
          <a:prstGeom prst="rect">
            <a:avLst/>
          </a:prstGeom>
          <a:noFill/>
        </p:spPr>
        <p:txBody>
          <a:bodyPr wrap="none" rtlCol="0">
            <a:spAutoFit/>
          </a:bodyPr>
          <a:lstStyle/>
          <a:p>
            <a:r>
              <a:rPr lang="en-GB" sz="3200" b="1" dirty="0">
                <a:solidFill>
                  <a:srgbClr val="FF0000"/>
                </a:solidFill>
              </a:rPr>
              <a:t>Hanoi University of Science and Technology</a:t>
            </a:r>
            <a:r>
              <a:rPr lang="x-none" sz="3200" b="1" dirty="0">
                <a:solidFill>
                  <a:srgbClr val="FF0000"/>
                </a:solidFill>
              </a:rPr>
              <a:t> </a:t>
            </a:r>
          </a:p>
        </p:txBody>
      </p:sp>
      <p:pic>
        <p:nvPicPr>
          <p:cNvPr id="18" name="Picture 2" descr="Hanoi university earns world rankings">
            <a:extLst>
              <a:ext uri="{FF2B5EF4-FFF2-40B4-BE49-F238E27FC236}">
                <a16:creationId xmlns:a16="http://schemas.microsoft.com/office/drawing/2014/main" id="{77D87082-BA0F-D245-8165-72CB48C2C92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28516" y="1113754"/>
            <a:ext cx="7758221" cy="48488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0" y="3105835"/>
            <a:ext cx="6096000" cy="646331"/>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rPr>
              <a:t>"Can you guess which university this is? Yes, it’s [University Name]!"</a:t>
            </a:r>
            <a:endParaRPr lang="en-US" dirty="0"/>
          </a:p>
        </p:txBody>
      </p:sp>
    </p:spTree>
    <p:extLst>
      <p:ext uri="{BB962C8B-B14F-4D97-AF65-F5344CB8AC3E}">
        <p14:creationId xmlns:p14="http://schemas.microsoft.com/office/powerpoint/2010/main" val="12104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par>
                                <p:cTn id="8" presetID="42" presetClass="path" presetSubtype="0" decel="100000" fill="hold" nodeType="withEffect">
                                  <p:stCondLst>
                                    <p:cond delay="150"/>
                                  </p:stCondLst>
                                  <p:childTnLst>
                                    <p:animMotion origin="layout" path="M -0.01719 -0.00023 L 4.16667E-6 -3.7037E-6 " pathEditMode="relative" rAng="0" ptsTypes="AA">
                                      <p:cBhvr>
                                        <p:cTn id="9" dur="500" fill="hold"/>
                                        <p:tgtEl>
                                          <p:spTgt spid="19"/>
                                        </p:tgtEl>
                                        <p:attrNameLst>
                                          <p:attrName>ppt_x</p:attrName>
                                          <p:attrName>ppt_y</p:attrName>
                                        </p:attrNameLst>
                                      </p:cBhvr>
                                      <p:rCtr x="859" y="0"/>
                                    </p:animMotion>
                                  </p:childTnLst>
                                </p:cTn>
                              </p:par>
                              <p:par>
                                <p:cTn id="10" presetID="10" presetClass="entr" presetSubtype="0" fill="hold" nodeType="withEffect">
                                  <p:stCondLst>
                                    <p:cond delay="1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50"/>
                                        <p:tgtEl>
                                          <p:spTgt spid="20"/>
                                        </p:tgtEl>
                                      </p:cBhvr>
                                    </p:animEffect>
                                  </p:childTnLst>
                                </p:cTn>
                              </p:par>
                              <p:par>
                                <p:cTn id="13" presetID="42" presetClass="path" presetSubtype="0" decel="100000" fill="hold" nodeType="withEffect">
                                  <p:stCondLst>
                                    <p:cond delay="150"/>
                                  </p:stCondLst>
                                  <p:childTnLst>
                                    <p:animMotion origin="layout" path="M -0.01719 -0.00024 L 4.79167E-6 4.81481E-6 " pathEditMode="relative" rAng="0" ptsTypes="AA">
                                      <p:cBhvr>
                                        <p:cTn id="14" dur="500" fill="hold"/>
                                        <p:tgtEl>
                                          <p:spTgt spid="20"/>
                                        </p:tgtEl>
                                        <p:attrNameLst>
                                          <p:attrName>ppt_x</p:attrName>
                                          <p:attrName>ppt_y</p:attrName>
                                        </p:attrNameLst>
                                      </p:cBhvr>
                                      <p:rCtr x="859" y="0"/>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2605000" y="2872102"/>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779055">
            <a:off x="8901201" y="-3396108"/>
            <a:ext cx="5209999" cy="8163817"/>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7457531">
            <a:off x="1182196" y="4863043"/>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7457531">
            <a:off x="8969167" y="424582"/>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849820">
            <a:off x="9899051" y="5070251"/>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3849820" flipH="1" flipV="1">
            <a:off x="1097636" y="-344831"/>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flipH="1" flipV="1">
            <a:off x="10717764" y="-69378"/>
            <a:ext cx="1576873" cy="1927147"/>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a:off x="9825627" y="1354584"/>
            <a:ext cx="4876800" cy="2402933"/>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2173322" y="153308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4617111" y="-1281298"/>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19" name="Graphic 7">
            <a:extLst>
              <a:ext uri="{FF2B5EF4-FFF2-40B4-BE49-F238E27FC236}">
                <a16:creationId xmlns:a16="http://schemas.microsoft.com/office/drawing/2014/main" id="{C579FD57-D833-4154-B75A-11A8E7DBD44B}"/>
              </a:ext>
            </a:extLst>
          </p:cNvPr>
          <p:cNvPicPr>
            <a:picLocks noChangeAspect="1"/>
          </p:cNvPicPr>
          <p:nvPr/>
        </p:nvPicPr>
        <p:blipFill rotWithShape="1">
          <a:blip r:embed="rId21">
            <a:extLst>
              <a:ext uri="{96DAC541-7B7A-43D3-8B79-37D633B846F1}">
                <asvg:svgBlip xmlns="" xmlns:asvg="http://schemas.microsoft.com/office/drawing/2016/SVG/main" r:embed="rId22"/>
              </a:ext>
            </a:extLst>
          </a:blip>
          <a:srcRect l="8361" r="72666"/>
          <a:stretch/>
        </p:blipFill>
        <p:spPr>
          <a:xfrm>
            <a:off x="-419489" y="-520306"/>
            <a:ext cx="2146370" cy="7093597"/>
          </a:xfrm>
          <a:prstGeom prst="rect">
            <a:avLst/>
          </a:prstGeom>
        </p:spPr>
      </p:pic>
      <p:pic>
        <p:nvPicPr>
          <p:cNvPr id="20"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21">
            <a:extLst>
              <a:ext uri="{96DAC541-7B7A-43D3-8B79-37D633B846F1}">
                <asvg:svgBlip xmlns="" xmlns:asvg="http://schemas.microsoft.com/office/drawing/2016/SVG/main" r:embed="rId23"/>
              </a:ext>
            </a:extLst>
          </a:blip>
          <a:srcRect l="70058" t="1383" r="7962" b="-1383"/>
          <a:stretch/>
        </p:blipFill>
        <p:spPr>
          <a:xfrm>
            <a:off x="10496708" y="-230595"/>
            <a:ext cx="2403919" cy="6858000"/>
          </a:xfrm>
          <a:prstGeom prst="rect">
            <a:avLst/>
          </a:prstGeom>
        </p:spPr>
      </p:pic>
      <p:sp>
        <p:nvSpPr>
          <p:cNvPr id="21" name="TextBox 20"/>
          <p:cNvSpPr txBox="1"/>
          <p:nvPr/>
        </p:nvSpPr>
        <p:spPr>
          <a:xfrm>
            <a:off x="4017555" y="167795"/>
            <a:ext cx="5732980" cy="707886"/>
          </a:xfrm>
          <a:prstGeom prst="rect">
            <a:avLst/>
          </a:prstGeom>
          <a:noFill/>
        </p:spPr>
        <p:txBody>
          <a:bodyPr wrap="square" rtlCol="0">
            <a:spAutoFit/>
          </a:bodyPr>
          <a:lstStyle/>
          <a:p>
            <a:r>
              <a:rPr lang="en-GB" sz="4000" dirty="0">
                <a:solidFill>
                  <a:srgbClr val="002060"/>
                </a:solidFill>
                <a:latin typeface="Berlin Sans FB Demi" panose="020E0802020502020306" pitchFamily="34" charset="0"/>
              </a:rPr>
              <a:t>GUESSING GAME</a:t>
            </a:r>
          </a:p>
        </p:txBody>
      </p:sp>
      <p:sp>
        <p:nvSpPr>
          <p:cNvPr id="22" name="TextBox 21">
            <a:extLst>
              <a:ext uri="{FF2B5EF4-FFF2-40B4-BE49-F238E27FC236}">
                <a16:creationId xmlns:a16="http://schemas.microsoft.com/office/drawing/2014/main" id="{C61CE79E-C836-BC46-834F-A4E50D3FE283}"/>
              </a:ext>
            </a:extLst>
          </p:cNvPr>
          <p:cNvSpPr txBox="1"/>
          <p:nvPr/>
        </p:nvSpPr>
        <p:spPr>
          <a:xfrm>
            <a:off x="4144828" y="5977823"/>
            <a:ext cx="4316695" cy="707886"/>
          </a:xfrm>
          <a:prstGeom prst="rect">
            <a:avLst/>
          </a:prstGeom>
          <a:noFill/>
        </p:spPr>
        <p:txBody>
          <a:bodyPr wrap="none" rtlCol="0">
            <a:spAutoFit/>
          </a:bodyPr>
          <a:lstStyle/>
          <a:p>
            <a:r>
              <a:rPr lang="en-GB" sz="4000" b="1" smtClean="0">
                <a:solidFill>
                  <a:srgbClr val="FF0000"/>
                </a:solidFill>
              </a:rPr>
              <a:t>University of Trade</a:t>
            </a:r>
            <a:r>
              <a:rPr lang="x-none" sz="4000" b="1" smtClean="0">
                <a:solidFill>
                  <a:srgbClr val="FF0000"/>
                </a:solidFill>
              </a:rPr>
              <a:t> </a:t>
            </a:r>
            <a:endParaRPr lang="x-none" sz="4000" b="1" dirty="0">
              <a:solidFill>
                <a:srgbClr val="FF0000"/>
              </a:solidFill>
            </a:endParaRPr>
          </a:p>
        </p:txBody>
      </p:sp>
      <p:pic>
        <p:nvPicPr>
          <p:cNvPr id="23" name="Picture 2" descr="Trường Đại học Thương mại | tmu.edu.vn">
            <a:extLst>
              <a:ext uri="{FF2B5EF4-FFF2-40B4-BE49-F238E27FC236}">
                <a16:creationId xmlns:a16="http://schemas.microsoft.com/office/drawing/2014/main" id="{D92734DF-ADE7-D941-BE00-03DC46CE714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52207" y="1017136"/>
            <a:ext cx="7445684" cy="496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8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par>
                                <p:cTn id="8" presetID="42" presetClass="path" presetSubtype="0" decel="100000" fill="hold" nodeType="withEffect">
                                  <p:stCondLst>
                                    <p:cond delay="150"/>
                                  </p:stCondLst>
                                  <p:childTnLst>
                                    <p:animMotion origin="layout" path="M -0.01719 -0.00023 L 4.16667E-6 -3.7037E-6 " pathEditMode="relative" rAng="0" ptsTypes="AA">
                                      <p:cBhvr>
                                        <p:cTn id="9" dur="500" fill="hold"/>
                                        <p:tgtEl>
                                          <p:spTgt spid="19"/>
                                        </p:tgtEl>
                                        <p:attrNameLst>
                                          <p:attrName>ppt_x</p:attrName>
                                          <p:attrName>ppt_y</p:attrName>
                                        </p:attrNameLst>
                                      </p:cBhvr>
                                      <p:rCtr x="859" y="0"/>
                                    </p:animMotion>
                                  </p:childTnLst>
                                </p:cTn>
                              </p:par>
                              <p:par>
                                <p:cTn id="10" presetID="10" presetClass="entr" presetSubtype="0" fill="hold" nodeType="withEffect">
                                  <p:stCondLst>
                                    <p:cond delay="1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50"/>
                                        <p:tgtEl>
                                          <p:spTgt spid="20"/>
                                        </p:tgtEl>
                                      </p:cBhvr>
                                    </p:animEffect>
                                  </p:childTnLst>
                                </p:cTn>
                              </p:par>
                              <p:par>
                                <p:cTn id="13" presetID="42" presetClass="path" presetSubtype="0" decel="100000" fill="hold" nodeType="withEffect">
                                  <p:stCondLst>
                                    <p:cond delay="150"/>
                                  </p:stCondLst>
                                  <p:childTnLst>
                                    <p:animMotion origin="layout" path="M -0.01719 -0.00024 L 4.79167E-6 4.81481E-6 " pathEditMode="relative" rAng="0" ptsTypes="AA">
                                      <p:cBhvr>
                                        <p:cTn id="14" dur="500" fill="hold"/>
                                        <p:tgtEl>
                                          <p:spTgt spid="20"/>
                                        </p:tgtEl>
                                        <p:attrNameLst>
                                          <p:attrName>ppt_x</p:attrName>
                                          <p:attrName>ppt_y</p:attrName>
                                        </p:attrNameLst>
                                      </p:cBhvr>
                                      <p:rCtr x="859" y="0"/>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2605000" y="2872102"/>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2779055">
            <a:off x="8901201" y="-3396108"/>
            <a:ext cx="5209999" cy="8163817"/>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7457531">
            <a:off x="1182196" y="4863043"/>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7457531">
            <a:off x="8969167" y="424582"/>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3849820">
            <a:off x="9899051" y="5070251"/>
            <a:ext cx="1195314" cy="2047647"/>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3849820" flipH="1" flipV="1">
            <a:off x="1097636" y="-344831"/>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flipH="1" flipV="1">
            <a:off x="10717764" y="-69378"/>
            <a:ext cx="1576873" cy="1927147"/>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31217" y="5188099"/>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9825627" y="1354584"/>
            <a:ext cx="4876800" cy="2402933"/>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2173322" y="153308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4617111" y="-1281298"/>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6" name="Google Shape;148;p23"/>
          <p:cNvSpPr txBox="1"/>
          <p:nvPr/>
        </p:nvSpPr>
        <p:spPr>
          <a:xfrm>
            <a:off x="1726881" y="1821898"/>
            <a:ext cx="8764707" cy="2215991"/>
          </a:xfrm>
          <a:prstGeom prst="rect">
            <a:avLst/>
          </a:prstGeom>
          <a:noFill/>
          <a:ln>
            <a:noFill/>
          </a:ln>
        </p:spPr>
        <p:txBody>
          <a:bodyPr spcFirstLastPara="1" wrap="square" lIns="0" tIns="0" rIns="0" bIns="0" anchor="t" anchorCtr="0">
            <a:spAutoFit/>
          </a:bodyPr>
          <a:lstStyle/>
          <a:p>
            <a:pPr algn="ctr" defTabSz="812821">
              <a:buClr>
                <a:srgbClr val="000000"/>
              </a:buClr>
            </a:pPr>
            <a:r>
              <a:rPr lang="en-US" sz="4800" b="1" kern="0" dirty="0">
                <a:solidFill>
                  <a:srgbClr val="F24FAD"/>
                </a:solidFill>
                <a:latin typeface="Modern No. 20" panose="02070704070505020303" pitchFamily="18" charset="0"/>
                <a:ea typeface="Lilita One"/>
                <a:cs typeface="Lilita One"/>
                <a:sym typeface="Lilita One"/>
              </a:rPr>
              <a:t>UNIT 7</a:t>
            </a:r>
          </a:p>
          <a:p>
            <a:pPr algn="ctr" defTabSz="812821">
              <a:buClr>
                <a:srgbClr val="000000"/>
              </a:buClr>
            </a:pPr>
            <a:r>
              <a:rPr lang="en-US" sz="4800" b="1" kern="0" dirty="0">
                <a:solidFill>
                  <a:srgbClr val="F24FAD"/>
                </a:solidFill>
                <a:latin typeface="Modern No. 20" panose="02070704070505020303" pitchFamily="18" charset="0"/>
                <a:cs typeface="Arial"/>
                <a:sym typeface="Lilita One"/>
              </a:rPr>
              <a:t>EDUCATION OPTIONS FOR </a:t>
            </a:r>
            <a:r>
              <a:rPr lang="en-US" sz="4800" b="1" kern="0" dirty="0" smtClean="0">
                <a:solidFill>
                  <a:srgbClr val="F24FAD"/>
                </a:solidFill>
                <a:latin typeface="Modern No. 20" panose="02070704070505020303" pitchFamily="18" charset="0"/>
                <a:cs typeface="Arial"/>
                <a:sym typeface="Lilita One"/>
              </a:rPr>
              <a:t>SCHOOL LEAVER</a:t>
            </a:r>
            <a:endParaRPr sz="400" b="1" kern="0" dirty="0">
              <a:solidFill>
                <a:srgbClr val="F24FAD"/>
              </a:solidFill>
              <a:latin typeface="Modern No. 20" panose="02070704070505020303" pitchFamily="18" charset="0"/>
              <a:cs typeface="Arial"/>
              <a:sym typeface="Arial"/>
            </a:endParaRPr>
          </a:p>
        </p:txBody>
      </p:sp>
      <p:sp>
        <p:nvSpPr>
          <p:cNvPr id="17" name="Google Shape;149;p23"/>
          <p:cNvSpPr txBox="1"/>
          <p:nvPr/>
        </p:nvSpPr>
        <p:spPr>
          <a:xfrm>
            <a:off x="1796844" y="3820618"/>
            <a:ext cx="8540631" cy="1320361"/>
          </a:xfrm>
          <a:prstGeom prst="rect">
            <a:avLst/>
          </a:prstGeom>
          <a:noFill/>
          <a:ln>
            <a:noFill/>
          </a:ln>
        </p:spPr>
        <p:txBody>
          <a:bodyPr spcFirstLastPara="1" wrap="square" lIns="0" tIns="0" rIns="0" bIns="0" anchor="t" anchorCtr="0">
            <a:spAutoFit/>
          </a:bodyPr>
          <a:lstStyle/>
          <a:p>
            <a:pPr algn="ctr" defTabSz="812821">
              <a:lnSpc>
                <a:spcPct val="130000"/>
              </a:lnSpc>
              <a:buClr>
                <a:srgbClr val="000000"/>
              </a:buClr>
            </a:pPr>
            <a:r>
              <a:rPr lang="en" sz="6600" b="1" kern="0" dirty="0">
                <a:solidFill>
                  <a:srgbClr val="0070C0"/>
                </a:solidFill>
                <a:latin typeface="Microsoft Himalaya" panose="01010100010101010101" pitchFamily="2" charset="0"/>
                <a:ea typeface="Microsoft Himalaya" panose="01010100010101010101" pitchFamily="2" charset="0"/>
                <a:cs typeface="Microsoft Himalaya" panose="01010100010101010101" pitchFamily="2" charset="0"/>
                <a:sym typeface="Montserrat"/>
              </a:rPr>
              <a:t>Lesson 8: Looking back and Project</a:t>
            </a:r>
            <a:endParaRPr sz="1600" b="1" kern="0" dirty="0">
              <a:solidFill>
                <a:srgbClr val="0070C0"/>
              </a:solidFill>
              <a:latin typeface="Microsoft Himalaya" panose="01010100010101010101" pitchFamily="2" charset="0"/>
              <a:ea typeface="Microsoft Himalaya" panose="01010100010101010101" pitchFamily="2" charset="0"/>
              <a:cs typeface="Microsoft Himalaya" panose="01010100010101010101" pitchFamily="2" charset="0"/>
              <a:sym typeface="Arial"/>
            </a:endParaRPr>
          </a:p>
        </p:txBody>
      </p:sp>
      <p:pic>
        <p:nvPicPr>
          <p:cNvPr id="19" name="Graphic 7">
            <a:extLst>
              <a:ext uri="{FF2B5EF4-FFF2-40B4-BE49-F238E27FC236}">
                <a16:creationId xmlns:a16="http://schemas.microsoft.com/office/drawing/2014/main" id="{C579FD57-D833-4154-B75A-11A8E7DBD44B}"/>
              </a:ext>
            </a:extLst>
          </p:cNvPr>
          <p:cNvPicPr>
            <a:picLocks noChangeAspect="1"/>
          </p:cNvPicPr>
          <p:nvPr/>
        </p:nvPicPr>
        <p:blipFill rotWithShape="1">
          <a:blip r:embed="rId20">
            <a:extLst>
              <a:ext uri="{96DAC541-7B7A-43D3-8B79-37D633B846F1}">
                <asvg:svgBlip xmlns="" xmlns:asvg="http://schemas.microsoft.com/office/drawing/2016/SVG/main" r:embed="rId21"/>
              </a:ext>
            </a:extLst>
          </a:blip>
          <a:srcRect l="8361" r="72666"/>
          <a:stretch/>
        </p:blipFill>
        <p:spPr>
          <a:xfrm>
            <a:off x="-419489" y="-520306"/>
            <a:ext cx="2146370" cy="7093597"/>
          </a:xfrm>
          <a:prstGeom prst="rect">
            <a:avLst/>
          </a:prstGeom>
        </p:spPr>
      </p:pic>
      <p:pic>
        <p:nvPicPr>
          <p:cNvPr id="20"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20">
            <a:extLst>
              <a:ext uri="{96DAC541-7B7A-43D3-8B79-37D633B846F1}">
                <asvg:svgBlip xmlns="" xmlns:asvg="http://schemas.microsoft.com/office/drawing/2016/SVG/main" r:embed="rId22"/>
              </a:ext>
            </a:extLst>
          </a:blip>
          <a:srcRect l="70058" t="1383" r="7962" b="-1383"/>
          <a:stretch/>
        </p:blipFill>
        <p:spPr>
          <a:xfrm>
            <a:off x="10496708" y="-230595"/>
            <a:ext cx="2403919" cy="6858000"/>
          </a:xfrm>
          <a:prstGeom prst="rect">
            <a:avLst/>
          </a:prstGeom>
        </p:spPr>
      </p:pic>
    </p:spTree>
    <p:extLst>
      <p:ext uri="{BB962C8B-B14F-4D97-AF65-F5344CB8AC3E}">
        <p14:creationId xmlns:p14="http://schemas.microsoft.com/office/powerpoint/2010/main" val="19285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0" presetClass="entr" presetSubtype="0" fill="hold" nodeType="withEffect">
                                  <p:stCondLst>
                                    <p:cond delay="15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50"/>
                                        <p:tgtEl>
                                          <p:spTgt spid="19"/>
                                        </p:tgtEl>
                                      </p:cBhvr>
                                    </p:animEffect>
                                  </p:childTnLst>
                                </p:cTn>
                              </p:par>
                              <p:par>
                                <p:cTn id="16" presetID="42" presetClass="path" presetSubtype="0" decel="100000" fill="hold" nodeType="withEffect">
                                  <p:stCondLst>
                                    <p:cond delay="150"/>
                                  </p:stCondLst>
                                  <p:childTnLst>
                                    <p:animMotion origin="layout" path="M -0.01719 -0.00023 L 4.16667E-6 -3.7037E-6 " pathEditMode="relative" rAng="0" ptsTypes="AA">
                                      <p:cBhvr>
                                        <p:cTn id="17" dur="500" fill="hold"/>
                                        <p:tgtEl>
                                          <p:spTgt spid="19"/>
                                        </p:tgtEl>
                                        <p:attrNameLst>
                                          <p:attrName>ppt_x</p:attrName>
                                          <p:attrName>ppt_y</p:attrName>
                                        </p:attrNameLst>
                                      </p:cBhvr>
                                      <p:rCtr x="859" y="0"/>
                                    </p:animMotion>
                                  </p:childTnLst>
                                </p:cTn>
                              </p:par>
                              <p:par>
                                <p:cTn id="18" presetID="10" presetClass="entr" presetSubtype="0" fill="hold" nodeType="withEffect">
                                  <p:stCondLst>
                                    <p:cond delay="1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250"/>
                                        <p:tgtEl>
                                          <p:spTgt spid="20"/>
                                        </p:tgtEl>
                                      </p:cBhvr>
                                    </p:animEffect>
                                  </p:childTnLst>
                                </p:cTn>
                              </p:par>
                              <p:par>
                                <p:cTn id="21" presetID="42" presetClass="path" presetSubtype="0" decel="100000" fill="hold" nodeType="withEffect">
                                  <p:stCondLst>
                                    <p:cond delay="150"/>
                                  </p:stCondLst>
                                  <p:childTnLst>
                                    <p:animMotion origin="layout" path="M -0.01719 -0.00024 L 4.79167E-6 4.81481E-6 " pathEditMode="relative" rAng="0" ptsTypes="AA">
                                      <p:cBhvr>
                                        <p:cTn id="22" dur="500" fill="hold"/>
                                        <p:tgtEl>
                                          <p:spTgt spid="2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3192679" y="3324703"/>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2779055">
            <a:off x="8927922" y="-3369720"/>
            <a:ext cx="5209999" cy="8163817"/>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7457531">
            <a:off x="11016008" y="5623680"/>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rot="-7457531">
            <a:off x="8969167" y="424582"/>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3849820" flipH="1" flipV="1">
            <a:off x="1097636" y="-344831"/>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flipH="1" flipV="1">
            <a:off x="10717764" y="-69378"/>
            <a:ext cx="1576873" cy="1927147"/>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855363" y="5479466"/>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a:off x="9825627" y="1354584"/>
            <a:ext cx="4876800" cy="2402933"/>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2173322" y="153308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4381112" y="-130222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2" name="Rounded Rectangle 21"/>
          <p:cNvSpPr/>
          <p:nvPr/>
        </p:nvSpPr>
        <p:spPr>
          <a:xfrm>
            <a:off x="1016168" y="910096"/>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48DA4"/>
              </a:solidFill>
              <a:effectLst/>
              <a:uLnTx/>
              <a:uFillTx/>
              <a:latin typeface="Arial"/>
              <a:ea typeface="+mn-ea"/>
              <a:cs typeface="+mn-cs"/>
            </a:endParaRPr>
          </a:p>
        </p:txBody>
      </p:sp>
      <p:sp>
        <p:nvSpPr>
          <p:cNvPr id="23" name="TextBox 22"/>
          <p:cNvSpPr txBox="1"/>
          <p:nvPr/>
        </p:nvSpPr>
        <p:spPr>
          <a:xfrm>
            <a:off x="1028230" y="817392"/>
            <a:ext cx="449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yriad Pro" pitchFamily="34" charset="0"/>
                <a:ea typeface="+mn-ea"/>
                <a:cs typeface="+mn-cs"/>
              </a:rPr>
              <a:t>1</a:t>
            </a:r>
          </a:p>
        </p:txBody>
      </p:sp>
      <p:sp>
        <p:nvSpPr>
          <p:cNvPr id="24" name="TextBox 23">
            <a:extLst>
              <a:ext uri="{FF2B5EF4-FFF2-40B4-BE49-F238E27FC236}">
                <a16:creationId xmlns:a16="http://schemas.microsoft.com/office/drawing/2014/main" id="{8514929A-D5FC-4F66-8951-74EDFD16573E}"/>
              </a:ext>
            </a:extLst>
          </p:cNvPr>
          <p:cNvSpPr txBox="1"/>
          <p:nvPr/>
        </p:nvSpPr>
        <p:spPr>
          <a:xfrm>
            <a:off x="1509814" y="854380"/>
            <a:ext cx="104905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Listen and mark the intonation in these </a:t>
            </a:r>
            <a:r>
              <a:rPr kumimoji="0" lang="en-US" sz="3200" b="1" i="0" u="none" strike="noStrike" kern="1200" cap="none" spc="0" normalizeH="0" baseline="0" noProof="0" dirty="0" smtClean="0">
                <a:ln>
                  <a:noFill/>
                </a:ln>
                <a:solidFill>
                  <a:srgbClr val="000000"/>
                </a:solidFill>
                <a:effectLst/>
                <a:uLnTx/>
                <a:uFillTx/>
                <a:latin typeface="Arial"/>
                <a:ea typeface="Calibri" panose="020F0502020204030204" pitchFamily="34" charset="0"/>
                <a:cs typeface="+mn-cs"/>
              </a:rPr>
              <a:t>questions</a:t>
            </a:r>
            <a:endParaRPr kumimoji="0" lang="en-US" sz="4800" b="1"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ectangle 24"/>
          <p:cNvSpPr/>
          <p:nvPr/>
        </p:nvSpPr>
        <p:spPr>
          <a:xfrm>
            <a:off x="0" y="-528"/>
            <a:ext cx="12192000" cy="893201"/>
          </a:xfrm>
          <a:prstGeom prst="rect">
            <a:avLst/>
          </a:prstGeom>
          <a:solidFill>
            <a:srgbClr val="F8A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8A8CC"/>
              </a:solidFill>
              <a:effectLst/>
              <a:uLnTx/>
              <a:uFillTx/>
              <a:latin typeface="Arial"/>
              <a:ea typeface="+mn-ea"/>
              <a:cs typeface="+mn-cs"/>
            </a:endParaRPr>
          </a:p>
        </p:txBody>
      </p:sp>
      <p:sp>
        <p:nvSpPr>
          <p:cNvPr id="20" name="TextBox 19">
            <a:extLst>
              <a:ext uri="{FF2B5EF4-FFF2-40B4-BE49-F238E27FC236}">
                <a16:creationId xmlns:a16="http://schemas.microsoft.com/office/drawing/2014/main" id="{8514929A-D5FC-4F66-8951-74EDFD16573E}"/>
              </a:ext>
            </a:extLst>
          </p:cNvPr>
          <p:cNvSpPr txBox="1"/>
          <p:nvPr/>
        </p:nvSpPr>
        <p:spPr>
          <a:xfrm>
            <a:off x="391706" y="49078"/>
            <a:ext cx="551020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UTM Facebook K&amp;T" panose="02040603050506020204" pitchFamily="18" charset="0"/>
                <a:ea typeface="+mn-ea"/>
                <a:cs typeface="Arial" panose="020B0604020202020204" pitchFamily="34" charset="0"/>
              </a:rPr>
              <a:t>PRONUNCIATION</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TM Facebook K&amp;T" panose="02040603050506020204" pitchFamily="18" charset="0"/>
              <a:ea typeface="+mn-ea"/>
              <a:cs typeface="Arial" panose="020B0604020202020204" pitchFamily="34" charset="0"/>
            </a:endParaRPr>
          </a:p>
        </p:txBody>
      </p:sp>
      <p:pic>
        <p:nvPicPr>
          <p:cNvPr id="3" name="02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0" y="1490582"/>
            <a:ext cx="12192000" cy="5367417"/>
          </a:xfrm>
          <a:prstGeom prst="rect">
            <a:avLst/>
          </a:prstGeom>
        </p:spPr>
      </p:pic>
    </p:spTree>
    <p:extLst>
      <p:ext uri="{BB962C8B-B14F-4D97-AF65-F5344CB8AC3E}">
        <p14:creationId xmlns:p14="http://schemas.microsoft.com/office/powerpoint/2010/main" val="241938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3192679" y="3324703"/>
            <a:ext cx="5209999" cy="8163817"/>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779055">
            <a:off x="8901201" y="-3396108"/>
            <a:ext cx="5209999" cy="8163817"/>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7457531">
            <a:off x="11016008" y="5623680"/>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7457531">
            <a:off x="8969167" y="424582"/>
            <a:ext cx="1229297" cy="13716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3849820" flipH="1" flipV="1">
            <a:off x="1097636" y="-344831"/>
            <a:ext cx="1195314" cy="2047647"/>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9">
              <a:extLst>
                <a:ext uri="{96DAC541-7B7A-43D3-8B79-37D633B846F1}">
                  <asvg:svgBlip xmlns:asvg="http://schemas.microsoft.com/office/drawing/2016/SVG/main" xmlns="" r:embed="rId11"/>
                </a:ext>
              </a:extLst>
            </a:blip>
            <a:stretch>
              <a:fillRect/>
            </a:stretch>
          </a:blipFill>
        </p:spPr>
      </p:sp>
      <p:sp>
        <p:nvSpPr>
          <p:cNvPr id="9" name="Freeform 9"/>
          <p:cNvSpPr/>
          <p:nvPr/>
        </p:nvSpPr>
        <p:spPr>
          <a:xfrm flipH="1" flipV="1">
            <a:off x="10717764" y="-69378"/>
            <a:ext cx="1576873" cy="1927147"/>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855363" y="5479466"/>
            <a:ext cx="1576873" cy="1927147"/>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641556" y="6443040"/>
            <a:ext cx="4876800" cy="2402933"/>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9825627" y="1354584"/>
            <a:ext cx="4876800" cy="2402933"/>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2173322" y="153308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4381112" y="-1302223"/>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Rounded Rectangle 2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48DA4"/>
              </a:solidFill>
              <a:effectLst/>
              <a:uLnTx/>
              <a:uFillTx/>
              <a:latin typeface="Arial"/>
              <a:ea typeface="+mn-ea"/>
              <a:cs typeface="+mn-cs"/>
            </a:endParaRPr>
          </a:p>
        </p:txBody>
      </p:sp>
      <p:sp>
        <p:nvSpPr>
          <p:cNvPr id="23" name="TextBox 22"/>
          <p:cNvSpPr txBox="1"/>
          <p:nvPr/>
        </p:nvSpPr>
        <p:spPr>
          <a:xfrm>
            <a:off x="908213" y="1015927"/>
            <a:ext cx="449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yriad Pro" pitchFamily="34" charset="0"/>
                <a:ea typeface="+mn-ea"/>
                <a:cs typeface="+mn-cs"/>
              </a:rPr>
              <a:t>1</a:t>
            </a:r>
          </a:p>
        </p:txBody>
      </p:sp>
      <p:sp>
        <p:nvSpPr>
          <p:cNvPr id="24" name="TextBox 23">
            <a:extLst>
              <a:ext uri="{FF2B5EF4-FFF2-40B4-BE49-F238E27FC236}">
                <a16:creationId xmlns:a16="http://schemas.microsoft.com/office/drawing/2014/main" id="{8514929A-D5FC-4F66-8951-74EDFD16573E}"/>
              </a:ext>
            </a:extLst>
          </p:cNvPr>
          <p:cNvSpPr txBox="1"/>
          <p:nvPr/>
        </p:nvSpPr>
        <p:spPr>
          <a:xfrm>
            <a:off x="1559806" y="1101753"/>
            <a:ext cx="104905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Listen and mark the intonation in these </a:t>
            </a:r>
            <a:r>
              <a:rPr kumimoji="0" lang="en-US" sz="3200" b="1" i="0" u="none" strike="noStrike" kern="1200" cap="none" spc="0" normalizeH="0" baseline="0" noProof="0" dirty="0" smtClean="0">
                <a:ln>
                  <a:noFill/>
                </a:ln>
                <a:solidFill>
                  <a:srgbClr val="000000"/>
                </a:solidFill>
                <a:effectLst/>
                <a:uLnTx/>
                <a:uFillTx/>
                <a:latin typeface="Arial"/>
                <a:ea typeface="Calibri" panose="020F0502020204030204" pitchFamily="34" charset="0"/>
                <a:cs typeface="+mn-cs"/>
              </a:rPr>
              <a:t>questions</a:t>
            </a:r>
            <a:endParaRPr kumimoji="0" lang="en-US" sz="4800" b="1"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ectangle 24"/>
          <p:cNvSpPr/>
          <p:nvPr/>
        </p:nvSpPr>
        <p:spPr>
          <a:xfrm>
            <a:off x="0" y="-528"/>
            <a:ext cx="12192000" cy="893201"/>
          </a:xfrm>
          <a:prstGeom prst="rect">
            <a:avLst/>
          </a:prstGeom>
          <a:solidFill>
            <a:srgbClr val="F8A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8A8CC"/>
              </a:solidFill>
              <a:effectLst/>
              <a:uLnTx/>
              <a:uFillTx/>
              <a:latin typeface="Arial"/>
              <a:ea typeface="+mn-ea"/>
              <a:cs typeface="+mn-cs"/>
            </a:endParaRPr>
          </a:p>
        </p:txBody>
      </p:sp>
      <p:sp>
        <p:nvSpPr>
          <p:cNvPr id="27" name="Rectangle 26"/>
          <p:cNvSpPr/>
          <p:nvPr/>
        </p:nvSpPr>
        <p:spPr>
          <a:xfrm>
            <a:off x="657219" y="1998964"/>
            <a:ext cx="10774008" cy="331366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E36427"/>
                </a:solidFill>
                <a:effectLst/>
                <a:uLnTx/>
                <a:uFillTx/>
                <a:latin typeface="Arial"/>
                <a:ea typeface="+mn-ea"/>
                <a:cs typeface="+mn-cs"/>
              </a:rPr>
              <a:t>1. </a:t>
            </a:r>
            <a:r>
              <a:rPr kumimoji="0" lang="en-US" sz="3600" i="0" u="none" strike="noStrike" kern="1200" cap="none" spc="0" normalizeH="0" baseline="0" noProof="0" dirty="0">
                <a:ln>
                  <a:noFill/>
                </a:ln>
                <a:solidFill>
                  <a:srgbClr val="242021"/>
                </a:solidFill>
                <a:effectLst/>
                <a:uLnTx/>
                <a:uFillTx/>
                <a:latin typeface="Arial"/>
                <a:ea typeface="+mn-ea"/>
                <a:cs typeface="+mn-cs"/>
              </a:rPr>
              <a:t>Are you interested in studying at university?</a:t>
            </a:r>
            <a:br>
              <a:rPr kumimoji="0" lang="en-US" sz="3600" i="0" u="none" strike="noStrike" kern="1200" cap="none" spc="0" normalizeH="0" baseline="0" noProof="0" dirty="0">
                <a:ln>
                  <a:noFill/>
                </a:ln>
                <a:solidFill>
                  <a:srgbClr val="242021"/>
                </a:solidFill>
                <a:effectLst/>
                <a:uLnTx/>
                <a:uFillTx/>
                <a:latin typeface="Arial"/>
                <a:ea typeface="+mn-ea"/>
                <a:cs typeface="+mn-cs"/>
              </a:rPr>
            </a:br>
            <a:r>
              <a:rPr kumimoji="0" lang="en-US" sz="3600" i="0" u="none" strike="noStrike" kern="1200" cap="none" spc="0" normalizeH="0" baseline="0" noProof="0" dirty="0">
                <a:ln>
                  <a:noFill/>
                </a:ln>
                <a:solidFill>
                  <a:srgbClr val="E36427"/>
                </a:solidFill>
                <a:effectLst/>
                <a:uLnTx/>
                <a:uFillTx/>
                <a:latin typeface="Arial"/>
                <a:ea typeface="+mn-ea"/>
                <a:cs typeface="+mn-cs"/>
              </a:rPr>
              <a:t>2. </a:t>
            </a:r>
            <a:r>
              <a:rPr kumimoji="0" lang="en-US" sz="3600" i="0" u="none" strike="noStrike" kern="1200" cap="none" spc="0" normalizeH="0" baseline="0" noProof="0" dirty="0">
                <a:ln>
                  <a:noFill/>
                </a:ln>
                <a:solidFill>
                  <a:srgbClr val="242021"/>
                </a:solidFill>
                <a:effectLst/>
                <a:uLnTx/>
                <a:uFillTx/>
                <a:latin typeface="Arial"/>
                <a:ea typeface="+mn-ea"/>
                <a:cs typeface="+mn-cs"/>
              </a:rPr>
              <a:t>How much is the fee for this cooking course?</a:t>
            </a:r>
            <a:br>
              <a:rPr kumimoji="0" lang="en-US" sz="3600" i="0" u="none" strike="noStrike" kern="1200" cap="none" spc="0" normalizeH="0" baseline="0" noProof="0" dirty="0">
                <a:ln>
                  <a:noFill/>
                </a:ln>
                <a:solidFill>
                  <a:srgbClr val="242021"/>
                </a:solidFill>
                <a:effectLst/>
                <a:uLnTx/>
                <a:uFillTx/>
                <a:latin typeface="Arial"/>
                <a:ea typeface="+mn-ea"/>
                <a:cs typeface="+mn-cs"/>
              </a:rPr>
            </a:br>
            <a:r>
              <a:rPr kumimoji="0" lang="en-US" sz="3600" i="0" u="none" strike="noStrike" kern="1200" cap="none" spc="0" normalizeH="0" baseline="0" noProof="0" dirty="0">
                <a:ln>
                  <a:noFill/>
                </a:ln>
                <a:solidFill>
                  <a:srgbClr val="E36427"/>
                </a:solidFill>
                <a:effectLst/>
                <a:uLnTx/>
                <a:uFillTx/>
                <a:latin typeface="Arial"/>
                <a:ea typeface="+mn-ea"/>
                <a:cs typeface="+mn-cs"/>
              </a:rPr>
              <a:t>3. </a:t>
            </a:r>
            <a:r>
              <a:rPr kumimoji="0" lang="en-US" sz="3600" i="0" u="none" strike="noStrike" kern="1200" cap="none" spc="0" normalizeH="0" baseline="0" noProof="0" dirty="0">
                <a:ln>
                  <a:noFill/>
                </a:ln>
                <a:solidFill>
                  <a:srgbClr val="242021"/>
                </a:solidFill>
                <a:effectLst/>
                <a:uLnTx/>
                <a:uFillTx/>
                <a:latin typeface="Arial"/>
                <a:ea typeface="+mn-ea"/>
                <a:cs typeface="+mn-cs"/>
              </a:rPr>
              <a:t>Did you attend the education fair?</a:t>
            </a:r>
            <a:br>
              <a:rPr kumimoji="0" lang="en-US" sz="3600" i="0" u="none" strike="noStrike" kern="1200" cap="none" spc="0" normalizeH="0" baseline="0" noProof="0" dirty="0">
                <a:ln>
                  <a:noFill/>
                </a:ln>
                <a:solidFill>
                  <a:srgbClr val="242021"/>
                </a:solidFill>
                <a:effectLst/>
                <a:uLnTx/>
                <a:uFillTx/>
                <a:latin typeface="Arial"/>
                <a:ea typeface="+mn-ea"/>
                <a:cs typeface="+mn-cs"/>
              </a:rPr>
            </a:br>
            <a:r>
              <a:rPr kumimoji="0" lang="en-US" sz="3600" i="0" u="none" strike="noStrike" kern="1200" cap="none" spc="0" normalizeH="0" baseline="0" noProof="0" dirty="0">
                <a:ln>
                  <a:noFill/>
                </a:ln>
                <a:solidFill>
                  <a:srgbClr val="E36427"/>
                </a:solidFill>
                <a:effectLst/>
                <a:uLnTx/>
                <a:uFillTx/>
                <a:latin typeface="Arial"/>
                <a:ea typeface="+mn-ea"/>
                <a:cs typeface="+mn-cs"/>
              </a:rPr>
              <a:t>4. </a:t>
            </a:r>
            <a:r>
              <a:rPr kumimoji="0" lang="en-US" sz="3600" i="0" u="none" strike="noStrike" kern="1200" cap="none" spc="0" normalizeH="0" baseline="0" noProof="0" dirty="0">
                <a:ln>
                  <a:noFill/>
                </a:ln>
                <a:solidFill>
                  <a:srgbClr val="242021"/>
                </a:solidFill>
                <a:effectLst/>
                <a:uLnTx/>
                <a:uFillTx/>
                <a:latin typeface="Arial"/>
                <a:ea typeface="+mn-ea"/>
                <a:cs typeface="+mn-cs"/>
              </a:rPr>
              <a:t>Who would like to train to become a tour guide?</a:t>
            </a:r>
            <a:r>
              <a:rPr kumimoji="0" lang="en-US" sz="3600" i="0" u="none" strike="noStrike" kern="1200" cap="none" spc="0" normalizeH="0" baseline="0" noProof="0" dirty="0">
                <a:ln>
                  <a:noFill/>
                </a:ln>
                <a:solidFill>
                  <a:srgbClr val="000000"/>
                </a:solidFill>
                <a:effectLst/>
                <a:uLnTx/>
                <a:uFillTx/>
                <a:latin typeface="Arial"/>
                <a:ea typeface="+mn-ea"/>
                <a:cs typeface="+mn-cs"/>
              </a:rPr>
              <a:t> </a:t>
            </a:r>
          </a:p>
        </p:txBody>
      </p:sp>
      <p:pic>
        <p:nvPicPr>
          <p:cNvPr id="28" name="Picture 2" descr="https://lh4.googleusercontent.com/tMz9Cm8eEWU8josTJU5OqFZywbeIxlkSk13yI_LDwn3ixNSibXgYv7mqBqVyRdmLQ5gdQf0w2d9aHN_FYpCf1zgGwRlM4Z18ipVR9fa553GHHY93f27dWi4rv55bioVMFn-hIT3ZkY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41881" y="2148060"/>
            <a:ext cx="974700" cy="67220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lh3.googleusercontent.com/LoaYjd4V74Pls7Jg8CJBS-wLIn50uKE7iaKZJ3LooXwzC1dqMi_lMZzP_oCFBqFMTZT-wceGyxw4G4R44me_jvyPV2JHzMJ1vlUrntf4nlzZNAQ8JuiVhXG3zetdHhzrNTQqB0IqESHb"/>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529751" y="3126878"/>
            <a:ext cx="901476" cy="643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lh4.googleusercontent.com/tMz9Cm8eEWU8josTJU5OqFZywbeIxlkSk13yI_LDwn3ixNSibXgYv7mqBqVyRdmLQ5gdQf0w2d9aHN_FYpCf1zgGwRlM4Z18ipVR9fa553GHHY93f27dWi4rv55bioVMFn-hIT3ZkY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49727" y="3770790"/>
            <a:ext cx="974700" cy="6722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lh3.googleusercontent.com/LoaYjd4V74Pls7Jg8CJBS-wLIn50uKE7iaKZJ3LooXwzC1dqMi_lMZzP_oCFBqFMTZT-wceGyxw4G4R44me_jvyPV2JHzMJ1vlUrntf4nlzZNAQ8JuiVhXG3zetdHhzrNTQqB0IqESHb"/>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980489" y="4544679"/>
            <a:ext cx="901476" cy="64391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514929A-D5FC-4F66-8951-74EDFD16573E}"/>
              </a:ext>
            </a:extLst>
          </p:cNvPr>
          <p:cNvSpPr txBox="1"/>
          <p:nvPr/>
        </p:nvSpPr>
        <p:spPr>
          <a:xfrm>
            <a:off x="585794" y="35026"/>
            <a:ext cx="551020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UTM Facebook K&amp;T" panose="02040603050506020204" pitchFamily="18" charset="0"/>
                <a:ea typeface="+mn-ea"/>
                <a:cs typeface="Arial" panose="020B0604020202020204" pitchFamily="34" charset="0"/>
              </a:rPr>
              <a:t>PRONUNCIATION</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UTM Facebook K&amp;T"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343685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1008</TotalTime>
  <Words>1267</Words>
  <Application>Microsoft Office PowerPoint</Application>
  <PresentationFormat>Widescreen</PresentationFormat>
  <Paragraphs>140</Paragraphs>
  <Slides>22</Slides>
  <Notes>13</Notes>
  <HiddenSlides>0</HiddenSlides>
  <MMClips>1</MMClips>
  <ScaleCrop>false</ScaleCrop>
  <HeadingPairs>
    <vt:vector size="6" baseType="variant">
      <vt:variant>
        <vt:lpstr>Fonts Used</vt:lpstr>
      </vt:variant>
      <vt:variant>
        <vt:i4>25</vt:i4>
      </vt:variant>
      <vt:variant>
        <vt:lpstr>Theme</vt:lpstr>
      </vt:variant>
      <vt:variant>
        <vt:i4>4</vt:i4>
      </vt:variant>
      <vt:variant>
        <vt:lpstr>Slide Titles</vt:lpstr>
      </vt:variant>
      <vt:variant>
        <vt:i4>22</vt:i4>
      </vt:variant>
    </vt:vector>
  </HeadingPairs>
  <TitlesOfParts>
    <vt:vector size="51" baseType="lpstr">
      <vt:lpstr>#9Slide02 Tieu de dai</vt:lpstr>
      <vt:lpstr>Modern No. 20</vt:lpstr>
      <vt:lpstr>Times New Roman</vt:lpstr>
      <vt:lpstr>#9Slide05 SVNBallarea Typeface</vt:lpstr>
      <vt:lpstr>Lilita One</vt:lpstr>
      <vt:lpstr>Calibri Light</vt:lpstr>
      <vt:lpstr>Arial</vt:lpstr>
      <vt:lpstr>Microsoft Himalaya</vt:lpstr>
      <vt:lpstr>Wedges</vt:lpstr>
      <vt:lpstr>#9Slide03 Montserrat Black</vt:lpstr>
      <vt:lpstr>Bell MT</vt:lpstr>
      <vt:lpstr>Britannic Bold</vt:lpstr>
      <vt:lpstr>Myriad Pro</vt:lpstr>
      <vt:lpstr>Palatino Linotype</vt:lpstr>
      <vt:lpstr>Stencil</vt:lpstr>
      <vt:lpstr>Fredoka One</vt:lpstr>
      <vt:lpstr>Forte</vt:lpstr>
      <vt:lpstr>Berlin Sans FB Demi</vt:lpstr>
      <vt:lpstr>Symbol</vt:lpstr>
      <vt:lpstr>#9Slide02 Noi dung dai</vt:lpstr>
      <vt:lpstr>Segoe UI Symbol</vt:lpstr>
      <vt:lpstr>Montserrat</vt:lpstr>
      <vt:lpstr>UTM Facebook K&amp;T</vt:lpstr>
      <vt:lpstr>Calibri</vt:lpstr>
      <vt:lpstr>Malgun Gothic</vt:lpstr>
      <vt:lpstr>Office Theme</vt:lpstr>
      <vt:lpstr>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Acer</dc:creator>
  <cp:keywords>9Slide</cp:keywords>
  <dc:description>9Slide.vn</dc:description>
  <cp:lastModifiedBy>Admin</cp:lastModifiedBy>
  <cp:revision>73</cp:revision>
  <dcterms:created xsi:type="dcterms:W3CDTF">2024-10-09T11:12:14Z</dcterms:created>
  <dcterms:modified xsi:type="dcterms:W3CDTF">2025-10-26T15:14:04Z</dcterms:modified>
  <cp:category>9Slide.vn</cp:category>
  <cp:contentStatus>9Slide</cp:contentStatus>
</cp:coreProperties>
</file>