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54"/>
  </p:notesMasterIdLst>
  <p:sldIdLst>
    <p:sldId id="357" r:id="rId2"/>
    <p:sldId id="359" r:id="rId3"/>
    <p:sldId id="311" r:id="rId4"/>
    <p:sldId id="317" r:id="rId5"/>
    <p:sldId id="312" r:id="rId6"/>
    <p:sldId id="318" r:id="rId7"/>
    <p:sldId id="313" r:id="rId8"/>
    <p:sldId id="319" r:id="rId9"/>
    <p:sldId id="314" r:id="rId10"/>
    <p:sldId id="320" r:id="rId11"/>
    <p:sldId id="315" r:id="rId12"/>
    <p:sldId id="321" r:id="rId13"/>
    <p:sldId id="316" r:id="rId14"/>
    <p:sldId id="322" r:id="rId15"/>
    <p:sldId id="288" r:id="rId16"/>
    <p:sldId id="262" r:id="rId17"/>
    <p:sldId id="257" r:id="rId18"/>
    <p:sldId id="325" r:id="rId19"/>
    <p:sldId id="323" r:id="rId20"/>
    <p:sldId id="324" r:id="rId21"/>
    <p:sldId id="326" r:id="rId22"/>
    <p:sldId id="264" r:id="rId23"/>
    <p:sldId id="265" r:id="rId24"/>
    <p:sldId id="329" r:id="rId25"/>
    <p:sldId id="332" r:id="rId26"/>
    <p:sldId id="328" r:id="rId27"/>
    <p:sldId id="331" r:id="rId28"/>
    <p:sldId id="330" r:id="rId29"/>
    <p:sldId id="263" r:id="rId30"/>
    <p:sldId id="269" r:id="rId31"/>
    <p:sldId id="358" r:id="rId32"/>
    <p:sldId id="334"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266" r:id="rId50"/>
    <p:sldId id="267" r:id="rId51"/>
    <p:sldId id="270" r:id="rId52"/>
    <p:sldId id="290" r:id="rId53"/>
  </p:sldIdLst>
  <p:sldSz cx="9144000" cy="5143500" type="screen16x9"/>
  <p:notesSz cx="6858000" cy="9144000"/>
  <p:embeddedFontLst>
    <p:embeddedFont>
      <p:font typeface="Ranchers" panose="020B0604020202020204" charset="0"/>
      <p:regular r:id="rId55"/>
    </p:embeddedFont>
    <p:embeddedFont>
      <p:font typeface="Arial Rounded MT Bold" panose="020B0604020202020204" charset="0"/>
      <p:regular r:id="rId56"/>
    </p:embeddedFont>
    <p:embeddedFont>
      <p:font typeface="Calibri" panose="020F0502020204030204" pitchFamily="34" charset="0"/>
      <p:regular r:id="rId57"/>
      <p:bold r:id="rId58"/>
      <p:italic r:id="rId59"/>
      <p:boldItalic r:id="rId60"/>
    </p:embeddedFont>
    <p:embeddedFont>
      <p:font typeface="Kristen ITC" panose="03050502040202030202" pitchFamily="66" charset="0"/>
      <p:regular r:id="rId61"/>
    </p:embeddedFont>
    <p:embeddedFont>
      <p:font typeface="Varela Round" panose="020B0604020202020204" charset="-79"/>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8E"/>
    <a:srgbClr val="FA9DB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732E56-3578-4D91-954F-638BA45E4206}">
  <a:tblStyle styleId="{DE732E56-3578-4D91-954F-638BA45E42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717" autoAdjust="0"/>
  </p:normalViewPr>
  <p:slideViewPr>
    <p:cSldViewPr snapToGrid="0">
      <p:cViewPr varScale="1">
        <p:scale>
          <a:sx n="107" d="100"/>
          <a:sy n="107" d="100"/>
        </p:scale>
        <p:origin x="1234" y="-9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Welcome</a:t>
            </a:r>
            <a:r>
              <a:rPr lang="en-US" baseline="0" dirty="0" smtClean="0"/>
              <a:t> to our class today. Before starting the lesson, let’s do a warmup activity</a:t>
            </a:r>
            <a:endParaRPr dirty="0"/>
          </a:p>
        </p:txBody>
      </p:sp>
    </p:spTree>
    <p:extLst>
      <p:ext uri="{BB962C8B-B14F-4D97-AF65-F5344CB8AC3E}">
        <p14:creationId xmlns:p14="http://schemas.microsoft.com/office/powerpoint/2010/main" val="291610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3"/>
        <p:cNvGrpSpPr/>
        <p:nvPr/>
      </p:nvGrpSpPr>
      <p:grpSpPr>
        <a:xfrm>
          <a:off x="0" y="0"/>
          <a:ext cx="0" cy="0"/>
          <a:chOff x="0" y="0"/>
          <a:chExt cx="0" cy="0"/>
        </a:xfrm>
      </p:grpSpPr>
      <p:sp>
        <p:nvSpPr>
          <p:cNvPr id="5014" name="Google Shape;5014;gcc9050bdf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5" name="Google Shape;5015;gcc9050bdf8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9"/>
        <p:cNvGrpSpPr/>
        <p:nvPr/>
      </p:nvGrpSpPr>
      <p:grpSpPr>
        <a:xfrm>
          <a:off x="0" y="0"/>
          <a:ext cx="0" cy="0"/>
          <a:chOff x="0" y="0"/>
          <a:chExt cx="0" cy="0"/>
        </a:xfrm>
      </p:grpSpPr>
      <p:sp>
        <p:nvSpPr>
          <p:cNvPr id="6000" name="Google Shape;6000;g1022b28517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1" name="Google Shape;6001;g1022b28517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345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9"/>
        <p:cNvGrpSpPr/>
        <p:nvPr/>
      </p:nvGrpSpPr>
      <p:grpSpPr>
        <a:xfrm>
          <a:off x="0" y="0"/>
          <a:ext cx="0" cy="0"/>
          <a:chOff x="0" y="0"/>
          <a:chExt cx="0" cy="0"/>
        </a:xfrm>
      </p:grpSpPr>
      <p:sp>
        <p:nvSpPr>
          <p:cNvPr id="6000" name="Google Shape;6000;g1022b28517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1" name="Google Shape;6001;g1022b28517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26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9"/>
        <p:cNvGrpSpPr/>
        <p:nvPr/>
      </p:nvGrpSpPr>
      <p:grpSpPr>
        <a:xfrm>
          <a:off x="0" y="0"/>
          <a:ext cx="0" cy="0"/>
          <a:chOff x="0" y="0"/>
          <a:chExt cx="0" cy="0"/>
        </a:xfrm>
      </p:grpSpPr>
      <p:sp>
        <p:nvSpPr>
          <p:cNvPr id="6000" name="Google Shape;6000;g1022b28517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1" name="Google Shape;6001;g1022b28517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91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9"/>
        <p:cNvGrpSpPr/>
        <p:nvPr/>
      </p:nvGrpSpPr>
      <p:grpSpPr>
        <a:xfrm>
          <a:off x="0" y="0"/>
          <a:ext cx="0" cy="0"/>
          <a:chOff x="0" y="0"/>
          <a:chExt cx="0" cy="0"/>
        </a:xfrm>
      </p:grpSpPr>
      <p:sp>
        <p:nvSpPr>
          <p:cNvPr id="6000" name="Google Shape;6000;g1022b28517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1" name="Google Shape;6001;g1022b28517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694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9"/>
        <p:cNvGrpSpPr/>
        <p:nvPr/>
      </p:nvGrpSpPr>
      <p:grpSpPr>
        <a:xfrm>
          <a:off x="0" y="0"/>
          <a:ext cx="0" cy="0"/>
          <a:chOff x="0" y="0"/>
          <a:chExt cx="0" cy="0"/>
        </a:xfrm>
      </p:grpSpPr>
      <p:sp>
        <p:nvSpPr>
          <p:cNvPr id="6000" name="Google Shape;6000;g1022b28517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1" name="Google Shape;6001;g1022b28517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618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4"/>
        <p:cNvGrpSpPr/>
        <p:nvPr/>
      </p:nvGrpSpPr>
      <p:grpSpPr>
        <a:xfrm>
          <a:off x="0" y="0"/>
          <a:ext cx="0" cy="0"/>
          <a:chOff x="0" y="0"/>
          <a:chExt cx="0" cy="0"/>
        </a:xfrm>
      </p:grpSpPr>
      <p:sp>
        <p:nvSpPr>
          <p:cNvPr id="4925" name="Google Shape;4925;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6" name="Google Shape;4926;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1"/>
        <p:cNvGrpSpPr/>
        <p:nvPr/>
      </p:nvGrpSpPr>
      <p:grpSpPr>
        <a:xfrm>
          <a:off x="0" y="0"/>
          <a:ext cx="0" cy="0"/>
          <a:chOff x="0" y="0"/>
          <a:chExt cx="0" cy="0"/>
        </a:xfrm>
      </p:grpSpPr>
      <p:sp>
        <p:nvSpPr>
          <p:cNvPr id="5612" name="Google Shape;5612;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3" name="Google Shape;5613;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54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9"/>
        <p:cNvGrpSpPr/>
        <p:nvPr/>
      </p:nvGrpSpPr>
      <p:grpSpPr>
        <a:xfrm>
          <a:off x="0" y="0"/>
          <a:ext cx="0" cy="0"/>
          <a:chOff x="0" y="0"/>
          <a:chExt cx="0" cy="0"/>
        </a:xfrm>
      </p:grpSpPr>
      <p:sp>
        <p:nvSpPr>
          <p:cNvPr id="3740" name="Google Shape;3740;g102013cd3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1" name="Google Shape;3741;g102013cd3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0016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08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825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560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152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2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059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1"/>
        <p:cNvGrpSpPr/>
        <p:nvPr/>
      </p:nvGrpSpPr>
      <p:grpSpPr>
        <a:xfrm>
          <a:off x="0" y="0"/>
          <a:ext cx="0" cy="0"/>
          <a:chOff x="0" y="0"/>
          <a:chExt cx="0" cy="0"/>
        </a:xfrm>
      </p:grpSpPr>
      <p:sp>
        <p:nvSpPr>
          <p:cNvPr id="5092" name="Google Shape;5092;gf8ca560fe2_1_4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3" name="Google Shape;5093;gf8ca560fe2_1_4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2133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8"/>
        <p:cNvGrpSpPr/>
        <p:nvPr/>
      </p:nvGrpSpPr>
      <p:grpSpPr>
        <a:xfrm>
          <a:off x="0" y="0"/>
          <a:ext cx="0" cy="0"/>
          <a:chOff x="0" y="0"/>
          <a:chExt cx="0" cy="0"/>
        </a:xfrm>
      </p:grpSpPr>
      <p:sp>
        <p:nvSpPr>
          <p:cNvPr id="5099" name="Google Shape;5099;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0" name="Google Shape;5100;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g102013cd33a_2_1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6" name="Google Shape;5216;g102013cd33a_2_1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2"/>
        <p:cNvGrpSpPr/>
        <p:nvPr/>
      </p:nvGrpSpPr>
      <p:grpSpPr>
        <a:xfrm>
          <a:off x="0" y="0"/>
          <a:ext cx="0" cy="0"/>
          <a:chOff x="0" y="0"/>
          <a:chExt cx="0" cy="0"/>
        </a:xfrm>
      </p:grpSpPr>
      <p:sp>
        <p:nvSpPr>
          <p:cNvPr id="7053" name="Google Shape;7053;gcc9050bdf8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4" name="Google Shape;7054;gcc9050bdf8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5"/>
        <p:cNvGrpSpPr/>
        <p:nvPr/>
      </p:nvGrpSpPr>
      <p:grpSpPr>
        <a:xfrm>
          <a:off x="0" y="0"/>
          <a:ext cx="0" cy="0"/>
          <a:chOff x="0" y="0"/>
          <a:chExt cx="0" cy="0"/>
        </a:xfrm>
      </p:grpSpPr>
      <p:sp>
        <p:nvSpPr>
          <p:cNvPr id="5636" name="Google Shape;5636;g102013cd33a_2_4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7" name="Google Shape;5637;g102013cd33a_2_4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8"/>
        <p:cNvGrpSpPr/>
        <p:nvPr/>
      </p:nvGrpSpPr>
      <p:grpSpPr>
        <a:xfrm>
          <a:off x="0" y="0"/>
          <a:ext cx="0" cy="0"/>
          <a:chOff x="0" y="0"/>
          <a:chExt cx="0" cy="0"/>
        </a:xfrm>
      </p:grpSpPr>
      <p:sp>
        <p:nvSpPr>
          <p:cNvPr id="7399" name="Google Shape;7399;gcc9050bdf8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0" name="Google Shape;7400;gcc9050bdf8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1"/>
        <p:cNvGrpSpPr/>
        <p:nvPr/>
      </p:nvGrpSpPr>
      <p:grpSpPr>
        <a:xfrm>
          <a:off x="0" y="0"/>
          <a:ext cx="0" cy="0"/>
          <a:chOff x="0" y="0"/>
          <a:chExt cx="0" cy="0"/>
        </a:xfrm>
      </p:grpSpPr>
      <p:sp>
        <p:nvSpPr>
          <p:cNvPr id="4692" name="Google Shape;4692;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3" name="Google Shape;4693;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844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69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1"/>
        <p:cNvGrpSpPr/>
        <p:nvPr/>
      </p:nvGrpSpPr>
      <p:grpSpPr>
        <a:xfrm>
          <a:off x="0" y="0"/>
          <a:ext cx="0" cy="0"/>
          <a:chOff x="0" y="0"/>
          <a:chExt cx="0" cy="0"/>
        </a:xfrm>
      </p:grpSpPr>
      <p:sp>
        <p:nvSpPr>
          <p:cNvPr id="3892" name="Google Shape;3892;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3" name="Google Shape;3893;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83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548950" y="1630300"/>
            <a:ext cx="4885800" cy="13146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4800">
                <a:solidFill>
                  <a:srgbClr val="3D85C6"/>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807500" y="3890114"/>
            <a:ext cx="4627200" cy="451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flipH="1">
            <a:off x="15" y="2347525"/>
            <a:ext cx="3333735" cy="2787132"/>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333819" y="0"/>
            <a:ext cx="2810056" cy="2103904"/>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177500" y="1575125"/>
            <a:ext cx="353725" cy="459450"/>
            <a:chOff x="6861775" y="2306725"/>
            <a:chExt cx="353725" cy="459450"/>
          </a:xfrm>
        </p:grpSpPr>
        <p:sp>
          <p:nvSpPr>
            <p:cNvPr id="15" name="Google Shape;15;p2"/>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194388" y="47780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157463" y="46161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5055800" y="268100"/>
            <a:ext cx="510075" cy="660825"/>
            <a:chOff x="5875550" y="2058925"/>
            <a:chExt cx="510075" cy="660825"/>
          </a:xfrm>
        </p:grpSpPr>
        <p:sp>
          <p:nvSpPr>
            <p:cNvPr id="31" name="Google Shape;31;p2"/>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385713" y="99300"/>
            <a:ext cx="813175" cy="718625"/>
            <a:chOff x="385713" y="99300"/>
            <a:chExt cx="813175" cy="718625"/>
          </a:xfrm>
        </p:grpSpPr>
        <p:sp>
          <p:nvSpPr>
            <p:cNvPr id="57" name="Google Shape;57;p2"/>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2"/>
            <p:cNvGrpSpPr/>
            <p:nvPr/>
          </p:nvGrpSpPr>
          <p:grpSpPr>
            <a:xfrm>
              <a:off x="593025" y="223425"/>
              <a:ext cx="408150" cy="407700"/>
              <a:chOff x="5639613" y="4825000"/>
              <a:chExt cx="408150" cy="407700"/>
            </a:xfrm>
          </p:grpSpPr>
          <p:sp>
            <p:nvSpPr>
              <p:cNvPr id="65" name="Google Shape;65;p2"/>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2"/>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rot="4823896">
            <a:off x="209336" y="4260537"/>
            <a:ext cx="661531" cy="552480"/>
            <a:chOff x="129500" y="2363625"/>
            <a:chExt cx="661525" cy="552475"/>
          </a:xfrm>
        </p:grpSpPr>
        <p:sp>
          <p:nvSpPr>
            <p:cNvPr id="81" name="Google Shape;81;p2"/>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2"/>
          <p:cNvSpPr/>
          <p:nvPr/>
        </p:nvSpPr>
        <p:spPr>
          <a:xfrm>
            <a:off x="8011313" y="490897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02850" y="4731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136400" y="3405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66500" y="4585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2"/>
          <p:cNvGrpSpPr/>
          <p:nvPr/>
        </p:nvGrpSpPr>
        <p:grpSpPr>
          <a:xfrm>
            <a:off x="3134413" y="350225"/>
            <a:ext cx="414600" cy="496575"/>
            <a:chOff x="3134413" y="350225"/>
            <a:chExt cx="414600" cy="496575"/>
          </a:xfrm>
        </p:grpSpPr>
        <p:sp>
          <p:nvSpPr>
            <p:cNvPr id="117" name="Google Shape;117;p2"/>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CUSTOM_3_1">
    <p:spTree>
      <p:nvGrpSpPr>
        <p:cNvPr id="1" name="Shape 2620"/>
        <p:cNvGrpSpPr/>
        <p:nvPr/>
      </p:nvGrpSpPr>
      <p:grpSpPr>
        <a:xfrm>
          <a:off x="0" y="0"/>
          <a:ext cx="0" cy="0"/>
          <a:chOff x="0" y="0"/>
          <a:chExt cx="0" cy="0"/>
        </a:xfrm>
      </p:grpSpPr>
      <p:sp>
        <p:nvSpPr>
          <p:cNvPr id="2621" name="Google Shape;2621;p2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22" name="Google Shape;2622;p27"/>
          <p:cNvSpPr txBox="1">
            <a:spLocks noGrp="1"/>
          </p:cNvSpPr>
          <p:nvPr>
            <p:ph type="title" idx="2"/>
          </p:nvPr>
        </p:nvSpPr>
        <p:spPr>
          <a:xfrm>
            <a:off x="720000" y="3738041"/>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23" name="Google Shape;2623;p27"/>
          <p:cNvSpPr txBox="1">
            <a:spLocks noGrp="1"/>
          </p:cNvSpPr>
          <p:nvPr>
            <p:ph type="subTitle" idx="1"/>
          </p:nvPr>
        </p:nvSpPr>
        <p:spPr>
          <a:xfrm>
            <a:off x="720000" y="4120640"/>
            <a:ext cx="23364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4" name="Google Shape;2624;p27"/>
          <p:cNvSpPr txBox="1">
            <a:spLocks noGrp="1"/>
          </p:cNvSpPr>
          <p:nvPr>
            <p:ph type="title" idx="3"/>
          </p:nvPr>
        </p:nvSpPr>
        <p:spPr>
          <a:xfrm>
            <a:off x="3403800" y="3738041"/>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25" name="Google Shape;2625;p27"/>
          <p:cNvSpPr txBox="1">
            <a:spLocks noGrp="1"/>
          </p:cNvSpPr>
          <p:nvPr>
            <p:ph type="subTitle" idx="4"/>
          </p:nvPr>
        </p:nvSpPr>
        <p:spPr>
          <a:xfrm>
            <a:off x="3403800" y="4120640"/>
            <a:ext cx="23364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6" name="Google Shape;2626;p27"/>
          <p:cNvSpPr txBox="1">
            <a:spLocks noGrp="1"/>
          </p:cNvSpPr>
          <p:nvPr>
            <p:ph type="title" idx="5"/>
          </p:nvPr>
        </p:nvSpPr>
        <p:spPr>
          <a:xfrm>
            <a:off x="6087600" y="3738041"/>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627" name="Google Shape;2627;p27"/>
          <p:cNvSpPr txBox="1">
            <a:spLocks noGrp="1"/>
          </p:cNvSpPr>
          <p:nvPr>
            <p:ph type="subTitle" idx="6"/>
          </p:nvPr>
        </p:nvSpPr>
        <p:spPr>
          <a:xfrm>
            <a:off x="6087600" y="4120640"/>
            <a:ext cx="23364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8" name="Google Shape;2628;p27"/>
          <p:cNvSpPr/>
          <p:nvPr/>
        </p:nvSpPr>
        <p:spPr>
          <a:xfrm rot="10800000">
            <a:off x="-45104" y="-38755"/>
            <a:ext cx="2658805" cy="207808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7"/>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7"/>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1" name="Google Shape;2631;p27"/>
          <p:cNvGrpSpPr/>
          <p:nvPr/>
        </p:nvGrpSpPr>
        <p:grpSpPr>
          <a:xfrm rot="3442289">
            <a:off x="106973" y="4385348"/>
            <a:ext cx="612911" cy="631187"/>
            <a:chOff x="3613825" y="1267675"/>
            <a:chExt cx="612900" cy="631175"/>
          </a:xfrm>
        </p:grpSpPr>
        <p:sp>
          <p:nvSpPr>
            <p:cNvPr id="2632" name="Google Shape;2632;p27"/>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7"/>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7"/>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7"/>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7"/>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7"/>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7"/>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7"/>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7"/>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7"/>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7"/>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7"/>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7"/>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7"/>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7"/>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7"/>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7"/>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9" name="Google Shape;2649;p27"/>
          <p:cNvSpPr/>
          <p:nvPr/>
        </p:nvSpPr>
        <p:spPr>
          <a:xfrm>
            <a:off x="8853125" y="1803246"/>
            <a:ext cx="236073" cy="236073"/>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7"/>
          <p:cNvSpPr/>
          <p:nvPr/>
        </p:nvSpPr>
        <p:spPr>
          <a:xfrm>
            <a:off x="984775" y="200669"/>
            <a:ext cx="190927" cy="190814"/>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7"/>
          <p:cNvSpPr/>
          <p:nvPr/>
        </p:nvSpPr>
        <p:spPr>
          <a:xfrm>
            <a:off x="292660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7"/>
          <p:cNvSpPr/>
          <p:nvPr/>
        </p:nvSpPr>
        <p:spPr>
          <a:xfrm>
            <a:off x="325670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7"/>
          <p:cNvSpPr/>
          <p:nvPr/>
        </p:nvSpPr>
        <p:spPr>
          <a:xfrm>
            <a:off x="8714026" y="4350929"/>
            <a:ext cx="320545" cy="291807"/>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7"/>
          <p:cNvSpPr/>
          <p:nvPr/>
        </p:nvSpPr>
        <p:spPr>
          <a:xfrm>
            <a:off x="8652950" y="4083059"/>
            <a:ext cx="102962" cy="93823"/>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7"/>
          <p:cNvSpPr/>
          <p:nvPr/>
        </p:nvSpPr>
        <p:spPr>
          <a:xfrm>
            <a:off x="6798225" y="154225"/>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7"/>
          <p:cNvSpPr/>
          <p:nvPr/>
        </p:nvSpPr>
        <p:spPr>
          <a:xfrm>
            <a:off x="8173625" y="49030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7" name="Google Shape;2657;p27"/>
          <p:cNvGrpSpPr/>
          <p:nvPr/>
        </p:nvGrpSpPr>
        <p:grpSpPr>
          <a:xfrm flipH="1">
            <a:off x="8424000" y="318625"/>
            <a:ext cx="510075" cy="660825"/>
            <a:chOff x="5875550" y="2058925"/>
            <a:chExt cx="510075" cy="660825"/>
          </a:xfrm>
        </p:grpSpPr>
        <p:sp>
          <p:nvSpPr>
            <p:cNvPr id="2658" name="Google Shape;2658;p27"/>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7"/>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7"/>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7"/>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7"/>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7"/>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7"/>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7"/>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7"/>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7"/>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7"/>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7"/>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7"/>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7"/>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7"/>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7"/>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7"/>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7"/>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7"/>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7"/>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7"/>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7"/>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7"/>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7"/>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7"/>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7"/>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4" name="Google Shape;2684;p27"/>
          <p:cNvGrpSpPr/>
          <p:nvPr/>
        </p:nvGrpSpPr>
        <p:grpSpPr>
          <a:xfrm rot="7258297">
            <a:off x="219331" y="676207"/>
            <a:ext cx="586335" cy="436489"/>
            <a:chOff x="5220750" y="1640250"/>
            <a:chExt cx="586350" cy="436500"/>
          </a:xfrm>
        </p:grpSpPr>
        <p:sp>
          <p:nvSpPr>
            <p:cNvPr id="2685" name="Google Shape;2685;p2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708"/>
        <p:cNvGrpSpPr/>
        <p:nvPr/>
      </p:nvGrpSpPr>
      <p:grpSpPr>
        <a:xfrm>
          <a:off x="0" y="0"/>
          <a:ext cx="0" cy="0"/>
          <a:chOff x="0" y="0"/>
          <a:chExt cx="0" cy="0"/>
        </a:xfrm>
      </p:grpSpPr>
      <p:sp>
        <p:nvSpPr>
          <p:cNvPr id="2709" name="Google Shape;2709;p28"/>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8"/>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8"/>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8"/>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8"/>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8"/>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8"/>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8"/>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8"/>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8" name="Google Shape;2718;p28"/>
          <p:cNvGrpSpPr/>
          <p:nvPr/>
        </p:nvGrpSpPr>
        <p:grpSpPr>
          <a:xfrm>
            <a:off x="7777250" y="4415300"/>
            <a:ext cx="743575" cy="568800"/>
            <a:chOff x="110425" y="2275700"/>
            <a:chExt cx="743575" cy="568800"/>
          </a:xfrm>
        </p:grpSpPr>
        <p:sp>
          <p:nvSpPr>
            <p:cNvPr id="2719" name="Google Shape;2719;p2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9" name="Google Shape;2729;p2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30" name="Google Shape;2730;p28"/>
          <p:cNvSpPr txBox="1">
            <a:spLocks noGrp="1"/>
          </p:cNvSpPr>
          <p:nvPr>
            <p:ph type="title" idx="2"/>
          </p:nvPr>
        </p:nvSpPr>
        <p:spPr>
          <a:xfrm>
            <a:off x="2681267" y="27383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31" name="Google Shape;2731;p28"/>
          <p:cNvSpPr txBox="1">
            <a:spLocks noGrp="1"/>
          </p:cNvSpPr>
          <p:nvPr>
            <p:ph type="subTitle" idx="1"/>
          </p:nvPr>
        </p:nvSpPr>
        <p:spPr>
          <a:xfrm>
            <a:off x="2681263" y="31244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2" name="Google Shape;2732;p28"/>
          <p:cNvSpPr txBox="1">
            <a:spLocks noGrp="1"/>
          </p:cNvSpPr>
          <p:nvPr>
            <p:ph type="title" idx="3"/>
          </p:nvPr>
        </p:nvSpPr>
        <p:spPr>
          <a:xfrm>
            <a:off x="4641833" y="27383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33" name="Google Shape;2733;p28"/>
          <p:cNvSpPr txBox="1">
            <a:spLocks noGrp="1"/>
          </p:cNvSpPr>
          <p:nvPr>
            <p:ph type="subTitle" idx="4"/>
          </p:nvPr>
        </p:nvSpPr>
        <p:spPr>
          <a:xfrm>
            <a:off x="4641825" y="31244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4" name="Google Shape;2734;p28"/>
          <p:cNvSpPr txBox="1">
            <a:spLocks noGrp="1"/>
          </p:cNvSpPr>
          <p:nvPr>
            <p:ph type="title" idx="5"/>
          </p:nvPr>
        </p:nvSpPr>
        <p:spPr>
          <a:xfrm>
            <a:off x="720700" y="27383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35" name="Google Shape;2735;p28"/>
          <p:cNvSpPr txBox="1">
            <a:spLocks noGrp="1"/>
          </p:cNvSpPr>
          <p:nvPr>
            <p:ph type="subTitle" idx="6"/>
          </p:nvPr>
        </p:nvSpPr>
        <p:spPr>
          <a:xfrm>
            <a:off x="720701" y="31244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6" name="Google Shape;2736;p28"/>
          <p:cNvSpPr txBox="1">
            <a:spLocks noGrp="1"/>
          </p:cNvSpPr>
          <p:nvPr>
            <p:ph type="title" idx="7"/>
          </p:nvPr>
        </p:nvSpPr>
        <p:spPr>
          <a:xfrm>
            <a:off x="6602400" y="2738342"/>
            <a:ext cx="1821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37" name="Google Shape;2737;p28"/>
          <p:cNvSpPr txBox="1">
            <a:spLocks noGrp="1"/>
          </p:cNvSpPr>
          <p:nvPr>
            <p:ph type="subTitle" idx="8"/>
          </p:nvPr>
        </p:nvSpPr>
        <p:spPr>
          <a:xfrm>
            <a:off x="6602388" y="3124409"/>
            <a:ext cx="1821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38" name="Google Shape;2738;p28"/>
          <p:cNvGrpSpPr/>
          <p:nvPr/>
        </p:nvGrpSpPr>
        <p:grpSpPr>
          <a:xfrm flipH="1">
            <a:off x="1658907" y="4298790"/>
            <a:ext cx="583561" cy="749883"/>
            <a:chOff x="1866650" y="1058200"/>
            <a:chExt cx="610675" cy="784725"/>
          </a:xfrm>
        </p:grpSpPr>
        <p:sp>
          <p:nvSpPr>
            <p:cNvPr id="2739" name="Google Shape;2739;p28"/>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8"/>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8"/>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8"/>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8"/>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8"/>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8"/>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8"/>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8"/>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8"/>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8"/>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8"/>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8"/>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8"/>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8"/>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8"/>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8"/>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8"/>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8"/>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8"/>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8"/>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8"/>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8"/>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8"/>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8"/>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8"/>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8"/>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766"/>
        <p:cNvGrpSpPr/>
        <p:nvPr/>
      </p:nvGrpSpPr>
      <p:grpSpPr>
        <a:xfrm>
          <a:off x="0" y="0"/>
          <a:ext cx="0" cy="0"/>
          <a:chOff x="0" y="0"/>
          <a:chExt cx="0" cy="0"/>
        </a:xfrm>
      </p:grpSpPr>
      <p:sp>
        <p:nvSpPr>
          <p:cNvPr id="2767" name="Google Shape;2767;p2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68" name="Google Shape;2768;p29"/>
          <p:cNvSpPr txBox="1">
            <a:spLocks noGrp="1"/>
          </p:cNvSpPr>
          <p:nvPr>
            <p:ph type="title" idx="2"/>
          </p:nvPr>
        </p:nvSpPr>
        <p:spPr>
          <a:xfrm>
            <a:off x="1638558" y="1424615"/>
            <a:ext cx="18549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69" name="Google Shape;2769;p29"/>
          <p:cNvSpPr txBox="1">
            <a:spLocks noGrp="1"/>
          </p:cNvSpPr>
          <p:nvPr>
            <p:ph type="subTitle" idx="1"/>
          </p:nvPr>
        </p:nvSpPr>
        <p:spPr>
          <a:xfrm>
            <a:off x="1638558" y="1945214"/>
            <a:ext cx="1854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0" name="Google Shape;2770;p29"/>
          <p:cNvSpPr txBox="1">
            <a:spLocks noGrp="1"/>
          </p:cNvSpPr>
          <p:nvPr>
            <p:ph type="title" idx="3"/>
          </p:nvPr>
        </p:nvSpPr>
        <p:spPr>
          <a:xfrm>
            <a:off x="3648988" y="1424615"/>
            <a:ext cx="18543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71" name="Google Shape;2771;p29"/>
          <p:cNvSpPr txBox="1">
            <a:spLocks noGrp="1"/>
          </p:cNvSpPr>
          <p:nvPr>
            <p:ph type="subTitle" idx="4"/>
          </p:nvPr>
        </p:nvSpPr>
        <p:spPr>
          <a:xfrm>
            <a:off x="3648988" y="1945214"/>
            <a:ext cx="185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2" name="Google Shape;2772;p29"/>
          <p:cNvSpPr txBox="1">
            <a:spLocks noGrp="1"/>
          </p:cNvSpPr>
          <p:nvPr>
            <p:ph type="title" idx="5"/>
          </p:nvPr>
        </p:nvSpPr>
        <p:spPr>
          <a:xfrm>
            <a:off x="1638558" y="2672652"/>
            <a:ext cx="18549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73" name="Google Shape;2773;p29"/>
          <p:cNvSpPr txBox="1">
            <a:spLocks noGrp="1"/>
          </p:cNvSpPr>
          <p:nvPr>
            <p:ph type="subTitle" idx="6"/>
          </p:nvPr>
        </p:nvSpPr>
        <p:spPr>
          <a:xfrm>
            <a:off x="1638558" y="3182121"/>
            <a:ext cx="1854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4" name="Google Shape;2774;p29"/>
          <p:cNvSpPr txBox="1">
            <a:spLocks noGrp="1"/>
          </p:cNvSpPr>
          <p:nvPr>
            <p:ph type="title" idx="7"/>
          </p:nvPr>
        </p:nvSpPr>
        <p:spPr>
          <a:xfrm>
            <a:off x="3648988" y="2672652"/>
            <a:ext cx="18543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75" name="Google Shape;2775;p29"/>
          <p:cNvSpPr txBox="1">
            <a:spLocks noGrp="1"/>
          </p:cNvSpPr>
          <p:nvPr>
            <p:ph type="subTitle" idx="8"/>
          </p:nvPr>
        </p:nvSpPr>
        <p:spPr>
          <a:xfrm>
            <a:off x="3648988" y="3182121"/>
            <a:ext cx="185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6" name="Google Shape;2776;p29"/>
          <p:cNvSpPr txBox="1">
            <a:spLocks noGrp="1"/>
          </p:cNvSpPr>
          <p:nvPr>
            <p:ph type="title" idx="9"/>
          </p:nvPr>
        </p:nvSpPr>
        <p:spPr>
          <a:xfrm>
            <a:off x="5657514" y="1424615"/>
            <a:ext cx="18549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77" name="Google Shape;2777;p29"/>
          <p:cNvSpPr txBox="1">
            <a:spLocks noGrp="1"/>
          </p:cNvSpPr>
          <p:nvPr>
            <p:ph type="subTitle" idx="13"/>
          </p:nvPr>
        </p:nvSpPr>
        <p:spPr>
          <a:xfrm>
            <a:off x="5657514" y="1945214"/>
            <a:ext cx="1854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8" name="Google Shape;2778;p29"/>
          <p:cNvSpPr txBox="1">
            <a:spLocks noGrp="1"/>
          </p:cNvSpPr>
          <p:nvPr>
            <p:ph type="title" idx="14"/>
          </p:nvPr>
        </p:nvSpPr>
        <p:spPr>
          <a:xfrm>
            <a:off x="5657514" y="2672652"/>
            <a:ext cx="1854900" cy="420600"/>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79" name="Google Shape;2779;p29"/>
          <p:cNvSpPr txBox="1">
            <a:spLocks noGrp="1"/>
          </p:cNvSpPr>
          <p:nvPr>
            <p:ph type="subTitle" idx="15"/>
          </p:nvPr>
        </p:nvSpPr>
        <p:spPr>
          <a:xfrm>
            <a:off x="5657514" y="3182121"/>
            <a:ext cx="1854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0" name="Google Shape;2780;p29"/>
          <p:cNvSpPr/>
          <p:nvPr/>
        </p:nvSpPr>
        <p:spPr>
          <a:xfrm rot="5400000">
            <a:off x="-593965" y="240882"/>
            <a:ext cx="2660945" cy="1724833"/>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9"/>
          <p:cNvSpPr/>
          <p:nvPr/>
        </p:nvSpPr>
        <p:spPr>
          <a:xfrm flipH="1">
            <a:off x="7105449" y="3920674"/>
            <a:ext cx="2149851" cy="1260584"/>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9"/>
          <p:cNvSpPr/>
          <p:nvPr/>
        </p:nvSpPr>
        <p:spPr>
          <a:xfrm>
            <a:off x="2058200" y="48044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9"/>
          <p:cNvSpPr/>
          <p:nvPr/>
        </p:nvSpPr>
        <p:spPr>
          <a:xfrm>
            <a:off x="1051913" y="401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9"/>
          <p:cNvSpPr/>
          <p:nvPr/>
        </p:nvSpPr>
        <p:spPr>
          <a:xfrm>
            <a:off x="101200" y="25181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9"/>
          <p:cNvSpPr/>
          <p:nvPr/>
        </p:nvSpPr>
        <p:spPr>
          <a:xfrm>
            <a:off x="492825" y="2522488"/>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9"/>
          <p:cNvSpPr/>
          <p:nvPr/>
        </p:nvSpPr>
        <p:spPr>
          <a:xfrm rot="-1696462">
            <a:off x="8581937" y="1938898"/>
            <a:ext cx="236078" cy="236078"/>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9"/>
          <p:cNvSpPr/>
          <p:nvPr/>
        </p:nvSpPr>
        <p:spPr>
          <a:xfrm rot="-1696462">
            <a:off x="8899727" y="1803666"/>
            <a:ext cx="81001" cy="73776"/>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9"/>
          <p:cNvSpPr/>
          <p:nvPr/>
        </p:nvSpPr>
        <p:spPr>
          <a:xfrm>
            <a:off x="8858138" y="348162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9"/>
          <p:cNvSpPr/>
          <p:nvPr/>
        </p:nvSpPr>
        <p:spPr>
          <a:xfrm>
            <a:off x="146517" y="237600"/>
            <a:ext cx="145514" cy="145466"/>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0" name="Google Shape;2790;p29"/>
          <p:cNvGrpSpPr/>
          <p:nvPr/>
        </p:nvGrpSpPr>
        <p:grpSpPr>
          <a:xfrm>
            <a:off x="230438" y="1252188"/>
            <a:ext cx="414600" cy="496575"/>
            <a:chOff x="3134413" y="350225"/>
            <a:chExt cx="414600" cy="496575"/>
          </a:xfrm>
        </p:grpSpPr>
        <p:sp>
          <p:nvSpPr>
            <p:cNvPr id="2791" name="Google Shape;2791;p29"/>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9"/>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9"/>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9"/>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9"/>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9"/>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9"/>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9"/>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9"/>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9"/>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9"/>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9"/>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9"/>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9"/>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9"/>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9"/>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9"/>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9"/>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9"/>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9"/>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9"/>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9"/>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9"/>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9"/>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9"/>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29"/>
          <p:cNvGrpSpPr/>
          <p:nvPr/>
        </p:nvGrpSpPr>
        <p:grpSpPr>
          <a:xfrm rot="1854607" flipH="1">
            <a:off x="-168175" y="3297126"/>
            <a:ext cx="1809363" cy="2817465"/>
            <a:chOff x="7682625" y="2787750"/>
            <a:chExt cx="1702925" cy="2651725"/>
          </a:xfrm>
        </p:grpSpPr>
        <p:sp>
          <p:nvSpPr>
            <p:cNvPr id="2817" name="Google Shape;2817;p29"/>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9"/>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9"/>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9"/>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9"/>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9"/>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9"/>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9"/>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9"/>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9"/>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9"/>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9"/>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9"/>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9"/>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9"/>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9"/>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9"/>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9"/>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9"/>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9"/>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9"/>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9"/>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9"/>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9"/>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9"/>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9"/>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9"/>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9"/>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9"/>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9"/>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9"/>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9"/>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9"/>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9"/>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9"/>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9"/>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9"/>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9"/>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9"/>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9"/>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9"/>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9"/>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9"/>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9"/>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9"/>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9"/>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9"/>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9"/>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9"/>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9"/>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9"/>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9"/>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9"/>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9"/>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9"/>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9"/>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9"/>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9"/>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9"/>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9"/>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9"/>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9"/>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9"/>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9"/>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9"/>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9"/>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9"/>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9"/>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9"/>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9"/>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9"/>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9"/>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9"/>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9"/>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9"/>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9"/>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9"/>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9"/>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9"/>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9"/>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9"/>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9"/>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9"/>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9"/>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9"/>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9"/>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9"/>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9"/>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9"/>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9"/>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9"/>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9"/>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9"/>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9"/>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9"/>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9"/>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9"/>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9"/>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9"/>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9"/>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9"/>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9"/>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9"/>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0" name="Google Shape;2920;p29"/>
          <p:cNvGrpSpPr/>
          <p:nvPr/>
        </p:nvGrpSpPr>
        <p:grpSpPr>
          <a:xfrm flipH="1">
            <a:off x="7982764" y="4179340"/>
            <a:ext cx="1091175" cy="962138"/>
            <a:chOff x="324627" y="2768356"/>
            <a:chExt cx="2019572" cy="1781077"/>
          </a:xfrm>
        </p:grpSpPr>
        <p:grpSp>
          <p:nvGrpSpPr>
            <p:cNvPr id="2921" name="Google Shape;2921;p29"/>
            <p:cNvGrpSpPr/>
            <p:nvPr/>
          </p:nvGrpSpPr>
          <p:grpSpPr>
            <a:xfrm rot="5070402">
              <a:off x="618914" y="2926791"/>
              <a:ext cx="983074" cy="731749"/>
              <a:chOff x="5220750" y="1640250"/>
              <a:chExt cx="586350" cy="436500"/>
            </a:xfrm>
          </p:grpSpPr>
          <p:sp>
            <p:nvSpPr>
              <p:cNvPr id="2922" name="Google Shape;2922;p29"/>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9"/>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9"/>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9"/>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9"/>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9"/>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9"/>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9"/>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9"/>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5" name="Google Shape;2945;p29"/>
            <p:cNvGrpSpPr/>
            <p:nvPr/>
          </p:nvGrpSpPr>
          <p:grpSpPr>
            <a:xfrm rot="5070402">
              <a:off x="1441414" y="3314428"/>
              <a:ext cx="983074" cy="731749"/>
              <a:chOff x="5220750" y="1640250"/>
              <a:chExt cx="586350" cy="436500"/>
            </a:xfrm>
          </p:grpSpPr>
          <p:sp>
            <p:nvSpPr>
              <p:cNvPr id="2946" name="Google Shape;2946;p29"/>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29"/>
            <p:cNvGrpSpPr/>
            <p:nvPr/>
          </p:nvGrpSpPr>
          <p:grpSpPr>
            <a:xfrm rot="5070402">
              <a:off x="1031839" y="3122191"/>
              <a:ext cx="983074" cy="731749"/>
              <a:chOff x="5220750" y="1640250"/>
              <a:chExt cx="586350" cy="436500"/>
            </a:xfrm>
          </p:grpSpPr>
          <p:sp>
            <p:nvSpPr>
              <p:cNvPr id="2970" name="Google Shape;2970;p29"/>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9"/>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9"/>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3" name="Google Shape;2993;p29"/>
            <p:cNvGrpSpPr/>
            <p:nvPr/>
          </p:nvGrpSpPr>
          <p:grpSpPr>
            <a:xfrm>
              <a:off x="324627" y="2977867"/>
              <a:ext cx="2017099" cy="1571566"/>
              <a:chOff x="324627" y="2977867"/>
              <a:chExt cx="2017099" cy="1571566"/>
            </a:xfrm>
          </p:grpSpPr>
          <p:sp>
            <p:nvSpPr>
              <p:cNvPr id="2994" name="Google Shape;2994;p29"/>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9"/>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9"/>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9"/>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9"/>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9"/>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9"/>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9"/>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03" name="Google Shape;3003;p29"/>
          <p:cNvGrpSpPr/>
          <p:nvPr/>
        </p:nvGrpSpPr>
        <p:grpSpPr>
          <a:xfrm>
            <a:off x="8345345" y="180597"/>
            <a:ext cx="648019" cy="572672"/>
            <a:chOff x="385713" y="99300"/>
            <a:chExt cx="813175" cy="718625"/>
          </a:xfrm>
        </p:grpSpPr>
        <p:sp>
          <p:nvSpPr>
            <p:cNvPr id="3004" name="Google Shape;3004;p29"/>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9"/>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9"/>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9"/>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9"/>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9"/>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9"/>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1" name="Google Shape;3011;p29"/>
            <p:cNvGrpSpPr/>
            <p:nvPr/>
          </p:nvGrpSpPr>
          <p:grpSpPr>
            <a:xfrm>
              <a:off x="593025" y="223425"/>
              <a:ext cx="408150" cy="407700"/>
              <a:chOff x="5639613" y="4825000"/>
              <a:chExt cx="408150" cy="407700"/>
            </a:xfrm>
          </p:grpSpPr>
          <p:sp>
            <p:nvSpPr>
              <p:cNvPr id="3012" name="Google Shape;3012;p29"/>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9"/>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9"/>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9"/>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9"/>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9"/>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9"/>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9"/>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9"/>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9"/>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9"/>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3" name="Google Shape;3023;p29"/>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9"/>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9"/>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9"/>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3027"/>
        <p:cNvGrpSpPr/>
        <p:nvPr/>
      </p:nvGrpSpPr>
      <p:grpSpPr>
        <a:xfrm>
          <a:off x="0" y="0"/>
          <a:ext cx="0" cy="0"/>
          <a:chOff x="0" y="0"/>
          <a:chExt cx="0" cy="0"/>
        </a:xfrm>
      </p:grpSpPr>
      <p:sp>
        <p:nvSpPr>
          <p:cNvPr id="3028" name="Google Shape;3028;p30"/>
          <p:cNvSpPr txBox="1">
            <a:spLocks noGrp="1"/>
          </p:cNvSpPr>
          <p:nvPr>
            <p:ph type="title" hasCustomPrompt="1"/>
          </p:nvPr>
        </p:nvSpPr>
        <p:spPr>
          <a:xfrm>
            <a:off x="724775" y="690525"/>
            <a:ext cx="4096800" cy="7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29" name="Google Shape;3029;p30"/>
          <p:cNvSpPr txBox="1">
            <a:spLocks noGrp="1"/>
          </p:cNvSpPr>
          <p:nvPr>
            <p:ph type="subTitle" idx="1"/>
          </p:nvPr>
        </p:nvSpPr>
        <p:spPr>
          <a:xfrm>
            <a:off x="724775" y="1336375"/>
            <a:ext cx="4096800" cy="445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0" name="Google Shape;3030;p30"/>
          <p:cNvSpPr txBox="1">
            <a:spLocks noGrp="1"/>
          </p:cNvSpPr>
          <p:nvPr>
            <p:ph type="title" idx="2" hasCustomPrompt="1"/>
          </p:nvPr>
        </p:nvSpPr>
        <p:spPr>
          <a:xfrm>
            <a:off x="724775" y="2088700"/>
            <a:ext cx="4096800" cy="7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31" name="Google Shape;3031;p30"/>
          <p:cNvSpPr txBox="1">
            <a:spLocks noGrp="1"/>
          </p:cNvSpPr>
          <p:nvPr>
            <p:ph type="subTitle" idx="3"/>
          </p:nvPr>
        </p:nvSpPr>
        <p:spPr>
          <a:xfrm>
            <a:off x="724775" y="2734447"/>
            <a:ext cx="4096800" cy="445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2" name="Google Shape;3032;p30"/>
          <p:cNvSpPr txBox="1">
            <a:spLocks noGrp="1"/>
          </p:cNvSpPr>
          <p:nvPr>
            <p:ph type="title" idx="4" hasCustomPrompt="1"/>
          </p:nvPr>
        </p:nvSpPr>
        <p:spPr>
          <a:xfrm>
            <a:off x="724775" y="3473850"/>
            <a:ext cx="4096800" cy="7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033" name="Google Shape;3033;p30"/>
          <p:cNvSpPr txBox="1">
            <a:spLocks noGrp="1"/>
          </p:cNvSpPr>
          <p:nvPr>
            <p:ph type="subTitle" idx="5"/>
          </p:nvPr>
        </p:nvSpPr>
        <p:spPr>
          <a:xfrm>
            <a:off x="724775" y="4119597"/>
            <a:ext cx="4096800" cy="4452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400">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4" name="Google Shape;3034;p30"/>
          <p:cNvSpPr/>
          <p:nvPr/>
        </p:nvSpPr>
        <p:spPr>
          <a:xfrm>
            <a:off x="4459425" y="1652125"/>
            <a:ext cx="4684390" cy="3491492"/>
          </a:xfrm>
          <a:custGeom>
            <a:avLst/>
            <a:gdLst/>
            <a:ahLst/>
            <a:cxnLst/>
            <a:rect l="l" t="t" r="r" b="b"/>
            <a:pathLst>
              <a:path w="68583" h="55302" extrusionOk="0">
                <a:moveTo>
                  <a:pt x="62740" y="1"/>
                </a:moveTo>
                <a:cubicBezTo>
                  <a:pt x="60882" y="1"/>
                  <a:pt x="59002" y="767"/>
                  <a:pt x="57575" y="2630"/>
                </a:cubicBezTo>
                <a:cubicBezTo>
                  <a:pt x="56674" y="3798"/>
                  <a:pt x="55507" y="4732"/>
                  <a:pt x="54273" y="5532"/>
                </a:cubicBezTo>
                <a:cubicBezTo>
                  <a:pt x="52004" y="7000"/>
                  <a:pt x="49035" y="6533"/>
                  <a:pt x="46367" y="6866"/>
                </a:cubicBezTo>
                <a:cubicBezTo>
                  <a:pt x="42297" y="7400"/>
                  <a:pt x="38628" y="9935"/>
                  <a:pt x="36293" y="13304"/>
                </a:cubicBezTo>
                <a:cubicBezTo>
                  <a:pt x="33958" y="16707"/>
                  <a:pt x="32924" y="20876"/>
                  <a:pt x="32891" y="24979"/>
                </a:cubicBezTo>
                <a:cubicBezTo>
                  <a:pt x="32891" y="28549"/>
                  <a:pt x="33524" y="32451"/>
                  <a:pt x="31590" y="35453"/>
                </a:cubicBezTo>
                <a:cubicBezTo>
                  <a:pt x="29722" y="38422"/>
                  <a:pt x="25919" y="39523"/>
                  <a:pt x="22416" y="39690"/>
                </a:cubicBezTo>
                <a:cubicBezTo>
                  <a:pt x="21882" y="39715"/>
                  <a:pt x="21348" y="39724"/>
                  <a:pt x="20814" y="39724"/>
                </a:cubicBezTo>
                <a:cubicBezTo>
                  <a:pt x="19366" y="39724"/>
                  <a:pt x="17922" y="39657"/>
                  <a:pt x="16486" y="39657"/>
                </a:cubicBezTo>
                <a:cubicBezTo>
                  <a:pt x="14947" y="39657"/>
                  <a:pt x="13418" y="39734"/>
                  <a:pt x="11909" y="40057"/>
                </a:cubicBezTo>
                <a:cubicBezTo>
                  <a:pt x="5204" y="41458"/>
                  <a:pt x="0" y="48463"/>
                  <a:pt x="201" y="55301"/>
                </a:cubicBezTo>
                <a:lnTo>
                  <a:pt x="68583" y="55301"/>
                </a:lnTo>
                <a:lnTo>
                  <a:pt x="68583" y="2830"/>
                </a:lnTo>
                <a:cubicBezTo>
                  <a:pt x="67244" y="1143"/>
                  <a:pt x="65009" y="1"/>
                  <a:pt x="6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0"/>
          <p:cNvSpPr/>
          <p:nvPr/>
        </p:nvSpPr>
        <p:spPr>
          <a:xfrm>
            <a:off x="4802850" y="4731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a:off x="8341900" y="435632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a:off x="8896825" y="1406921"/>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8" name="Google Shape;3038;p30"/>
          <p:cNvGrpSpPr/>
          <p:nvPr/>
        </p:nvGrpSpPr>
        <p:grpSpPr>
          <a:xfrm>
            <a:off x="244438" y="4190250"/>
            <a:ext cx="353725" cy="459450"/>
            <a:chOff x="6861775" y="2306725"/>
            <a:chExt cx="353725" cy="459450"/>
          </a:xfrm>
        </p:grpSpPr>
        <p:sp>
          <p:nvSpPr>
            <p:cNvPr id="3039" name="Google Shape;3039;p30"/>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0"/>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0"/>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0"/>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0"/>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9" name="Google Shape;3049;p30"/>
          <p:cNvSpPr/>
          <p:nvPr/>
        </p:nvSpPr>
        <p:spPr>
          <a:xfrm>
            <a:off x="244450" y="2640725"/>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a:off x="598175" y="1630498"/>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a:off x="7203725" y="150723"/>
            <a:ext cx="236078" cy="234623"/>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3" name="Google Shape;3053;p30"/>
          <p:cNvGrpSpPr/>
          <p:nvPr/>
        </p:nvGrpSpPr>
        <p:grpSpPr>
          <a:xfrm>
            <a:off x="8233000" y="180700"/>
            <a:ext cx="813175" cy="718625"/>
            <a:chOff x="385713" y="99300"/>
            <a:chExt cx="813175" cy="718625"/>
          </a:xfrm>
        </p:grpSpPr>
        <p:sp>
          <p:nvSpPr>
            <p:cNvPr id="3054" name="Google Shape;3054;p30"/>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0"/>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0"/>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1" name="Google Shape;3061;p30"/>
            <p:cNvGrpSpPr/>
            <p:nvPr/>
          </p:nvGrpSpPr>
          <p:grpSpPr>
            <a:xfrm>
              <a:off x="593025" y="223425"/>
              <a:ext cx="408150" cy="407700"/>
              <a:chOff x="5639613" y="4825000"/>
              <a:chExt cx="408150" cy="407700"/>
            </a:xfrm>
          </p:grpSpPr>
          <p:sp>
            <p:nvSpPr>
              <p:cNvPr id="3062" name="Google Shape;3062;p30"/>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0"/>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0"/>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0"/>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0"/>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0"/>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0"/>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0"/>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0"/>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3" name="Google Shape;3073;p30"/>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0"/>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0"/>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0"/>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30"/>
          <p:cNvGrpSpPr/>
          <p:nvPr/>
        </p:nvGrpSpPr>
        <p:grpSpPr>
          <a:xfrm>
            <a:off x="8432275" y="3396300"/>
            <a:ext cx="414600" cy="496575"/>
            <a:chOff x="3134413" y="350225"/>
            <a:chExt cx="414600" cy="496575"/>
          </a:xfrm>
        </p:grpSpPr>
        <p:sp>
          <p:nvSpPr>
            <p:cNvPr id="3078" name="Google Shape;3078;p30"/>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0"/>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0"/>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0"/>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0"/>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0"/>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0"/>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0"/>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0"/>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0"/>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0"/>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0"/>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0"/>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0"/>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0"/>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0"/>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0"/>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0"/>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0"/>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0"/>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3" name="Google Shape;3103;p30"/>
          <p:cNvGrpSpPr/>
          <p:nvPr/>
        </p:nvGrpSpPr>
        <p:grpSpPr>
          <a:xfrm>
            <a:off x="130200" y="209600"/>
            <a:ext cx="510075" cy="660825"/>
            <a:chOff x="5875550" y="2058925"/>
            <a:chExt cx="510075" cy="660825"/>
          </a:xfrm>
        </p:grpSpPr>
        <p:sp>
          <p:nvSpPr>
            <p:cNvPr id="3104" name="Google Shape;3104;p30"/>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0"/>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0"/>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0"/>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0"/>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0"/>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0"/>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0"/>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0"/>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0"/>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0"/>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0"/>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0"/>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0"/>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0"/>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0"/>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0"/>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0"/>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0"/>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0"/>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0"/>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0"/>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0"/>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0"/>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0"/>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0"/>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CUSTOM_10">
    <p:spTree>
      <p:nvGrpSpPr>
        <p:cNvPr id="1" name="Shape 3130"/>
        <p:cNvGrpSpPr/>
        <p:nvPr/>
      </p:nvGrpSpPr>
      <p:grpSpPr>
        <a:xfrm>
          <a:off x="0" y="0"/>
          <a:ext cx="0" cy="0"/>
          <a:chOff x="0" y="0"/>
          <a:chExt cx="0" cy="0"/>
        </a:xfrm>
      </p:grpSpPr>
      <p:grpSp>
        <p:nvGrpSpPr>
          <p:cNvPr id="3131" name="Google Shape;3131;p31"/>
          <p:cNvGrpSpPr/>
          <p:nvPr/>
        </p:nvGrpSpPr>
        <p:grpSpPr>
          <a:xfrm>
            <a:off x="-544545" y="-656846"/>
            <a:ext cx="9799845" cy="5838423"/>
            <a:chOff x="-544545" y="-656846"/>
            <a:chExt cx="9799845" cy="5838423"/>
          </a:xfrm>
        </p:grpSpPr>
        <p:sp>
          <p:nvSpPr>
            <p:cNvPr id="3132" name="Google Shape;3132;p31"/>
            <p:cNvSpPr/>
            <p:nvPr/>
          </p:nvSpPr>
          <p:spPr>
            <a:xfrm rot="6184150">
              <a:off x="-606218" y="-80364"/>
              <a:ext cx="2936524" cy="2206268"/>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flipH="1">
              <a:off x="6834301" y="3713601"/>
              <a:ext cx="2420999" cy="1467976"/>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4" name="Google Shape;3134;p3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5" name="Google Shape;3135;p31"/>
          <p:cNvSpPr txBox="1">
            <a:spLocks noGrp="1"/>
          </p:cNvSpPr>
          <p:nvPr>
            <p:ph type="subTitle" idx="1"/>
          </p:nvPr>
        </p:nvSpPr>
        <p:spPr>
          <a:xfrm>
            <a:off x="720000" y="4051998"/>
            <a:ext cx="23364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6" name="Google Shape;3136;p31"/>
          <p:cNvSpPr txBox="1">
            <a:spLocks noGrp="1"/>
          </p:cNvSpPr>
          <p:nvPr>
            <p:ph type="subTitle" idx="2"/>
          </p:nvPr>
        </p:nvSpPr>
        <p:spPr>
          <a:xfrm>
            <a:off x="3403800" y="4051998"/>
            <a:ext cx="23364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7" name="Google Shape;3137;p31"/>
          <p:cNvSpPr txBox="1">
            <a:spLocks noGrp="1"/>
          </p:cNvSpPr>
          <p:nvPr>
            <p:ph type="subTitle" idx="3"/>
          </p:nvPr>
        </p:nvSpPr>
        <p:spPr>
          <a:xfrm>
            <a:off x="6087600" y="4051998"/>
            <a:ext cx="23364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8" name="Google Shape;3138;p31"/>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7173750" y="47561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8910775" y="396596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8693550" y="8185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8497575" y="268022"/>
            <a:ext cx="164404" cy="164307"/>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361263" y="4758563"/>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324338" y="4596613"/>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txBox="1">
            <a:spLocks noGrp="1"/>
          </p:cNvSpPr>
          <p:nvPr>
            <p:ph type="title" idx="4" hasCustomPrompt="1"/>
          </p:nvPr>
        </p:nvSpPr>
        <p:spPr>
          <a:xfrm>
            <a:off x="720000" y="3713600"/>
            <a:ext cx="233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3000"/>
            </a:lvl1pPr>
            <a:lvl2pPr lvl="1"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2pPr>
            <a:lvl3pPr lvl="2"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3pPr>
            <a:lvl4pPr lvl="3"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4pPr>
            <a:lvl5pPr lvl="4"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5pPr>
            <a:lvl6pPr lvl="5"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6pPr>
            <a:lvl7pPr lvl="6"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7pPr>
            <a:lvl8pPr lvl="7"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8pPr>
            <a:lvl9pPr lvl="8"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9pPr>
          </a:lstStyle>
          <a:p>
            <a:r>
              <a:t>xx%</a:t>
            </a:r>
          </a:p>
        </p:txBody>
      </p:sp>
      <p:sp>
        <p:nvSpPr>
          <p:cNvPr id="3150" name="Google Shape;3150;p31"/>
          <p:cNvSpPr txBox="1">
            <a:spLocks noGrp="1"/>
          </p:cNvSpPr>
          <p:nvPr>
            <p:ph type="title" idx="5" hasCustomPrompt="1"/>
          </p:nvPr>
        </p:nvSpPr>
        <p:spPr>
          <a:xfrm>
            <a:off x="3403800" y="3710600"/>
            <a:ext cx="233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3000"/>
            </a:lvl1pPr>
            <a:lvl2pPr lvl="1"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2pPr>
            <a:lvl3pPr lvl="2"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3pPr>
            <a:lvl4pPr lvl="3"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4pPr>
            <a:lvl5pPr lvl="4"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5pPr>
            <a:lvl6pPr lvl="5"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6pPr>
            <a:lvl7pPr lvl="6"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7pPr>
            <a:lvl8pPr lvl="7"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8pPr>
            <a:lvl9pPr lvl="8"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9pPr>
          </a:lstStyle>
          <a:p>
            <a:r>
              <a:t>xx%</a:t>
            </a:r>
          </a:p>
        </p:txBody>
      </p:sp>
      <p:sp>
        <p:nvSpPr>
          <p:cNvPr id="3151" name="Google Shape;3151;p31"/>
          <p:cNvSpPr txBox="1">
            <a:spLocks noGrp="1"/>
          </p:cNvSpPr>
          <p:nvPr>
            <p:ph type="title" idx="6" hasCustomPrompt="1"/>
          </p:nvPr>
        </p:nvSpPr>
        <p:spPr>
          <a:xfrm>
            <a:off x="6087600" y="3710600"/>
            <a:ext cx="2336400" cy="3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3000"/>
            </a:lvl1pPr>
            <a:lvl2pPr lvl="1"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2pPr>
            <a:lvl3pPr lvl="2"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3pPr>
            <a:lvl4pPr lvl="3"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4pPr>
            <a:lvl5pPr lvl="4"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5pPr>
            <a:lvl6pPr lvl="5"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6pPr>
            <a:lvl7pPr lvl="6"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7pPr>
            <a:lvl8pPr lvl="7"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8pPr>
            <a:lvl9pPr lvl="8" rtl="0">
              <a:spcBef>
                <a:spcPts val="0"/>
              </a:spcBef>
              <a:spcAft>
                <a:spcPts val="0"/>
              </a:spcAft>
              <a:buClr>
                <a:schemeClr val="accent1"/>
              </a:buClr>
              <a:buSzPts val="3000"/>
              <a:buFont typeface="Fredoka One"/>
              <a:buNone/>
              <a:defRPr sz="3000">
                <a:solidFill>
                  <a:schemeClr val="accent1"/>
                </a:solidFill>
                <a:latin typeface="Fredoka One"/>
                <a:ea typeface="Fredoka One"/>
                <a:cs typeface="Fredoka One"/>
                <a:sym typeface="Fredoka One"/>
              </a:defRPr>
            </a:lvl9pPr>
          </a:lstStyle>
          <a:p>
            <a:r>
              <a:t>xx%</a:t>
            </a:r>
          </a:p>
        </p:txBody>
      </p:sp>
      <p:grpSp>
        <p:nvGrpSpPr>
          <p:cNvPr id="3152" name="Google Shape;3152;p31"/>
          <p:cNvGrpSpPr/>
          <p:nvPr/>
        </p:nvGrpSpPr>
        <p:grpSpPr>
          <a:xfrm rot="7275394">
            <a:off x="8347637" y="4547536"/>
            <a:ext cx="586383" cy="436524"/>
            <a:chOff x="5220750" y="1640250"/>
            <a:chExt cx="586350" cy="436500"/>
          </a:xfrm>
        </p:grpSpPr>
        <p:sp>
          <p:nvSpPr>
            <p:cNvPr id="3153" name="Google Shape;3153;p31"/>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1"/>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1"/>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1"/>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3360"/>
        <p:cNvGrpSpPr/>
        <p:nvPr/>
      </p:nvGrpSpPr>
      <p:grpSpPr>
        <a:xfrm>
          <a:off x="0" y="0"/>
          <a:ext cx="0" cy="0"/>
          <a:chOff x="0" y="0"/>
          <a:chExt cx="0" cy="0"/>
        </a:xfrm>
      </p:grpSpPr>
      <p:sp>
        <p:nvSpPr>
          <p:cNvPr id="3361" name="Google Shape;3361;p34"/>
          <p:cNvSpPr txBox="1">
            <a:spLocks noGrp="1"/>
          </p:cNvSpPr>
          <p:nvPr>
            <p:ph type="ctrTitle"/>
          </p:nvPr>
        </p:nvSpPr>
        <p:spPr>
          <a:xfrm>
            <a:off x="2017482" y="540000"/>
            <a:ext cx="5096700" cy="11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362" name="Google Shape;3362;p34"/>
          <p:cNvSpPr txBox="1">
            <a:spLocks noGrp="1"/>
          </p:cNvSpPr>
          <p:nvPr>
            <p:ph type="subTitle" idx="1"/>
          </p:nvPr>
        </p:nvSpPr>
        <p:spPr>
          <a:xfrm>
            <a:off x="2425075" y="1552150"/>
            <a:ext cx="42939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363" name="Google Shape;3363;p34"/>
          <p:cNvSpPr txBox="1"/>
          <p:nvPr/>
        </p:nvSpPr>
        <p:spPr>
          <a:xfrm>
            <a:off x="2397325" y="3848400"/>
            <a:ext cx="4349400" cy="282300"/>
          </a:xfrm>
          <a:prstGeom prst="rect">
            <a:avLst/>
          </a:prstGeom>
          <a:noFill/>
          <a:ln>
            <a:noFill/>
          </a:ln>
        </p:spPr>
        <p:txBody>
          <a:bodyPr spcFirstLastPara="1" wrap="square" lIns="91425" tIns="0" rIns="91425" bIns="0" anchor="ctr" anchorCtr="0">
            <a:noAutofit/>
          </a:bodyPr>
          <a:lstStyle/>
          <a:p>
            <a:pPr marL="0" lvl="0" indent="0" algn="ctr" rtl="0">
              <a:lnSpc>
                <a:spcPct val="100000"/>
              </a:lnSpc>
              <a:spcBef>
                <a:spcPts val="300"/>
              </a:spcBef>
              <a:spcAft>
                <a:spcPts val="0"/>
              </a:spcAft>
              <a:buNone/>
            </a:pPr>
            <a:r>
              <a:rPr lang="en" sz="900">
                <a:solidFill>
                  <a:schemeClr val="accent1"/>
                </a:solidFill>
                <a:latin typeface="Varela Round"/>
                <a:ea typeface="Varela Round"/>
                <a:cs typeface="Varela Round"/>
                <a:sym typeface="Varela Round"/>
              </a:rPr>
              <a:t>CREDITS: This presentation template was created by </a:t>
            </a:r>
            <a:r>
              <a:rPr lang="en" sz="900" b="1">
                <a:solidFill>
                  <a:schemeClr val="accent1"/>
                </a:solidFill>
                <a:uFill>
                  <a:noFill/>
                </a:uFill>
                <a:latin typeface="Varela Round"/>
                <a:ea typeface="Varela Round"/>
                <a:cs typeface="Varela Round"/>
                <a:sym typeface="Varela Rou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900">
                <a:solidFill>
                  <a:schemeClr val="accent1"/>
                </a:solidFill>
                <a:latin typeface="Varela Round"/>
                <a:ea typeface="Varela Round"/>
                <a:cs typeface="Varela Round"/>
                <a:sym typeface="Varela Round"/>
              </a:rPr>
              <a:t>, including icons by </a:t>
            </a:r>
            <a:r>
              <a:rPr lang="en" sz="900" b="1">
                <a:solidFill>
                  <a:schemeClr val="accent1"/>
                </a:solidFill>
                <a:uFill>
                  <a:noFill/>
                </a:uFill>
                <a:latin typeface="Varela Round"/>
                <a:ea typeface="Varela Round"/>
                <a:cs typeface="Varela Round"/>
                <a:sym typeface="Varela Rou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900">
                <a:solidFill>
                  <a:schemeClr val="accent1"/>
                </a:solidFill>
                <a:latin typeface="Varela Round"/>
                <a:ea typeface="Varela Round"/>
                <a:cs typeface="Varela Round"/>
                <a:sym typeface="Varela Round"/>
              </a:rPr>
              <a:t> and infographics &amp; images by </a:t>
            </a:r>
            <a:r>
              <a:rPr lang="en" sz="900" b="1">
                <a:solidFill>
                  <a:schemeClr val="accent1"/>
                </a:solidFill>
                <a:uFill>
                  <a:noFill/>
                </a:uFill>
                <a:latin typeface="Varela Round"/>
                <a:ea typeface="Varela Round"/>
                <a:cs typeface="Varela Round"/>
                <a:sym typeface="Varela Rou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900" b="1">
              <a:solidFill>
                <a:schemeClr val="accent1"/>
              </a:solidFill>
              <a:latin typeface="Varela Round"/>
              <a:ea typeface="Varela Round"/>
              <a:cs typeface="Varela Round"/>
              <a:sym typeface="Varela Round"/>
            </a:endParaRPr>
          </a:p>
        </p:txBody>
      </p:sp>
      <p:sp>
        <p:nvSpPr>
          <p:cNvPr id="3364" name="Google Shape;3364;p34"/>
          <p:cNvSpPr txBox="1">
            <a:spLocks noGrp="1"/>
          </p:cNvSpPr>
          <p:nvPr>
            <p:ph type="subTitle" idx="2"/>
          </p:nvPr>
        </p:nvSpPr>
        <p:spPr>
          <a:xfrm>
            <a:off x="2397250" y="3402950"/>
            <a:ext cx="4349400" cy="433200"/>
          </a:xfrm>
          <a:prstGeom prst="rect">
            <a:avLst/>
          </a:prstGeom>
        </p:spPr>
        <p:txBody>
          <a:bodyPr spcFirstLastPara="1" wrap="square" lIns="91425" tIns="91425" rIns="91425" bIns="91425" anchor="ctr" anchorCtr="0">
            <a:noAutofit/>
          </a:bodyPr>
          <a:lstStyle>
            <a:lvl1pPr lvl="0" algn="ctr" rtl="0">
              <a:lnSpc>
                <a:spcPct val="100000"/>
              </a:lnSpc>
              <a:spcBef>
                <a:spcPts val="3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5" name="Google Shape;3365;p34"/>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4"/>
          <p:cNvSpPr/>
          <p:nvPr/>
        </p:nvSpPr>
        <p:spPr>
          <a:xfrm>
            <a:off x="6595550" y="1826347"/>
            <a:ext cx="2548525" cy="3317061"/>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4"/>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8" name="Google Shape;3368;p34"/>
          <p:cNvGrpSpPr/>
          <p:nvPr/>
        </p:nvGrpSpPr>
        <p:grpSpPr>
          <a:xfrm>
            <a:off x="756225" y="4349050"/>
            <a:ext cx="353725" cy="459450"/>
            <a:chOff x="6861775" y="2306725"/>
            <a:chExt cx="353725" cy="459450"/>
          </a:xfrm>
        </p:grpSpPr>
        <p:sp>
          <p:nvSpPr>
            <p:cNvPr id="3369" name="Google Shape;3369;p34"/>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4"/>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4"/>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4"/>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4"/>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4"/>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4"/>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4"/>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4"/>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4"/>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9" name="Google Shape;3379;p34"/>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4"/>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4"/>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4"/>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4"/>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4"/>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4"/>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4"/>
          <p:cNvSpPr/>
          <p:nvPr/>
        </p:nvSpPr>
        <p:spPr>
          <a:xfrm>
            <a:off x="1931838" y="46424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4"/>
          <p:cNvSpPr/>
          <p:nvPr/>
        </p:nvSpPr>
        <p:spPr>
          <a:xfrm>
            <a:off x="392438" y="128102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4"/>
          <p:cNvSpPr/>
          <p:nvPr/>
        </p:nvSpPr>
        <p:spPr>
          <a:xfrm>
            <a:off x="8156088"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9" name="Google Shape;3389;p34"/>
          <p:cNvGrpSpPr/>
          <p:nvPr/>
        </p:nvGrpSpPr>
        <p:grpSpPr>
          <a:xfrm rot="4823896">
            <a:off x="389223" y="263762"/>
            <a:ext cx="661531" cy="552480"/>
            <a:chOff x="129500" y="2363625"/>
            <a:chExt cx="661525" cy="552475"/>
          </a:xfrm>
        </p:grpSpPr>
        <p:sp>
          <p:nvSpPr>
            <p:cNvPr id="3390" name="Google Shape;3390;p34"/>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4"/>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4"/>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1" name="Google Shape;3421;p34"/>
          <p:cNvGrpSpPr/>
          <p:nvPr/>
        </p:nvGrpSpPr>
        <p:grpSpPr>
          <a:xfrm>
            <a:off x="7198275" y="4280950"/>
            <a:ext cx="510075" cy="660825"/>
            <a:chOff x="5875550" y="2058925"/>
            <a:chExt cx="510075" cy="660825"/>
          </a:xfrm>
        </p:grpSpPr>
        <p:sp>
          <p:nvSpPr>
            <p:cNvPr id="3422" name="Google Shape;3422;p34"/>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4"/>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4"/>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4"/>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4"/>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4"/>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3448"/>
        <p:cNvGrpSpPr/>
        <p:nvPr/>
      </p:nvGrpSpPr>
      <p:grpSpPr>
        <a:xfrm>
          <a:off x="0" y="0"/>
          <a:ext cx="0" cy="0"/>
          <a:chOff x="0" y="0"/>
          <a:chExt cx="0" cy="0"/>
        </a:xfrm>
      </p:grpSpPr>
      <p:sp>
        <p:nvSpPr>
          <p:cNvPr id="3449" name="Google Shape;3449;p35"/>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5"/>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5"/>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5"/>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5"/>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5"/>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5"/>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5"/>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5"/>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8" name="Google Shape;3458;p35"/>
          <p:cNvGrpSpPr/>
          <p:nvPr/>
        </p:nvGrpSpPr>
        <p:grpSpPr>
          <a:xfrm>
            <a:off x="7777250" y="4415300"/>
            <a:ext cx="743575" cy="568800"/>
            <a:chOff x="110425" y="2275700"/>
            <a:chExt cx="743575" cy="568800"/>
          </a:xfrm>
        </p:grpSpPr>
        <p:sp>
          <p:nvSpPr>
            <p:cNvPr id="3459" name="Google Shape;3459;p35"/>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5"/>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5"/>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5"/>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5"/>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5"/>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5"/>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5"/>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5"/>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5"/>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9" name="Google Shape;3469;p35"/>
          <p:cNvGrpSpPr/>
          <p:nvPr/>
        </p:nvGrpSpPr>
        <p:grpSpPr>
          <a:xfrm flipH="1">
            <a:off x="1686083" y="4333706"/>
            <a:ext cx="529211" cy="680043"/>
            <a:chOff x="1866650" y="1058200"/>
            <a:chExt cx="610675" cy="784725"/>
          </a:xfrm>
        </p:grpSpPr>
        <p:sp>
          <p:nvSpPr>
            <p:cNvPr id="3470" name="Google Shape;3470;p35"/>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5"/>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5"/>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5"/>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5"/>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5"/>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5"/>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5"/>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5"/>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5"/>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5"/>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5"/>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5"/>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5"/>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5"/>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5"/>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5"/>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5"/>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5"/>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5"/>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5"/>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5"/>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5"/>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5"/>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5"/>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5"/>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5"/>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3497"/>
        <p:cNvGrpSpPr/>
        <p:nvPr/>
      </p:nvGrpSpPr>
      <p:grpSpPr>
        <a:xfrm>
          <a:off x="0" y="0"/>
          <a:ext cx="0" cy="0"/>
          <a:chOff x="0" y="0"/>
          <a:chExt cx="0" cy="0"/>
        </a:xfrm>
      </p:grpSpPr>
      <p:sp>
        <p:nvSpPr>
          <p:cNvPr id="3498" name="Google Shape;3498;p36"/>
          <p:cNvSpPr/>
          <p:nvPr/>
        </p:nvSpPr>
        <p:spPr>
          <a:xfrm>
            <a:off x="0" y="100"/>
            <a:ext cx="3123123" cy="1662326"/>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a:off x="6595550" y="1826347"/>
            <a:ext cx="2548525" cy="3317061"/>
          </a:xfrm>
          <a:custGeom>
            <a:avLst/>
            <a:gdLst/>
            <a:ahLst/>
            <a:cxnLst/>
            <a:rect l="l" t="t" r="r" b="b"/>
            <a:pathLst>
              <a:path w="55139" h="63128" extrusionOk="0">
                <a:moveTo>
                  <a:pt x="51236" y="0"/>
                </a:moveTo>
                <a:cubicBezTo>
                  <a:pt x="46307" y="0"/>
                  <a:pt x="42442" y="2833"/>
                  <a:pt x="42615" y="7929"/>
                </a:cubicBezTo>
                <a:cubicBezTo>
                  <a:pt x="42737" y="11030"/>
                  <a:pt x="44621" y="13735"/>
                  <a:pt x="46232" y="16379"/>
                </a:cubicBezTo>
                <a:cubicBezTo>
                  <a:pt x="47813" y="19054"/>
                  <a:pt x="49211" y="22215"/>
                  <a:pt x="48360" y="25164"/>
                </a:cubicBezTo>
                <a:cubicBezTo>
                  <a:pt x="47359" y="28578"/>
                  <a:pt x="45190" y="32105"/>
                  <a:pt x="38984" y="32105"/>
                </a:cubicBezTo>
                <a:cubicBezTo>
                  <a:pt x="38780" y="32105"/>
                  <a:pt x="38572" y="32102"/>
                  <a:pt x="38360" y="32094"/>
                </a:cubicBezTo>
                <a:cubicBezTo>
                  <a:pt x="34682" y="31942"/>
                  <a:pt x="31217" y="30453"/>
                  <a:pt x="27782" y="29054"/>
                </a:cubicBezTo>
                <a:cubicBezTo>
                  <a:pt x="25049" y="27908"/>
                  <a:pt x="22121" y="26878"/>
                  <a:pt x="19185" y="26878"/>
                </a:cubicBezTo>
                <a:cubicBezTo>
                  <a:pt x="18464" y="26878"/>
                  <a:pt x="17742" y="26941"/>
                  <a:pt x="17022" y="27079"/>
                </a:cubicBezTo>
                <a:cubicBezTo>
                  <a:pt x="11004" y="28143"/>
                  <a:pt x="6991" y="34161"/>
                  <a:pt x="5411" y="40088"/>
                </a:cubicBezTo>
                <a:cubicBezTo>
                  <a:pt x="3800" y="46015"/>
                  <a:pt x="3891" y="52337"/>
                  <a:pt x="2128" y="58234"/>
                </a:cubicBezTo>
                <a:cubicBezTo>
                  <a:pt x="1642" y="59906"/>
                  <a:pt x="912" y="61578"/>
                  <a:pt x="0" y="63128"/>
                </a:cubicBezTo>
                <a:lnTo>
                  <a:pt x="55138" y="63128"/>
                </a:lnTo>
                <a:lnTo>
                  <a:pt x="55138" y="63097"/>
                </a:lnTo>
                <a:lnTo>
                  <a:pt x="55138" y="574"/>
                </a:lnTo>
                <a:cubicBezTo>
                  <a:pt x="54165" y="270"/>
                  <a:pt x="53132" y="57"/>
                  <a:pt x="52068" y="27"/>
                </a:cubicBezTo>
                <a:cubicBezTo>
                  <a:pt x="51788" y="9"/>
                  <a:pt x="51511" y="0"/>
                  <a:pt x="512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a:off x="8846900" y="1160996"/>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1" name="Google Shape;3501;p36"/>
          <p:cNvGrpSpPr/>
          <p:nvPr/>
        </p:nvGrpSpPr>
        <p:grpSpPr>
          <a:xfrm>
            <a:off x="756225" y="4349050"/>
            <a:ext cx="353725" cy="459450"/>
            <a:chOff x="6861775" y="2306725"/>
            <a:chExt cx="353725" cy="459450"/>
          </a:xfrm>
        </p:grpSpPr>
        <p:sp>
          <p:nvSpPr>
            <p:cNvPr id="3502" name="Google Shape;3502;p36"/>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6"/>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2" name="Google Shape;3512;p36"/>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6"/>
          <p:cNvSpPr/>
          <p:nvPr/>
        </p:nvSpPr>
        <p:spPr>
          <a:xfrm>
            <a:off x="7036150" y="342613"/>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a:off x="4193675" y="4744950"/>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6"/>
          <p:cNvSpPr/>
          <p:nvPr/>
        </p:nvSpPr>
        <p:spPr>
          <a:xfrm>
            <a:off x="4156750" y="4583000"/>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a:off x="7025450" y="200938"/>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6"/>
          <p:cNvSpPr/>
          <p:nvPr/>
        </p:nvSpPr>
        <p:spPr>
          <a:xfrm>
            <a:off x="8746388" y="4644113"/>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a:off x="149225" y="27222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6"/>
          <p:cNvSpPr/>
          <p:nvPr/>
        </p:nvSpPr>
        <p:spPr>
          <a:xfrm>
            <a:off x="1931838" y="464245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a:off x="392438" y="128102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6"/>
          <p:cNvSpPr/>
          <p:nvPr/>
        </p:nvSpPr>
        <p:spPr>
          <a:xfrm>
            <a:off x="8156088"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36"/>
          <p:cNvGrpSpPr/>
          <p:nvPr/>
        </p:nvGrpSpPr>
        <p:grpSpPr>
          <a:xfrm rot="4823896">
            <a:off x="389223" y="263762"/>
            <a:ext cx="661531" cy="552480"/>
            <a:chOff x="129500" y="2363625"/>
            <a:chExt cx="661525" cy="552475"/>
          </a:xfrm>
        </p:grpSpPr>
        <p:sp>
          <p:nvSpPr>
            <p:cNvPr id="3523" name="Google Shape;3523;p3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4" name="Google Shape;3554;p36"/>
          <p:cNvGrpSpPr/>
          <p:nvPr/>
        </p:nvGrpSpPr>
        <p:grpSpPr>
          <a:xfrm>
            <a:off x="7198275" y="4280950"/>
            <a:ext cx="510075" cy="660825"/>
            <a:chOff x="5875550" y="2058925"/>
            <a:chExt cx="510075" cy="660825"/>
          </a:xfrm>
        </p:grpSpPr>
        <p:sp>
          <p:nvSpPr>
            <p:cNvPr id="3555" name="Google Shape;3555;p36"/>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6"/>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6"/>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6"/>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6"/>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6"/>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6"/>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6"/>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6"/>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6"/>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6"/>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6"/>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6"/>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6"/>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6"/>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6"/>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6"/>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6"/>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6"/>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6"/>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6"/>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6"/>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6"/>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6"/>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6"/>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3581"/>
        <p:cNvGrpSpPr/>
        <p:nvPr/>
      </p:nvGrpSpPr>
      <p:grpSpPr>
        <a:xfrm>
          <a:off x="0" y="0"/>
          <a:ext cx="0" cy="0"/>
          <a:chOff x="0" y="0"/>
          <a:chExt cx="0" cy="0"/>
        </a:xfrm>
      </p:grpSpPr>
      <p:sp>
        <p:nvSpPr>
          <p:cNvPr id="3582" name="Google Shape;3582;p37"/>
          <p:cNvSpPr/>
          <p:nvPr/>
        </p:nvSpPr>
        <p:spPr>
          <a:xfrm>
            <a:off x="-1" y="0"/>
            <a:ext cx="3023921" cy="1609524"/>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7"/>
          <p:cNvSpPr/>
          <p:nvPr/>
        </p:nvSpPr>
        <p:spPr>
          <a:xfrm>
            <a:off x="7618251" y="3813850"/>
            <a:ext cx="1525704" cy="1329650"/>
          </a:xfrm>
          <a:custGeom>
            <a:avLst/>
            <a:gdLst/>
            <a:ahLst/>
            <a:cxnLst/>
            <a:rect l="l" t="t" r="r" b="b"/>
            <a:pathLst>
              <a:path w="26658" h="23892" extrusionOk="0">
                <a:moveTo>
                  <a:pt x="26657" y="1"/>
                </a:moveTo>
                <a:cubicBezTo>
                  <a:pt x="24712" y="183"/>
                  <a:pt x="22858" y="913"/>
                  <a:pt x="21369" y="2159"/>
                </a:cubicBezTo>
                <a:cubicBezTo>
                  <a:pt x="19058" y="4134"/>
                  <a:pt x="17934" y="7083"/>
                  <a:pt x="16657" y="9818"/>
                </a:cubicBezTo>
                <a:cubicBezTo>
                  <a:pt x="15350" y="12554"/>
                  <a:pt x="13587" y="15381"/>
                  <a:pt x="10730" y="16414"/>
                </a:cubicBezTo>
                <a:cubicBezTo>
                  <a:pt x="8754" y="17113"/>
                  <a:pt x="6475" y="16840"/>
                  <a:pt x="4620" y="17812"/>
                </a:cubicBezTo>
                <a:cubicBezTo>
                  <a:pt x="2493" y="18907"/>
                  <a:pt x="1429" y="21338"/>
                  <a:pt x="274" y="23436"/>
                </a:cubicBezTo>
                <a:cubicBezTo>
                  <a:pt x="213" y="23588"/>
                  <a:pt x="92" y="23740"/>
                  <a:pt x="0" y="23892"/>
                </a:cubicBezTo>
                <a:lnTo>
                  <a:pt x="26657" y="23892"/>
                </a:lnTo>
                <a:lnTo>
                  <a:pt x="266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7"/>
          <p:cNvSpPr/>
          <p:nvPr/>
        </p:nvSpPr>
        <p:spPr>
          <a:xfrm>
            <a:off x="1915625" y="14991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7"/>
          <p:cNvSpPr/>
          <p:nvPr/>
        </p:nvSpPr>
        <p:spPr>
          <a:xfrm>
            <a:off x="92025" y="2399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7"/>
          <p:cNvSpPr/>
          <p:nvPr/>
        </p:nvSpPr>
        <p:spPr>
          <a:xfrm>
            <a:off x="6617225" y="474042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7"/>
          <p:cNvSpPr/>
          <p:nvPr/>
        </p:nvSpPr>
        <p:spPr>
          <a:xfrm flipH="1">
            <a:off x="6427391" y="47404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8" name="Google Shape;3588;p37"/>
          <p:cNvGrpSpPr/>
          <p:nvPr/>
        </p:nvGrpSpPr>
        <p:grpSpPr>
          <a:xfrm>
            <a:off x="8328863" y="255600"/>
            <a:ext cx="743575" cy="568800"/>
            <a:chOff x="110425" y="2275700"/>
            <a:chExt cx="743575" cy="568800"/>
          </a:xfrm>
        </p:grpSpPr>
        <p:sp>
          <p:nvSpPr>
            <p:cNvPr id="3589" name="Google Shape;3589;p3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9" name="Google Shape;3599;p37"/>
          <p:cNvGrpSpPr/>
          <p:nvPr/>
        </p:nvGrpSpPr>
        <p:grpSpPr>
          <a:xfrm rot="2299242">
            <a:off x="8533306" y="4264697"/>
            <a:ext cx="414625" cy="496605"/>
            <a:chOff x="4601650" y="3103275"/>
            <a:chExt cx="414600" cy="496575"/>
          </a:xfrm>
        </p:grpSpPr>
        <p:sp>
          <p:nvSpPr>
            <p:cNvPr id="3600" name="Google Shape;3600;p37"/>
            <p:cNvSpPr/>
            <p:nvPr/>
          </p:nvSpPr>
          <p:spPr>
            <a:xfrm>
              <a:off x="4601650" y="310607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7"/>
            <p:cNvSpPr/>
            <p:nvPr/>
          </p:nvSpPr>
          <p:spPr>
            <a:xfrm>
              <a:off x="4611650" y="310327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7"/>
            <p:cNvSpPr/>
            <p:nvPr/>
          </p:nvSpPr>
          <p:spPr>
            <a:xfrm>
              <a:off x="4673675" y="319815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7"/>
            <p:cNvSpPr/>
            <p:nvPr/>
          </p:nvSpPr>
          <p:spPr>
            <a:xfrm>
              <a:off x="4668300" y="325072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7"/>
            <p:cNvSpPr/>
            <p:nvPr/>
          </p:nvSpPr>
          <p:spPr>
            <a:xfrm>
              <a:off x="4793025" y="317987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7"/>
            <p:cNvSpPr/>
            <p:nvPr/>
          </p:nvSpPr>
          <p:spPr>
            <a:xfrm>
              <a:off x="4723875" y="321820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7"/>
            <p:cNvSpPr/>
            <p:nvPr/>
          </p:nvSpPr>
          <p:spPr>
            <a:xfrm>
              <a:off x="4747575" y="319725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7"/>
            <p:cNvSpPr/>
            <p:nvPr/>
          </p:nvSpPr>
          <p:spPr>
            <a:xfrm>
              <a:off x="4777150" y="319077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7"/>
            <p:cNvSpPr/>
            <p:nvPr/>
          </p:nvSpPr>
          <p:spPr>
            <a:xfrm>
              <a:off x="4904275" y="352020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rgbClr val="BAC8E0"/>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7"/>
            <p:cNvSpPr/>
            <p:nvPr/>
          </p:nvSpPr>
          <p:spPr>
            <a:xfrm>
              <a:off x="4866350" y="348032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7"/>
            <p:cNvSpPr/>
            <p:nvPr/>
          </p:nvSpPr>
          <p:spPr>
            <a:xfrm>
              <a:off x="4865925" y="347765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7"/>
            <p:cNvSpPr/>
            <p:nvPr/>
          </p:nvSpPr>
          <p:spPr>
            <a:xfrm>
              <a:off x="4845600" y="344400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7"/>
            <p:cNvSpPr/>
            <p:nvPr/>
          </p:nvSpPr>
          <p:spPr>
            <a:xfrm>
              <a:off x="4851400" y="345557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7"/>
            <p:cNvSpPr/>
            <p:nvPr/>
          </p:nvSpPr>
          <p:spPr>
            <a:xfrm>
              <a:off x="4850950" y="345290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7"/>
            <p:cNvSpPr/>
            <p:nvPr/>
          </p:nvSpPr>
          <p:spPr>
            <a:xfrm>
              <a:off x="4824875" y="342075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rgbClr val="BAC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7"/>
            <p:cNvSpPr/>
            <p:nvPr/>
          </p:nvSpPr>
          <p:spPr>
            <a:xfrm>
              <a:off x="4824650" y="341810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7"/>
            <p:cNvSpPr/>
            <p:nvPr/>
          </p:nvSpPr>
          <p:spPr>
            <a:xfrm>
              <a:off x="4831000" y="349320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7"/>
            <p:cNvSpPr/>
            <p:nvPr/>
          </p:nvSpPr>
          <p:spPr>
            <a:xfrm>
              <a:off x="4846225" y="348405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7"/>
            <p:cNvSpPr/>
            <p:nvPr/>
          </p:nvSpPr>
          <p:spPr>
            <a:xfrm>
              <a:off x="4861400" y="347490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7"/>
            <p:cNvSpPr/>
            <p:nvPr/>
          </p:nvSpPr>
          <p:spPr>
            <a:xfrm>
              <a:off x="4876575" y="346572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7"/>
            <p:cNvSpPr/>
            <p:nvPr/>
          </p:nvSpPr>
          <p:spPr>
            <a:xfrm>
              <a:off x="4891750" y="345657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7"/>
            <p:cNvSpPr/>
            <p:nvPr/>
          </p:nvSpPr>
          <p:spPr>
            <a:xfrm>
              <a:off x="4906900" y="344742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7"/>
            <p:cNvSpPr/>
            <p:nvPr/>
          </p:nvSpPr>
          <p:spPr>
            <a:xfrm>
              <a:off x="4922225" y="343830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7"/>
            <p:cNvSpPr/>
            <p:nvPr/>
          </p:nvSpPr>
          <p:spPr>
            <a:xfrm>
              <a:off x="4937400" y="342915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7"/>
            <p:cNvSpPr/>
            <p:nvPr/>
          </p:nvSpPr>
          <p:spPr>
            <a:xfrm>
              <a:off x="4952550" y="342000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5" name="Google Shape;3625;p37"/>
          <p:cNvSpPr/>
          <p:nvPr/>
        </p:nvSpPr>
        <p:spPr>
          <a:xfrm>
            <a:off x="8765925" y="2393363"/>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7"/>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7"/>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7"/>
          <p:cNvSpPr/>
          <p:nvPr/>
        </p:nvSpPr>
        <p:spPr>
          <a:xfrm>
            <a:off x="200638" y="349446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7"/>
          <p:cNvSpPr/>
          <p:nvPr/>
        </p:nvSpPr>
        <p:spPr>
          <a:xfrm>
            <a:off x="606350" y="4704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7"/>
          <p:cNvSpPr/>
          <p:nvPr/>
        </p:nvSpPr>
        <p:spPr>
          <a:xfrm rot="5400000">
            <a:off x="3253583" y="4754192"/>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7"/>
          <p:cNvSpPr/>
          <p:nvPr/>
        </p:nvSpPr>
        <p:spPr>
          <a:xfrm rot="5400000" flipH="1">
            <a:off x="3412271" y="4567971"/>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2" name="Google Shape;3632;p37"/>
          <p:cNvGrpSpPr/>
          <p:nvPr/>
        </p:nvGrpSpPr>
        <p:grpSpPr>
          <a:xfrm>
            <a:off x="1668166" y="4564348"/>
            <a:ext cx="750886" cy="783930"/>
            <a:chOff x="3463228" y="4036210"/>
            <a:chExt cx="750886" cy="783930"/>
          </a:xfrm>
        </p:grpSpPr>
        <p:sp>
          <p:nvSpPr>
            <p:cNvPr id="3633" name="Google Shape;3633;p37"/>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7"/>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7"/>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7"/>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7"/>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7"/>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7"/>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7"/>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7"/>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7"/>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7"/>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7"/>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7"/>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7"/>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7"/>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7"/>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7"/>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7"/>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7"/>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7"/>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7"/>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7"/>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7"/>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7"/>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7"/>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7"/>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7"/>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0" name="Google Shape;3660;p37"/>
          <p:cNvGrpSpPr/>
          <p:nvPr/>
        </p:nvGrpSpPr>
        <p:grpSpPr>
          <a:xfrm rot="-2053727" flipH="1">
            <a:off x="175323" y="820381"/>
            <a:ext cx="586351" cy="436501"/>
            <a:chOff x="5220750" y="1640250"/>
            <a:chExt cx="586350" cy="436500"/>
          </a:xfrm>
        </p:grpSpPr>
        <p:sp>
          <p:nvSpPr>
            <p:cNvPr id="3661" name="Google Shape;3661;p37"/>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7"/>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7"/>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7"/>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7"/>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7"/>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7"/>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7"/>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7"/>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7"/>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7"/>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7"/>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7"/>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7"/>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7"/>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7"/>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7"/>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7"/>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7"/>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7"/>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7"/>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7"/>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3684"/>
        <p:cNvGrpSpPr/>
        <p:nvPr/>
      </p:nvGrpSpPr>
      <p:grpSpPr>
        <a:xfrm>
          <a:off x="0" y="0"/>
          <a:ext cx="0" cy="0"/>
          <a:chOff x="0" y="0"/>
          <a:chExt cx="0" cy="0"/>
        </a:xfrm>
      </p:grpSpPr>
      <p:sp>
        <p:nvSpPr>
          <p:cNvPr id="3685" name="Google Shape;3685;p38"/>
          <p:cNvSpPr/>
          <p:nvPr/>
        </p:nvSpPr>
        <p:spPr>
          <a:xfrm rot="10800000" flipH="1">
            <a:off x="0" y="3456987"/>
            <a:ext cx="2228756" cy="1686513"/>
          </a:xfrm>
          <a:custGeom>
            <a:avLst/>
            <a:gdLst/>
            <a:ahLst/>
            <a:cxnLst/>
            <a:rect l="l" t="t" r="r" b="b"/>
            <a:pathLst>
              <a:path w="62221" h="47083" extrusionOk="0">
                <a:moveTo>
                  <a:pt x="0" y="0"/>
                </a:moveTo>
                <a:lnTo>
                  <a:pt x="0" y="47083"/>
                </a:lnTo>
                <a:cubicBezTo>
                  <a:pt x="9180" y="44165"/>
                  <a:pt x="17387" y="37934"/>
                  <a:pt x="22341" y="29605"/>
                </a:cubicBezTo>
                <a:cubicBezTo>
                  <a:pt x="25290" y="24651"/>
                  <a:pt x="27539" y="18663"/>
                  <a:pt x="32737" y="16110"/>
                </a:cubicBezTo>
                <a:cubicBezTo>
                  <a:pt x="34819" y="15105"/>
                  <a:pt x="37068" y="14805"/>
                  <a:pt x="39375" y="14805"/>
                </a:cubicBezTo>
                <a:cubicBezTo>
                  <a:pt x="41884" y="14805"/>
                  <a:pt x="44460" y="15160"/>
                  <a:pt x="46962" y="15350"/>
                </a:cubicBezTo>
                <a:cubicBezTo>
                  <a:pt x="47720" y="15413"/>
                  <a:pt x="48500" y="15449"/>
                  <a:pt x="49285" y="15449"/>
                </a:cubicBezTo>
                <a:cubicBezTo>
                  <a:pt x="53439" y="15449"/>
                  <a:pt x="57757" y="14443"/>
                  <a:pt x="60032" y="11095"/>
                </a:cubicBezTo>
                <a:cubicBezTo>
                  <a:pt x="62220" y="7842"/>
                  <a:pt x="61491" y="3374"/>
                  <a:pt x="59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flipH="1">
            <a:off x="5384547" y="100"/>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5112275" y="47676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270150" y="178295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8728000" y="1302025"/>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83975" y="3430575"/>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514450" y="200675"/>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844550" y="318625"/>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7904550" y="1324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p38"/>
          <p:cNvGrpSpPr/>
          <p:nvPr/>
        </p:nvGrpSpPr>
        <p:grpSpPr>
          <a:xfrm>
            <a:off x="7777250" y="4415300"/>
            <a:ext cx="743575" cy="568800"/>
            <a:chOff x="110425" y="2275700"/>
            <a:chExt cx="743575" cy="568800"/>
          </a:xfrm>
        </p:grpSpPr>
        <p:sp>
          <p:nvSpPr>
            <p:cNvPr id="3695" name="Google Shape;3695;p38"/>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5" name="Google Shape;3705;p38"/>
          <p:cNvGrpSpPr/>
          <p:nvPr/>
        </p:nvGrpSpPr>
        <p:grpSpPr>
          <a:xfrm flipH="1">
            <a:off x="1658907" y="4298790"/>
            <a:ext cx="583561" cy="749883"/>
            <a:chOff x="1866650" y="1058200"/>
            <a:chExt cx="610675" cy="784725"/>
          </a:xfrm>
        </p:grpSpPr>
        <p:sp>
          <p:nvSpPr>
            <p:cNvPr id="3706" name="Google Shape;3706;p38"/>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8"/>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8"/>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8"/>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8"/>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8"/>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4086600" y="2482275"/>
            <a:ext cx="39531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4" name="Google Shape;144;p3"/>
          <p:cNvSpPr txBox="1">
            <a:spLocks noGrp="1"/>
          </p:cNvSpPr>
          <p:nvPr>
            <p:ph type="title" idx="2" hasCustomPrompt="1"/>
          </p:nvPr>
        </p:nvSpPr>
        <p:spPr>
          <a:xfrm>
            <a:off x="5580000" y="1374672"/>
            <a:ext cx="966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5" name="Google Shape;145;p3"/>
          <p:cNvSpPr txBox="1">
            <a:spLocks noGrp="1"/>
          </p:cNvSpPr>
          <p:nvPr>
            <p:ph type="subTitle" idx="1"/>
          </p:nvPr>
        </p:nvSpPr>
        <p:spPr>
          <a:xfrm>
            <a:off x="4721700" y="3178847"/>
            <a:ext cx="2682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3"/>
          <p:cNvSpPr/>
          <p:nvPr/>
        </p:nvSpPr>
        <p:spPr>
          <a:xfrm>
            <a:off x="50" y="25"/>
            <a:ext cx="5375278" cy="2861067"/>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flipH="1">
            <a:off x="6741612"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flipH="1">
            <a:off x="8792262"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7715599"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flipH="1">
            <a:off x="5537487"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flipH="1">
            <a:off x="5362462"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flipH="1">
            <a:off x="7653662" y="4355913"/>
            <a:ext cx="743575" cy="568800"/>
            <a:chOff x="110425" y="2275700"/>
            <a:chExt cx="743575" cy="568800"/>
          </a:xfrm>
        </p:grpSpPr>
        <p:sp>
          <p:nvSpPr>
            <p:cNvPr id="153" name="Google Shape;153;p3"/>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3"/>
          <p:cNvSpPr/>
          <p:nvPr/>
        </p:nvSpPr>
        <p:spPr>
          <a:xfrm>
            <a:off x="2367400" y="3127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 name="Google Shape;164;p3"/>
          <p:cNvGrpSpPr/>
          <p:nvPr/>
        </p:nvGrpSpPr>
        <p:grpSpPr>
          <a:xfrm>
            <a:off x="244975" y="3787400"/>
            <a:ext cx="612900" cy="631175"/>
            <a:chOff x="3613825" y="1267675"/>
            <a:chExt cx="612900" cy="631175"/>
          </a:xfrm>
        </p:grpSpPr>
        <p:sp>
          <p:nvSpPr>
            <p:cNvPr id="165" name="Google Shape;165;p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
          <p:cNvSpPr/>
          <p:nvPr/>
        </p:nvSpPr>
        <p:spPr>
          <a:xfrm>
            <a:off x="5697425" y="1108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3"/>
          <p:cNvGrpSpPr/>
          <p:nvPr/>
        </p:nvGrpSpPr>
        <p:grpSpPr>
          <a:xfrm rot="4823896">
            <a:off x="302186" y="206762"/>
            <a:ext cx="661531" cy="552480"/>
            <a:chOff x="129500" y="2363625"/>
            <a:chExt cx="661525" cy="552475"/>
          </a:xfrm>
        </p:grpSpPr>
        <p:sp>
          <p:nvSpPr>
            <p:cNvPr id="184" name="Google Shape;184;p3"/>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425638" y="2073013"/>
            <a:ext cx="414600" cy="496575"/>
            <a:chOff x="3134413" y="350225"/>
            <a:chExt cx="414600" cy="496575"/>
          </a:xfrm>
        </p:grpSpPr>
        <p:sp>
          <p:nvSpPr>
            <p:cNvPr id="216" name="Google Shape;216;p3"/>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3" name="Google Shape;243;p4"/>
          <p:cNvSpPr txBox="1">
            <a:spLocks noGrp="1"/>
          </p:cNvSpPr>
          <p:nvPr>
            <p:ph type="body" idx="1"/>
          </p:nvPr>
        </p:nvSpPr>
        <p:spPr>
          <a:xfrm>
            <a:off x="720000" y="1152475"/>
            <a:ext cx="7192200" cy="3450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44" name="Google Shape;244;p4"/>
          <p:cNvSpPr/>
          <p:nvPr/>
        </p:nvSpPr>
        <p:spPr>
          <a:xfrm>
            <a:off x="7526888" y="1753975"/>
            <a:ext cx="1887475" cy="3533500"/>
          </a:xfrm>
          <a:custGeom>
            <a:avLst/>
            <a:gdLst/>
            <a:ahLst/>
            <a:cxnLst/>
            <a:rect l="l" t="t" r="r" b="b"/>
            <a:pathLst>
              <a:path w="75499" h="141340" extrusionOk="0">
                <a:moveTo>
                  <a:pt x="75498" y="1"/>
                </a:moveTo>
                <a:cubicBezTo>
                  <a:pt x="75497" y="1"/>
                  <a:pt x="48971" y="6478"/>
                  <a:pt x="49364" y="38089"/>
                </a:cubicBezTo>
                <a:cubicBezTo>
                  <a:pt x="49507" y="49316"/>
                  <a:pt x="51484" y="61008"/>
                  <a:pt x="49055" y="72117"/>
                </a:cubicBezTo>
                <a:cubicBezTo>
                  <a:pt x="47793" y="77856"/>
                  <a:pt x="45054" y="84345"/>
                  <a:pt x="39720" y="87381"/>
                </a:cubicBezTo>
                <a:cubicBezTo>
                  <a:pt x="33100" y="91155"/>
                  <a:pt x="24790" y="89679"/>
                  <a:pt x="17860" y="93274"/>
                </a:cubicBezTo>
                <a:cubicBezTo>
                  <a:pt x="8621" y="98060"/>
                  <a:pt x="1965" y="106990"/>
                  <a:pt x="406" y="117313"/>
                </a:cubicBezTo>
                <a:cubicBezTo>
                  <a:pt x="1" y="120016"/>
                  <a:pt x="168" y="141340"/>
                  <a:pt x="3442" y="141340"/>
                </a:cubicBezTo>
                <a:lnTo>
                  <a:pt x="67974" y="141340"/>
                </a:lnTo>
                <a:lnTo>
                  <a:pt x="75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6824438" y="4643700"/>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6662213" y="4988600"/>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8666663" y="1707600"/>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4"/>
          <p:cNvGrpSpPr/>
          <p:nvPr/>
        </p:nvGrpSpPr>
        <p:grpSpPr>
          <a:xfrm>
            <a:off x="7812675" y="391475"/>
            <a:ext cx="1004025" cy="983350"/>
            <a:chOff x="4975600" y="530550"/>
            <a:chExt cx="1004025" cy="983350"/>
          </a:xfrm>
        </p:grpSpPr>
        <p:sp>
          <p:nvSpPr>
            <p:cNvPr id="249" name="Google Shape;249;p4"/>
            <p:cNvSpPr/>
            <p:nvPr/>
          </p:nvSpPr>
          <p:spPr>
            <a:xfrm>
              <a:off x="5375650" y="1200200"/>
              <a:ext cx="104500" cy="95200"/>
            </a:xfrm>
            <a:custGeom>
              <a:avLst/>
              <a:gdLst/>
              <a:ahLst/>
              <a:cxnLst/>
              <a:rect l="l" t="t" r="r" b="b"/>
              <a:pathLst>
                <a:path w="4180" h="3808" extrusionOk="0">
                  <a:moveTo>
                    <a:pt x="2092" y="1"/>
                  </a:moveTo>
                  <a:cubicBezTo>
                    <a:pt x="1605" y="1"/>
                    <a:pt x="1120" y="188"/>
                    <a:pt x="751" y="563"/>
                  </a:cubicBezTo>
                  <a:cubicBezTo>
                    <a:pt x="1" y="1301"/>
                    <a:pt x="1" y="2504"/>
                    <a:pt x="751" y="3254"/>
                  </a:cubicBezTo>
                  <a:cubicBezTo>
                    <a:pt x="1120" y="3623"/>
                    <a:pt x="1605" y="3808"/>
                    <a:pt x="2092" y="3808"/>
                  </a:cubicBezTo>
                  <a:cubicBezTo>
                    <a:pt x="2579" y="3808"/>
                    <a:pt x="3067" y="3623"/>
                    <a:pt x="3442" y="3254"/>
                  </a:cubicBezTo>
                  <a:cubicBezTo>
                    <a:pt x="4180" y="2504"/>
                    <a:pt x="4180" y="1301"/>
                    <a:pt x="3442" y="563"/>
                  </a:cubicBezTo>
                  <a:cubicBezTo>
                    <a:pt x="3067" y="188"/>
                    <a:pt x="2579" y="1"/>
                    <a:pt x="20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874825" y="1200200"/>
              <a:ext cx="104500" cy="95200"/>
            </a:xfrm>
            <a:custGeom>
              <a:avLst/>
              <a:gdLst/>
              <a:ahLst/>
              <a:cxnLst/>
              <a:rect l="l" t="t" r="r" b="b"/>
              <a:pathLst>
                <a:path w="4180" h="3808" extrusionOk="0">
                  <a:moveTo>
                    <a:pt x="2096" y="1"/>
                  </a:moveTo>
                  <a:cubicBezTo>
                    <a:pt x="1608" y="1"/>
                    <a:pt x="1120" y="188"/>
                    <a:pt x="751" y="563"/>
                  </a:cubicBezTo>
                  <a:cubicBezTo>
                    <a:pt x="1" y="1301"/>
                    <a:pt x="1" y="2504"/>
                    <a:pt x="751" y="3254"/>
                  </a:cubicBezTo>
                  <a:cubicBezTo>
                    <a:pt x="1120" y="3623"/>
                    <a:pt x="1608" y="3808"/>
                    <a:pt x="2096" y="3808"/>
                  </a:cubicBezTo>
                  <a:cubicBezTo>
                    <a:pt x="2584" y="3808"/>
                    <a:pt x="3072" y="3623"/>
                    <a:pt x="3442" y="3254"/>
                  </a:cubicBezTo>
                  <a:cubicBezTo>
                    <a:pt x="4180" y="2504"/>
                    <a:pt x="4180" y="1301"/>
                    <a:pt x="3442" y="563"/>
                  </a:cubicBezTo>
                  <a:cubicBezTo>
                    <a:pt x="3072" y="188"/>
                    <a:pt x="2584" y="1"/>
                    <a:pt x="209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5484000" y="977800"/>
              <a:ext cx="108075" cy="95225"/>
            </a:xfrm>
            <a:custGeom>
              <a:avLst/>
              <a:gdLst/>
              <a:ahLst/>
              <a:cxnLst/>
              <a:rect l="l" t="t" r="r" b="b"/>
              <a:pathLst>
                <a:path w="4323" h="3809" extrusionOk="0">
                  <a:moveTo>
                    <a:pt x="2168" y="0"/>
                  </a:moveTo>
                  <a:cubicBezTo>
                    <a:pt x="1922" y="0"/>
                    <a:pt x="1672" y="48"/>
                    <a:pt x="1430" y="149"/>
                  </a:cubicBezTo>
                  <a:cubicBezTo>
                    <a:pt x="453" y="553"/>
                    <a:pt x="1" y="1673"/>
                    <a:pt x="406" y="2637"/>
                  </a:cubicBezTo>
                  <a:cubicBezTo>
                    <a:pt x="710" y="3371"/>
                    <a:pt x="1418" y="3809"/>
                    <a:pt x="2161" y="3809"/>
                  </a:cubicBezTo>
                  <a:cubicBezTo>
                    <a:pt x="2406" y="3809"/>
                    <a:pt x="2655" y="3761"/>
                    <a:pt x="2894" y="3661"/>
                  </a:cubicBezTo>
                  <a:cubicBezTo>
                    <a:pt x="3870" y="3256"/>
                    <a:pt x="4323" y="2149"/>
                    <a:pt x="3918" y="1172"/>
                  </a:cubicBezTo>
                  <a:cubicBezTo>
                    <a:pt x="3614" y="438"/>
                    <a:pt x="2912" y="0"/>
                    <a:pt x="21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5357800" y="752825"/>
              <a:ext cx="104800" cy="95125"/>
            </a:xfrm>
            <a:custGeom>
              <a:avLst/>
              <a:gdLst/>
              <a:ahLst/>
              <a:cxnLst/>
              <a:rect l="l" t="t" r="r" b="b"/>
              <a:pathLst>
                <a:path w="4192" h="3805" extrusionOk="0">
                  <a:moveTo>
                    <a:pt x="2101" y="1"/>
                  </a:moveTo>
                  <a:cubicBezTo>
                    <a:pt x="1237" y="1"/>
                    <a:pt x="455" y="590"/>
                    <a:pt x="251" y="1468"/>
                  </a:cubicBezTo>
                  <a:cubicBezTo>
                    <a:pt x="1" y="2492"/>
                    <a:pt x="643" y="3516"/>
                    <a:pt x="1667" y="3754"/>
                  </a:cubicBezTo>
                  <a:cubicBezTo>
                    <a:pt x="1813" y="3788"/>
                    <a:pt x="1959" y="3804"/>
                    <a:pt x="2103" y="3804"/>
                  </a:cubicBezTo>
                  <a:cubicBezTo>
                    <a:pt x="2967" y="3804"/>
                    <a:pt x="3749" y="3215"/>
                    <a:pt x="3953" y="2337"/>
                  </a:cubicBezTo>
                  <a:cubicBezTo>
                    <a:pt x="4192" y="1313"/>
                    <a:pt x="3560" y="289"/>
                    <a:pt x="2537" y="51"/>
                  </a:cubicBezTo>
                  <a:cubicBezTo>
                    <a:pt x="2391" y="17"/>
                    <a:pt x="2245" y="1"/>
                    <a:pt x="210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5874825" y="752825"/>
              <a:ext cx="104800" cy="95125"/>
            </a:xfrm>
            <a:custGeom>
              <a:avLst/>
              <a:gdLst/>
              <a:ahLst/>
              <a:cxnLst/>
              <a:rect l="l" t="t" r="r" b="b"/>
              <a:pathLst>
                <a:path w="4192" h="3805" extrusionOk="0">
                  <a:moveTo>
                    <a:pt x="2100" y="1"/>
                  </a:moveTo>
                  <a:cubicBezTo>
                    <a:pt x="1234" y="1"/>
                    <a:pt x="443" y="590"/>
                    <a:pt x="239" y="1468"/>
                  </a:cubicBezTo>
                  <a:cubicBezTo>
                    <a:pt x="1" y="2492"/>
                    <a:pt x="632" y="3516"/>
                    <a:pt x="1656" y="3754"/>
                  </a:cubicBezTo>
                  <a:cubicBezTo>
                    <a:pt x="1802" y="3788"/>
                    <a:pt x="1948" y="3804"/>
                    <a:pt x="2092" y="3804"/>
                  </a:cubicBezTo>
                  <a:cubicBezTo>
                    <a:pt x="2959" y="3804"/>
                    <a:pt x="3749" y="3215"/>
                    <a:pt x="3954" y="2337"/>
                  </a:cubicBezTo>
                  <a:cubicBezTo>
                    <a:pt x="4192" y="1313"/>
                    <a:pt x="3561" y="289"/>
                    <a:pt x="2537" y="51"/>
                  </a:cubicBezTo>
                  <a:cubicBezTo>
                    <a:pt x="2391" y="17"/>
                    <a:pt x="2245" y="1"/>
                    <a:pt x="21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4975600" y="974425"/>
              <a:ext cx="102125" cy="95425"/>
            </a:xfrm>
            <a:custGeom>
              <a:avLst/>
              <a:gdLst/>
              <a:ahLst/>
              <a:cxnLst/>
              <a:rect l="l" t="t" r="r" b="b"/>
              <a:pathLst>
                <a:path w="4085" h="3817" extrusionOk="0">
                  <a:moveTo>
                    <a:pt x="2046" y="1"/>
                  </a:moveTo>
                  <a:cubicBezTo>
                    <a:pt x="1952" y="1"/>
                    <a:pt x="1858" y="7"/>
                    <a:pt x="1763" y="22"/>
                  </a:cubicBezTo>
                  <a:cubicBezTo>
                    <a:pt x="715" y="188"/>
                    <a:pt x="1" y="1153"/>
                    <a:pt x="168" y="2200"/>
                  </a:cubicBezTo>
                  <a:cubicBezTo>
                    <a:pt x="308" y="3141"/>
                    <a:pt x="1117" y="3817"/>
                    <a:pt x="2049" y="3817"/>
                  </a:cubicBezTo>
                  <a:cubicBezTo>
                    <a:pt x="2143" y="3817"/>
                    <a:pt x="2238" y="3810"/>
                    <a:pt x="2335" y="3796"/>
                  </a:cubicBezTo>
                  <a:cubicBezTo>
                    <a:pt x="3370" y="3641"/>
                    <a:pt x="4085" y="2665"/>
                    <a:pt x="3930" y="1629"/>
                  </a:cubicBezTo>
                  <a:cubicBezTo>
                    <a:pt x="3789" y="677"/>
                    <a:pt x="2971" y="1"/>
                    <a:pt x="204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5231600" y="974425"/>
              <a:ext cx="101825" cy="95425"/>
            </a:xfrm>
            <a:custGeom>
              <a:avLst/>
              <a:gdLst/>
              <a:ahLst/>
              <a:cxnLst/>
              <a:rect l="l" t="t" r="r" b="b"/>
              <a:pathLst>
                <a:path w="4073" h="3817" extrusionOk="0">
                  <a:moveTo>
                    <a:pt x="2033" y="1"/>
                  </a:moveTo>
                  <a:cubicBezTo>
                    <a:pt x="1940" y="1"/>
                    <a:pt x="1845" y="7"/>
                    <a:pt x="1750" y="22"/>
                  </a:cubicBezTo>
                  <a:cubicBezTo>
                    <a:pt x="715" y="188"/>
                    <a:pt x="0" y="1153"/>
                    <a:pt x="155" y="2200"/>
                  </a:cubicBezTo>
                  <a:cubicBezTo>
                    <a:pt x="296" y="3141"/>
                    <a:pt x="1114" y="3817"/>
                    <a:pt x="2039" y="3817"/>
                  </a:cubicBezTo>
                  <a:cubicBezTo>
                    <a:pt x="2133" y="3817"/>
                    <a:pt x="2227" y="3810"/>
                    <a:pt x="2322" y="3796"/>
                  </a:cubicBezTo>
                  <a:cubicBezTo>
                    <a:pt x="3358" y="3641"/>
                    <a:pt x="4072" y="2665"/>
                    <a:pt x="3917" y="1629"/>
                  </a:cubicBezTo>
                  <a:cubicBezTo>
                    <a:pt x="3777" y="677"/>
                    <a:pt x="2958" y="1"/>
                    <a:pt x="203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4975600" y="530550"/>
              <a:ext cx="102125" cy="95200"/>
            </a:xfrm>
            <a:custGeom>
              <a:avLst/>
              <a:gdLst/>
              <a:ahLst/>
              <a:cxnLst/>
              <a:rect l="l" t="t" r="r" b="b"/>
              <a:pathLst>
                <a:path w="4085" h="3808" extrusionOk="0">
                  <a:moveTo>
                    <a:pt x="2064" y="0"/>
                  </a:moveTo>
                  <a:cubicBezTo>
                    <a:pt x="1965" y="0"/>
                    <a:pt x="1864" y="8"/>
                    <a:pt x="1763" y="24"/>
                  </a:cubicBezTo>
                  <a:cubicBezTo>
                    <a:pt x="715" y="179"/>
                    <a:pt x="1" y="1155"/>
                    <a:pt x="168" y="2191"/>
                  </a:cubicBezTo>
                  <a:cubicBezTo>
                    <a:pt x="308" y="3132"/>
                    <a:pt x="1117" y="3808"/>
                    <a:pt x="2049" y="3808"/>
                  </a:cubicBezTo>
                  <a:cubicBezTo>
                    <a:pt x="2143" y="3808"/>
                    <a:pt x="2238" y="3801"/>
                    <a:pt x="2335" y="3787"/>
                  </a:cubicBezTo>
                  <a:cubicBezTo>
                    <a:pt x="3370" y="3632"/>
                    <a:pt x="4085" y="2656"/>
                    <a:pt x="3930" y="1620"/>
                  </a:cubicBezTo>
                  <a:cubicBezTo>
                    <a:pt x="3790" y="674"/>
                    <a:pt x="2982" y="0"/>
                    <a:pt x="20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231600" y="530550"/>
              <a:ext cx="101825" cy="95200"/>
            </a:xfrm>
            <a:custGeom>
              <a:avLst/>
              <a:gdLst/>
              <a:ahLst/>
              <a:cxnLst/>
              <a:rect l="l" t="t" r="r" b="b"/>
              <a:pathLst>
                <a:path w="4073" h="3808" extrusionOk="0">
                  <a:moveTo>
                    <a:pt x="2051" y="0"/>
                  </a:moveTo>
                  <a:cubicBezTo>
                    <a:pt x="1952" y="0"/>
                    <a:pt x="1852" y="8"/>
                    <a:pt x="1750" y="24"/>
                  </a:cubicBezTo>
                  <a:cubicBezTo>
                    <a:pt x="715" y="179"/>
                    <a:pt x="0" y="1155"/>
                    <a:pt x="155" y="2191"/>
                  </a:cubicBezTo>
                  <a:cubicBezTo>
                    <a:pt x="296" y="3132"/>
                    <a:pt x="1114" y="3808"/>
                    <a:pt x="2039" y="3808"/>
                  </a:cubicBezTo>
                  <a:cubicBezTo>
                    <a:pt x="2133" y="3808"/>
                    <a:pt x="2227" y="3801"/>
                    <a:pt x="2322" y="3787"/>
                  </a:cubicBezTo>
                  <a:cubicBezTo>
                    <a:pt x="3358" y="3632"/>
                    <a:pt x="4072" y="2656"/>
                    <a:pt x="3917" y="1620"/>
                  </a:cubicBezTo>
                  <a:cubicBezTo>
                    <a:pt x="3778" y="674"/>
                    <a:pt x="2969" y="0"/>
                    <a:pt x="205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5740000" y="977850"/>
              <a:ext cx="104500" cy="95425"/>
            </a:xfrm>
            <a:custGeom>
              <a:avLst/>
              <a:gdLst/>
              <a:ahLst/>
              <a:cxnLst/>
              <a:rect l="l" t="t" r="r" b="b"/>
              <a:pathLst>
                <a:path w="4180" h="3817" extrusionOk="0">
                  <a:moveTo>
                    <a:pt x="2084" y="1"/>
                  </a:moveTo>
                  <a:cubicBezTo>
                    <a:pt x="1596" y="1"/>
                    <a:pt x="1107" y="188"/>
                    <a:pt x="738" y="563"/>
                  </a:cubicBezTo>
                  <a:cubicBezTo>
                    <a:pt x="0" y="1301"/>
                    <a:pt x="0" y="2516"/>
                    <a:pt x="738" y="3254"/>
                  </a:cubicBezTo>
                  <a:cubicBezTo>
                    <a:pt x="1107" y="3629"/>
                    <a:pt x="1596" y="3817"/>
                    <a:pt x="2084" y="3817"/>
                  </a:cubicBezTo>
                  <a:cubicBezTo>
                    <a:pt x="2572" y="3817"/>
                    <a:pt x="3060" y="3629"/>
                    <a:pt x="3429" y="3254"/>
                  </a:cubicBezTo>
                  <a:cubicBezTo>
                    <a:pt x="4179" y="2516"/>
                    <a:pt x="4179" y="1301"/>
                    <a:pt x="3429" y="563"/>
                  </a:cubicBezTo>
                  <a:cubicBezTo>
                    <a:pt x="3060" y="188"/>
                    <a:pt x="2572" y="1"/>
                    <a:pt x="208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54905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5744450" y="530550"/>
              <a:ext cx="95275" cy="95275"/>
            </a:xfrm>
            <a:custGeom>
              <a:avLst/>
              <a:gdLst/>
              <a:ahLst/>
              <a:cxnLst/>
              <a:rect l="l" t="t" r="r" b="b"/>
              <a:pathLst>
                <a:path w="3811" h="3811" extrusionOk="0">
                  <a:moveTo>
                    <a:pt x="1906" y="1"/>
                  </a:moveTo>
                  <a:cubicBezTo>
                    <a:pt x="858" y="1"/>
                    <a:pt x="1" y="858"/>
                    <a:pt x="1" y="1906"/>
                  </a:cubicBezTo>
                  <a:cubicBezTo>
                    <a:pt x="1" y="2953"/>
                    <a:pt x="858" y="3811"/>
                    <a:pt x="1906" y="3811"/>
                  </a:cubicBezTo>
                  <a:cubicBezTo>
                    <a:pt x="2965" y="3811"/>
                    <a:pt x="3811" y="2953"/>
                    <a:pt x="3811" y="1906"/>
                  </a:cubicBezTo>
                  <a:cubicBezTo>
                    <a:pt x="3811" y="858"/>
                    <a:pt x="2965" y="1"/>
                    <a:pt x="19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86975" y="1418450"/>
              <a:ext cx="102725" cy="95300"/>
            </a:xfrm>
            <a:custGeom>
              <a:avLst/>
              <a:gdLst/>
              <a:ahLst/>
              <a:cxnLst/>
              <a:rect l="l" t="t" r="r" b="b"/>
              <a:pathLst>
                <a:path w="4109" h="3812" extrusionOk="0">
                  <a:moveTo>
                    <a:pt x="2054" y="0"/>
                  </a:moveTo>
                  <a:cubicBezTo>
                    <a:pt x="1137" y="0"/>
                    <a:pt x="330" y="664"/>
                    <a:pt x="179" y="1608"/>
                  </a:cubicBezTo>
                  <a:cubicBezTo>
                    <a:pt x="1" y="2644"/>
                    <a:pt x="715" y="3620"/>
                    <a:pt x="1751" y="3787"/>
                  </a:cubicBezTo>
                  <a:cubicBezTo>
                    <a:pt x="1853" y="3804"/>
                    <a:pt x="1955" y="3812"/>
                    <a:pt x="2056" y="3812"/>
                  </a:cubicBezTo>
                  <a:cubicBezTo>
                    <a:pt x="2972" y="3812"/>
                    <a:pt x="3780" y="3149"/>
                    <a:pt x="3930" y="2215"/>
                  </a:cubicBezTo>
                  <a:cubicBezTo>
                    <a:pt x="4108" y="1180"/>
                    <a:pt x="3394" y="191"/>
                    <a:pt x="2358" y="25"/>
                  </a:cubicBezTo>
                  <a:cubicBezTo>
                    <a:pt x="2256" y="8"/>
                    <a:pt x="2154" y="0"/>
                    <a:pt x="205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5739700" y="1418700"/>
              <a:ext cx="104800" cy="95200"/>
            </a:xfrm>
            <a:custGeom>
              <a:avLst/>
              <a:gdLst/>
              <a:ahLst/>
              <a:cxnLst/>
              <a:rect l="l" t="t" r="r" b="b"/>
              <a:pathLst>
                <a:path w="4192" h="3808" extrusionOk="0">
                  <a:moveTo>
                    <a:pt x="2104" y="0"/>
                  </a:moveTo>
                  <a:cubicBezTo>
                    <a:pt x="1245" y="0"/>
                    <a:pt x="454" y="589"/>
                    <a:pt x="250" y="1467"/>
                  </a:cubicBezTo>
                  <a:cubicBezTo>
                    <a:pt x="0" y="2479"/>
                    <a:pt x="631" y="3515"/>
                    <a:pt x="1655" y="3753"/>
                  </a:cubicBezTo>
                  <a:cubicBezTo>
                    <a:pt x="1807" y="3790"/>
                    <a:pt x="1958" y="3808"/>
                    <a:pt x="2107" y="3808"/>
                  </a:cubicBezTo>
                  <a:cubicBezTo>
                    <a:pt x="2965" y="3808"/>
                    <a:pt x="3740" y="3221"/>
                    <a:pt x="3953" y="2348"/>
                  </a:cubicBezTo>
                  <a:cubicBezTo>
                    <a:pt x="4191" y="1324"/>
                    <a:pt x="3560" y="300"/>
                    <a:pt x="2536" y="50"/>
                  </a:cubicBezTo>
                  <a:cubicBezTo>
                    <a:pt x="2392" y="16"/>
                    <a:pt x="2247" y="0"/>
                    <a:pt x="21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5419725" y="1022275"/>
              <a:ext cx="512575" cy="443825"/>
            </a:xfrm>
            <a:custGeom>
              <a:avLst/>
              <a:gdLst/>
              <a:ahLst/>
              <a:cxnLst/>
              <a:rect l="l" t="t" r="r" b="b"/>
              <a:pathLst>
                <a:path w="20503" h="17753" fill="none" extrusionOk="0">
                  <a:moveTo>
                    <a:pt x="15383" y="1"/>
                  </a:moveTo>
                  <a:lnTo>
                    <a:pt x="5132" y="1"/>
                  </a:lnTo>
                  <a:lnTo>
                    <a:pt x="0" y="8871"/>
                  </a:lnTo>
                  <a:lnTo>
                    <a:pt x="5132" y="17753"/>
                  </a:lnTo>
                  <a:lnTo>
                    <a:pt x="15383" y="17753"/>
                  </a:lnTo>
                  <a:lnTo>
                    <a:pt x="20503" y="887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5419725" y="578175"/>
              <a:ext cx="512575" cy="444125"/>
            </a:xfrm>
            <a:custGeom>
              <a:avLst/>
              <a:gdLst/>
              <a:ahLst/>
              <a:cxnLst/>
              <a:rect l="l" t="t" r="r" b="b"/>
              <a:pathLst>
                <a:path w="20503" h="17765" fill="none" extrusionOk="0">
                  <a:moveTo>
                    <a:pt x="15383" y="1"/>
                  </a:moveTo>
                  <a:lnTo>
                    <a:pt x="5132" y="1"/>
                  </a:lnTo>
                  <a:lnTo>
                    <a:pt x="0" y="8883"/>
                  </a:lnTo>
                  <a:lnTo>
                    <a:pt x="5132" y="17765"/>
                  </a:lnTo>
                  <a:lnTo>
                    <a:pt x="15383" y="17765"/>
                  </a:lnTo>
                  <a:lnTo>
                    <a:pt x="20503" y="8883"/>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5028000" y="578175"/>
              <a:ext cx="384600" cy="444125"/>
            </a:xfrm>
            <a:custGeom>
              <a:avLst/>
              <a:gdLst/>
              <a:ahLst/>
              <a:cxnLst/>
              <a:rect l="l" t="t" r="r" b="b"/>
              <a:pathLst>
                <a:path w="15384" h="17765" fill="none" extrusionOk="0">
                  <a:moveTo>
                    <a:pt x="0" y="17765"/>
                  </a:moveTo>
                  <a:lnTo>
                    <a:pt x="10252" y="17765"/>
                  </a:lnTo>
                  <a:lnTo>
                    <a:pt x="15383" y="8883"/>
                  </a:lnTo>
                  <a:lnTo>
                    <a:pt x="10252" y="1"/>
                  </a:lnTo>
                  <a:lnTo>
                    <a:pt x="0"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4"/>
          <p:cNvSpPr/>
          <p:nvPr/>
        </p:nvSpPr>
        <p:spPr>
          <a:xfrm>
            <a:off x="4135950" y="185850"/>
            <a:ext cx="164175" cy="164375"/>
          </a:xfrm>
          <a:custGeom>
            <a:avLst/>
            <a:gdLst/>
            <a:ahLst/>
            <a:cxnLst/>
            <a:rect l="l" t="t" r="r" b="b"/>
            <a:pathLst>
              <a:path w="6567" h="6575" extrusionOk="0">
                <a:moveTo>
                  <a:pt x="3284" y="0"/>
                </a:moveTo>
                <a:lnTo>
                  <a:pt x="2124" y="2123"/>
                </a:lnTo>
                <a:lnTo>
                  <a:pt x="1" y="3283"/>
                </a:lnTo>
                <a:lnTo>
                  <a:pt x="2124" y="4452"/>
                </a:lnTo>
                <a:lnTo>
                  <a:pt x="3284" y="6575"/>
                </a:lnTo>
                <a:lnTo>
                  <a:pt x="4443" y="4452"/>
                </a:lnTo>
                <a:lnTo>
                  <a:pt x="6567" y="3283"/>
                </a:lnTo>
                <a:lnTo>
                  <a:pt x="4443" y="2123"/>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6121500" y="17660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165775" y="4731613"/>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8181725" y="2174221"/>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4"/>
          <p:cNvGrpSpPr/>
          <p:nvPr/>
        </p:nvGrpSpPr>
        <p:grpSpPr>
          <a:xfrm>
            <a:off x="180938" y="3272438"/>
            <a:ext cx="414600" cy="496575"/>
            <a:chOff x="3134413" y="350225"/>
            <a:chExt cx="414600" cy="496575"/>
          </a:xfrm>
        </p:grpSpPr>
        <p:sp>
          <p:nvSpPr>
            <p:cNvPr id="271" name="Google Shape;271;p4"/>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4"/>
          <p:cNvGrpSpPr/>
          <p:nvPr/>
        </p:nvGrpSpPr>
        <p:grpSpPr>
          <a:xfrm>
            <a:off x="51875" y="268100"/>
            <a:ext cx="510075" cy="660825"/>
            <a:chOff x="5875550" y="2058925"/>
            <a:chExt cx="510075" cy="660825"/>
          </a:xfrm>
        </p:grpSpPr>
        <p:sp>
          <p:nvSpPr>
            <p:cNvPr id="297" name="Google Shape;297;p4"/>
            <p:cNvSpPr/>
            <p:nvPr/>
          </p:nvSpPr>
          <p:spPr>
            <a:xfrm>
              <a:off x="5882675" y="2106000"/>
              <a:ext cx="500500" cy="611025"/>
            </a:xfrm>
            <a:custGeom>
              <a:avLst/>
              <a:gdLst/>
              <a:ahLst/>
              <a:cxnLst/>
              <a:rect l="l" t="t" r="r" b="b"/>
              <a:pathLst>
                <a:path w="20020" h="24441" extrusionOk="0">
                  <a:moveTo>
                    <a:pt x="13463" y="0"/>
                  </a:moveTo>
                  <a:cubicBezTo>
                    <a:pt x="11955" y="5612"/>
                    <a:pt x="10046" y="7378"/>
                    <a:pt x="6388" y="9555"/>
                  </a:cubicBezTo>
                  <a:cubicBezTo>
                    <a:pt x="4113" y="10902"/>
                    <a:pt x="2088" y="12195"/>
                    <a:pt x="804" y="14613"/>
                  </a:cubicBezTo>
                  <a:cubicBezTo>
                    <a:pt x="367" y="15434"/>
                    <a:pt x="36" y="16335"/>
                    <a:pt x="19" y="17262"/>
                  </a:cubicBezTo>
                  <a:cubicBezTo>
                    <a:pt x="1" y="18190"/>
                    <a:pt x="340" y="19154"/>
                    <a:pt x="1045" y="19751"/>
                  </a:cubicBezTo>
                  <a:cubicBezTo>
                    <a:pt x="1517" y="20153"/>
                    <a:pt x="2115" y="20367"/>
                    <a:pt x="2695" y="20563"/>
                  </a:cubicBezTo>
                  <a:cubicBezTo>
                    <a:pt x="6745" y="21937"/>
                    <a:pt x="10983" y="23177"/>
                    <a:pt x="15104" y="24212"/>
                  </a:cubicBezTo>
                  <a:cubicBezTo>
                    <a:pt x="15582" y="24326"/>
                    <a:pt x="16072" y="24440"/>
                    <a:pt x="16559" y="24440"/>
                  </a:cubicBezTo>
                  <a:cubicBezTo>
                    <a:pt x="16681" y="24440"/>
                    <a:pt x="16803" y="24433"/>
                    <a:pt x="16924" y="24417"/>
                  </a:cubicBezTo>
                  <a:cubicBezTo>
                    <a:pt x="17843" y="24301"/>
                    <a:pt x="18646" y="23668"/>
                    <a:pt x="19136" y="22883"/>
                  </a:cubicBezTo>
                  <a:cubicBezTo>
                    <a:pt x="19627" y="22089"/>
                    <a:pt x="19832" y="21161"/>
                    <a:pt x="19913" y="20233"/>
                  </a:cubicBezTo>
                  <a:cubicBezTo>
                    <a:pt x="20020" y="18859"/>
                    <a:pt x="19886" y="17396"/>
                    <a:pt x="19413" y="16094"/>
                  </a:cubicBezTo>
                  <a:cubicBezTo>
                    <a:pt x="18476" y="13569"/>
                    <a:pt x="16870" y="11339"/>
                    <a:pt x="16335" y="8662"/>
                  </a:cubicBezTo>
                  <a:cubicBezTo>
                    <a:pt x="16121" y="7556"/>
                    <a:pt x="16094" y="6423"/>
                    <a:pt x="16210" y="5299"/>
                  </a:cubicBezTo>
                  <a:cubicBezTo>
                    <a:pt x="16255" y="4900"/>
                    <a:pt x="16996" y="1088"/>
                    <a:pt x="17171" y="1088"/>
                  </a:cubicBezTo>
                  <a:cubicBezTo>
                    <a:pt x="17172" y="1088"/>
                    <a:pt x="17173" y="1088"/>
                    <a:pt x="17174" y="1089"/>
                  </a:cubicBezTo>
                  <a:cubicBezTo>
                    <a:pt x="17174" y="1089"/>
                    <a:pt x="13463" y="0"/>
                    <a:pt x="134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875550" y="2103200"/>
              <a:ext cx="510075" cy="616550"/>
            </a:xfrm>
            <a:custGeom>
              <a:avLst/>
              <a:gdLst/>
              <a:ahLst/>
              <a:cxnLst/>
              <a:rect l="l" t="t" r="r" b="b"/>
              <a:pathLst>
                <a:path w="20403" h="24662" extrusionOk="0">
                  <a:moveTo>
                    <a:pt x="17517" y="1299"/>
                  </a:moveTo>
                  <a:lnTo>
                    <a:pt x="17517" y="1299"/>
                  </a:lnTo>
                  <a:cubicBezTo>
                    <a:pt x="17516" y="1300"/>
                    <a:pt x="17515" y="1300"/>
                    <a:pt x="17515" y="1301"/>
                  </a:cubicBezTo>
                  <a:lnTo>
                    <a:pt x="17515" y="1301"/>
                  </a:lnTo>
                  <a:cubicBezTo>
                    <a:pt x="17516" y="1300"/>
                    <a:pt x="17517" y="1300"/>
                    <a:pt x="17517" y="1299"/>
                  </a:cubicBezTo>
                  <a:close/>
                  <a:moveTo>
                    <a:pt x="17432" y="1308"/>
                  </a:moveTo>
                  <a:cubicBezTo>
                    <a:pt x="17434" y="1308"/>
                    <a:pt x="17437" y="1309"/>
                    <a:pt x="17439" y="1310"/>
                  </a:cubicBezTo>
                  <a:lnTo>
                    <a:pt x="17439" y="1310"/>
                  </a:lnTo>
                  <a:cubicBezTo>
                    <a:pt x="17436" y="1309"/>
                    <a:pt x="17433" y="1309"/>
                    <a:pt x="17432" y="1308"/>
                  </a:cubicBezTo>
                  <a:close/>
                  <a:moveTo>
                    <a:pt x="13825" y="250"/>
                  </a:moveTo>
                  <a:cubicBezTo>
                    <a:pt x="14870" y="560"/>
                    <a:pt x="15923" y="863"/>
                    <a:pt x="16977" y="1174"/>
                  </a:cubicBezTo>
                  <a:cubicBezTo>
                    <a:pt x="17079" y="1204"/>
                    <a:pt x="17180" y="1234"/>
                    <a:pt x="17282" y="1263"/>
                  </a:cubicBezTo>
                  <a:lnTo>
                    <a:pt x="17282" y="1263"/>
                  </a:lnTo>
                  <a:cubicBezTo>
                    <a:pt x="17259" y="1321"/>
                    <a:pt x="17243" y="1381"/>
                    <a:pt x="17227" y="1424"/>
                  </a:cubicBezTo>
                  <a:cubicBezTo>
                    <a:pt x="17147" y="1682"/>
                    <a:pt x="17084" y="1959"/>
                    <a:pt x="17022" y="2226"/>
                  </a:cubicBezTo>
                  <a:cubicBezTo>
                    <a:pt x="16852" y="2940"/>
                    <a:pt x="16700" y="3663"/>
                    <a:pt x="16567" y="4385"/>
                  </a:cubicBezTo>
                  <a:cubicBezTo>
                    <a:pt x="16513" y="4653"/>
                    <a:pt x="16460" y="4912"/>
                    <a:pt x="16424" y="5179"/>
                  </a:cubicBezTo>
                  <a:cubicBezTo>
                    <a:pt x="16353" y="5590"/>
                    <a:pt x="16326" y="6000"/>
                    <a:pt x="16317" y="6410"/>
                  </a:cubicBezTo>
                  <a:cubicBezTo>
                    <a:pt x="16281" y="7766"/>
                    <a:pt x="16504" y="9105"/>
                    <a:pt x="16959" y="10389"/>
                  </a:cubicBezTo>
                  <a:cubicBezTo>
                    <a:pt x="17378" y="11567"/>
                    <a:pt x="17949" y="12682"/>
                    <a:pt x="18503" y="13806"/>
                  </a:cubicBezTo>
                  <a:cubicBezTo>
                    <a:pt x="19073" y="14957"/>
                    <a:pt x="19653" y="16125"/>
                    <a:pt x="19912" y="17374"/>
                  </a:cubicBezTo>
                  <a:cubicBezTo>
                    <a:pt x="20055" y="18034"/>
                    <a:pt x="20117" y="18704"/>
                    <a:pt x="20117" y="19382"/>
                  </a:cubicBezTo>
                  <a:cubicBezTo>
                    <a:pt x="20126" y="20033"/>
                    <a:pt x="20073" y="20693"/>
                    <a:pt x="19939" y="21335"/>
                  </a:cubicBezTo>
                  <a:cubicBezTo>
                    <a:pt x="19689" y="22504"/>
                    <a:pt x="19082" y="23655"/>
                    <a:pt x="17958" y="24190"/>
                  </a:cubicBezTo>
                  <a:cubicBezTo>
                    <a:pt x="17596" y="24368"/>
                    <a:pt x="17215" y="24439"/>
                    <a:pt x="16827" y="24439"/>
                  </a:cubicBezTo>
                  <a:cubicBezTo>
                    <a:pt x="16575" y="24439"/>
                    <a:pt x="16320" y="24409"/>
                    <a:pt x="16067" y="24359"/>
                  </a:cubicBezTo>
                  <a:cubicBezTo>
                    <a:pt x="15380" y="24226"/>
                    <a:pt x="14693" y="24029"/>
                    <a:pt x="14015" y="23860"/>
                  </a:cubicBezTo>
                  <a:cubicBezTo>
                    <a:pt x="12641" y="23503"/>
                    <a:pt x="11276" y="23128"/>
                    <a:pt x="9912" y="22736"/>
                  </a:cubicBezTo>
                  <a:cubicBezTo>
                    <a:pt x="8547" y="22334"/>
                    <a:pt x="7182" y="21924"/>
                    <a:pt x="5826" y="21496"/>
                  </a:cubicBezTo>
                  <a:cubicBezTo>
                    <a:pt x="5157" y="21282"/>
                    <a:pt x="4479" y="21059"/>
                    <a:pt x="3810" y="20836"/>
                  </a:cubicBezTo>
                  <a:cubicBezTo>
                    <a:pt x="3185" y="20630"/>
                    <a:pt x="2525" y="20443"/>
                    <a:pt x="1945" y="20140"/>
                  </a:cubicBezTo>
                  <a:cubicBezTo>
                    <a:pt x="1410" y="19854"/>
                    <a:pt x="991" y="19435"/>
                    <a:pt x="732" y="18891"/>
                  </a:cubicBezTo>
                  <a:cubicBezTo>
                    <a:pt x="482" y="18365"/>
                    <a:pt x="393" y="17776"/>
                    <a:pt x="428" y="17196"/>
                  </a:cubicBezTo>
                  <a:cubicBezTo>
                    <a:pt x="500" y="15929"/>
                    <a:pt x="1133" y="14707"/>
                    <a:pt x="1865" y="13690"/>
                  </a:cubicBezTo>
                  <a:cubicBezTo>
                    <a:pt x="3185" y="11870"/>
                    <a:pt x="5130" y="10728"/>
                    <a:pt x="7021" y="9586"/>
                  </a:cubicBezTo>
                  <a:cubicBezTo>
                    <a:pt x="8413" y="8748"/>
                    <a:pt x="9760" y="7811"/>
                    <a:pt x="10830" y="6580"/>
                  </a:cubicBezTo>
                  <a:cubicBezTo>
                    <a:pt x="12017" y="5197"/>
                    <a:pt x="12784" y="3529"/>
                    <a:pt x="13355" y="1816"/>
                  </a:cubicBezTo>
                  <a:cubicBezTo>
                    <a:pt x="13530" y="1299"/>
                    <a:pt x="13682" y="775"/>
                    <a:pt x="13825" y="250"/>
                  </a:cubicBezTo>
                  <a:close/>
                  <a:moveTo>
                    <a:pt x="13746" y="1"/>
                  </a:moveTo>
                  <a:cubicBezTo>
                    <a:pt x="13700" y="1"/>
                    <a:pt x="13655" y="34"/>
                    <a:pt x="13641" y="85"/>
                  </a:cubicBezTo>
                  <a:cubicBezTo>
                    <a:pt x="13114" y="2021"/>
                    <a:pt x="12445" y="3975"/>
                    <a:pt x="11285" y="5625"/>
                  </a:cubicBezTo>
                  <a:cubicBezTo>
                    <a:pt x="10358" y="6946"/>
                    <a:pt x="9126" y="7972"/>
                    <a:pt x="7779" y="8846"/>
                  </a:cubicBezTo>
                  <a:cubicBezTo>
                    <a:pt x="6932" y="9399"/>
                    <a:pt x="6040" y="9899"/>
                    <a:pt x="5183" y="10443"/>
                  </a:cubicBezTo>
                  <a:cubicBezTo>
                    <a:pt x="4256" y="11049"/>
                    <a:pt x="3355" y="11710"/>
                    <a:pt x="2578" y="12512"/>
                  </a:cubicBezTo>
                  <a:cubicBezTo>
                    <a:pt x="1758" y="13351"/>
                    <a:pt x="1080" y="14350"/>
                    <a:pt x="634" y="15438"/>
                  </a:cubicBezTo>
                  <a:cubicBezTo>
                    <a:pt x="161" y="16571"/>
                    <a:pt x="0" y="17865"/>
                    <a:pt x="544" y="19007"/>
                  </a:cubicBezTo>
                  <a:cubicBezTo>
                    <a:pt x="794" y="19524"/>
                    <a:pt x="1187" y="19953"/>
                    <a:pt x="1686" y="20247"/>
                  </a:cubicBezTo>
                  <a:cubicBezTo>
                    <a:pt x="2257" y="20586"/>
                    <a:pt x="2909" y="20764"/>
                    <a:pt x="3524" y="20978"/>
                  </a:cubicBezTo>
                  <a:cubicBezTo>
                    <a:pt x="4871" y="21424"/>
                    <a:pt x="6227" y="21862"/>
                    <a:pt x="7583" y="22272"/>
                  </a:cubicBezTo>
                  <a:cubicBezTo>
                    <a:pt x="8957" y="22691"/>
                    <a:pt x="10340" y="23093"/>
                    <a:pt x="11723" y="23476"/>
                  </a:cubicBezTo>
                  <a:cubicBezTo>
                    <a:pt x="12409" y="23664"/>
                    <a:pt x="13087" y="23842"/>
                    <a:pt x="13774" y="24020"/>
                  </a:cubicBezTo>
                  <a:cubicBezTo>
                    <a:pt x="14452" y="24199"/>
                    <a:pt x="15130" y="24386"/>
                    <a:pt x="15817" y="24538"/>
                  </a:cubicBezTo>
                  <a:cubicBezTo>
                    <a:pt x="16155" y="24612"/>
                    <a:pt x="16497" y="24662"/>
                    <a:pt x="16838" y="24662"/>
                  </a:cubicBezTo>
                  <a:cubicBezTo>
                    <a:pt x="17155" y="24662"/>
                    <a:pt x="17470" y="24619"/>
                    <a:pt x="17780" y="24511"/>
                  </a:cubicBezTo>
                  <a:cubicBezTo>
                    <a:pt x="18297" y="24324"/>
                    <a:pt x="18752" y="23994"/>
                    <a:pt x="19118" y="23583"/>
                  </a:cubicBezTo>
                  <a:cubicBezTo>
                    <a:pt x="19966" y="22629"/>
                    <a:pt x="20251" y="21335"/>
                    <a:pt x="20322" y="20104"/>
                  </a:cubicBezTo>
                  <a:cubicBezTo>
                    <a:pt x="20403" y="18784"/>
                    <a:pt x="20260" y="17428"/>
                    <a:pt x="19805" y="16179"/>
                  </a:cubicBezTo>
                  <a:cubicBezTo>
                    <a:pt x="19368" y="14984"/>
                    <a:pt x="18770" y="13859"/>
                    <a:pt x="18217" y="12718"/>
                  </a:cubicBezTo>
                  <a:cubicBezTo>
                    <a:pt x="17664" y="11585"/>
                    <a:pt x="17138" y="10434"/>
                    <a:pt x="16834" y="9203"/>
                  </a:cubicBezTo>
                  <a:cubicBezTo>
                    <a:pt x="16656" y="8507"/>
                    <a:pt x="16567" y="7793"/>
                    <a:pt x="16540" y="7080"/>
                  </a:cubicBezTo>
                  <a:cubicBezTo>
                    <a:pt x="16531" y="6732"/>
                    <a:pt x="16540" y="6375"/>
                    <a:pt x="16558" y="6027"/>
                  </a:cubicBezTo>
                  <a:cubicBezTo>
                    <a:pt x="16567" y="5857"/>
                    <a:pt x="16584" y="5679"/>
                    <a:pt x="16602" y="5509"/>
                  </a:cubicBezTo>
                  <a:cubicBezTo>
                    <a:pt x="16602" y="5465"/>
                    <a:pt x="16602" y="5429"/>
                    <a:pt x="16611" y="5393"/>
                  </a:cubicBezTo>
                  <a:cubicBezTo>
                    <a:pt x="16611" y="5386"/>
                    <a:pt x="16611" y="5374"/>
                    <a:pt x="16611" y="5367"/>
                  </a:cubicBezTo>
                  <a:cubicBezTo>
                    <a:pt x="16700" y="4796"/>
                    <a:pt x="16816" y="4234"/>
                    <a:pt x="16932" y="3663"/>
                  </a:cubicBezTo>
                  <a:cubicBezTo>
                    <a:pt x="17075" y="2985"/>
                    <a:pt x="17209" y="2307"/>
                    <a:pt x="17396" y="1638"/>
                  </a:cubicBezTo>
                  <a:cubicBezTo>
                    <a:pt x="17423" y="1540"/>
                    <a:pt x="17450" y="1450"/>
                    <a:pt x="17486" y="1361"/>
                  </a:cubicBezTo>
                  <a:cubicBezTo>
                    <a:pt x="17503" y="1318"/>
                    <a:pt x="17495" y="1342"/>
                    <a:pt x="17511" y="1303"/>
                  </a:cubicBezTo>
                  <a:lnTo>
                    <a:pt x="17511" y="1303"/>
                  </a:lnTo>
                  <a:cubicBezTo>
                    <a:pt x="17512" y="1302"/>
                    <a:pt x="17513" y="1301"/>
                    <a:pt x="17515" y="1301"/>
                  </a:cubicBezTo>
                  <a:lnTo>
                    <a:pt x="17515" y="1301"/>
                  </a:lnTo>
                  <a:cubicBezTo>
                    <a:pt x="17514" y="1301"/>
                    <a:pt x="17513" y="1301"/>
                    <a:pt x="17511" y="1302"/>
                  </a:cubicBezTo>
                  <a:lnTo>
                    <a:pt x="17511" y="1302"/>
                  </a:lnTo>
                  <a:cubicBezTo>
                    <a:pt x="17511" y="1301"/>
                    <a:pt x="17512" y="1300"/>
                    <a:pt x="17512" y="1299"/>
                  </a:cubicBezTo>
                  <a:cubicBezTo>
                    <a:pt x="17518" y="1290"/>
                    <a:pt x="17521" y="1287"/>
                    <a:pt x="17522" y="1287"/>
                  </a:cubicBezTo>
                  <a:lnTo>
                    <a:pt x="17522" y="1287"/>
                  </a:lnTo>
                  <a:cubicBezTo>
                    <a:pt x="17524" y="1287"/>
                    <a:pt x="17518" y="1299"/>
                    <a:pt x="17512" y="1299"/>
                  </a:cubicBezTo>
                  <a:cubicBezTo>
                    <a:pt x="17515" y="1299"/>
                    <a:pt x="17517" y="1299"/>
                    <a:pt x="17517" y="1299"/>
                  </a:cubicBezTo>
                  <a:lnTo>
                    <a:pt x="17517" y="1299"/>
                  </a:lnTo>
                  <a:cubicBezTo>
                    <a:pt x="17550" y="1278"/>
                    <a:pt x="17569" y="1236"/>
                    <a:pt x="17567" y="1194"/>
                  </a:cubicBezTo>
                  <a:lnTo>
                    <a:pt x="17567" y="1194"/>
                  </a:lnTo>
                  <a:cubicBezTo>
                    <a:pt x="17569" y="1149"/>
                    <a:pt x="17545" y="1105"/>
                    <a:pt x="17486" y="1094"/>
                  </a:cubicBezTo>
                  <a:lnTo>
                    <a:pt x="17486" y="1094"/>
                  </a:lnTo>
                  <a:cubicBezTo>
                    <a:pt x="17486" y="1094"/>
                    <a:pt x="17486" y="1094"/>
                    <a:pt x="17486" y="1094"/>
                  </a:cubicBezTo>
                  <a:cubicBezTo>
                    <a:pt x="16406" y="772"/>
                    <a:pt x="15318" y="460"/>
                    <a:pt x="14229" y="139"/>
                  </a:cubicBezTo>
                  <a:cubicBezTo>
                    <a:pt x="14078" y="94"/>
                    <a:pt x="13926" y="50"/>
                    <a:pt x="13774" y="5"/>
                  </a:cubicBezTo>
                  <a:cubicBezTo>
                    <a:pt x="13765" y="2"/>
                    <a:pt x="13755" y="1"/>
                    <a:pt x="13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914350" y="2139450"/>
              <a:ext cx="433375" cy="538700"/>
            </a:xfrm>
            <a:custGeom>
              <a:avLst/>
              <a:gdLst/>
              <a:ahLst/>
              <a:cxnLst/>
              <a:rect l="l" t="t" r="r" b="b"/>
              <a:pathLst>
                <a:path w="17335" h="21548" extrusionOk="0">
                  <a:moveTo>
                    <a:pt x="14649" y="455"/>
                  </a:moveTo>
                  <a:lnTo>
                    <a:pt x="14649" y="455"/>
                  </a:lnTo>
                  <a:cubicBezTo>
                    <a:pt x="14649" y="455"/>
                    <a:pt x="14649" y="455"/>
                    <a:pt x="14649" y="455"/>
                  </a:cubicBezTo>
                  <a:cubicBezTo>
                    <a:pt x="14649" y="455"/>
                    <a:pt x="14649" y="455"/>
                    <a:pt x="14649" y="455"/>
                  </a:cubicBezTo>
                  <a:close/>
                  <a:moveTo>
                    <a:pt x="13088" y="0"/>
                  </a:moveTo>
                  <a:cubicBezTo>
                    <a:pt x="11455" y="5567"/>
                    <a:pt x="8868" y="7414"/>
                    <a:pt x="5764" y="9260"/>
                  </a:cubicBezTo>
                  <a:cubicBezTo>
                    <a:pt x="3837" y="10411"/>
                    <a:pt x="2115" y="11508"/>
                    <a:pt x="1026" y="13560"/>
                  </a:cubicBezTo>
                  <a:cubicBezTo>
                    <a:pt x="464" y="14613"/>
                    <a:pt x="1" y="15933"/>
                    <a:pt x="839" y="16968"/>
                  </a:cubicBezTo>
                  <a:cubicBezTo>
                    <a:pt x="1392" y="17637"/>
                    <a:pt x="2168" y="18048"/>
                    <a:pt x="2971" y="18324"/>
                  </a:cubicBezTo>
                  <a:cubicBezTo>
                    <a:pt x="6406" y="19493"/>
                    <a:pt x="9760" y="20474"/>
                    <a:pt x="13266" y="21348"/>
                  </a:cubicBezTo>
                  <a:cubicBezTo>
                    <a:pt x="13672" y="21448"/>
                    <a:pt x="14083" y="21548"/>
                    <a:pt x="14496" y="21548"/>
                  </a:cubicBezTo>
                  <a:cubicBezTo>
                    <a:pt x="14600" y="21548"/>
                    <a:pt x="14705" y="21541"/>
                    <a:pt x="14809" y="21527"/>
                  </a:cubicBezTo>
                  <a:cubicBezTo>
                    <a:pt x="15595" y="21429"/>
                    <a:pt x="16165" y="21250"/>
                    <a:pt x="16585" y="20572"/>
                  </a:cubicBezTo>
                  <a:cubicBezTo>
                    <a:pt x="16995" y="19903"/>
                    <a:pt x="17174" y="19109"/>
                    <a:pt x="17236" y="18324"/>
                  </a:cubicBezTo>
                  <a:cubicBezTo>
                    <a:pt x="17334" y="17164"/>
                    <a:pt x="17227" y="15915"/>
                    <a:pt x="16817" y="14818"/>
                  </a:cubicBezTo>
                  <a:cubicBezTo>
                    <a:pt x="16478" y="13908"/>
                    <a:pt x="16014" y="13052"/>
                    <a:pt x="15559" y="12195"/>
                  </a:cubicBezTo>
                  <a:cubicBezTo>
                    <a:pt x="14792" y="10759"/>
                    <a:pt x="14167" y="9323"/>
                    <a:pt x="13900" y="7708"/>
                  </a:cubicBezTo>
                  <a:cubicBezTo>
                    <a:pt x="13650" y="6165"/>
                    <a:pt x="13694" y="4577"/>
                    <a:pt x="13980" y="3060"/>
                  </a:cubicBezTo>
                  <a:cubicBezTo>
                    <a:pt x="14015" y="2857"/>
                    <a:pt x="14461" y="454"/>
                    <a:pt x="14643" y="454"/>
                  </a:cubicBezTo>
                  <a:cubicBezTo>
                    <a:pt x="14645" y="454"/>
                    <a:pt x="14647" y="455"/>
                    <a:pt x="14649" y="455"/>
                  </a:cubicBezTo>
                  <a:lnTo>
                    <a:pt x="14649" y="455"/>
                  </a:lnTo>
                  <a:cubicBezTo>
                    <a:pt x="14623" y="448"/>
                    <a:pt x="13088" y="0"/>
                    <a:pt x="1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918375" y="2136650"/>
              <a:ext cx="432475" cy="544400"/>
            </a:xfrm>
            <a:custGeom>
              <a:avLst/>
              <a:gdLst/>
              <a:ahLst/>
              <a:cxnLst/>
              <a:rect l="l" t="t" r="r" b="b"/>
              <a:pathLst>
                <a:path w="17299" h="21776" extrusionOk="0">
                  <a:moveTo>
                    <a:pt x="13002" y="249"/>
                  </a:moveTo>
                  <a:lnTo>
                    <a:pt x="14301" y="628"/>
                  </a:lnTo>
                  <a:lnTo>
                    <a:pt x="14301" y="628"/>
                  </a:lnTo>
                  <a:cubicBezTo>
                    <a:pt x="14269" y="698"/>
                    <a:pt x="14247" y="775"/>
                    <a:pt x="14229" y="826"/>
                  </a:cubicBezTo>
                  <a:cubicBezTo>
                    <a:pt x="14140" y="1094"/>
                    <a:pt x="14078" y="1379"/>
                    <a:pt x="14015" y="1656"/>
                  </a:cubicBezTo>
                  <a:cubicBezTo>
                    <a:pt x="13899" y="2146"/>
                    <a:pt x="13810" y="2637"/>
                    <a:pt x="13712" y="3137"/>
                  </a:cubicBezTo>
                  <a:cubicBezTo>
                    <a:pt x="13275" y="5465"/>
                    <a:pt x="13408" y="7883"/>
                    <a:pt x="14247" y="10113"/>
                  </a:cubicBezTo>
                  <a:cubicBezTo>
                    <a:pt x="14666" y="11192"/>
                    <a:pt x="15219" y="12200"/>
                    <a:pt x="15755" y="13217"/>
                  </a:cubicBezTo>
                  <a:cubicBezTo>
                    <a:pt x="16031" y="13753"/>
                    <a:pt x="16299" y="14297"/>
                    <a:pt x="16513" y="14859"/>
                  </a:cubicBezTo>
                  <a:cubicBezTo>
                    <a:pt x="16718" y="15403"/>
                    <a:pt x="16861" y="15965"/>
                    <a:pt x="16932" y="16545"/>
                  </a:cubicBezTo>
                  <a:cubicBezTo>
                    <a:pt x="17004" y="17125"/>
                    <a:pt x="17021" y="17705"/>
                    <a:pt x="16977" y="18284"/>
                  </a:cubicBezTo>
                  <a:cubicBezTo>
                    <a:pt x="16941" y="18838"/>
                    <a:pt x="16852" y="19391"/>
                    <a:pt x="16665" y="19917"/>
                  </a:cubicBezTo>
                  <a:cubicBezTo>
                    <a:pt x="16504" y="20372"/>
                    <a:pt x="16263" y="20863"/>
                    <a:pt x="15853" y="21148"/>
                  </a:cubicBezTo>
                  <a:cubicBezTo>
                    <a:pt x="15496" y="21389"/>
                    <a:pt x="15068" y="21478"/>
                    <a:pt x="14648" y="21532"/>
                  </a:cubicBezTo>
                  <a:cubicBezTo>
                    <a:pt x="14545" y="21545"/>
                    <a:pt x="14442" y="21551"/>
                    <a:pt x="14339" y="21551"/>
                  </a:cubicBezTo>
                  <a:cubicBezTo>
                    <a:pt x="13821" y="21551"/>
                    <a:pt x="13310" y="21400"/>
                    <a:pt x="12811" y="21273"/>
                  </a:cubicBezTo>
                  <a:cubicBezTo>
                    <a:pt x="12213" y="21121"/>
                    <a:pt x="11624" y="20970"/>
                    <a:pt x="11035" y="20809"/>
                  </a:cubicBezTo>
                  <a:cubicBezTo>
                    <a:pt x="9831" y="20497"/>
                    <a:pt x="8636" y="20158"/>
                    <a:pt x="7449" y="19801"/>
                  </a:cubicBezTo>
                  <a:cubicBezTo>
                    <a:pt x="6263" y="19444"/>
                    <a:pt x="5085" y="19078"/>
                    <a:pt x="3916" y="18686"/>
                  </a:cubicBezTo>
                  <a:cubicBezTo>
                    <a:pt x="2873" y="18347"/>
                    <a:pt x="1766" y="18044"/>
                    <a:pt x="973" y="17232"/>
                  </a:cubicBezTo>
                  <a:cubicBezTo>
                    <a:pt x="616" y="16875"/>
                    <a:pt x="375" y="16438"/>
                    <a:pt x="339" y="15929"/>
                  </a:cubicBezTo>
                  <a:cubicBezTo>
                    <a:pt x="303" y="15430"/>
                    <a:pt x="428" y="14939"/>
                    <a:pt x="607" y="14484"/>
                  </a:cubicBezTo>
                  <a:cubicBezTo>
                    <a:pt x="964" y="13565"/>
                    <a:pt x="1526" y="12709"/>
                    <a:pt x="2213" y="11995"/>
                  </a:cubicBezTo>
                  <a:cubicBezTo>
                    <a:pt x="3470" y="10675"/>
                    <a:pt x="5103" y="9845"/>
                    <a:pt x="6628" y="8882"/>
                  </a:cubicBezTo>
                  <a:cubicBezTo>
                    <a:pt x="7842" y="8114"/>
                    <a:pt x="8984" y="7249"/>
                    <a:pt x="9938" y="6170"/>
                  </a:cubicBezTo>
                  <a:cubicBezTo>
                    <a:pt x="11098" y="4849"/>
                    <a:pt x="11928" y="3288"/>
                    <a:pt x="12534" y="1656"/>
                  </a:cubicBezTo>
                  <a:cubicBezTo>
                    <a:pt x="12708" y="1192"/>
                    <a:pt x="12866" y="721"/>
                    <a:pt x="13002" y="249"/>
                  </a:cubicBezTo>
                  <a:close/>
                  <a:moveTo>
                    <a:pt x="12929" y="1"/>
                  </a:moveTo>
                  <a:cubicBezTo>
                    <a:pt x="12879" y="1"/>
                    <a:pt x="12834" y="33"/>
                    <a:pt x="12820" y="77"/>
                  </a:cubicBezTo>
                  <a:cubicBezTo>
                    <a:pt x="12284" y="1914"/>
                    <a:pt x="11535" y="3716"/>
                    <a:pt x="10384" y="5260"/>
                  </a:cubicBezTo>
                  <a:cubicBezTo>
                    <a:pt x="9519" y="6437"/>
                    <a:pt x="8413" y="7410"/>
                    <a:pt x="7208" y="8230"/>
                  </a:cubicBezTo>
                  <a:cubicBezTo>
                    <a:pt x="5781" y="9203"/>
                    <a:pt x="4211" y="9970"/>
                    <a:pt x="2873" y="11076"/>
                  </a:cubicBezTo>
                  <a:cubicBezTo>
                    <a:pt x="2132" y="11692"/>
                    <a:pt x="1472" y="12423"/>
                    <a:pt x="973" y="13253"/>
                  </a:cubicBezTo>
                  <a:cubicBezTo>
                    <a:pt x="482" y="14074"/>
                    <a:pt x="0" y="15073"/>
                    <a:pt x="125" y="16054"/>
                  </a:cubicBezTo>
                  <a:cubicBezTo>
                    <a:pt x="259" y="17107"/>
                    <a:pt x="1169" y="17829"/>
                    <a:pt x="2070" y="18258"/>
                  </a:cubicBezTo>
                  <a:cubicBezTo>
                    <a:pt x="2587" y="18507"/>
                    <a:pt x="3149" y="18668"/>
                    <a:pt x="3693" y="18855"/>
                  </a:cubicBezTo>
                  <a:cubicBezTo>
                    <a:pt x="4273" y="19043"/>
                    <a:pt x="4862" y="19230"/>
                    <a:pt x="5442" y="19417"/>
                  </a:cubicBezTo>
                  <a:cubicBezTo>
                    <a:pt x="7815" y="20167"/>
                    <a:pt x="10215" y="20845"/>
                    <a:pt x="12623" y="21460"/>
                  </a:cubicBezTo>
                  <a:cubicBezTo>
                    <a:pt x="13182" y="21602"/>
                    <a:pt x="13749" y="21775"/>
                    <a:pt x="14323" y="21775"/>
                  </a:cubicBezTo>
                  <a:cubicBezTo>
                    <a:pt x="14363" y="21775"/>
                    <a:pt x="14403" y="21774"/>
                    <a:pt x="14443" y="21773"/>
                  </a:cubicBezTo>
                  <a:cubicBezTo>
                    <a:pt x="14889" y="21755"/>
                    <a:pt x="15371" y="21657"/>
                    <a:pt x="15764" y="21460"/>
                  </a:cubicBezTo>
                  <a:cubicBezTo>
                    <a:pt x="16174" y="21246"/>
                    <a:pt x="16459" y="20889"/>
                    <a:pt x="16665" y="20479"/>
                  </a:cubicBezTo>
                  <a:cubicBezTo>
                    <a:pt x="16923" y="19979"/>
                    <a:pt x="17066" y="19435"/>
                    <a:pt x="17137" y="18882"/>
                  </a:cubicBezTo>
                  <a:cubicBezTo>
                    <a:pt x="17298" y="17749"/>
                    <a:pt x="17244" y="16554"/>
                    <a:pt x="16941" y="15448"/>
                  </a:cubicBezTo>
                  <a:cubicBezTo>
                    <a:pt x="16620" y="14288"/>
                    <a:pt x="16013" y="13235"/>
                    <a:pt x="15451" y="12182"/>
                  </a:cubicBezTo>
                  <a:cubicBezTo>
                    <a:pt x="14925" y="11174"/>
                    <a:pt x="14443" y="10131"/>
                    <a:pt x="14131" y="9033"/>
                  </a:cubicBezTo>
                  <a:cubicBezTo>
                    <a:pt x="13792" y="7865"/>
                    <a:pt x="13667" y="6643"/>
                    <a:pt x="13694" y="5420"/>
                  </a:cubicBezTo>
                  <a:cubicBezTo>
                    <a:pt x="13712" y="4546"/>
                    <a:pt x="13828" y="3690"/>
                    <a:pt x="13997" y="2833"/>
                  </a:cubicBezTo>
                  <a:cubicBezTo>
                    <a:pt x="14113" y="2236"/>
                    <a:pt x="14229" y="1638"/>
                    <a:pt x="14390" y="1058"/>
                  </a:cubicBezTo>
                  <a:cubicBezTo>
                    <a:pt x="14425" y="951"/>
                    <a:pt x="14452" y="844"/>
                    <a:pt x="14497" y="746"/>
                  </a:cubicBezTo>
                  <a:cubicBezTo>
                    <a:pt x="14497" y="738"/>
                    <a:pt x="14511" y="702"/>
                    <a:pt x="14527" y="675"/>
                  </a:cubicBezTo>
                  <a:lnTo>
                    <a:pt x="14527" y="675"/>
                  </a:lnTo>
                  <a:cubicBezTo>
                    <a:pt x="14559" y="663"/>
                    <a:pt x="14582" y="634"/>
                    <a:pt x="14592" y="600"/>
                  </a:cubicBezTo>
                  <a:lnTo>
                    <a:pt x="14592" y="600"/>
                  </a:lnTo>
                  <a:cubicBezTo>
                    <a:pt x="14613" y="544"/>
                    <a:pt x="14596" y="475"/>
                    <a:pt x="14524" y="460"/>
                  </a:cubicBezTo>
                  <a:lnTo>
                    <a:pt x="14524" y="460"/>
                  </a:lnTo>
                  <a:cubicBezTo>
                    <a:pt x="14524" y="460"/>
                    <a:pt x="14524" y="460"/>
                    <a:pt x="14524" y="460"/>
                  </a:cubicBezTo>
                  <a:lnTo>
                    <a:pt x="12962" y="5"/>
                  </a:lnTo>
                  <a:cubicBezTo>
                    <a:pt x="12951" y="2"/>
                    <a:pt x="12940" y="1"/>
                    <a:pt x="12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914350" y="2377425"/>
              <a:ext cx="433375" cy="303550"/>
            </a:xfrm>
            <a:custGeom>
              <a:avLst/>
              <a:gdLst/>
              <a:ahLst/>
              <a:cxnLst/>
              <a:rect l="l" t="t" r="r" b="b"/>
              <a:pathLst>
                <a:path w="17335" h="12142" extrusionOk="0">
                  <a:moveTo>
                    <a:pt x="5523" y="0"/>
                  </a:moveTo>
                  <a:cubicBezTo>
                    <a:pt x="3694" y="1097"/>
                    <a:pt x="2070" y="2186"/>
                    <a:pt x="1026" y="4148"/>
                  </a:cubicBezTo>
                  <a:cubicBezTo>
                    <a:pt x="464" y="5201"/>
                    <a:pt x="1" y="6521"/>
                    <a:pt x="839" y="7556"/>
                  </a:cubicBezTo>
                  <a:cubicBezTo>
                    <a:pt x="1392" y="8225"/>
                    <a:pt x="2168" y="8645"/>
                    <a:pt x="2971" y="8912"/>
                  </a:cubicBezTo>
                  <a:cubicBezTo>
                    <a:pt x="6406" y="10081"/>
                    <a:pt x="9760" y="11071"/>
                    <a:pt x="13266" y="11945"/>
                  </a:cubicBezTo>
                  <a:cubicBezTo>
                    <a:pt x="13677" y="12046"/>
                    <a:pt x="14093" y="12141"/>
                    <a:pt x="14511" y="12141"/>
                  </a:cubicBezTo>
                  <a:cubicBezTo>
                    <a:pt x="14610" y="12141"/>
                    <a:pt x="14710" y="12136"/>
                    <a:pt x="14809" y="12124"/>
                  </a:cubicBezTo>
                  <a:cubicBezTo>
                    <a:pt x="15595" y="12017"/>
                    <a:pt x="16165" y="11838"/>
                    <a:pt x="16585" y="11169"/>
                  </a:cubicBezTo>
                  <a:cubicBezTo>
                    <a:pt x="16995" y="10500"/>
                    <a:pt x="17174" y="9706"/>
                    <a:pt x="17236" y="8921"/>
                  </a:cubicBezTo>
                  <a:cubicBezTo>
                    <a:pt x="17334" y="7752"/>
                    <a:pt x="17227" y="6512"/>
                    <a:pt x="16817" y="5406"/>
                  </a:cubicBezTo>
                  <a:cubicBezTo>
                    <a:pt x="16531" y="4630"/>
                    <a:pt x="16148" y="3890"/>
                    <a:pt x="15755" y="3158"/>
                  </a:cubicBezTo>
                  <a:cubicBezTo>
                    <a:pt x="15536" y="3256"/>
                    <a:pt x="15320" y="3332"/>
                    <a:pt x="15105" y="3332"/>
                  </a:cubicBezTo>
                  <a:cubicBezTo>
                    <a:pt x="14989" y="3332"/>
                    <a:pt x="14872" y="3310"/>
                    <a:pt x="14756" y="3256"/>
                  </a:cubicBezTo>
                  <a:cubicBezTo>
                    <a:pt x="14114" y="2971"/>
                    <a:pt x="14087" y="1998"/>
                    <a:pt x="13498" y="1615"/>
                  </a:cubicBezTo>
                  <a:cubicBezTo>
                    <a:pt x="13311" y="1499"/>
                    <a:pt x="13088" y="1445"/>
                    <a:pt x="12865" y="1436"/>
                  </a:cubicBezTo>
                  <a:cubicBezTo>
                    <a:pt x="12849" y="1436"/>
                    <a:pt x="12833" y="1436"/>
                    <a:pt x="12817" y="1436"/>
                  </a:cubicBezTo>
                  <a:cubicBezTo>
                    <a:pt x="12448" y="1436"/>
                    <a:pt x="12075" y="1534"/>
                    <a:pt x="11758" y="1722"/>
                  </a:cubicBezTo>
                  <a:cubicBezTo>
                    <a:pt x="11491" y="1873"/>
                    <a:pt x="11250" y="2096"/>
                    <a:pt x="10938" y="2114"/>
                  </a:cubicBezTo>
                  <a:cubicBezTo>
                    <a:pt x="10926" y="2115"/>
                    <a:pt x="10913" y="2115"/>
                    <a:pt x="10901" y="2115"/>
                  </a:cubicBezTo>
                  <a:cubicBezTo>
                    <a:pt x="10603" y="2115"/>
                    <a:pt x="10332" y="1908"/>
                    <a:pt x="10144" y="1668"/>
                  </a:cubicBezTo>
                  <a:cubicBezTo>
                    <a:pt x="9947" y="1418"/>
                    <a:pt x="9814" y="1124"/>
                    <a:pt x="9608" y="874"/>
                  </a:cubicBezTo>
                  <a:cubicBezTo>
                    <a:pt x="9254" y="438"/>
                    <a:pt x="8686" y="184"/>
                    <a:pt x="8119" y="184"/>
                  </a:cubicBezTo>
                  <a:cubicBezTo>
                    <a:pt x="7944" y="184"/>
                    <a:pt x="7770" y="208"/>
                    <a:pt x="7601" y="259"/>
                  </a:cubicBezTo>
                  <a:cubicBezTo>
                    <a:pt x="7195" y="377"/>
                    <a:pt x="6796" y="635"/>
                    <a:pt x="6392" y="635"/>
                  </a:cubicBezTo>
                  <a:cubicBezTo>
                    <a:pt x="6308" y="635"/>
                    <a:pt x="6223" y="624"/>
                    <a:pt x="6138" y="598"/>
                  </a:cubicBezTo>
                  <a:cubicBezTo>
                    <a:pt x="5853" y="500"/>
                    <a:pt x="5674" y="268"/>
                    <a:pt x="5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5915025" y="2374550"/>
              <a:ext cx="434475" cy="309100"/>
            </a:xfrm>
            <a:custGeom>
              <a:avLst/>
              <a:gdLst/>
              <a:ahLst/>
              <a:cxnLst/>
              <a:rect l="l" t="t" r="r" b="b"/>
              <a:pathLst>
                <a:path w="17379" h="12364" extrusionOk="0">
                  <a:moveTo>
                    <a:pt x="5454" y="264"/>
                  </a:moveTo>
                  <a:lnTo>
                    <a:pt x="5454" y="264"/>
                  </a:lnTo>
                  <a:cubicBezTo>
                    <a:pt x="5636" y="554"/>
                    <a:pt x="5882" y="798"/>
                    <a:pt x="6236" y="847"/>
                  </a:cubicBezTo>
                  <a:cubicBezTo>
                    <a:pt x="6286" y="854"/>
                    <a:pt x="6335" y="857"/>
                    <a:pt x="6384" y="857"/>
                  </a:cubicBezTo>
                  <a:cubicBezTo>
                    <a:pt x="6748" y="857"/>
                    <a:pt x="7092" y="669"/>
                    <a:pt x="7423" y="543"/>
                  </a:cubicBezTo>
                  <a:cubicBezTo>
                    <a:pt x="7647" y="457"/>
                    <a:pt x="7874" y="412"/>
                    <a:pt x="8106" y="412"/>
                  </a:cubicBezTo>
                  <a:cubicBezTo>
                    <a:pt x="8234" y="412"/>
                    <a:pt x="8363" y="425"/>
                    <a:pt x="8493" y="454"/>
                  </a:cubicBezTo>
                  <a:cubicBezTo>
                    <a:pt x="8841" y="534"/>
                    <a:pt x="9162" y="704"/>
                    <a:pt x="9412" y="963"/>
                  </a:cubicBezTo>
                  <a:cubicBezTo>
                    <a:pt x="9706" y="1266"/>
                    <a:pt x="9849" y="1685"/>
                    <a:pt x="10144" y="1988"/>
                  </a:cubicBezTo>
                  <a:cubicBezTo>
                    <a:pt x="10348" y="2199"/>
                    <a:pt x="10606" y="2332"/>
                    <a:pt x="10881" y="2332"/>
                  </a:cubicBezTo>
                  <a:cubicBezTo>
                    <a:pt x="10990" y="2332"/>
                    <a:pt x="11102" y="2311"/>
                    <a:pt x="11214" y="2265"/>
                  </a:cubicBezTo>
                  <a:cubicBezTo>
                    <a:pt x="11401" y="2194"/>
                    <a:pt x="11553" y="2069"/>
                    <a:pt x="11723" y="1971"/>
                  </a:cubicBezTo>
                  <a:cubicBezTo>
                    <a:pt x="11910" y="1855"/>
                    <a:pt x="12106" y="1765"/>
                    <a:pt x="12320" y="1712"/>
                  </a:cubicBezTo>
                  <a:cubicBezTo>
                    <a:pt x="12459" y="1679"/>
                    <a:pt x="12612" y="1658"/>
                    <a:pt x="12766" y="1658"/>
                  </a:cubicBezTo>
                  <a:cubicBezTo>
                    <a:pt x="13027" y="1658"/>
                    <a:pt x="13289" y="1718"/>
                    <a:pt x="13480" y="1881"/>
                  </a:cubicBezTo>
                  <a:cubicBezTo>
                    <a:pt x="14005" y="2309"/>
                    <a:pt x="14015" y="3162"/>
                    <a:pt x="14670" y="3467"/>
                  </a:cubicBezTo>
                  <a:lnTo>
                    <a:pt x="14670" y="3467"/>
                  </a:lnTo>
                  <a:cubicBezTo>
                    <a:pt x="14672" y="3468"/>
                    <a:pt x="14674" y="3469"/>
                    <a:pt x="14675" y="3469"/>
                  </a:cubicBezTo>
                  <a:cubicBezTo>
                    <a:pt x="14675" y="3469"/>
                    <a:pt x="14675" y="3469"/>
                    <a:pt x="14675" y="3469"/>
                  </a:cubicBezTo>
                  <a:lnTo>
                    <a:pt x="14675" y="3469"/>
                  </a:lnTo>
                  <a:cubicBezTo>
                    <a:pt x="14680" y="3472"/>
                    <a:pt x="14686" y="3474"/>
                    <a:pt x="14691" y="3476"/>
                  </a:cubicBezTo>
                  <a:lnTo>
                    <a:pt x="14691" y="3476"/>
                  </a:lnTo>
                  <a:cubicBezTo>
                    <a:pt x="14820" y="3529"/>
                    <a:pt x="14950" y="3551"/>
                    <a:pt x="15078" y="3551"/>
                  </a:cubicBezTo>
                  <a:cubicBezTo>
                    <a:pt x="15281" y="3551"/>
                    <a:pt x="15482" y="3496"/>
                    <a:pt x="15678" y="3416"/>
                  </a:cubicBezTo>
                  <a:lnTo>
                    <a:pt x="15678" y="3416"/>
                  </a:lnTo>
                  <a:cubicBezTo>
                    <a:pt x="16241" y="4475"/>
                    <a:pt x="16787" y="5546"/>
                    <a:pt x="17004" y="6734"/>
                  </a:cubicBezTo>
                  <a:cubicBezTo>
                    <a:pt x="17111" y="7323"/>
                    <a:pt x="17147" y="7921"/>
                    <a:pt x="17129" y="8519"/>
                  </a:cubicBezTo>
                  <a:cubicBezTo>
                    <a:pt x="17111" y="9107"/>
                    <a:pt x="17048" y="9687"/>
                    <a:pt x="16888" y="10258"/>
                  </a:cubicBezTo>
                  <a:cubicBezTo>
                    <a:pt x="16745" y="10749"/>
                    <a:pt x="16522" y="11275"/>
                    <a:pt x="16130" y="11623"/>
                  </a:cubicBezTo>
                  <a:cubicBezTo>
                    <a:pt x="15808" y="11909"/>
                    <a:pt x="15389" y="12034"/>
                    <a:pt x="14970" y="12096"/>
                  </a:cubicBezTo>
                  <a:cubicBezTo>
                    <a:pt x="14789" y="12124"/>
                    <a:pt x="14605" y="12142"/>
                    <a:pt x="14419" y="12142"/>
                  </a:cubicBezTo>
                  <a:cubicBezTo>
                    <a:pt x="14312" y="12142"/>
                    <a:pt x="14204" y="12136"/>
                    <a:pt x="14096" y="12123"/>
                  </a:cubicBezTo>
                  <a:cubicBezTo>
                    <a:pt x="13783" y="12078"/>
                    <a:pt x="13471" y="11998"/>
                    <a:pt x="13159" y="11926"/>
                  </a:cubicBezTo>
                  <a:cubicBezTo>
                    <a:pt x="12543" y="11766"/>
                    <a:pt x="11928" y="11605"/>
                    <a:pt x="11312" y="11445"/>
                  </a:cubicBezTo>
                  <a:cubicBezTo>
                    <a:pt x="10081" y="11115"/>
                    <a:pt x="8859" y="10776"/>
                    <a:pt x="7646" y="10410"/>
                  </a:cubicBezTo>
                  <a:cubicBezTo>
                    <a:pt x="6423" y="10053"/>
                    <a:pt x="5210" y="9669"/>
                    <a:pt x="4006" y="9268"/>
                  </a:cubicBezTo>
                  <a:cubicBezTo>
                    <a:pt x="3444" y="9081"/>
                    <a:pt x="2855" y="8920"/>
                    <a:pt x="2320" y="8661"/>
                  </a:cubicBezTo>
                  <a:cubicBezTo>
                    <a:pt x="1838" y="8429"/>
                    <a:pt x="1392" y="8135"/>
                    <a:pt x="1026" y="7743"/>
                  </a:cubicBezTo>
                  <a:cubicBezTo>
                    <a:pt x="669" y="7359"/>
                    <a:pt x="473" y="6895"/>
                    <a:pt x="464" y="6369"/>
                  </a:cubicBezTo>
                  <a:cubicBezTo>
                    <a:pt x="464" y="5869"/>
                    <a:pt x="607" y="5370"/>
                    <a:pt x="803" y="4915"/>
                  </a:cubicBezTo>
                  <a:cubicBezTo>
                    <a:pt x="1205" y="3978"/>
                    <a:pt x="1802" y="3121"/>
                    <a:pt x="2525" y="2408"/>
                  </a:cubicBezTo>
                  <a:cubicBezTo>
                    <a:pt x="3239" y="1703"/>
                    <a:pt x="4059" y="1132"/>
                    <a:pt x="4907" y="606"/>
                  </a:cubicBezTo>
                  <a:cubicBezTo>
                    <a:pt x="5089" y="492"/>
                    <a:pt x="5272" y="378"/>
                    <a:pt x="5454" y="264"/>
                  </a:cubicBezTo>
                  <a:close/>
                  <a:moveTo>
                    <a:pt x="5497" y="0"/>
                  </a:moveTo>
                  <a:cubicBezTo>
                    <a:pt x="5479" y="0"/>
                    <a:pt x="5459" y="5"/>
                    <a:pt x="5442" y="17"/>
                  </a:cubicBezTo>
                  <a:cubicBezTo>
                    <a:pt x="4550" y="552"/>
                    <a:pt x="3667" y="1105"/>
                    <a:pt x="2873" y="1783"/>
                  </a:cubicBezTo>
                  <a:cubicBezTo>
                    <a:pt x="2079" y="2470"/>
                    <a:pt x="1392" y="3282"/>
                    <a:pt x="901" y="4210"/>
                  </a:cubicBezTo>
                  <a:cubicBezTo>
                    <a:pt x="429" y="5093"/>
                    <a:pt x="0" y="6199"/>
                    <a:pt x="402" y="7189"/>
                  </a:cubicBezTo>
                  <a:cubicBezTo>
                    <a:pt x="607" y="7689"/>
                    <a:pt x="1008" y="8090"/>
                    <a:pt x="1446" y="8412"/>
                  </a:cubicBezTo>
                  <a:cubicBezTo>
                    <a:pt x="1900" y="8733"/>
                    <a:pt x="2409" y="8965"/>
                    <a:pt x="2926" y="9143"/>
                  </a:cubicBezTo>
                  <a:cubicBezTo>
                    <a:pt x="4175" y="9571"/>
                    <a:pt x="5424" y="9973"/>
                    <a:pt x="6691" y="10356"/>
                  </a:cubicBezTo>
                  <a:cubicBezTo>
                    <a:pt x="7940" y="10740"/>
                    <a:pt x="9189" y="11106"/>
                    <a:pt x="10456" y="11445"/>
                  </a:cubicBezTo>
                  <a:cubicBezTo>
                    <a:pt x="11080" y="11614"/>
                    <a:pt x="11714" y="11784"/>
                    <a:pt x="12338" y="11944"/>
                  </a:cubicBezTo>
                  <a:cubicBezTo>
                    <a:pt x="12659" y="12025"/>
                    <a:pt x="12980" y="12105"/>
                    <a:pt x="13302" y="12185"/>
                  </a:cubicBezTo>
                  <a:cubicBezTo>
                    <a:pt x="13614" y="12265"/>
                    <a:pt x="13935" y="12337"/>
                    <a:pt x="14256" y="12355"/>
                  </a:cubicBezTo>
                  <a:cubicBezTo>
                    <a:pt x="14325" y="12361"/>
                    <a:pt x="14393" y="12364"/>
                    <a:pt x="14461" y="12364"/>
                  </a:cubicBezTo>
                  <a:cubicBezTo>
                    <a:pt x="14684" y="12364"/>
                    <a:pt x="14903" y="12333"/>
                    <a:pt x="15121" y="12292"/>
                  </a:cubicBezTo>
                  <a:cubicBezTo>
                    <a:pt x="15344" y="12257"/>
                    <a:pt x="15568" y="12194"/>
                    <a:pt x="15782" y="12105"/>
                  </a:cubicBezTo>
                  <a:cubicBezTo>
                    <a:pt x="16228" y="11918"/>
                    <a:pt x="16540" y="11561"/>
                    <a:pt x="16772" y="11141"/>
                  </a:cubicBezTo>
                  <a:cubicBezTo>
                    <a:pt x="17048" y="10615"/>
                    <a:pt x="17200" y="10026"/>
                    <a:pt x="17280" y="9438"/>
                  </a:cubicBezTo>
                  <a:cubicBezTo>
                    <a:pt x="17361" y="8831"/>
                    <a:pt x="17378" y="8215"/>
                    <a:pt x="17334" y="7609"/>
                  </a:cubicBezTo>
                  <a:cubicBezTo>
                    <a:pt x="17289" y="7002"/>
                    <a:pt x="17182" y="6387"/>
                    <a:pt x="17004" y="5798"/>
                  </a:cubicBezTo>
                  <a:cubicBezTo>
                    <a:pt x="16808" y="5191"/>
                    <a:pt x="16540" y="4611"/>
                    <a:pt x="16254" y="4040"/>
                  </a:cubicBezTo>
                  <a:cubicBezTo>
                    <a:pt x="16112" y="3764"/>
                    <a:pt x="15969" y="3487"/>
                    <a:pt x="15826" y="3220"/>
                  </a:cubicBezTo>
                  <a:cubicBezTo>
                    <a:pt x="15803" y="3179"/>
                    <a:pt x="15764" y="3161"/>
                    <a:pt x="15725" y="3161"/>
                  </a:cubicBezTo>
                  <a:cubicBezTo>
                    <a:pt x="15705" y="3161"/>
                    <a:pt x="15684" y="3166"/>
                    <a:pt x="15666" y="3175"/>
                  </a:cubicBezTo>
                  <a:cubicBezTo>
                    <a:pt x="15486" y="3259"/>
                    <a:pt x="15281" y="3331"/>
                    <a:pt x="15077" y="3331"/>
                  </a:cubicBezTo>
                  <a:cubicBezTo>
                    <a:pt x="14978" y="3331"/>
                    <a:pt x="14879" y="3314"/>
                    <a:pt x="14782" y="3273"/>
                  </a:cubicBezTo>
                  <a:lnTo>
                    <a:pt x="14782" y="3273"/>
                  </a:lnTo>
                  <a:cubicBezTo>
                    <a:pt x="14782" y="3273"/>
                    <a:pt x="14782" y="3273"/>
                    <a:pt x="14782" y="3273"/>
                  </a:cubicBezTo>
                  <a:cubicBezTo>
                    <a:pt x="14515" y="3157"/>
                    <a:pt x="14363" y="2907"/>
                    <a:pt x="14238" y="2649"/>
                  </a:cubicBezTo>
                  <a:cubicBezTo>
                    <a:pt x="14096" y="2381"/>
                    <a:pt x="13980" y="2096"/>
                    <a:pt x="13774" y="1855"/>
                  </a:cubicBezTo>
                  <a:cubicBezTo>
                    <a:pt x="13520" y="1555"/>
                    <a:pt x="13160" y="1436"/>
                    <a:pt x="12782" y="1436"/>
                  </a:cubicBezTo>
                  <a:cubicBezTo>
                    <a:pt x="12352" y="1436"/>
                    <a:pt x="11900" y="1591"/>
                    <a:pt x="11562" y="1810"/>
                  </a:cubicBezTo>
                  <a:cubicBezTo>
                    <a:pt x="11401" y="1908"/>
                    <a:pt x="11241" y="2033"/>
                    <a:pt x="11062" y="2087"/>
                  </a:cubicBezTo>
                  <a:cubicBezTo>
                    <a:pt x="11001" y="2106"/>
                    <a:pt x="10941" y="2115"/>
                    <a:pt x="10882" y="2115"/>
                  </a:cubicBezTo>
                  <a:cubicBezTo>
                    <a:pt x="10752" y="2115"/>
                    <a:pt x="10629" y="2071"/>
                    <a:pt x="10518" y="1997"/>
                  </a:cubicBezTo>
                  <a:cubicBezTo>
                    <a:pt x="10161" y="1783"/>
                    <a:pt x="10001" y="1373"/>
                    <a:pt x="9769" y="1052"/>
                  </a:cubicBezTo>
                  <a:cubicBezTo>
                    <a:pt x="9390" y="515"/>
                    <a:pt x="8766" y="188"/>
                    <a:pt x="8114" y="188"/>
                  </a:cubicBezTo>
                  <a:cubicBezTo>
                    <a:pt x="8030" y="188"/>
                    <a:pt x="7945" y="193"/>
                    <a:pt x="7860" y="204"/>
                  </a:cubicBezTo>
                  <a:cubicBezTo>
                    <a:pt x="7405" y="258"/>
                    <a:pt x="7021" y="517"/>
                    <a:pt x="6575" y="615"/>
                  </a:cubicBezTo>
                  <a:cubicBezTo>
                    <a:pt x="6509" y="629"/>
                    <a:pt x="6443" y="637"/>
                    <a:pt x="6377" y="637"/>
                  </a:cubicBezTo>
                  <a:cubicBezTo>
                    <a:pt x="6236" y="637"/>
                    <a:pt x="6099" y="601"/>
                    <a:pt x="5977" y="517"/>
                  </a:cubicBezTo>
                  <a:cubicBezTo>
                    <a:pt x="5808" y="409"/>
                    <a:pt x="5692" y="231"/>
                    <a:pt x="5594" y="53"/>
                  </a:cubicBezTo>
                  <a:cubicBezTo>
                    <a:pt x="5576" y="22"/>
                    <a:pt x="5537" y="0"/>
                    <a:pt x="54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6192025" y="2284525"/>
              <a:ext cx="39950" cy="35850"/>
            </a:xfrm>
            <a:custGeom>
              <a:avLst/>
              <a:gdLst/>
              <a:ahLst/>
              <a:cxnLst/>
              <a:rect l="l" t="t" r="r" b="b"/>
              <a:pathLst>
                <a:path w="1598" h="1434" extrusionOk="0">
                  <a:moveTo>
                    <a:pt x="789" y="0"/>
                  </a:moveTo>
                  <a:cubicBezTo>
                    <a:pt x="481" y="0"/>
                    <a:pt x="202" y="200"/>
                    <a:pt x="107" y="513"/>
                  </a:cubicBezTo>
                  <a:cubicBezTo>
                    <a:pt x="0" y="888"/>
                    <a:pt x="214" y="1290"/>
                    <a:pt x="598" y="1406"/>
                  </a:cubicBezTo>
                  <a:cubicBezTo>
                    <a:pt x="663" y="1424"/>
                    <a:pt x="729" y="1433"/>
                    <a:pt x="794" y="1433"/>
                  </a:cubicBezTo>
                  <a:cubicBezTo>
                    <a:pt x="1103" y="1433"/>
                    <a:pt x="1393" y="1232"/>
                    <a:pt x="1481" y="915"/>
                  </a:cubicBezTo>
                  <a:cubicBezTo>
                    <a:pt x="1597" y="540"/>
                    <a:pt x="1374" y="139"/>
                    <a:pt x="999" y="32"/>
                  </a:cubicBezTo>
                  <a:cubicBezTo>
                    <a:pt x="929" y="10"/>
                    <a:pt x="858" y="0"/>
                    <a:pt x="789"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153875" y="2343625"/>
              <a:ext cx="20100" cy="17950"/>
            </a:xfrm>
            <a:custGeom>
              <a:avLst/>
              <a:gdLst/>
              <a:ahLst/>
              <a:cxnLst/>
              <a:rect l="l" t="t" r="r" b="b"/>
              <a:pathLst>
                <a:path w="804" h="718" extrusionOk="0">
                  <a:moveTo>
                    <a:pt x="403" y="0"/>
                  </a:moveTo>
                  <a:cubicBezTo>
                    <a:pt x="249" y="0"/>
                    <a:pt x="107" y="101"/>
                    <a:pt x="63" y="264"/>
                  </a:cubicBezTo>
                  <a:cubicBezTo>
                    <a:pt x="1" y="451"/>
                    <a:pt x="108" y="647"/>
                    <a:pt x="304" y="701"/>
                  </a:cubicBezTo>
                  <a:cubicBezTo>
                    <a:pt x="339" y="712"/>
                    <a:pt x="374" y="718"/>
                    <a:pt x="408" y="718"/>
                  </a:cubicBezTo>
                  <a:cubicBezTo>
                    <a:pt x="560" y="718"/>
                    <a:pt x="699" y="613"/>
                    <a:pt x="750" y="460"/>
                  </a:cubicBezTo>
                  <a:cubicBezTo>
                    <a:pt x="804" y="273"/>
                    <a:pt x="697" y="76"/>
                    <a:pt x="500" y="14"/>
                  </a:cubicBezTo>
                  <a:cubicBezTo>
                    <a:pt x="468" y="5"/>
                    <a:pt x="435" y="0"/>
                    <a:pt x="403"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227250" y="2218500"/>
              <a:ext cx="20100" cy="17875"/>
            </a:xfrm>
            <a:custGeom>
              <a:avLst/>
              <a:gdLst/>
              <a:ahLst/>
              <a:cxnLst/>
              <a:rect l="l" t="t" r="r" b="b"/>
              <a:pathLst>
                <a:path w="804" h="715" extrusionOk="0">
                  <a:moveTo>
                    <a:pt x="402" y="0"/>
                  </a:moveTo>
                  <a:cubicBezTo>
                    <a:pt x="249" y="0"/>
                    <a:pt x="107" y="100"/>
                    <a:pt x="63" y="255"/>
                  </a:cubicBezTo>
                  <a:cubicBezTo>
                    <a:pt x="1" y="442"/>
                    <a:pt x="117" y="648"/>
                    <a:pt x="304" y="701"/>
                  </a:cubicBezTo>
                  <a:cubicBezTo>
                    <a:pt x="337" y="710"/>
                    <a:pt x="370" y="715"/>
                    <a:pt x="402" y="715"/>
                  </a:cubicBezTo>
                  <a:cubicBezTo>
                    <a:pt x="556" y="715"/>
                    <a:pt x="699" y="615"/>
                    <a:pt x="750" y="460"/>
                  </a:cubicBezTo>
                  <a:cubicBezTo>
                    <a:pt x="804" y="264"/>
                    <a:pt x="697" y="68"/>
                    <a:pt x="500" y="14"/>
                  </a:cubicBezTo>
                  <a:cubicBezTo>
                    <a:pt x="468" y="5"/>
                    <a:pt x="435" y="0"/>
                    <a:pt x="402"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221675" y="2363600"/>
              <a:ext cx="20100" cy="17975"/>
            </a:xfrm>
            <a:custGeom>
              <a:avLst/>
              <a:gdLst/>
              <a:ahLst/>
              <a:cxnLst/>
              <a:rect l="l" t="t" r="r" b="b"/>
              <a:pathLst>
                <a:path w="804" h="719" extrusionOk="0">
                  <a:moveTo>
                    <a:pt x="396" y="1"/>
                  </a:moveTo>
                  <a:cubicBezTo>
                    <a:pt x="245" y="1"/>
                    <a:pt x="105" y="106"/>
                    <a:pt x="54" y="259"/>
                  </a:cubicBezTo>
                  <a:cubicBezTo>
                    <a:pt x="1" y="446"/>
                    <a:pt x="108" y="642"/>
                    <a:pt x="304" y="705"/>
                  </a:cubicBezTo>
                  <a:cubicBezTo>
                    <a:pt x="337" y="714"/>
                    <a:pt x="369" y="718"/>
                    <a:pt x="401" y="718"/>
                  </a:cubicBezTo>
                  <a:cubicBezTo>
                    <a:pt x="555" y="718"/>
                    <a:pt x="697" y="617"/>
                    <a:pt x="741" y="455"/>
                  </a:cubicBezTo>
                  <a:cubicBezTo>
                    <a:pt x="804" y="268"/>
                    <a:pt x="688" y="71"/>
                    <a:pt x="500" y="18"/>
                  </a:cubicBezTo>
                  <a:cubicBezTo>
                    <a:pt x="466" y="6"/>
                    <a:pt x="431" y="1"/>
                    <a:pt x="39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241300" y="2611050"/>
              <a:ext cx="39950" cy="35825"/>
            </a:xfrm>
            <a:custGeom>
              <a:avLst/>
              <a:gdLst/>
              <a:ahLst/>
              <a:cxnLst/>
              <a:rect l="l" t="t" r="r" b="b"/>
              <a:pathLst>
                <a:path w="1598" h="1433" extrusionOk="0">
                  <a:moveTo>
                    <a:pt x="794" y="0"/>
                  </a:moveTo>
                  <a:cubicBezTo>
                    <a:pt x="484" y="0"/>
                    <a:pt x="203" y="206"/>
                    <a:pt x="108" y="513"/>
                  </a:cubicBezTo>
                  <a:cubicBezTo>
                    <a:pt x="1" y="896"/>
                    <a:pt x="215" y="1289"/>
                    <a:pt x="590" y="1405"/>
                  </a:cubicBezTo>
                  <a:cubicBezTo>
                    <a:pt x="656" y="1423"/>
                    <a:pt x="723" y="1432"/>
                    <a:pt x="790" y="1432"/>
                  </a:cubicBezTo>
                  <a:cubicBezTo>
                    <a:pt x="1104" y="1432"/>
                    <a:pt x="1393" y="1231"/>
                    <a:pt x="1482" y="914"/>
                  </a:cubicBezTo>
                  <a:cubicBezTo>
                    <a:pt x="1598" y="540"/>
                    <a:pt x="1375" y="138"/>
                    <a:pt x="1000" y="31"/>
                  </a:cubicBezTo>
                  <a:cubicBezTo>
                    <a:pt x="931" y="10"/>
                    <a:pt x="862" y="0"/>
                    <a:pt x="794"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078725" y="2556850"/>
              <a:ext cx="39950" cy="35825"/>
            </a:xfrm>
            <a:custGeom>
              <a:avLst/>
              <a:gdLst/>
              <a:ahLst/>
              <a:cxnLst/>
              <a:rect l="l" t="t" r="r" b="b"/>
              <a:pathLst>
                <a:path w="1598" h="1433" extrusionOk="0">
                  <a:moveTo>
                    <a:pt x="793" y="0"/>
                  </a:moveTo>
                  <a:cubicBezTo>
                    <a:pt x="484" y="0"/>
                    <a:pt x="202" y="206"/>
                    <a:pt x="107" y="513"/>
                  </a:cubicBezTo>
                  <a:cubicBezTo>
                    <a:pt x="0" y="897"/>
                    <a:pt x="214" y="1289"/>
                    <a:pt x="598" y="1405"/>
                  </a:cubicBezTo>
                  <a:cubicBezTo>
                    <a:pt x="663" y="1424"/>
                    <a:pt x="729" y="1433"/>
                    <a:pt x="795" y="1433"/>
                  </a:cubicBezTo>
                  <a:cubicBezTo>
                    <a:pt x="1104" y="1433"/>
                    <a:pt x="1393" y="1233"/>
                    <a:pt x="1481" y="923"/>
                  </a:cubicBezTo>
                  <a:cubicBezTo>
                    <a:pt x="1597" y="540"/>
                    <a:pt x="1374" y="138"/>
                    <a:pt x="999" y="31"/>
                  </a:cubicBezTo>
                  <a:cubicBezTo>
                    <a:pt x="930" y="10"/>
                    <a:pt x="861" y="0"/>
                    <a:pt x="79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270300" y="2512325"/>
              <a:ext cx="39950" cy="35825"/>
            </a:xfrm>
            <a:custGeom>
              <a:avLst/>
              <a:gdLst/>
              <a:ahLst/>
              <a:cxnLst/>
              <a:rect l="l" t="t" r="r" b="b"/>
              <a:pathLst>
                <a:path w="1598" h="1433" extrusionOk="0">
                  <a:moveTo>
                    <a:pt x="800" y="1"/>
                  </a:moveTo>
                  <a:cubicBezTo>
                    <a:pt x="488" y="1"/>
                    <a:pt x="203" y="202"/>
                    <a:pt x="108" y="519"/>
                  </a:cubicBezTo>
                  <a:cubicBezTo>
                    <a:pt x="1" y="893"/>
                    <a:pt x="215" y="1295"/>
                    <a:pt x="598" y="1402"/>
                  </a:cubicBezTo>
                  <a:cubicBezTo>
                    <a:pt x="666" y="1423"/>
                    <a:pt x="734" y="1433"/>
                    <a:pt x="801" y="1433"/>
                  </a:cubicBezTo>
                  <a:cubicBezTo>
                    <a:pt x="1108" y="1433"/>
                    <a:pt x="1394" y="1227"/>
                    <a:pt x="1481" y="920"/>
                  </a:cubicBezTo>
                  <a:cubicBezTo>
                    <a:pt x="1597" y="537"/>
                    <a:pt x="1374" y="144"/>
                    <a:pt x="1000" y="28"/>
                  </a:cubicBezTo>
                  <a:cubicBezTo>
                    <a:pt x="933" y="9"/>
                    <a:pt x="866" y="1"/>
                    <a:pt x="80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062225" y="2425300"/>
              <a:ext cx="64025" cy="57450"/>
            </a:xfrm>
            <a:custGeom>
              <a:avLst/>
              <a:gdLst/>
              <a:ahLst/>
              <a:cxnLst/>
              <a:rect l="l" t="t" r="r" b="b"/>
              <a:pathLst>
                <a:path w="2561" h="2298" extrusionOk="0">
                  <a:moveTo>
                    <a:pt x="1279" y="1"/>
                  </a:moveTo>
                  <a:cubicBezTo>
                    <a:pt x="780" y="1"/>
                    <a:pt x="325" y="325"/>
                    <a:pt x="179" y="824"/>
                  </a:cubicBezTo>
                  <a:cubicBezTo>
                    <a:pt x="0" y="1430"/>
                    <a:pt x="348" y="2073"/>
                    <a:pt x="955" y="2251"/>
                  </a:cubicBezTo>
                  <a:cubicBezTo>
                    <a:pt x="1062" y="2283"/>
                    <a:pt x="1171" y="2298"/>
                    <a:pt x="1278" y="2298"/>
                  </a:cubicBezTo>
                  <a:cubicBezTo>
                    <a:pt x="1775" y="2298"/>
                    <a:pt x="2235" y="1974"/>
                    <a:pt x="2382" y="1475"/>
                  </a:cubicBezTo>
                  <a:cubicBezTo>
                    <a:pt x="2561" y="859"/>
                    <a:pt x="2213" y="226"/>
                    <a:pt x="1606" y="48"/>
                  </a:cubicBezTo>
                  <a:cubicBezTo>
                    <a:pt x="1497" y="16"/>
                    <a:pt x="1387" y="1"/>
                    <a:pt x="127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128675" y="2483975"/>
              <a:ext cx="64025" cy="57450"/>
            </a:xfrm>
            <a:custGeom>
              <a:avLst/>
              <a:gdLst/>
              <a:ahLst/>
              <a:cxnLst/>
              <a:rect l="l" t="t" r="r" b="b"/>
              <a:pathLst>
                <a:path w="2561" h="2298" extrusionOk="0">
                  <a:moveTo>
                    <a:pt x="1275" y="0"/>
                  </a:moveTo>
                  <a:cubicBezTo>
                    <a:pt x="780" y="0"/>
                    <a:pt x="326" y="324"/>
                    <a:pt x="179" y="823"/>
                  </a:cubicBezTo>
                  <a:cubicBezTo>
                    <a:pt x="1" y="1439"/>
                    <a:pt x="349" y="2072"/>
                    <a:pt x="955" y="2250"/>
                  </a:cubicBezTo>
                  <a:cubicBezTo>
                    <a:pt x="1063" y="2282"/>
                    <a:pt x="1171" y="2297"/>
                    <a:pt x="1278" y="2297"/>
                  </a:cubicBezTo>
                  <a:cubicBezTo>
                    <a:pt x="1773" y="2297"/>
                    <a:pt x="2228" y="1973"/>
                    <a:pt x="2383" y="1474"/>
                  </a:cubicBezTo>
                  <a:cubicBezTo>
                    <a:pt x="2561" y="868"/>
                    <a:pt x="2213" y="225"/>
                    <a:pt x="1598" y="47"/>
                  </a:cubicBezTo>
                  <a:cubicBezTo>
                    <a:pt x="1490" y="15"/>
                    <a:pt x="1381" y="0"/>
                    <a:pt x="127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046825" y="2520250"/>
              <a:ext cx="19875" cy="17900"/>
            </a:xfrm>
            <a:custGeom>
              <a:avLst/>
              <a:gdLst/>
              <a:ahLst/>
              <a:cxnLst/>
              <a:rect l="l" t="t" r="r" b="b"/>
              <a:pathLst>
                <a:path w="795" h="716" extrusionOk="0">
                  <a:moveTo>
                    <a:pt x="398" y="1"/>
                  </a:moveTo>
                  <a:cubicBezTo>
                    <a:pt x="240" y="1"/>
                    <a:pt x="98" y="101"/>
                    <a:pt x="54" y="255"/>
                  </a:cubicBezTo>
                  <a:cubicBezTo>
                    <a:pt x="1" y="451"/>
                    <a:pt x="108" y="648"/>
                    <a:pt x="295" y="701"/>
                  </a:cubicBezTo>
                  <a:cubicBezTo>
                    <a:pt x="328" y="711"/>
                    <a:pt x="361" y="715"/>
                    <a:pt x="394" y="715"/>
                  </a:cubicBezTo>
                  <a:cubicBezTo>
                    <a:pt x="549" y="715"/>
                    <a:pt x="697" y="615"/>
                    <a:pt x="741" y="460"/>
                  </a:cubicBezTo>
                  <a:cubicBezTo>
                    <a:pt x="795" y="273"/>
                    <a:pt x="688" y="68"/>
                    <a:pt x="500" y="14"/>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219000" y="2466050"/>
              <a:ext cx="20100" cy="17975"/>
            </a:xfrm>
            <a:custGeom>
              <a:avLst/>
              <a:gdLst/>
              <a:ahLst/>
              <a:cxnLst/>
              <a:rect l="l" t="t" r="r" b="b"/>
              <a:pathLst>
                <a:path w="804" h="719" extrusionOk="0">
                  <a:moveTo>
                    <a:pt x="403" y="1"/>
                  </a:moveTo>
                  <a:cubicBezTo>
                    <a:pt x="249" y="1"/>
                    <a:pt x="107" y="102"/>
                    <a:pt x="63" y="264"/>
                  </a:cubicBezTo>
                  <a:cubicBezTo>
                    <a:pt x="1" y="452"/>
                    <a:pt x="108" y="648"/>
                    <a:pt x="304" y="701"/>
                  </a:cubicBezTo>
                  <a:cubicBezTo>
                    <a:pt x="339" y="713"/>
                    <a:pt x="374" y="718"/>
                    <a:pt x="408" y="718"/>
                  </a:cubicBezTo>
                  <a:cubicBezTo>
                    <a:pt x="559" y="718"/>
                    <a:pt x="698" y="613"/>
                    <a:pt x="741" y="461"/>
                  </a:cubicBezTo>
                  <a:cubicBezTo>
                    <a:pt x="804" y="273"/>
                    <a:pt x="697" y="77"/>
                    <a:pt x="500" y="15"/>
                  </a:cubicBezTo>
                  <a:cubicBezTo>
                    <a:pt x="468" y="5"/>
                    <a:pt x="435" y="1"/>
                    <a:pt x="403"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6214325" y="2553700"/>
              <a:ext cx="20100" cy="17900"/>
            </a:xfrm>
            <a:custGeom>
              <a:avLst/>
              <a:gdLst/>
              <a:ahLst/>
              <a:cxnLst/>
              <a:rect l="l" t="t" r="r" b="b"/>
              <a:pathLst>
                <a:path w="804" h="716" extrusionOk="0">
                  <a:moveTo>
                    <a:pt x="402" y="1"/>
                  </a:moveTo>
                  <a:cubicBezTo>
                    <a:pt x="248" y="1"/>
                    <a:pt x="105" y="101"/>
                    <a:pt x="54" y="255"/>
                  </a:cubicBezTo>
                  <a:cubicBezTo>
                    <a:pt x="0" y="443"/>
                    <a:pt x="107" y="648"/>
                    <a:pt x="304" y="701"/>
                  </a:cubicBezTo>
                  <a:cubicBezTo>
                    <a:pt x="336" y="711"/>
                    <a:pt x="369" y="715"/>
                    <a:pt x="402" y="715"/>
                  </a:cubicBezTo>
                  <a:cubicBezTo>
                    <a:pt x="555" y="715"/>
                    <a:pt x="697" y="615"/>
                    <a:pt x="741" y="461"/>
                  </a:cubicBezTo>
                  <a:cubicBezTo>
                    <a:pt x="803" y="264"/>
                    <a:pt x="687" y="68"/>
                    <a:pt x="500" y="14"/>
                  </a:cubicBezTo>
                  <a:cubicBezTo>
                    <a:pt x="467" y="5"/>
                    <a:pt x="434"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148075" y="2589600"/>
              <a:ext cx="20100" cy="17975"/>
            </a:xfrm>
            <a:custGeom>
              <a:avLst/>
              <a:gdLst/>
              <a:ahLst/>
              <a:cxnLst/>
              <a:rect l="l" t="t" r="r" b="b"/>
              <a:pathLst>
                <a:path w="804" h="719" extrusionOk="0">
                  <a:moveTo>
                    <a:pt x="402" y="1"/>
                  </a:moveTo>
                  <a:cubicBezTo>
                    <a:pt x="249" y="1"/>
                    <a:pt x="106" y="101"/>
                    <a:pt x="54" y="256"/>
                  </a:cubicBezTo>
                  <a:cubicBezTo>
                    <a:pt x="1" y="452"/>
                    <a:pt x="108" y="648"/>
                    <a:pt x="304" y="702"/>
                  </a:cubicBezTo>
                  <a:cubicBezTo>
                    <a:pt x="339" y="713"/>
                    <a:pt x="374" y="719"/>
                    <a:pt x="408" y="719"/>
                  </a:cubicBezTo>
                  <a:cubicBezTo>
                    <a:pt x="559" y="719"/>
                    <a:pt x="698" y="613"/>
                    <a:pt x="741" y="461"/>
                  </a:cubicBezTo>
                  <a:cubicBezTo>
                    <a:pt x="804" y="273"/>
                    <a:pt x="697" y="77"/>
                    <a:pt x="500" y="15"/>
                  </a:cubicBezTo>
                  <a:cubicBezTo>
                    <a:pt x="468" y="5"/>
                    <a:pt x="435" y="1"/>
                    <a:pt x="40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005125" y="2440400"/>
              <a:ext cx="19875" cy="17900"/>
            </a:xfrm>
            <a:custGeom>
              <a:avLst/>
              <a:gdLst/>
              <a:ahLst/>
              <a:cxnLst/>
              <a:rect l="l" t="t" r="r" b="b"/>
              <a:pathLst>
                <a:path w="795" h="716" extrusionOk="0">
                  <a:moveTo>
                    <a:pt x="398" y="1"/>
                  </a:moveTo>
                  <a:cubicBezTo>
                    <a:pt x="240" y="1"/>
                    <a:pt x="98" y="101"/>
                    <a:pt x="54" y="255"/>
                  </a:cubicBezTo>
                  <a:cubicBezTo>
                    <a:pt x="0" y="443"/>
                    <a:pt x="107" y="648"/>
                    <a:pt x="295" y="702"/>
                  </a:cubicBezTo>
                  <a:cubicBezTo>
                    <a:pt x="327" y="711"/>
                    <a:pt x="361" y="715"/>
                    <a:pt x="393" y="715"/>
                  </a:cubicBezTo>
                  <a:cubicBezTo>
                    <a:pt x="549" y="715"/>
                    <a:pt x="697" y="615"/>
                    <a:pt x="741" y="461"/>
                  </a:cubicBezTo>
                  <a:cubicBezTo>
                    <a:pt x="794" y="273"/>
                    <a:pt x="687" y="68"/>
                    <a:pt x="500" y="15"/>
                  </a:cubicBezTo>
                  <a:cubicBezTo>
                    <a:pt x="466" y="5"/>
                    <a:pt x="432" y="1"/>
                    <a:pt x="39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6166150" y="2058925"/>
              <a:ext cx="198950" cy="121375"/>
            </a:xfrm>
            <a:custGeom>
              <a:avLst/>
              <a:gdLst/>
              <a:ahLst/>
              <a:cxnLst/>
              <a:rect l="l" t="t" r="r" b="b"/>
              <a:pathLst>
                <a:path w="7958" h="4855" extrusionOk="0">
                  <a:moveTo>
                    <a:pt x="1131" y="0"/>
                  </a:moveTo>
                  <a:cubicBezTo>
                    <a:pt x="930" y="0"/>
                    <a:pt x="737" y="134"/>
                    <a:pt x="678" y="340"/>
                  </a:cubicBezTo>
                  <a:lnTo>
                    <a:pt x="72" y="2401"/>
                  </a:lnTo>
                  <a:cubicBezTo>
                    <a:pt x="0" y="2650"/>
                    <a:pt x="143" y="2909"/>
                    <a:pt x="393" y="2980"/>
                  </a:cubicBezTo>
                  <a:lnTo>
                    <a:pt x="6700" y="4836"/>
                  </a:lnTo>
                  <a:cubicBezTo>
                    <a:pt x="6742" y="4848"/>
                    <a:pt x="6785" y="4854"/>
                    <a:pt x="6827" y="4854"/>
                  </a:cubicBezTo>
                  <a:cubicBezTo>
                    <a:pt x="7028" y="4854"/>
                    <a:pt x="7221" y="4721"/>
                    <a:pt x="7280" y="4515"/>
                  </a:cubicBezTo>
                  <a:lnTo>
                    <a:pt x="7887" y="2454"/>
                  </a:lnTo>
                  <a:cubicBezTo>
                    <a:pt x="7958" y="2204"/>
                    <a:pt x="7815" y="1946"/>
                    <a:pt x="7565" y="1874"/>
                  </a:cubicBezTo>
                  <a:lnTo>
                    <a:pt x="1258" y="19"/>
                  </a:lnTo>
                  <a:cubicBezTo>
                    <a:pt x="1216" y="6"/>
                    <a:pt x="1173" y="0"/>
                    <a:pt x="1131"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6192225" y="2065150"/>
              <a:ext cx="26675" cy="73675"/>
            </a:xfrm>
            <a:custGeom>
              <a:avLst/>
              <a:gdLst/>
              <a:ahLst/>
              <a:cxnLst/>
              <a:rect l="l" t="t" r="r" b="b"/>
              <a:pathLst>
                <a:path w="1067" h="2947" extrusionOk="0">
                  <a:moveTo>
                    <a:pt x="932" y="1"/>
                  </a:moveTo>
                  <a:cubicBezTo>
                    <a:pt x="888" y="1"/>
                    <a:pt x="845" y="25"/>
                    <a:pt x="831" y="82"/>
                  </a:cubicBezTo>
                  <a:cubicBezTo>
                    <a:pt x="563" y="992"/>
                    <a:pt x="296" y="1902"/>
                    <a:pt x="28" y="2803"/>
                  </a:cubicBezTo>
                  <a:cubicBezTo>
                    <a:pt x="1" y="2889"/>
                    <a:pt x="72" y="2946"/>
                    <a:pt x="140" y="2946"/>
                  </a:cubicBezTo>
                  <a:cubicBezTo>
                    <a:pt x="185" y="2946"/>
                    <a:pt x="228" y="2922"/>
                    <a:pt x="242" y="2865"/>
                  </a:cubicBezTo>
                  <a:cubicBezTo>
                    <a:pt x="510" y="1955"/>
                    <a:pt x="777" y="1045"/>
                    <a:pt x="1045" y="135"/>
                  </a:cubicBezTo>
                  <a:cubicBezTo>
                    <a:pt x="1066" y="55"/>
                    <a:pt x="998"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6232075" y="2076850"/>
              <a:ext cx="26650" cy="73625"/>
            </a:xfrm>
            <a:custGeom>
              <a:avLst/>
              <a:gdLst/>
              <a:ahLst/>
              <a:cxnLst/>
              <a:rect l="l" t="t" r="r" b="b"/>
              <a:pathLst>
                <a:path w="1066" h="2945" extrusionOk="0">
                  <a:moveTo>
                    <a:pt x="932" y="1"/>
                  </a:moveTo>
                  <a:cubicBezTo>
                    <a:pt x="887" y="1"/>
                    <a:pt x="843" y="24"/>
                    <a:pt x="825" y="78"/>
                  </a:cubicBezTo>
                  <a:cubicBezTo>
                    <a:pt x="557" y="988"/>
                    <a:pt x="289" y="1898"/>
                    <a:pt x="22" y="2808"/>
                  </a:cubicBezTo>
                  <a:cubicBezTo>
                    <a:pt x="0" y="2889"/>
                    <a:pt x="71" y="2945"/>
                    <a:pt x="141" y="2945"/>
                  </a:cubicBezTo>
                  <a:cubicBezTo>
                    <a:pt x="185" y="2945"/>
                    <a:pt x="228" y="2922"/>
                    <a:pt x="245" y="2870"/>
                  </a:cubicBezTo>
                  <a:cubicBezTo>
                    <a:pt x="513" y="1960"/>
                    <a:pt x="771" y="1050"/>
                    <a:pt x="1039" y="140"/>
                  </a:cubicBezTo>
                  <a:cubicBezTo>
                    <a:pt x="1066"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6271850" y="2088575"/>
              <a:ext cx="26675" cy="73550"/>
            </a:xfrm>
            <a:custGeom>
              <a:avLst/>
              <a:gdLst/>
              <a:ahLst/>
              <a:cxnLst/>
              <a:rect l="l" t="t" r="r" b="b"/>
              <a:pathLst>
                <a:path w="1067" h="2942" extrusionOk="0">
                  <a:moveTo>
                    <a:pt x="932" y="0"/>
                  </a:moveTo>
                  <a:cubicBezTo>
                    <a:pt x="888" y="0"/>
                    <a:pt x="845" y="25"/>
                    <a:pt x="831" y="82"/>
                  </a:cubicBezTo>
                  <a:cubicBezTo>
                    <a:pt x="563" y="992"/>
                    <a:pt x="295" y="1902"/>
                    <a:pt x="28" y="2803"/>
                  </a:cubicBezTo>
                  <a:cubicBezTo>
                    <a:pt x="1" y="2888"/>
                    <a:pt x="71" y="2942"/>
                    <a:pt x="139" y="2942"/>
                  </a:cubicBezTo>
                  <a:cubicBezTo>
                    <a:pt x="184" y="2942"/>
                    <a:pt x="228" y="2918"/>
                    <a:pt x="242" y="2865"/>
                  </a:cubicBezTo>
                  <a:cubicBezTo>
                    <a:pt x="509" y="1955"/>
                    <a:pt x="777" y="1045"/>
                    <a:pt x="1045" y="135"/>
                  </a:cubicBezTo>
                  <a:cubicBezTo>
                    <a:pt x="1066" y="55"/>
                    <a:pt x="998" y="0"/>
                    <a:pt x="9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6311700" y="2100275"/>
              <a:ext cx="26650" cy="73575"/>
            </a:xfrm>
            <a:custGeom>
              <a:avLst/>
              <a:gdLst/>
              <a:ahLst/>
              <a:cxnLst/>
              <a:rect l="l" t="t" r="r" b="b"/>
              <a:pathLst>
                <a:path w="1066" h="2943" extrusionOk="0">
                  <a:moveTo>
                    <a:pt x="932" y="1"/>
                  </a:moveTo>
                  <a:cubicBezTo>
                    <a:pt x="887" y="1"/>
                    <a:pt x="842" y="24"/>
                    <a:pt x="825" y="78"/>
                  </a:cubicBezTo>
                  <a:cubicBezTo>
                    <a:pt x="557" y="987"/>
                    <a:pt x="289" y="1897"/>
                    <a:pt x="22" y="2807"/>
                  </a:cubicBezTo>
                  <a:cubicBezTo>
                    <a:pt x="0" y="2888"/>
                    <a:pt x="69" y="2942"/>
                    <a:pt x="137" y="2942"/>
                  </a:cubicBezTo>
                  <a:cubicBezTo>
                    <a:pt x="182" y="2942"/>
                    <a:pt x="227" y="2918"/>
                    <a:pt x="245" y="2861"/>
                  </a:cubicBezTo>
                  <a:cubicBezTo>
                    <a:pt x="512" y="1960"/>
                    <a:pt x="771" y="1050"/>
                    <a:pt x="1039" y="140"/>
                  </a:cubicBezTo>
                  <a:cubicBezTo>
                    <a:pt x="1065" y="54"/>
                    <a:pt x="999" y="1"/>
                    <a:pt x="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4"/>
        <p:cNvGrpSpPr/>
        <p:nvPr/>
      </p:nvGrpSpPr>
      <p:grpSpPr>
        <a:xfrm>
          <a:off x="0" y="0"/>
          <a:ext cx="0" cy="0"/>
          <a:chOff x="0" y="0"/>
          <a:chExt cx="0" cy="0"/>
        </a:xfrm>
      </p:grpSpPr>
      <p:sp>
        <p:nvSpPr>
          <p:cNvPr id="405" name="Google Shape;405;p6"/>
          <p:cNvSpPr/>
          <p:nvPr/>
        </p:nvSpPr>
        <p:spPr>
          <a:xfrm flipH="1">
            <a:off x="-55" y="4948"/>
            <a:ext cx="1547605" cy="2063424"/>
          </a:xfrm>
          <a:custGeom>
            <a:avLst/>
            <a:gdLst/>
            <a:ahLst/>
            <a:cxnLst/>
            <a:rect l="l" t="t" r="r" b="b"/>
            <a:pathLst>
              <a:path w="38512" h="41004" extrusionOk="0">
                <a:moveTo>
                  <a:pt x="1125" y="0"/>
                </a:moveTo>
                <a:cubicBezTo>
                  <a:pt x="0" y="4377"/>
                  <a:pt x="2462" y="9119"/>
                  <a:pt x="5958" y="12037"/>
                </a:cubicBezTo>
                <a:cubicBezTo>
                  <a:pt x="9636" y="15077"/>
                  <a:pt x="14286" y="16688"/>
                  <a:pt x="18602" y="18724"/>
                </a:cubicBezTo>
                <a:cubicBezTo>
                  <a:pt x="21125" y="19909"/>
                  <a:pt x="23861" y="21703"/>
                  <a:pt x="24043" y="24438"/>
                </a:cubicBezTo>
                <a:cubicBezTo>
                  <a:pt x="24226" y="26748"/>
                  <a:pt x="22493" y="28876"/>
                  <a:pt x="22432" y="31186"/>
                </a:cubicBezTo>
                <a:cubicBezTo>
                  <a:pt x="22402" y="34347"/>
                  <a:pt x="25411" y="36627"/>
                  <a:pt x="28268" y="37964"/>
                </a:cubicBezTo>
                <a:cubicBezTo>
                  <a:pt x="31490" y="39484"/>
                  <a:pt x="34955" y="40518"/>
                  <a:pt x="38512" y="41004"/>
                </a:cubicBezTo>
                <a:lnTo>
                  <a:pt x="38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7789725" y="2023563"/>
            <a:ext cx="1547541" cy="3251880"/>
          </a:xfrm>
          <a:custGeom>
            <a:avLst/>
            <a:gdLst/>
            <a:ahLst/>
            <a:cxnLst/>
            <a:rect l="l" t="t" r="r" b="b"/>
            <a:pathLst>
              <a:path w="75499" h="141340" extrusionOk="0">
                <a:moveTo>
                  <a:pt x="75498" y="1"/>
                </a:moveTo>
                <a:cubicBezTo>
                  <a:pt x="75497" y="1"/>
                  <a:pt x="48971" y="6478"/>
                  <a:pt x="49364" y="38089"/>
                </a:cubicBezTo>
                <a:cubicBezTo>
                  <a:pt x="49507" y="49316"/>
                  <a:pt x="51484" y="61008"/>
                  <a:pt x="49055" y="72117"/>
                </a:cubicBezTo>
                <a:cubicBezTo>
                  <a:pt x="47793" y="77856"/>
                  <a:pt x="45054" y="84345"/>
                  <a:pt x="39720" y="87381"/>
                </a:cubicBezTo>
                <a:cubicBezTo>
                  <a:pt x="33100" y="91155"/>
                  <a:pt x="24790" y="89679"/>
                  <a:pt x="17860" y="93274"/>
                </a:cubicBezTo>
                <a:cubicBezTo>
                  <a:pt x="8621" y="98060"/>
                  <a:pt x="1965" y="106990"/>
                  <a:pt x="406" y="117313"/>
                </a:cubicBezTo>
                <a:cubicBezTo>
                  <a:pt x="1" y="120016"/>
                  <a:pt x="168" y="141340"/>
                  <a:pt x="3442" y="141340"/>
                </a:cubicBezTo>
                <a:lnTo>
                  <a:pt x="67974" y="141340"/>
                </a:lnTo>
                <a:lnTo>
                  <a:pt x="754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824444" y="4856893"/>
            <a:ext cx="218180" cy="198314"/>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6662213" y="4988600"/>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1667388" y="108675"/>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675475" y="6785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155500" y="54000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6333225" y="18528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2187517" y="285575"/>
            <a:ext cx="113839" cy="105888"/>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 name="Google Shape;414;p6"/>
          <p:cNvGrpSpPr/>
          <p:nvPr/>
        </p:nvGrpSpPr>
        <p:grpSpPr>
          <a:xfrm>
            <a:off x="199675" y="4474213"/>
            <a:ext cx="743575" cy="568800"/>
            <a:chOff x="110425" y="2275700"/>
            <a:chExt cx="743575" cy="568800"/>
          </a:xfrm>
        </p:grpSpPr>
        <p:sp>
          <p:nvSpPr>
            <p:cNvPr id="415" name="Google Shape;415;p6"/>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26" name="Google Shape;426;p6"/>
          <p:cNvGrpSpPr/>
          <p:nvPr/>
        </p:nvGrpSpPr>
        <p:grpSpPr>
          <a:xfrm rot="-4823896" flipH="1">
            <a:off x="8420786" y="281250"/>
            <a:ext cx="661531" cy="552480"/>
            <a:chOff x="129500" y="2363625"/>
            <a:chExt cx="661525" cy="552475"/>
          </a:xfrm>
        </p:grpSpPr>
        <p:sp>
          <p:nvSpPr>
            <p:cNvPr id="427" name="Google Shape;427;p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8"/>
        <p:cNvGrpSpPr/>
        <p:nvPr/>
      </p:nvGrpSpPr>
      <p:grpSpPr>
        <a:xfrm>
          <a:off x="0" y="0"/>
          <a:ext cx="0" cy="0"/>
          <a:chOff x="0" y="0"/>
          <a:chExt cx="0" cy="0"/>
        </a:xfrm>
      </p:grpSpPr>
      <p:sp>
        <p:nvSpPr>
          <p:cNvPr id="459" name="Google Shape;459;p7"/>
          <p:cNvSpPr txBox="1">
            <a:spLocks noGrp="1"/>
          </p:cNvSpPr>
          <p:nvPr>
            <p:ph type="body" idx="1"/>
          </p:nvPr>
        </p:nvSpPr>
        <p:spPr>
          <a:xfrm>
            <a:off x="2088937" y="1487465"/>
            <a:ext cx="4223400" cy="258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Font typeface="Barlow"/>
              <a:buChar char="●"/>
              <a:defRPr/>
            </a:lvl1pPr>
            <a:lvl2pPr marL="914400" lvl="1" indent="-317500" rtl="0">
              <a:spcBef>
                <a:spcPts val="0"/>
              </a:spcBef>
              <a:spcAft>
                <a:spcPts val="0"/>
              </a:spcAft>
              <a:buClr>
                <a:srgbClr val="353535"/>
              </a:buClr>
              <a:buSzPts val="1400"/>
              <a:buFont typeface="Barlow"/>
              <a:buChar char="○"/>
              <a:defRPr/>
            </a:lvl2pPr>
            <a:lvl3pPr marL="1371600" lvl="2" indent="-311150" rtl="0">
              <a:spcBef>
                <a:spcPts val="0"/>
              </a:spcBef>
              <a:spcAft>
                <a:spcPts val="0"/>
              </a:spcAft>
              <a:buClr>
                <a:srgbClr val="353535"/>
              </a:buClr>
              <a:buSzPts val="1300"/>
              <a:buFont typeface="Barlow"/>
              <a:buChar char="■"/>
              <a:defRPr sz="1300"/>
            </a:lvl3pPr>
            <a:lvl4pPr marL="1828800" lvl="3" indent="-311150" rtl="0">
              <a:spcBef>
                <a:spcPts val="0"/>
              </a:spcBef>
              <a:spcAft>
                <a:spcPts val="0"/>
              </a:spcAft>
              <a:buClr>
                <a:srgbClr val="353535"/>
              </a:buClr>
              <a:buSzPts val="1300"/>
              <a:buFont typeface="Barlow"/>
              <a:buChar char="●"/>
              <a:defRPr sz="1300"/>
            </a:lvl4pPr>
            <a:lvl5pPr marL="2286000" lvl="4" indent="-311150" rtl="0">
              <a:spcBef>
                <a:spcPts val="0"/>
              </a:spcBef>
              <a:spcAft>
                <a:spcPts val="0"/>
              </a:spcAft>
              <a:buClr>
                <a:srgbClr val="353535"/>
              </a:buClr>
              <a:buSzPts val="1300"/>
              <a:buFont typeface="Barlow"/>
              <a:buChar char="○"/>
              <a:defRPr sz="1300"/>
            </a:lvl5pPr>
            <a:lvl6pPr marL="2743200" lvl="5" indent="-311150" rtl="0">
              <a:spcBef>
                <a:spcPts val="0"/>
              </a:spcBef>
              <a:spcAft>
                <a:spcPts val="0"/>
              </a:spcAft>
              <a:buClr>
                <a:srgbClr val="353535"/>
              </a:buClr>
              <a:buSzPts val="1300"/>
              <a:buFont typeface="Barlow"/>
              <a:buChar char="■"/>
              <a:defRPr sz="1300"/>
            </a:lvl6pPr>
            <a:lvl7pPr marL="3200400" lvl="6" indent="-311150" rtl="0">
              <a:spcBef>
                <a:spcPts val="0"/>
              </a:spcBef>
              <a:spcAft>
                <a:spcPts val="0"/>
              </a:spcAft>
              <a:buClr>
                <a:srgbClr val="353535"/>
              </a:buClr>
              <a:buSzPts val="1300"/>
              <a:buFont typeface="Barlow"/>
              <a:buChar char="●"/>
              <a:defRPr sz="1300"/>
            </a:lvl7pPr>
            <a:lvl8pPr marL="3657600" lvl="7" indent="-311150" rtl="0">
              <a:spcBef>
                <a:spcPts val="0"/>
              </a:spcBef>
              <a:spcAft>
                <a:spcPts val="0"/>
              </a:spcAft>
              <a:buClr>
                <a:srgbClr val="353535"/>
              </a:buClr>
              <a:buSzPts val="1300"/>
              <a:buFont typeface="Barlow"/>
              <a:buChar char="○"/>
              <a:defRPr sz="1300"/>
            </a:lvl8pPr>
            <a:lvl9pPr marL="4114800" lvl="8" indent="-311150" rtl="0">
              <a:spcBef>
                <a:spcPts val="0"/>
              </a:spcBef>
              <a:spcAft>
                <a:spcPts val="0"/>
              </a:spcAft>
              <a:buClr>
                <a:srgbClr val="353535"/>
              </a:buClr>
              <a:buSzPts val="1300"/>
              <a:buFont typeface="Barlow"/>
              <a:buChar char="■"/>
              <a:defRPr sz="1300"/>
            </a:lvl9pPr>
          </a:lstStyle>
          <a:p>
            <a:endParaRPr/>
          </a:p>
        </p:txBody>
      </p:sp>
      <p:sp>
        <p:nvSpPr>
          <p:cNvPr id="460" name="Google Shape;460;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7"/>
          <p:cNvSpPr/>
          <p:nvPr/>
        </p:nvSpPr>
        <p:spPr>
          <a:xfrm rot="6184150">
            <a:off x="-606218" y="-80364"/>
            <a:ext cx="2936524" cy="2206268"/>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flipH="1">
            <a:off x="5491743" y="2975100"/>
            <a:ext cx="3763557" cy="2206343"/>
          </a:xfrm>
          <a:custGeom>
            <a:avLst/>
            <a:gdLst/>
            <a:ahLst/>
            <a:cxnLst/>
            <a:rect l="l" t="t" r="r" b="b"/>
            <a:pathLst>
              <a:path w="175785" h="103052" extrusionOk="0">
                <a:moveTo>
                  <a:pt x="10613" y="1"/>
                </a:moveTo>
                <a:cubicBezTo>
                  <a:pt x="4483" y="1"/>
                  <a:pt x="0" y="1027"/>
                  <a:pt x="0" y="1027"/>
                </a:cubicBezTo>
                <a:lnTo>
                  <a:pt x="4751" y="103051"/>
                </a:lnTo>
                <a:lnTo>
                  <a:pt x="175784" y="103051"/>
                </a:lnTo>
                <a:cubicBezTo>
                  <a:pt x="171586" y="71353"/>
                  <a:pt x="139782" y="66161"/>
                  <a:pt x="111843" y="66161"/>
                </a:cubicBezTo>
                <a:cubicBezTo>
                  <a:pt x="98231" y="66161"/>
                  <a:pt x="85537" y="67393"/>
                  <a:pt x="77398" y="67393"/>
                </a:cubicBezTo>
                <a:cubicBezTo>
                  <a:pt x="75474" y="67393"/>
                  <a:pt x="73805" y="67324"/>
                  <a:pt x="72438" y="67154"/>
                </a:cubicBezTo>
                <a:cubicBezTo>
                  <a:pt x="53424" y="64797"/>
                  <a:pt x="51912" y="40579"/>
                  <a:pt x="41529" y="17231"/>
                </a:cubicBezTo>
                <a:cubicBezTo>
                  <a:pt x="35086" y="2748"/>
                  <a:pt x="20643" y="1"/>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7"/>
          <p:cNvGrpSpPr/>
          <p:nvPr/>
        </p:nvGrpSpPr>
        <p:grpSpPr>
          <a:xfrm>
            <a:off x="155500" y="3312350"/>
            <a:ext cx="564500" cy="781725"/>
            <a:chOff x="1387600" y="2065725"/>
            <a:chExt cx="564500" cy="781725"/>
          </a:xfrm>
        </p:grpSpPr>
        <p:sp>
          <p:nvSpPr>
            <p:cNvPr id="464" name="Google Shape;464;p7"/>
            <p:cNvSpPr/>
            <p:nvPr/>
          </p:nvSpPr>
          <p:spPr>
            <a:xfrm>
              <a:off x="1531675" y="2202125"/>
              <a:ext cx="420425" cy="290800"/>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1808225" y="2370500"/>
              <a:ext cx="108975" cy="90225"/>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916825" y="2360750"/>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583775" y="2404075"/>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1575825" y="2393375"/>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1507350" y="2065725"/>
              <a:ext cx="440950" cy="370050"/>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1903000" y="2227550"/>
              <a:ext cx="14075" cy="60700"/>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599475" y="2099900"/>
              <a:ext cx="55125"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61025" y="2096175"/>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1739750" y="2413175"/>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1541800" y="2253625"/>
              <a:ext cx="58875" cy="117700"/>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1605700" y="2374800"/>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1787925" y="2084100"/>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1579850" y="2122000"/>
              <a:ext cx="304225" cy="255500"/>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1794200" y="2196450"/>
              <a:ext cx="45275" cy="119900"/>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1764725" y="2325000"/>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1500675" y="2082800"/>
              <a:ext cx="360875" cy="284375"/>
            </a:xfrm>
            <a:custGeom>
              <a:avLst/>
              <a:gdLst/>
              <a:ahLst/>
              <a:cxnLst/>
              <a:rect l="l" t="t" r="r" b="b"/>
              <a:pathLst>
                <a:path w="14435" h="11375" fill="none" extrusionOk="0">
                  <a:moveTo>
                    <a:pt x="4862" y="9974"/>
                  </a:moveTo>
                  <a:cubicBezTo>
                    <a:pt x="4862" y="9974"/>
                    <a:pt x="3907" y="6049"/>
                    <a:pt x="7181" y="3845"/>
                  </a:cubicBezTo>
                  <a:cubicBezTo>
                    <a:pt x="10447" y="1651"/>
                    <a:pt x="13257" y="2811"/>
                    <a:pt x="14434" y="3141"/>
                  </a:cubicBezTo>
                  <a:cubicBezTo>
                    <a:pt x="14434" y="3141"/>
                    <a:pt x="12998" y="0"/>
                    <a:pt x="6495" y="1615"/>
                  </a:cubicBezTo>
                  <a:cubicBezTo>
                    <a:pt x="0" y="3230"/>
                    <a:pt x="2882" y="9189"/>
                    <a:pt x="4148" y="10286"/>
                  </a:cubicBezTo>
                  <a:cubicBezTo>
                    <a:pt x="5424" y="11375"/>
                    <a:pt x="4862" y="9974"/>
                    <a:pt x="4862" y="9974"/>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1525200" y="2440775"/>
              <a:ext cx="143650" cy="186225"/>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1522075" y="2437950"/>
              <a:ext cx="149700" cy="191825"/>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1531125" y="2439950"/>
              <a:ext cx="113700" cy="158375"/>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66325" y="2442300"/>
              <a:ext cx="89050" cy="145450"/>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577850" y="2447400"/>
              <a:ext cx="87400" cy="167350"/>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390700" y="2561825"/>
              <a:ext cx="229300" cy="282850"/>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387600" y="2559175"/>
              <a:ext cx="235375" cy="288275"/>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37100" y="2689400"/>
              <a:ext cx="113900" cy="73350"/>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459625" y="2651950"/>
              <a:ext cx="113550" cy="70800"/>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470775" y="2633225"/>
              <a:ext cx="113500" cy="69425"/>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1482150" y="2614700"/>
              <a:ext cx="111050" cy="70675"/>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7"/>
          <p:cNvSpPr/>
          <p:nvPr/>
        </p:nvSpPr>
        <p:spPr>
          <a:xfrm>
            <a:off x="218022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051913" y="1108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375575" y="4485463"/>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705675" y="4603413"/>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7"/>
          <p:cNvGrpSpPr/>
          <p:nvPr/>
        </p:nvGrpSpPr>
        <p:grpSpPr>
          <a:xfrm>
            <a:off x="751900" y="4355913"/>
            <a:ext cx="743575" cy="568800"/>
            <a:chOff x="110425" y="2275700"/>
            <a:chExt cx="743575" cy="568800"/>
          </a:xfrm>
        </p:grpSpPr>
        <p:sp>
          <p:nvSpPr>
            <p:cNvPr id="498" name="Google Shape;498;p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7"/>
          <p:cNvGrpSpPr/>
          <p:nvPr/>
        </p:nvGrpSpPr>
        <p:grpSpPr>
          <a:xfrm rot="1667706">
            <a:off x="8265832" y="233175"/>
            <a:ext cx="661509" cy="552462"/>
            <a:chOff x="129500" y="2363625"/>
            <a:chExt cx="661525" cy="552475"/>
          </a:xfrm>
        </p:grpSpPr>
        <p:sp>
          <p:nvSpPr>
            <p:cNvPr id="509" name="Google Shape;509;p7"/>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7"/>
          <p:cNvGrpSpPr/>
          <p:nvPr/>
        </p:nvGrpSpPr>
        <p:grpSpPr>
          <a:xfrm>
            <a:off x="192688" y="1112688"/>
            <a:ext cx="414600" cy="496575"/>
            <a:chOff x="3134413" y="350225"/>
            <a:chExt cx="414600" cy="496575"/>
          </a:xfrm>
        </p:grpSpPr>
        <p:sp>
          <p:nvSpPr>
            <p:cNvPr id="541" name="Google Shape;541;p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4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50"/>
        <p:cNvGrpSpPr/>
        <p:nvPr/>
      </p:nvGrpSpPr>
      <p:grpSpPr>
        <a:xfrm>
          <a:off x="0" y="0"/>
          <a:ext cx="0" cy="0"/>
          <a:chOff x="0" y="0"/>
          <a:chExt cx="0" cy="0"/>
        </a:xfrm>
      </p:grpSpPr>
      <p:sp>
        <p:nvSpPr>
          <p:cNvPr id="1051" name="Google Shape;1051;p13"/>
          <p:cNvSpPr txBox="1">
            <a:spLocks noGrp="1"/>
          </p:cNvSpPr>
          <p:nvPr>
            <p:ph type="title"/>
          </p:nvPr>
        </p:nvSpPr>
        <p:spPr>
          <a:xfrm>
            <a:off x="3425725" y="549925"/>
            <a:ext cx="4998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2" name="Google Shape;1052;p13"/>
          <p:cNvSpPr txBox="1">
            <a:spLocks noGrp="1"/>
          </p:cNvSpPr>
          <p:nvPr>
            <p:ph type="title" idx="2"/>
          </p:nvPr>
        </p:nvSpPr>
        <p:spPr>
          <a:xfrm>
            <a:off x="3425723"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3" name="Google Shape;1053;p13"/>
          <p:cNvSpPr txBox="1">
            <a:spLocks noGrp="1"/>
          </p:cNvSpPr>
          <p:nvPr>
            <p:ph type="subTitle" idx="1"/>
          </p:nvPr>
        </p:nvSpPr>
        <p:spPr>
          <a:xfrm>
            <a:off x="3425723"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13"/>
          <p:cNvSpPr txBox="1">
            <a:spLocks noGrp="1"/>
          </p:cNvSpPr>
          <p:nvPr>
            <p:ph type="title" idx="3"/>
          </p:nvPr>
        </p:nvSpPr>
        <p:spPr>
          <a:xfrm>
            <a:off x="6124994" y="2066218"/>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5" name="Google Shape;1055;p13"/>
          <p:cNvSpPr txBox="1">
            <a:spLocks noGrp="1"/>
          </p:cNvSpPr>
          <p:nvPr>
            <p:ph type="subTitle" idx="4"/>
          </p:nvPr>
        </p:nvSpPr>
        <p:spPr>
          <a:xfrm>
            <a:off x="6124994" y="246004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6" name="Google Shape;1056;p13"/>
          <p:cNvSpPr txBox="1">
            <a:spLocks noGrp="1"/>
          </p:cNvSpPr>
          <p:nvPr>
            <p:ph type="title" idx="5"/>
          </p:nvPr>
        </p:nvSpPr>
        <p:spPr>
          <a:xfrm>
            <a:off x="3425723"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7" name="Google Shape;1057;p13"/>
          <p:cNvSpPr txBox="1">
            <a:spLocks noGrp="1"/>
          </p:cNvSpPr>
          <p:nvPr>
            <p:ph type="subTitle" idx="6"/>
          </p:nvPr>
        </p:nvSpPr>
        <p:spPr>
          <a:xfrm>
            <a:off x="3425723"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8" name="Google Shape;1058;p13"/>
          <p:cNvSpPr txBox="1">
            <a:spLocks noGrp="1"/>
          </p:cNvSpPr>
          <p:nvPr>
            <p:ph type="title" idx="7"/>
          </p:nvPr>
        </p:nvSpPr>
        <p:spPr>
          <a:xfrm>
            <a:off x="6124994" y="3744220"/>
            <a:ext cx="2305500" cy="41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59" name="Google Shape;1059;p13"/>
          <p:cNvSpPr txBox="1">
            <a:spLocks noGrp="1"/>
          </p:cNvSpPr>
          <p:nvPr>
            <p:ph type="subTitle" idx="8"/>
          </p:nvPr>
        </p:nvSpPr>
        <p:spPr>
          <a:xfrm>
            <a:off x="6124994" y="413361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0" name="Google Shape;1060;p13"/>
          <p:cNvSpPr txBox="1">
            <a:spLocks noGrp="1"/>
          </p:cNvSpPr>
          <p:nvPr>
            <p:ph type="title" idx="9" hasCustomPrompt="1"/>
          </p:nvPr>
        </p:nvSpPr>
        <p:spPr>
          <a:xfrm>
            <a:off x="4229423"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1" name="Google Shape;1061;p13"/>
          <p:cNvSpPr txBox="1">
            <a:spLocks noGrp="1"/>
          </p:cNvSpPr>
          <p:nvPr>
            <p:ph type="title" idx="13" hasCustomPrompt="1"/>
          </p:nvPr>
        </p:nvSpPr>
        <p:spPr>
          <a:xfrm>
            <a:off x="6928694" y="1481295"/>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2" name="Google Shape;1062;p13"/>
          <p:cNvSpPr txBox="1">
            <a:spLocks noGrp="1"/>
          </p:cNvSpPr>
          <p:nvPr>
            <p:ph type="title" idx="14" hasCustomPrompt="1"/>
          </p:nvPr>
        </p:nvSpPr>
        <p:spPr>
          <a:xfrm>
            <a:off x="4229423"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3" name="Google Shape;1063;p13"/>
          <p:cNvSpPr txBox="1">
            <a:spLocks noGrp="1"/>
          </p:cNvSpPr>
          <p:nvPr>
            <p:ph type="title" idx="15" hasCustomPrompt="1"/>
          </p:nvPr>
        </p:nvSpPr>
        <p:spPr>
          <a:xfrm>
            <a:off x="6928694" y="3156328"/>
            <a:ext cx="698100" cy="438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5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r>
              <a:t>xx%</a:t>
            </a:r>
          </a:p>
        </p:txBody>
      </p:sp>
      <p:sp>
        <p:nvSpPr>
          <p:cNvPr id="1064" name="Google Shape;1064;p13"/>
          <p:cNvSpPr/>
          <p:nvPr/>
        </p:nvSpPr>
        <p:spPr>
          <a:xfrm flipH="1">
            <a:off x="1" y="2119375"/>
            <a:ext cx="3617200" cy="3024120"/>
          </a:xfrm>
          <a:custGeom>
            <a:avLst/>
            <a:gdLst/>
            <a:ahLst/>
            <a:cxnLst/>
            <a:rect l="l" t="t" r="r" b="b"/>
            <a:pathLst>
              <a:path w="50823" h="42490" extrusionOk="0">
                <a:moveTo>
                  <a:pt x="44933" y="0"/>
                </a:moveTo>
                <a:cubicBezTo>
                  <a:pt x="43015" y="0"/>
                  <a:pt x="41094" y="349"/>
                  <a:pt x="39302" y="1030"/>
                </a:cubicBezTo>
                <a:cubicBezTo>
                  <a:pt x="35108" y="2641"/>
                  <a:pt x="31703" y="5985"/>
                  <a:pt x="29728" y="9967"/>
                </a:cubicBezTo>
                <a:cubicBezTo>
                  <a:pt x="27813" y="13827"/>
                  <a:pt x="27053" y="18569"/>
                  <a:pt x="23801" y="21395"/>
                </a:cubicBezTo>
                <a:cubicBezTo>
                  <a:pt x="20609" y="24222"/>
                  <a:pt x="15898" y="24405"/>
                  <a:pt x="12159" y="26472"/>
                </a:cubicBezTo>
                <a:cubicBezTo>
                  <a:pt x="8025" y="28751"/>
                  <a:pt x="5442" y="33037"/>
                  <a:pt x="3101" y="37140"/>
                </a:cubicBezTo>
                <a:lnTo>
                  <a:pt x="1" y="42490"/>
                </a:lnTo>
                <a:lnTo>
                  <a:pt x="50822" y="42490"/>
                </a:lnTo>
                <a:lnTo>
                  <a:pt x="50822" y="1182"/>
                </a:lnTo>
                <a:cubicBezTo>
                  <a:pt x="48967" y="387"/>
                  <a:pt x="46952" y="0"/>
                  <a:pt x="449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13"/>
          <p:cNvGrpSpPr/>
          <p:nvPr/>
        </p:nvGrpSpPr>
        <p:grpSpPr>
          <a:xfrm>
            <a:off x="8257775" y="250850"/>
            <a:ext cx="612900" cy="631175"/>
            <a:chOff x="3613825" y="1267675"/>
            <a:chExt cx="612900" cy="631175"/>
          </a:xfrm>
        </p:grpSpPr>
        <p:sp>
          <p:nvSpPr>
            <p:cNvPr id="1068" name="Google Shape;1068;p13"/>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5" name="Google Shape;1085;p13"/>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437775" y="460350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6219975" y="471522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6256900" y="487717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397"/>
        <p:cNvGrpSpPr/>
        <p:nvPr/>
      </p:nvGrpSpPr>
      <p:grpSpPr>
        <a:xfrm>
          <a:off x="0" y="0"/>
          <a:ext cx="0" cy="0"/>
          <a:chOff x="0" y="0"/>
          <a:chExt cx="0" cy="0"/>
        </a:xfrm>
      </p:grpSpPr>
      <p:sp>
        <p:nvSpPr>
          <p:cNvPr id="1398" name="Google Shape;1398;p17"/>
          <p:cNvSpPr/>
          <p:nvPr/>
        </p:nvSpPr>
        <p:spPr>
          <a:xfrm rot="-5400000" flipH="1">
            <a:off x="293014" y="3427675"/>
            <a:ext cx="1368235" cy="2063424"/>
          </a:xfrm>
          <a:custGeom>
            <a:avLst/>
            <a:gdLst/>
            <a:ahLst/>
            <a:cxnLst/>
            <a:rect l="l" t="t" r="r" b="b"/>
            <a:pathLst>
              <a:path w="38512" h="41004" extrusionOk="0">
                <a:moveTo>
                  <a:pt x="1125" y="0"/>
                </a:moveTo>
                <a:cubicBezTo>
                  <a:pt x="0" y="4377"/>
                  <a:pt x="2462" y="9119"/>
                  <a:pt x="5958" y="12037"/>
                </a:cubicBezTo>
                <a:cubicBezTo>
                  <a:pt x="9636" y="15077"/>
                  <a:pt x="14286" y="16688"/>
                  <a:pt x="18602" y="18724"/>
                </a:cubicBezTo>
                <a:cubicBezTo>
                  <a:pt x="21125" y="19909"/>
                  <a:pt x="23861" y="21703"/>
                  <a:pt x="24043" y="24438"/>
                </a:cubicBezTo>
                <a:cubicBezTo>
                  <a:pt x="24226" y="26748"/>
                  <a:pt x="22493" y="28876"/>
                  <a:pt x="22432" y="31186"/>
                </a:cubicBezTo>
                <a:cubicBezTo>
                  <a:pt x="22402" y="34347"/>
                  <a:pt x="25411" y="36627"/>
                  <a:pt x="28268" y="37964"/>
                </a:cubicBezTo>
                <a:cubicBezTo>
                  <a:pt x="31490" y="39484"/>
                  <a:pt x="34955" y="40518"/>
                  <a:pt x="38512" y="41004"/>
                </a:cubicBezTo>
                <a:lnTo>
                  <a:pt x="38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7"/>
          <p:cNvSpPr txBox="1">
            <a:spLocks noGrp="1"/>
          </p:cNvSpPr>
          <p:nvPr>
            <p:ph type="title"/>
          </p:nvPr>
        </p:nvSpPr>
        <p:spPr>
          <a:xfrm>
            <a:off x="726425" y="984600"/>
            <a:ext cx="2945700" cy="1842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0" name="Google Shape;1400;p17"/>
          <p:cNvSpPr txBox="1">
            <a:spLocks noGrp="1"/>
          </p:cNvSpPr>
          <p:nvPr>
            <p:ph type="subTitle" idx="1"/>
          </p:nvPr>
        </p:nvSpPr>
        <p:spPr>
          <a:xfrm>
            <a:off x="726425" y="2813770"/>
            <a:ext cx="2945700" cy="13422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1" name="Google Shape;1401;p17"/>
          <p:cNvSpPr/>
          <p:nvPr/>
        </p:nvSpPr>
        <p:spPr>
          <a:xfrm flipH="1">
            <a:off x="5384679" y="44"/>
            <a:ext cx="3759328" cy="2000955"/>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7"/>
          <p:cNvSpPr/>
          <p:nvPr/>
        </p:nvSpPr>
        <p:spPr>
          <a:xfrm>
            <a:off x="8278725" y="4556913"/>
            <a:ext cx="452750" cy="411525"/>
          </a:xfrm>
          <a:custGeom>
            <a:avLst/>
            <a:gdLst/>
            <a:ahLst/>
            <a:cxnLst/>
            <a:rect l="l" t="t" r="r" b="b"/>
            <a:pathLst>
              <a:path w="18110" h="16461" extrusionOk="0">
                <a:moveTo>
                  <a:pt x="9049" y="0"/>
                </a:moveTo>
                <a:cubicBezTo>
                  <a:pt x="5318" y="0"/>
                  <a:pt x="1945" y="2553"/>
                  <a:pt x="1048" y="6344"/>
                </a:cubicBezTo>
                <a:cubicBezTo>
                  <a:pt x="0" y="10761"/>
                  <a:pt x="2739" y="15202"/>
                  <a:pt x="7168" y="16238"/>
                </a:cubicBezTo>
                <a:cubicBezTo>
                  <a:pt x="7804" y="16389"/>
                  <a:pt x="8441" y="16461"/>
                  <a:pt x="9069" y="16461"/>
                </a:cubicBezTo>
                <a:cubicBezTo>
                  <a:pt x="12794" y="16461"/>
                  <a:pt x="16175" y="13909"/>
                  <a:pt x="17062" y="10118"/>
                </a:cubicBezTo>
                <a:cubicBezTo>
                  <a:pt x="18110" y="5701"/>
                  <a:pt x="15371" y="1260"/>
                  <a:pt x="10954" y="224"/>
                </a:cubicBezTo>
                <a:cubicBezTo>
                  <a:pt x="10316" y="73"/>
                  <a:pt x="9677" y="0"/>
                  <a:pt x="9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7"/>
          <p:cNvSpPr/>
          <p:nvPr/>
        </p:nvSpPr>
        <p:spPr>
          <a:xfrm>
            <a:off x="8116500" y="4901813"/>
            <a:ext cx="96750" cy="96775"/>
          </a:xfrm>
          <a:custGeom>
            <a:avLst/>
            <a:gdLst/>
            <a:ahLst/>
            <a:cxnLst/>
            <a:rect l="l" t="t" r="r" b="b"/>
            <a:pathLst>
              <a:path w="3870" h="3871" extrusionOk="0">
                <a:moveTo>
                  <a:pt x="1929" y="1"/>
                </a:moveTo>
                <a:cubicBezTo>
                  <a:pt x="869" y="1"/>
                  <a:pt x="0" y="870"/>
                  <a:pt x="0" y="1942"/>
                </a:cubicBezTo>
                <a:cubicBezTo>
                  <a:pt x="0" y="3001"/>
                  <a:pt x="869" y="3870"/>
                  <a:pt x="1929" y="3870"/>
                </a:cubicBezTo>
                <a:cubicBezTo>
                  <a:pt x="3001" y="3870"/>
                  <a:pt x="3870" y="3001"/>
                  <a:pt x="3870" y="1942"/>
                </a:cubicBezTo>
                <a:cubicBezTo>
                  <a:pt x="3870" y="870"/>
                  <a:pt x="3001" y="1"/>
                  <a:pt x="19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7"/>
          <p:cNvSpPr/>
          <p:nvPr/>
        </p:nvSpPr>
        <p:spPr>
          <a:xfrm>
            <a:off x="4521388" y="70863"/>
            <a:ext cx="341450" cy="317600"/>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7"/>
          <p:cNvSpPr/>
          <p:nvPr/>
        </p:nvSpPr>
        <p:spPr>
          <a:xfrm>
            <a:off x="7675475" y="67850"/>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7"/>
          <p:cNvSpPr/>
          <p:nvPr/>
        </p:nvSpPr>
        <p:spPr>
          <a:xfrm>
            <a:off x="1606675" y="4738500"/>
            <a:ext cx="164376" cy="163336"/>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7"/>
          <p:cNvSpPr/>
          <p:nvPr/>
        </p:nvSpPr>
        <p:spPr>
          <a:xfrm>
            <a:off x="6333225" y="18528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7"/>
          <p:cNvSpPr/>
          <p:nvPr/>
        </p:nvSpPr>
        <p:spPr>
          <a:xfrm>
            <a:off x="4862842" y="434113"/>
            <a:ext cx="113839" cy="105888"/>
          </a:xfrm>
          <a:custGeom>
            <a:avLst/>
            <a:gdLst/>
            <a:ahLst/>
            <a:cxnLst/>
            <a:rect l="l" t="t" r="r" b="b"/>
            <a:pathLst>
              <a:path w="13658" h="12704" extrusionOk="0">
                <a:moveTo>
                  <a:pt x="6823" y="1"/>
                </a:moveTo>
                <a:cubicBezTo>
                  <a:pt x="3761" y="1"/>
                  <a:pt x="1064" y="2214"/>
                  <a:pt x="560" y="5334"/>
                </a:cubicBezTo>
                <a:cubicBezTo>
                  <a:pt x="1" y="8799"/>
                  <a:pt x="2346" y="12061"/>
                  <a:pt x="5811" y="12621"/>
                </a:cubicBezTo>
                <a:cubicBezTo>
                  <a:pt x="6155" y="12676"/>
                  <a:pt x="6497" y="12703"/>
                  <a:pt x="6835" y="12703"/>
                </a:cubicBezTo>
                <a:cubicBezTo>
                  <a:pt x="9897" y="12703"/>
                  <a:pt x="12593" y="10491"/>
                  <a:pt x="13097" y="7370"/>
                </a:cubicBezTo>
                <a:cubicBezTo>
                  <a:pt x="13657" y="3905"/>
                  <a:pt x="11312" y="643"/>
                  <a:pt x="7847" y="83"/>
                </a:cubicBezTo>
                <a:cubicBezTo>
                  <a:pt x="7503" y="28"/>
                  <a:pt x="7160" y="1"/>
                  <a:pt x="6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17"/>
          <p:cNvGrpSpPr/>
          <p:nvPr/>
        </p:nvGrpSpPr>
        <p:grpSpPr>
          <a:xfrm>
            <a:off x="7965113" y="3260963"/>
            <a:ext cx="743575" cy="568800"/>
            <a:chOff x="110425" y="2275700"/>
            <a:chExt cx="743575" cy="568800"/>
          </a:xfrm>
        </p:grpSpPr>
        <p:sp>
          <p:nvSpPr>
            <p:cNvPr id="1410" name="Google Shape;1410;p17"/>
            <p:cNvSpPr/>
            <p:nvPr/>
          </p:nvSpPr>
          <p:spPr>
            <a:xfrm>
              <a:off x="375325" y="2298325"/>
              <a:ext cx="436400" cy="503950"/>
            </a:xfrm>
            <a:custGeom>
              <a:avLst/>
              <a:gdLst/>
              <a:ahLst/>
              <a:cxnLst/>
              <a:rect l="l" t="t" r="r" b="b"/>
              <a:pathLst>
                <a:path w="17456" h="20158" fill="none" extrusionOk="0">
                  <a:moveTo>
                    <a:pt x="1" y="5037"/>
                  </a:moveTo>
                  <a:lnTo>
                    <a:pt x="1" y="15110"/>
                  </a:lnTo>
                  <a:lnTo>
                    <a:pt x="8728" y="20158"/>
                  </a:lnTo>
                  <a:lnTo>
                    <a:pt x="17455" y="15110"/>
                  </a:lnTo>
                  <a:lnTo>
                    <a:pt x="17455" y="5037"/>
                  </a:lnTo>
                  <a:lnTo>
                    <a:pt x="8728" y="1"/>
                  </a:lnTo>
                  <a:close/>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157150" y="2298325"/>
              <a:ext cx="218200" cy="503950"/>
            </a:xfrm>
            <a:custGeom>
              <a:avLst/>
              <a:gdLst/>
              <a:ahLst/>
              <a:cxnLst/>
              <a:rect l="l" t="t" r="r" b="b"/>
              <a:pathLst>
                <a:path w="8728" h="20158" fill="none" extrusionOk="0">
                  <a:moveTo>
                    <a:pt x="1" y="20158"/>
                  </a:moveTo>
                  <a:lnTo>
                    <a:pt x="8728" y="15110"/>
                  </a:lnTo>
                  <a:lnTo>
                    <a:pt x="8728" y="5037"/>
                  </a:lnTo>
                  <a:lnTo>
                    <a:pt x="1" y="1"/>
                  </a:lnTo>
                </a:path>
              </a:pathLst>
            </a:custGeom>
            <a:solidFill>
              <a:schemeClr val="accen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7"/>
            <p:cNvSpPr/>
            <p:nvPr/>
          </p:nvSpPr>
          <p:spPr>
            <a:xfrm>
              <a:off x="551250" y="2275700"/>
              <a:ext cx="84550" cy="84575"/>
            </a:xfrm>
            <a:custGeom>
              <a:avLst/>
              <a:gdLst/>
              <a:ahLst/>
              <a:cxnLst/>
              <a:rect l="l" t="t" r="r" b="b"/>
              <a:pathLst>
                <a:path w="3382" h="3383" extrusionOk="0">
                  <a:moveTo>
                    <a:pt x="1691" y="1"/>
                  </a:moveTo>
                  <a:cubicBezTo>
                    <a:pt x="762" y="1"/>
                    <a:pt x="0" y="763"/>
                    <a:pt x="0" y="1691"/>
                  </a:cubicBezTo>
                  <a:cubicBezTo>
                    <a:pt x="0" y="2620"/>
                    <a:pt x="762"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7"/>
            <p:cNvSpPr/>
            <p:nvPr/>
          </p:nvSpPr>
          <p:spPr>
            <a:xfrm>
              <a:off x="551250" y="2760000"/>
              <a:ext cx="84550" cy="84250"/>
            </a:xfrm>
            <a:custGeom>
              <a:avLst/>
              <a:gdLst/>
              <a:ahLst/>
              <a:cxnLst/>
              <a:rect l="l" t="t" r="r" b="b"/>
              <a:pathLst>
                <a:path w="3382" h="3370" extrusionOk="0">
                  <a:moveTo>
                    <a:pt x="1691" y="0"/>
                  </a:moveTo>
                  <a:cubicBezTo>
                    <a:pt x="762" y="0"/>
                    <a:pt x="0" y="750"/>
                    <a:pt x="0" y="1691"/>
                  </a:cubicBezTo>
                  <a:cubicBezTo>
                    <a:pt x="0" y="2620"/>
                    <a:pt x="762" y="3370"/>
                    <a:pt x="1691" y="3370"/>
                  </a:cubicBezTo>
                  <a:cubicBezTo>
                    <a:pt x="2620" y="3370"/>
                    <a:pt x="3382" y="2620"/>
                    <a:pt x="3382" y="1691"/>
                  </a:cubicBezTo>
                  <a:cubicBezTo>
                    <a:pt x="3382" y="750"/>
                    <a:pt x="2620" y="0"/>
                    <a:pt x="16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7"/>
            <p:cNvSpPr/>
            <p:nvPr/>
          </p:nvSpPr>
          <p:spPr>
            <a:xfrm>
              <a:off x="114875" y="2275700"/>
              <a:ext cx="84275" cy="84575"/>
            </a:xfrm>
            <a:custGeom>
              <a:avLst/>
              <a:gdLst/>
              <a:ahLst/>
              <a:cxnLst/>
              <a:rect l="l" t="t" r="r" b="b"/>
              <a:pathLst>
                <a:path w="3371" h="3383" extrusionOk="0">
                  <a:moveTo>
                    <a:pt x="1692" y="1"/>
                  </a:moveTo>
                  <a:cubicBezTo>
                    <a:pt x="751" y="1"/>
                    <a:pt x="1" y="763"/>
                    <a:pt x="1" y="1691"/>
                  </a:cubicBezTo>
                  <a:cubicBezTo>
                    <a:pt x="1" y="2620"/>
                    <a:pt x="751" y="3382"/>
                    <a:pt x="1692" y="3382"/>
                  </a:cubicBezTo>
                  <a:cubicBezTo>
                    <a:pt x="2620" y="3382"/>
                    <a:pt x="3370" y="2620"/>
                    <a:pt x="3370" y="1691"/>
                  </a:cubicBezTo>
                  <a:cubicBezTo>
                    <a:pt x="3370" y="763"/>
                    <a:pt x="2620" y="1"/>
                    <a:pt x="16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7"/>
            <p:cNvSpPr/>
            <p:nvPr/>
          </p:nvSpPr>
          <p:spPr>
            <a:xfrm>
              <a:off x="110425" y="2760050"/>
              <a:ext cx="92875" cy="84450"/>
            </a:xfrm>
            <a:custGeom>
              <a:avLst/>
              <a:gdLst/>
              <a:ahLst/>
              <a:cxnLst/>
              <a:rect l="l" t="t" r="r" b="b"/>
              <a:pathLst>
                <a:path w="3715" h="3378" extrusionOk="0">
                  <a:moveTo>
                    <a:pt x="1860" y="0"/>
                  </a:moveTo>
                  <a:cubicBezTo>
                    <a:pt x="1096" y="0"/>
                    <a:pt x="398" y="522"/>
                    <a:pt x="215" y="1296"/>
                  </a:cubicBezTo>
                  <a:cubicBezTo>
                    <a:pt x="0" y="2213"/>
                    <a:pt x="572" y="3118"/>
                    <a:pt x="1477" y="3332"/>
                  </a:cubicBezTo>
                  <a:cubicBezTo>
                    <a:pt x="1607" y="3363"/>
                    <a:pt x="1738" y="3378"/>
                    <a:pt x="1866" y="3378"/>
                  </a:cubicBezTo>
                  <a:cubicBezTo>
                    <a:pt x="2628" y="3378"/>
                    <a:pt x="3317" y="2856"/>
                    <a:pt x="3501" y="2082"/>
                  </a:cubicBezTo>
                  <a:cubicBezTo>
                    <a:pt x="3715" y="1165"/>
                    <a:pt x="3155" y="260"/>
                    <a:pt x="2251" y="46"/>
                  </a:cubicBezTo>
                  <a:cubicBezTo>
                    <a:pt x="2120" y="15"/>
                    <a:pt x="1989" y="0"/>
                    <a:pt x="186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7"/>
            <p:cNvSpPr/>
            <p:nvPr/>
          </p:nvSpPr>
          <p:spPr>
            <a:xfrm>
              <a:off x="769425" y="2643300"/>
              <a:ext cx="84575" cy="84575"/>
            </a:xfrm>
            <a:custGeom>
              <a:avLst/>
              <a:gdLst/>
              <a:ahLst/>
              <a:cxnLst/>
              <a:rect l="l" t="t" r="r" b="b"/>
              <a:pathLst>
                <a:path w="3383" h="3383" extrusionOk="0">
                  <a:moveTo>
                    <a:pt x="1691" y="1"/>
                  </a:moveTo>
                  <a:cubicBezTo>
                    <a:pt x="763" y="1"/>
                    <a:pt x="1" y="763"/>
                    <a:pt x="1" y="1692"/>
                  </a:cubicBezTo>
                  <a:cubicBezTo>
                    <a:pt x="1" y="2620"/>
                    <a:pt x="763" y="3382"/>
                    <a:pt x="1691" y="3382"/>
                  </a:cubicBezTo>
                  <a:cubicBezTo>
                    <a:pt x="2620" y="3382"/>
                    <a:pt x="3382" y="2620"/>
                    <a:pt x="3382" y="1692"/>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7"/>
            <p:cNvSpPr/>
            <p:nvPr/>
          </p:nvSpPr>
          <p:spPr>
            <a:xfrm>
              <a:off x="769425" y="2393575"/>
              <a:ext cx="84575" cy="84575"/>
            </a:xfrm>
            <a:custGeom>
              <a:avLst/>
              <a:gdLst/>
              <a:ahLst/>
              <a:cxnLst/>
              <a:rect l="l" t="t" r="r" b="b"/>
              <a:pathLst>
                <a:path w="3383" h="3383" extrusionOk="0">
                  <a:moveTo>
                    <a:pt x="1691" y="1"/>
                  </a:moveTo>
                  <a:cubicBezTo>
                    <a:pt x="763" y="1"/>
                    <a:pt x="1" y="763"/>
                    <a:pt x="1" y="1691"/>
                  </a:cubicBezTo>
                  <a:cubicBezTo>
                    <a:pt x="1" y="2620"/>
                    <a:pt x="763" y="3382"/>
                    <a:pt x="1691" y="3382"/>
                  </a:cubicBezTo>
                  <a:cubicBezTo>
                    <a:pt x="2620" y="3382"/>
                    <a:pt x="3382" y="2620"/>
                    <a:pt x="3382" y="1691"/>
                  </a:cubicBezTo>
                  <a:cubicBezTo>
                    <a:pt x="3382" y="763"/>
                    <a:pt x="2620"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333075" y="2643300"/>
              <a:ext cx="84250" cy="84575"/>
            </a:xfrm>
            <a:custGeom>
              <a:avLst/>
              <a:gdLst/>
              <a:ahLst/>
              <a:cxnLst/>
              <a:rect l="l" t="t" r="r" b="b"/>
              <a:pathLst>
                <a:path w="3370" h="3383" extrusionOk="0">
                  <a:moveTo>
                    <a:pt x="1691" y="1"/>
                  </a:moveTo>
                  <a:cubicBezTo>
                    <a:pt x="750" y="1"/>
                    <a:pt x="0" y="763"/>
                    <a:pt x="0" y="1692"/>
                  </a:cubicBezTo>
                  <a:cubicBezTo>
                    <a:pt x="0" y="2620"/>
                    <a:pt x="750" y="3382"/>
                    <a:pt x="1691" y="3382"/>
                  </a:cubicBezTo>
                  <a:cubicBezTo>
                    <a:pt x="2619" y="3382"/>
                    <a:pt x="3370" y="2620"/>
                    <a:pt x="3370" y="1692"/>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7"/>
            <p:cNvSpPr/>
            <p:nvPr/>
          </p:nvSpPr>
          <p:spPr>
            <a:xfrm>
              <a:off x="333075" y="2393575"/>
              <a:ext cx="84250" cy="84575"/>
            </a:xfrm>
            <a:custGeom>
              <a:avLst/>
              <a:gdLst/>
              <a:ahLst/>
              <a:cxnLst/>
              <a:rect l="l" t="t" r="r" b="b"/>
              <a:pathLst>
                <a:path w="3370" h="3383" extrusionOk="0">
                  <a:moveTo>
                    <a:pt x="1691" y="1"/>
                  </a:moveTo>
                  <a:cubicBezTo>
                    <a:pt x="750" y="1"/>
                    <a:pt x="0" y="763"/>
                    <a:pt x="0" y="1691"/>
                  </a:cubicBezTo>
                  <a:cubicBezTo>
                    <a:pt x="0" y="2620"/>
                    <a:pt x="750" y="3382"/>
                    <a:pt x="1691" y="3382"/>
                  </a:cubicBezTo>
                  <a:cubicBezTo>
                    <a:pt x="2619" y="3382"/>
                    <a:pt x="3370" y="2620"/>
                    <a:pt x="3370" y="1691"/>
                  </a:cubicBezTo>
                  <a:cubicBezTo>
                    <a:pt x="3370" y="763"/>
                    <a:pt x="2619" y="1"/>
                    <a:pt x="16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7"/>
          <p:cNvSpPr/>
          <p:nvPr/>
        </p:nvSpPr>
        <p:spPr>
          <a:xfrm>
            <a:off x="192550" y="41559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7"/>
          <p:cNvSpPr/>
          <p:nvPr/>
        </p:nvSpPr>
        <p:spPr>
          <a:xfrm>
            <a:off x="4000313" y="4412788"/>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2" name="Google Shape;1422;p17"/>
          <p:cNvGrpSpPr/>
          <p:nvPr/>
        </p:nvGrpSpPr>
        <p:grpSpPr>
          <a:xfrm>
            <a:off x="2391075" y="141050"/>
            <a:ext cx="353725" cy="459450"/>
            <a:chOff x="6861775" y="2306725"/>
            <a:chExt cx="353725" cy="459450"/>
          </a:xfrm>
        </p:grpSpPr>
        <p:sp>
          <p:nvSpPr>
            <p:cNvPr id="1423" name="Google Shape;1423;p17"/>
            <p:cNvSpPr/>
            <p:nvPr/>
          </p:nvSpPr>
          <p:spPr>
            <a:xfrm>
              <a:off x="6888075" y="2468625"/>
              <a:ext cx="313375" cy="271450"/>
            </a:xfrm>
            <a:custGeom>
              <a:avLst/>
              <a:gdLst/>
              <a:ahLst/>
              <a:cxnLst/>
              <a:rect l="l" t="t" r="r" b="b"/>
              <a:pathLst>
                <a:path w="12535" h="10858" fill="none" extrusionOk="0">
                  <a:moveTo>
                    <a:pt x="9404" y="1"/>
                  </a:moveTo>
                  <a:lnTo>
                    <a:pt x="3132" y="1"/>
                  </a:lnTo>
                  <a:lnTo>
                    <a:pt x="1" y="5425"/>
                  </a:lnTo>
                  <a:lnTo>
                    <a:pt x="3132" y="10858"/>
                  </a:lnTo>
                  <a:lnTo>
                    <a:pt x="9404" y="10858"/>
                  </a:lnTo>
                  <a:lnTo>
                    <a:pt x="12535" y="542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7"/>
            <p:cNvSpPr/>
            <p:nvPr/>
          </p:nvSpPr>
          <p:spPr>
            <a:xfrm>
              <a:off x="6888075" y="2332800"/>
              <a:ext cx="313375" cy="135850"/>
            </a:xfrm>
            <a:custGeom>
              <a:avLst/>
              <a:gdLst/>
              <a:ahLst/>
              <a:cxnLst/>
              <a:rect l="l" t="t" r="r" b="b"/>
              <a:pathLst>
                <a:path w="12535" h="5434" fill="none" extrusionOk="0">
                  <a:moveTo>
                    <a:pt x="1" y="1"/>
                  </a:moveTo>
                  <a:lnTo>
                    <a:pt x="3132" y="5434"/>
                  </a:lnTo>
                  <a:lnTo>
                    <a:pt x="9404" y="5434"/>
                  </a:lnTo>
                  <a:lnTo>
                    <a:pt x="12535"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7"/>
            <p:cNvSpPr/>
            <p:nvPr/>
          </p:nvSpPr>
          <p:spPr>
            <a:xfrm>
              <a:off x="7162850" y="2578125"/>
              <a:ext cx="52650" cy="52450"/>
            </a:xfrm>
            <a:custGeom>
              <a:avLst/>
              <a:gdLst/>
              <a:ahLst/>
              <a:cxnLst/>
              <a:rect l="l" t="t" r="r" b="b"/>
              <a:pathLst>
                <a:path w="2106" h="2098" extrusionOk="0">
                  <a:moveTo>
                    <a:pt x="1053" y="1"/>
                  </a:moveTo>
                  <a:cubicBezTo>
                    <a:pt x="473" y="1"/>
                    <a:pt x="1" y="465"/>
                    <a:pt x="1" y="1045"/>
                  </a:cubicBezTo>
                  <a:cubicBezTo>
                    <a:pt x="1" y="1625"/>
                    <a:pt x="473" y="2097"/>
                    <a:pt x="1053" y="2097"/>
                  </a:cubicBezTo>
                  <a:cubicBezTo>
                    <a:pt x="1633" y="2097"/>
                    <a:pt x="2106" y="1625"/>
                    <a:pt x="2106" y="1045"/>
                  </a:cubicBezTo>
                  <a:cubicBezTo>
                    <a:pt x="2106"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7"/>
            <p:cNvSpPr/>
            <p:nvPr/>
          </p:nvSpPr>
          <p:spPr>
            <a:xfrm>
              <a:off x="6861775" y="2578125"/>
              <a:ext cx="52425" cy="52450"/>
            </a:xfrm>
            <a:custGeom>
              <a:avLst/>
              <a:gdLst/>
              <a:ahLst/>
              <a:cxnLst/>
              <a:rect l="l" t="t" r="r" b="b"/>
              <a:pathLst>
                <a:path w="2097" h="2098" extrusionOk="0">
                  <a:moveTo>
                    <a:pt x="1053" y="1"/>
                  </a:moveTo>
                  <a:cubicBezTo>
                    <a:pt x="473" y="1"/>
                    <a:pt x="0" y="465"/>
                    <a:pt x="0" y="1045"/>
                  </a:cubicBezTo>
                  <a:cubicBezTo>
                    <a:pt x="0" y="1625"/>
                    <a:pt x="473" y="2097"/>
                    <a:pt x="1053" y="2097"/>
                  </a:cubicBezTo>
                  <a:cubicBezTo>
                    <a:pt x="1633" y="2097"/>
                    <a:pt x="2097" y="1625"/>
                    <a:pt x="2097" y="1045"/>
                  </a:cubicBezTo>
                  <a:cubicBezTo>
                    <a:pt x="2097" y="465"/>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7162850" y="2306725"/>
              <a:ext cx="52650" cy="52425"/>
            </a:xfrm>
            <a:custGeom>
              <a:avLst/>
              <a:gdLst/>
              <a:ahLst/>
              <a:cxnLst/>
              <a:rect l="l" t="t" r="r" b="b"/>
              <a:pathLst>
                <a:path w="2106" h="2097" extrusionOk="0">
                  <a:moveTo>
                    <a:pt x="1053" y="0"/>
                  </a:moveTo>
                  <a:cubicBezTo>
                    <a:pt x="473" y="0"/>
                    <a:pt x="1" y="464"/>
                    <a:pt x="1" y="1044"/>
                  </a:cubicBezTo>
                  <a:cubicBezTo>
                    <a:pt x="1" y="1624"/>
                    <a:pt x="473" y="2097"/>
                    <a:pt x="1053" y="2097"/>
                  </a:cubicBezTo>
                  <a:cubicBezTo>
                    <a:pt x="1633" y="2097"/>
                    <a:pt x="2106" y="1624"/>
                    <a:pt x="2106" y="1044"/>
                  </a:cubicBezTo>
                  <a:cubicBezTo>
                    <a:pt x="2106"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7"/>
            <p:cNvSpPr/>
            <p:nvPr/>
          </p:nvSpPr>
          <p:spPr>
            <a:xfrm>
              <a:off x="6861775" y="2306725"/>
              <a:ext cx="52425" cy="52425"/>
            </a:xfrm>
            <a:custGeom>
              <a:avLst/>
              <a:gdLst/>
              <a:ahLst/>
              <a:cxnLst/>
              <a:rect l="l" t="t" r="r" b="b"/>
              <a:pathLst>
                <a:path w="2097" h="2097" extrusionOk="0">
                  <a:moveTo>
                    <a:pt x="1053" y="0"/>
                  </a:moveTo>
                  <a:cubicBezTo>
                    <a:pt x="473" y="0"/>
                    <a:pt x="0" y="464"/>
                    <a:pt x="0" y="1044"/>
                  </a:cubicBezTo>
                  <a:cubicBezTo>
                    <a:pt x="0" y="1624"/>
                    <a:pt x="473" y="2097"/>
                    <a:pt x="1053" y="2097"/>
                  </a:cubicBezTo>
                  <a:cubicBezTo>
                    <a:pt x="1633" y="2097"/>
                    <a:pt x="2097" y="1624"/>
                    <a:pt x="2097" y="1044"/>
                  </a:cubicBezTo>
                  <a:cubicBezTo>
                    <a:pt x="2097" y="464"/>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7"/>
            <p:cNvSpPr/>
            <p:nvPr/>
          </p:nvSpPr>
          <p:spPr>
            <a:xfrm>
              <a:off x="6934250" y="2713725"/>
              <a:ext cx="52425" cy="52450"/>
            </a:xfrm>
            <a:custGeom>
              <a:avLst/>
              <a:gdLst/>
              <a:ahLst/>
              <a:cxnLst/>
              <a:rect l="l" t="t" r="r" b="b"/>
              <a:pathLst>
                <a:path w="2097" h="2098" extrusionOk="0">
                  <a:moveTo>
                    <a:pt x="1053" y="1"/>
                  </a:moveTo>
                  <a:cubicBezTo>
                    <a:pt x="473" y="1"/>
                    <a:pt x="0" y="474"/>
                    <a:pt x="0" y="1054"/>
                  </a:cubicBezTo>
                  <a:cubicBezTo>
                    <a:pt x="0" y="1633"/>
                    <a:pt x="473" y="2097"/>
                    <a:pt x="1053" y="2097"/>
                  </a:cubicBezTo>
                  <a:cubicBezTo>
                    <a:pt x="1633" y="2097"/>
                    <a:pt x="2097" y="1633"/>
                    <a:pt x="2097" y="1054"/>
                  </a:cubicBezTo>
                  <a:cubicBezTo>
                    <a:pt x="2097" y="474"/>
                    <a:pt x="1633" y="1"/>
                    <a:pt x="105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7"/>
            <p:cNvSpPr/>
            <p:nvPr/>
          </p:nvSpPr>
          <p:spPr>
            <a:xfrm>
              <a:off x="7089700" y="2713725"/>
              <a:ext cx="52425" cy="52450"/>
            </a:xfrm>
            <a:custGeom>
              <a:avLst/>
              <a:gdLst/>
              <a:ahLst/>
              <a:cxnLst/>
              <a:rect l="l" t="t" r="r" b="b"/>
              <a:pathLst>
                <a:path w="2097" h="2098" extrusionOk="0">
                  <a:moveTo>
                    <a:pt x="1044" y="1"/>
                  </a:moveTo>
                  <a:cubicBezTo>
                    <a:pt x="464" y="1"/>
                    <a:pt x="0" y="474"/>
                    <a:pt x="0" y="1054"/>
                  </a:cubicBezTo>
                  <a:cubicBezTo>
                    <a:pt x="0" y="1633"/>
                    <a:pt x="464" y="2097"/>
                    <a:pt x="1044" y="2097"/>
                  </a:cubicBezTo>
                  <a:cubicBezTo>
                    <a:pt x="1624" y="2097"/>
                    <a:pt x="2097" y="1633"/>
                    <a:pt x="2097" y="1054"/>
                  </a:cubicBezTo>
                  <a:cubicBezTo>
                    <a:pt x="2097" y="474"/>
                    <a:pt x="1624" y="1"/>
                    <a:pt x="104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6934250" y="2442325"/>
              <a:ext cx="52425" cy="52425"/>
            </a:xfrm>
            <a:custGeom>
              <a:avLst/>
              <a:gdLst/>
              <a:ahLst/>
              <a:cxnLst/>
              <a:rect l="l" t="t" r="r" b="b"/>
              <a:pathLst>
                <a:path w="2097" h="2097" extrusionOk="0">
                  <a:moveTo>
                    <a:pt x="1053" y="0"/>
                  </a:moveTo>
                  <a:cubicBezTo>
                    <a:pt x="473" y="0"/>
                    <a:pt x="0" y="473"/>
                    <a:pt x="0" y="1053"/>
                  </a:cubicBezTo>
                  <a:cubicBezTo>
                    <a:pt x="0" y="1633"/>
                    <a:pt x="473" y="2097"/>
                    <a:pt x="1053" y="2097"/>
                  </a:cubicBezTo>
                  <a:cubicBezTo>
                    <a:pt x="1633" y="2097"/>
                    <a:pt x="2097" y="1633"/>
                    <a:pt x="2097" y="1053"/>
                  </a:cubicBezTo>
                  <a:cubicBezTo>
                    <a:pt x="2097" y="473"/>
                    <a:pt x="1633" y="0"/>
                    <a:pt x="10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7089700" y="2442325"/>
              <a:ext cx="52425" cy="52425"/>
            </a:xfrm>
            <a:custGeom>
              <a:avLst/>
              <a:gdLst/>
              <a:ahLst/>
              <a:cxnLst/>
              <a:rect l="l" t="t" r="r" b="b"/>
              <a:pathLst>
                <a:path w="2097" h="2097" extrusionOk="0">
                  <a:moveTo>
                    <a:pt x="1044" y="0"/>
                  </a:moveTo>
                  <a:cubicBezTo>
                    <a:pt x="464" y="0"/>
                    <a:pt x="0" y="473"/>
                    <a:pt x="0" y="1053"/>
                  </a:cubicBezTo>
                  <a:cubicBezTo>
                    <a:pt x="0" y="1633"/>
                    <a:pt x="464" y="2097"/>
                    <a:pt x="1044" y="2097"/>
                  </a:cubicBezTo>
                  <a:cubicBezTo>
                    <a:pt x="1624" y="2097"/>
                    <a:pt x="2097" y="1633"/>
                    <a:pt x="2097" y="1053"/>
                  </a:cubicBezTo>
                  <a:cubicBezTo>
                    <a:pt x="2097" y="473"/>
                    <a:pt x="1624" y="0"/>
                    <a:pt x="104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7"/>
          <p:cNvSpPr/>
          <p:nvPr/>
        </p:nvSpPr>
        <p:spPr>
          <a:xfrm>
            <a:off x="3158075" y="4794209"/>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255475" y="1954634"/>
            <a:ext cx="164375" cy="164375"/>
          </a:xfrm>
          <a:custGeom>
            <a:avLst/>
            <a:gdLst/>
            <a:ahLst/>
            <a:cxnLst/>
            <a:rect l="l" t="t" r="r" b="b"/>
            <a:pathLst>
              <a:path w="6575" h="6575" extrusionOk="0">
                <a:moveTo>
                  <a:pt x="3283" y="0"/>
                </a:moveTo>
                <a:lnTo>
                  <a:pt x="2123" y="2132"/>
                </a:lnTo>
                <a:lnTo>
                  <a:pt x="0" y="3292"/>
                </a:lnTo>
                <a:lnTo>
                  <a:pt x="2123" y="4452"/>
                </a:lnTo>
                <a:lnTo>
                  <a:pt x="3283" y="6575"/>
                </a:lnTo>
                <a:lnTo>
                  <a:pt x="4452" y="4452"/>
                </a:lnTo>
                <a:lnTo>
                  <a:pt x="6575" y="3292"/>
                </a:lnTo>
                <a:lnTo>
                  <a:pt x="4452" y="2132"/>
                </a:lnTo>
                <a:lnTo>
                  <a:pt x="3283"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5" name="Google Shape;1435;p17"/>
          <p:cNvGrpSpPr/>
          <p:nvPr/>
        </p:nvGrpSpPr>
        <p:grpSpPr>
          <a:xfrm>
            <a:off x="192538" y="127750"/>
            <a:ext cx="813175" cy="718625"/>
            <a:chOff x="385713" y="99300"/>
            <a:chExt cx="813175" cy="718625"/>
          </a:xfrm>
        </p:grpSpPr>
        <p:sp>
          <p:nvSpPr>
            <p:cNvPr id="1436" name="Google Shape;1436;p17"/>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3" name="Google Shape;1443;p17"/>
            <p:cNvGrpSpPr/>
            <p:nvPr/>
          </p:nvGrpSpPr>
          <p:grpSpPr>
            <a:xfrm>
              <a:off x="593025" y="223425"/>
              <a:ext cx="408150" cy="407700"/>
              <a:chOff x="5639613" y="4825000"/>
              <a:chExt cx="408150" cy="407700"/>
            </a:xfrm>
          </p:grpSpPr>
          <p:sp>
            <p:nvSpPr>
              <p:cNvPr id="1444" name="Google Shape;1444;p17"/>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7"/>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5" name="Google Shape;1455;p17"/>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7"/>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7"/>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17"/>
          <p:cNvGrpSpPr/>
          <p:nvPr/>
        </p:nvGrpSpPr>
        <p:grpSpPr>
          <a:xfrm rot="-4823896" flipH="1">
            <a:off x="8408336" y="724287"/>
            <a:ext cx="661531" cy="552480"/>
            <a:chOff x="129500" y="2363625"/>
            <a:chExt cx="661525" cy="552475"/>
          </a:xfrm>
        </p:grpSpPr>
        <p:sp>
          <p:nvSpPr>
            <p:cNvPr id="1460" name="Google Shape;1460;p17"/>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7"/>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7"/>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7"/>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17"/>
          <p:cNvGrpSpPr/>
          <p:nvPr/>
        </p:nvGrpSpPr>
        <p:grpSpPr>
          <a:xfrm>
            <a:off x="662838" y="4514388"/>
            <a:ext cx="414600" cy="496575"/>
            <a:chOff x="3134413" y="350225"/>
            <a:chExt cx="414600" cy="496575"/>
          </a:xfrm>
        </p:grpSpPr>
        <p:sp>
          <p:nvSpPr>
            <p:cNvPr id="1492" name="Google Shape;1492;p17"/>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7"/>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7"/>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7"/>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7"/>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444"/>
        <p:cNvGrpSpPr/>
        <p:nvPr/>
      </p:nvGrpSpPr>
      <p:grpSpPr>
        <a:xfrm>
          <a:off x="0" y="0"/>
          <a:ext cx="0" cy="0"/>
          <a:chOff x="0" y="0"/>
          <a:chExt cx="0" cy="0"/>
        </a:xfrm>
      </p:grpSpPr>
      <p:sp>
        <p:nvSpPr>
          <p:cNvPr id="2445" name="Google Shape;244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6" name="Google Shape;2446;p26"/>
          <p:cNvSpPr txBox="1">
            <a:spLocks noGrp="1"/>
          </p:cNvSpPr>
          <p:nvPr>
            <p:ph type="title" idx="2"/>
          </p:nvPr>
        </p:nvSpPr>
        <p:spPr>
          <a:xfrm>
            <a:off x="7200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7" name="Google Shape;2447;p26"/>
          <p:cNvSpPr txBox="1">
            <a:spLocks noGrp="1"/>
          </p:cNvSpPr>
          <p:nvPr>
            <p:ph type="subTitle" idx="1"/>
          </p:nvPr>
        </p:nvSpPr>
        <p:spPr>
          <a:xfrm>
            <a:off x="7200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8" name="Google Shape;2448;p26"/>
          <p:cNvSpPr txBox="1">
            <a:spLocks noGrp="1"/>
          </p:cNvSpPr>
          <p:nvPr>
            <p:ph type="title" idx="3"/>
          </p:nvPr>
        </p:nvSpPr>
        <p:spPr>
          <a:xfrm>
            <a:off x="3403800" y="3305606"/>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49" name="Google Shape;2449;p26"/>
          <p:cNvSpPr txBox="1">
            <a:spLocks noGrp="1"/>
          </p:cNvSpPr>
          <p:nvPr>
            <p:ph type="subTitle" idx="4"/>
          </p:nvPr>
        </p:nvSpPr>
        <p:spPr>
          <a:xfrm>
            <a:off x="3403800" y="36956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0" name="Google Shape;2450;p26"/>
          <p:cNvSpPr txBox="1">
            <a:spLocks noGrp="1"/>
          </p:cNvSpPr>
          <p:nvPr>
            <p:ph type="title" idx="5"/>
          </p:nvPr>
        </p:nvSpPr>
        <p:spPr>
          <a:xfrm>
            <a:off x="6087600" y="2773062"/>
            <a:ext cx="23364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451" name="Google Shape;2451;p26"/>
          <p:cNvSpPr txBox="1">
            <a:spLocks noGrp="1"/>
          </p:cNvSpPr>
          <p:nvPr>
            <p:ph type="subTitle" idx="6"/>
          </p:nvPr>
        </p:nvSpPr>
        <p:spPr>
          <a:xfrm>
            <a:off x="6087600" y="3162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52" name="Google Shape;2452;p26"/>
          <p:cNvSpPr/>
          <p:nvPr/>
        </p:nvSpPr>
        <p:spPr>
          <a:xfrm rot="10800000">
            <a:off x="6081024" y="3634483"/>
            <a:ext cx="3062973" cy="1509019"/>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6"/>
          <p:cNvSpPr/>
          <p:nvPr/>
        </p:nvSpPr>
        <p:spPr>
          <a:xfrm>
            <a:off x="0" y="0"/>
            <a:ext cx="2763424" cy="1470871"/>
          </a:xfrm>
          <a:custGeom>
            <a:avLst/>
            <a:gdLst/>
            <a:ahLst/>
            <a:cxnLst/>
            <a:rect l="l" t="t" r="r" b="b"/>
            <a:pathLst>
              <a:path w="59850" h="31856" extrusionOk="0">
                <a:moveTo>
                  <a:pt x="1" y="1"/>
                </a:moveTo>
                <a:lnTo>
                  <a:pt x="1" y="61"/>
                </a:lnTo>
                <a:lnTo>
                  <a:pt x="1" y="31855"/>
                </a:lnTo>
                <a:cubicBezTo>
                  <a:pt x="183" y="31855"/>
                  <a:pt x="335" y="31825"/>
                  <a:pt x="517" y="31825"/>
                </a:cubicBezTo>
                <a:cubicBezTo>
                  <a:pt x="10700" y="30852"/>
                  <a:pt x="21035" y="26688"/>
                  <a:pt x="27114" y="18481"/>
                </a:cubicBezTo>
                <a:cubicBezTo>
                  <a:pt x="30184" y="14286"/>
                  <a:pt x="32494" y="8937"/>
                  <a:pt x="37357" y="7113"/>
                </a:cubicBezTo>
                <a:cubicBezTo>
                  <a:pt x="38893" y="6542"/>
                  <a:pt x="40508" y="6409"/>
                  <a:pt x="42151" y="6409"/>
                </a:cubicBezTo>
                <a:cubicBezTo>
                  <a:pt x="43588" y="6409"/>
                  <a:pt x="45046" y="6511"/>
                  <a:pt x="46490" y="6511"/>
                </a:cubicBezTo>
                <a:cubicBezTo>
                  <a:pt x="47086" y="6511"/>
                  <a:pt x="47680" y="6494"/>
                  <a:pt x="48269" y="6444"/>
                </a:cubicBezTo>
                <a:cubicBezTo>
                  <a:pt x="52798" y="6049"/>
                  <a:pt x="57054" y="3587"/>
                  <a:pt x="59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6"/>
          <p:cNvSpPr/>
          <p:nvPr/>
        </p:nvSpPr>
        <p:spPr>
          <a:xfrm>
            <a:off x="325950" y="399950"/>
            <a:ext cx="227500" cy="227275"/>
          </a:xfrm>
          <a:custGeom>
            <a:avLst/>
            <a:gdLst/>
            <a:ahLst/>
            <a:cxnLst/>
            <a:rect l="l" t="t" r="r" b="b"/>
            <a:pathLst>
              <a:path w="9100" h="9091" extrusionOk="0">
                <a:moveTo>
                  <a:pt x="4550" y="0"/>
                </a:moveTo>
                <a:lnTo>
                  <a:pt x="3676" y="2445"/>
                </a:lnTo>
                <a:lnTo>
                  <a:pt x="1338" y="1329"/>
                </a:lnTo>
                <a:lnTo>
                  <a:pt x="2453" y="3676"/>
                </a:lnTo>
                <a:lnTo>
                  <a:pt x="0" y="4550"/>
                </a:lnTo>
                <a:lnTo>
                  <a:pt x="2453" y="5415"/>
                </a:lnTo>
                <a:lnTo>
                  <a:pt x="1338" y="7762"/>
                </a:lnTo>
                <a:lnTo>
                  <a:pt x="1338" y="7762"/>
                </a:lnTo>
                <a:lnTo>
                  <a:pt x="3676" y="6646"/>
                </a:lnTo>
                <a:lnTo>
                  <a:pt x="4550" y="9091"/>
                </a:lnTo>
                <a:lnTo>
                  <a:pt x="5415" y="6646"/>
                </a:lnTo>
                <a:lnTo>
                  <a:pt x="7761" y="7762"/>
                </a:lnTo>
                <a:lnTo>
                  <a:pt x="6646" y="5415"/>
                </a:lnTo>
                <a:lnTo>
                  <a:pt x="9100" y="4550"/>
                </a:lnTo>
                <a:lnTo>
                  <a:pt x="6646" y="3676"/>
                </a:lnTo>
                <a:lnTo>
                  <a:pt x="7761" y="1329"/>
                </a:lnTo>
                <a:lnTo>
                  <a:pt x="5415" y="2445"/>
                </a:lnTo>
                <a:lnTo>
                  <a:pt x="4550"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6"/>
          <p:cNvSpPr/>
          <p:nvPr/>
        </p:nvSpPr>
        <p:spPr>
          <a:xfrm>
            <a:off x="7173750" y="47561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6"/>
          <p:cNvSpPr/>
          <p:nvPr/>
        </p:nvSpPr>
        <p:spPr>
          <a:xfrm>
            <a:off x="8636850" y="4683713"/>
            <a:ext cx="164400" cy="164175"/>
          </a:xfrm>
          <a:custGeom>
            <a:avLst/>
            <a:gdLst/>
            <a:ahLst/>
            <a:cxnLst/>
            <a:rect l="l" t="t" r="r" b="b"/>
            <a:pathLst>
              <a:path w="6576" h="6567" extrusionOk="0">
                <a:moveTo>
                  <a:pt x="3293" y="1"/>
                </a:moveTo>
                <a:lnTo>
                  <a:pt x="2124" y="2124"/>
                </a:lnTo>
                <a:lnTo>
                  <a:pt x="1" y="3284"/>
                </a:lnTo>
                <a:lnTo>
                  <a:pt x="2124" y="4443"/>
                </a:lnTo>
                <a:lnTo>
                  <a:pt x="3293" y="6566"/>
                </a:lnTo>
                <a:lnTo>
                  <a:pt x="4452" y="4443"/>
                </a:lnTo>
                <a:lnTo>
                  <a:pt x="6576" y="3284"/>
                </a:lnTo>
                <a:lnTo>
                  <a:pt x="4452" y="2124"/>
                </a:lnTo>
                <a:lnTo>
                  <a:pt x="329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6"/>
          <p:cNvSpPr/>
          <p:nvPr/>
        </p:nvSpPr>
        <p:spPr>
          <a:xfrm>
            <a:off x="2870275" y="4683600"/>
            <a:ext cx="164400" cy="164400"/>
          </a:xfrm>
          <a:custGeom>
            <a:avLst/>
            <a:gdLst/>
            <a:ahLst/>
            <a:cxnLst/>
            <a:rect l="l" t="t" r="r" b="b"/>
            <a:pathLst>
              <a:path w="6576" h="6576" extrusionOk="0">
                <a:moveTo>
                  <a:pt x="3283" y="1"/>
                </a:moveTo>
                <a:lnTo>
                  <a:pt x="2124" y="2133"/>
                </a:lnTo>
                <a:lnTo>
                  <a:pt x="0" y="3292"/>
                </a:lnTo>
                <a:lnTo>
                  <a:pt x="2124" y="4452"/>
                </a:lnTo>
                <a:lnTo>
                  <a:pt x="3283" y="6575"/>
                </a:lnTo>
                <a:lnTo>
                  <a:pt x="4443" y="4452"/>
                </a:lnTo>
                <a:lnTo>
                  <a:pt x="6575" y="3292"/>
                </a:lnTo>
                <a:lnTo>
                  <a:pt x="4443" y="2133"/>
                </a:lnTo>
                <a:lnTo>
                  <a:pt x="3283" y="1"/>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6"/>
          <p:cNvSpPr/>
          <p:nvPr/>
        </p:nvSpPr>
        <p:spPr>
          <a:xfrm>
            <a:off x="192700" y="2286075"/>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6"/>
          <p:cNvSpPr/>
          <p:nvPr/>
        </p:nvSpPr>
        <p:spPr>
          <a:xfrm>
            <a:off x="8599550" y="1478850"/>
            <a:ext cx="381625" cy="381625"/>
          </a:xfrm>
          <a:custGeom>
            <a:avLst/>
            <a:gdLst/>
            <a:ahLst/>
            <a:cxnLst/>
            <a:rect l="l" t="t" r="r" b="b"/>
            <a:pathLst>
              <a:path w="15265" h="15265" extrusionOk="0">
                <a:moveTo>
                  <a:pt x="7637" y="0"/>
                </a:moveTo>
                <a:lnTo>
                  <a:pt x="6174" y="4104"/>
                </a:lnTo>
                <a:lnTo>
                  <a:pt x="2240" y="2239"/>
                </a:lnTo>
                <a:lnTo>
                  <a:pt x="2240" y="2239"/>
                </a:lnTo>
                <a:lnTo>
                  <a:pt x="4104" y="6174"/>
                </a:lnTo>
                <a:lnTo>
                  <a:pt x="1" y="7637"/>
                </a:lnTo>
                <a:lnTo>
                  <a:pt x="4104" y="9091"/>
                </a:lnTo>
                <a:lnTo>
                  <a:pt x="2240" y="13034"/>
                </a:lnTo>
                <a:lnTo>
                  <a:pt x="6174" y="11160"/>
                </a:lnTo>
                <a:lnTo>
                  <a:pt x="7637" y="15264"/>
                </a:lnTo>
                <a:lnTo>
                  <a:pt x="9091" y="11160"/>
                </a:lnTo>
                <a:lnTo>
                  <a:pt x="13026" y="13034"/>
                </a:lnTo>
                <a:lnTo>
                  <a:pt x="11161" y="9091"/>
                </a:lnTo>
                <a:lnTo>
                  <a:pt x="15265" y="7637"/>
                </a:lnTo>
                <a:lnTo>
                  <a:pt x="11161" y="6174"/>
                </a:lnTo>
                <a:lnTo>
                  <a:pt x="13026" y="2239"/>
                </a:lnTo>
                <a:lnTo>
                  <a:pt x="13026" y="2239"/>
                </a:lnTo>
                <a:lnTo>
                  <a:pt x="9091" y="4104"/>
                </a:lnTo>
                <a:lnTo>
                  <a:pt x="7637"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6"/>
          <p:cNvSpPr/>
          <p:nvPr/>
        </p:nvSpPr>
        <p:spPr>
          <a:xfrm>
            <a:off x="2721600" y="158600"/>
            <a:ext cx="381625" cy="381400"/>
          </a:xfrm>
          <a:custGeom>
            <a:avLst/>
            <a:gdLst/>
            <a:ahLst/>
            <a:cxnLst/>
            <a:rect l="l" t="t" r="r" b="b"/>
            <a:pathLst>
              <a:path w="15265" h="15256" extrusionOk="0">
                <a:moveTo>
                  <a:pt x="7637" y="1"/>
                </a:moveTo>
                <a:lnTo>
                  <a:pt x="6174" y="4104"/>
                </a:lnTo>
                <a:lnTo>
                  <a:pt x="2240" y="2231"/>
                </a:lnTo>
                <a:lnTo>
                  <a:pt x="4105" y="6165"/>
                </a:lnTo>
                <a:lnTo>
                  <a:pt x="1" y="7628"/>
                </a:lnTo>
                <a:lnTo>
                  <a:pt x="4105" y="9091"/>
                </a:lnTo>
                <a:lnTo>
                  <a:pt x="2240" y="13025"/>
                </a:lnTo>
                <a:lnTo>
                  <a:pt x="6174" y="11152"/>
                </a:lnTo>
                <a:lnTo>
                  <a:pt x="7637" y="15255"/>
                </a:lnTo>
                <a:lnTo>
                  <a:pt x="9091" y="11152"/>
                </a:lnTo>
                <a:lnTo>
                  <a:pt x="13035" y="13025"/>
                </a:lnTo>
                <a:lnTo>
                  <a:pt x="11161" y="9091"/>
                </a:lnTo>
                <a:lnTo>
                  <a:pt x="15265" y="7628"/>
                </a:lnTo>
                <a:lnTo>
                  <a:pt x="11161" y="6165"/>
                </a:lnTo>
                <a:lnTo>
                  <a:pt x="13035" y="2231"/>
                </a:lnTo>
                <a:lnTo>
                  <a:pt x="9091" y="4104"/>
                </a:lnTo>
                <a:lnTo>
                  <a:pt x="7637"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6"/>
          <p:cNvSpPr/>
          <p:nvPr/>
        </p:nvSpPr>
        <p:spPr>
          <a:xfrm>
            <a:off x="8675925" y="3044425"/>
            <a:ext cx="220900" cy="220900"/>
          </a:xfrm>
          <a:custGeom>
            <a:avLst/>
            <a:gdLst/>
            <a:ahLst/>
            <a:cxnLst/>
            <a:rect l="l" t="t" r="r" b="b"/>
            <a:pathLst>
              <a:path w="8836" h="8836" extrusionOk="0">
                <a:moveTo>
                  <a:pt x="4418" y="1"/>
                </a:moveTo>
                <a:cubicBezTo>
                  <a:pt x="1977" y="1"/>
                  <a:pt x="1" y="1977"/>
                  <a:pt x="1" y="4418"/>
                </a:cubicBezTo>
                <a:cubicBezTo>
                  <a:pt x="1" y="6859"/>
                  <a:pt x="1977" y="8835"/>
                  <a:pt x="4418" y="8835"/>
                </a:cubicBezTo>
                <a:cubicBezTo>
                  <a:pt x="6859" y="8835"/>
                  <a:pt x="8835" y="6859"/>
                  <a:pt x="8835" y="4418"/>
                </a:cubicBezTo>
                <a:cubicBezTo>
                  <a:pt x="8835" y="1977"/>
                  <a:pt x="6859" y="1"/>
                  <a:pt x="4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6"/>
          <p:cNvSpPr/>
          <p:nvPr/>
        </p:nvSpPr>
        <p:spPr>
          <a:xfrm>
            <a:off x="1682650" y="540000"/>
            <a:ext cx="236075" cy="236075"/>
          </a:xfrm>
          <a:custGeom>
            <a:avLst/>
            <a:gdLst/>
            <a:ahLst/>
            <a:cxnLst/>
            <a:rect l="l" t="t" r="r" b="b"/>
            <a:pathLst>
              <a:path w="9443" h="9443" extrusionOk="0">
                <a:moveTo>
                  <a:pt x="4727" y="0"/>
                </a:moveTo>
                <a:cubicBezTo>
                  <a:pt x="2120" y="0"/>
                  <a:pt x="1" y="2120"/>
                  <a:pt x="1" y="4727"/>
                </a:cubicBezTo>
                <a:cubicBezTo>
                  <a:pt x="1" y="7335"/>
                  <a:pt x="2120" y="9442"/>
                  <a:pt x="4727" y="9442"/>
                </a:cubicBezTo>
                <a:cubicBezTo>
                  <a:pt x="7335" y="9442"/>
                  <a:pt x="9442" y="7335"/>
                  <a:pt x="9442" y="4727"/>
                </a:cubicBezTo>
                <a:cubicBezTo>
                  <a:pt x="9442" y="2120"/>
                  <a:pt x="7335" y="0"/>
                  <a:pt x="4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6"/>
          <p:cNvSpPr/>
          <p:nvPr/>
        </p:nvSpPr>
        <p:spPr>
          <a:xfrm>
            <a:off x="2012750" y="657950"/>
            <a:ext cx="81000" cy="73775"/>
          </a:xfrm>
          <a:custGeom>
            <a:avLst/>
            <a:gdLst/>
            <a:ahLst/>
            <a:cxnLst/>
            <a:rect l="l" t="t" r="r" b="b"/>
            <a:pathLst>
              <a:path w="3240" h="2951" extrusionOk="0">
                <a:moveTo>
                  <a:pt x="1621" y="0"/>
                </a:moveTo>
                <a:cubicBezTo>
                  <a:pt x="1245" y="0"/>
                  <a:pt x="870" y="146"/>
                  <a:pt x="584" y="438"/>
                </a:cubicBezTo>
                <a:cubicBezTo>
                  <a:pt x="1" y="1009"/>
                  <a:pt x="1" y="1950"/>
                  <a:pt x="584" y="2521"/>
                </a:cubicBezTo>
                <a:cubicBezTo>
                  <a:pt x="870" y="2807"/>
                  <a:pt x="1245" y="2950"/>
                  <a:pt x="1621" y="2950"/>
                </a:cubicBezTo>
                <a:cubicBezTo>
                  <a:pt x="1998" y="2950"/>
                  <a:pt x="2376" y="2807"/>
                  <a:pt x="2668" y="2521"/>
                </a:cubicBezTo>
                <a:cubicBezTo>
                  <a:pt x="3239" y="1950"/>
                  <a:pt x="3239" y="1009"/>
                  <a:pt x="2668" y="438"/>
                </a:cubicBezTo>
                <a:cubicBezTo>
                  <a:pt x="2376" y="146"/>
                  <a:pt x="1998" y="0"/>
                  <a:pt x="1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6"/>
          <p:cNvSpPr/>
          <p:nvPr/>
        </p:nvSpPr>
        <p:spPr>
          <a:xfrm>
            <a:off x="4741450" y="4807025"/>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6"/>
          <p:cNvSpPr/>
          <p:nvPr/>
        </p:nvSpPr>
        <p:spPr>
          <a:xfrm>
            <a:off x="4704525" y="4645075"/>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6"/>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7" name="Google Shape;2467;p26"/>
          <p:cNvGrpSpPr/>
          <p:nvPr/>
        </p:nvGrpSpPr>
        <p:grpSpPr>
          <a:xfrm>
            <a:off x="8257775" y="250850"/>
            <a:ext cx="612900" cy="631175"/>
            <a:chOff x="3613825" y="1267675"/>
            <a:chExt cx="612900" cy="631175"/>
          </a:xfrm>
        </p:grpSpPr>
        <p:sp>
          <p:nvSpPr>
            <p:cNvPr id="2468" name="Google Shape;2468;p26"/>
            <p:cNvSpPr/>
            <p:nvPr/>
          </p:nvSpPr>
          <p:spPr>
            <a:xfrm>
              <a:off x="3744750" y="1533450"/>
              <a:ext cx="60025" cy="58750"/>
            </a:xfrm>
            <a:custGeom>
              <a:avLst/>
              <a:gdLst/>
              <a:ahLst/>
              <a:cxnLst/>
              <a:rect l="l" t="t" r="r" b="b"/>
              <a:pathLst>
                <a:path w="2401" h="2350" extrusionOk="0">
                  <a:moveTo>
                    <a:pt x="1192" y="1"/>
                  </a:moveTo>
                  <a:cubicBezTo>
                    <a:pt x="1175" y="1"/>
                    <a:pt x="1159" y="1"/>
                    <a:pt x="1142" y="2"/>
                  </a:cubicBezTo>
                  <a:cubicBezTo>
                    <a:pt x="500" y="38"/>
                    <a:pt x="1" y="582"/>
                    <a:pt x="27" y="1233"/>
                  </a:cubicBezTo>
                  <a:cubicBezTo>
                    <a:pt x="62" y="1859"/>
                    <a:pt x="580" y="2349"/>
                    <a:pt x="1200" y="2349"/>
                  </a:cubicBezTo>
                  <a:cubicBezTo>
                    <a:pt x="1217" y="2349"/>
                    <a:pt x="1233" y="2349"/>
                    <a:pt x="1250" y="2348"/>
                  </a:cubicBezTo>
                  <a:cubicBezTo>
                    <a:pt x="1901" y="2313"/>
                    <a:pt x="2400" y="1768"/>
                    <a:pt x="2365" y="1117"/>
                  </a:cubicBezTo>
                  <a:cubicBezTo>
                    <a:pt x="2339" y="491"/>
                    <a:pt x="1813" y="1"/>
                    <a:pt x="119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6"/>
            <p:cNvSpPr/>
            <p:nvPr/>
          </p:nvSpPr>
          <p:spPr>
            <a:xfrm>
              <a:off x="3759250" y="1840125"/>
              <a:ext cx="60025" cy="58725"/>
            </a:xfrm>
            <a:custGeom>
              <a:avLst/>
              <a:gdLst/>
              <a:ahLst/>
              <a:cxnLst/>
              <a:rect l="l" t="t" r="r" b="b"/>
              <a:pathLst>
                <a:path w="2401" h="2349" extrusionOk="0">
                  <a:moveTo>
                    <a:pt x="1192" y="0"/>
                  </a:moveTo>
                  <a:cubicBezTo>
                    <a:pt x="1175" y="0"/>
                    <a:pt x="1159" y="1"/>
                    <a:pt x="1142" y="1"/>
                  </a:cubicBezTo>
                  <a:cubicBezTo>
                    <a:pt x="500" y="37"/>
                    <a:pt x="0" y="581"/>
                    <a:pt x="27" y="1232"/>
                  </a:cubicBezTo>
                  <a:cubicBezTo>
                    <a:pt x="53" y="1858"/>
                    <a:pt x="579" y="2349"/>
                    <a:pt x="1200" y="2349"/>
                  </a:cubicBezTo>
                  <a:cubicBezTo>
                    <a:pt x="1217" y="2349"/>
                    <a:pt x="1233" y="2348"/>
                    <a:pt x="1249" y="2348"/>
                  </a:cubicBezTo>
                  <a:cubicBezTo>
                    <a:pt x="1901" y="2312"/>
                    <a:pt x="2400" y="1768"/>
                    <a:pt x="2365" y="1117"/>
                  </a:cubicBezTo>
                  <a:cubicBezTo>
                    <a:pt x="2338" y="491"/>
                    <a:pt x="1813" y="0"/>
                    <a:pt x="11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6"/>
            <p:cNvSpPr/>
            <p:nvPr/>
          </p:nvSpPr>
          <p:spPr>
            <a:xfrm>
              <a:off x="3884375" y="1594800"/>
              <a:ext cx="60000" cy="58525"/>
            </a:xfrm>
            <a:custGeom>
              <a:avLst/>
              <a:gdLst/>
              <a:ahLst/>
              <a:cxnLst/>
              <a:rect l="l" t="t" r="r" b="b"/>
              <a:pathLst>
                <a:path w="2400" h="2341" extrusionOk="0">
                  <a:moveTo>
                    <a:pt x="1200" y="0"/>
                  </a:moveTo>
                  <a:cubicBezTo>
                    <a:pt x="1184" y="0"/>
                    <a:pt x="1167" y="1"/>
                    <a:pt x="1151" y="1"/>
                  </a:cubicBezTo>
                  <a:cubicBezTo>
                    <a:pt x="500" y="37"/>
                    <a:pt x="0" y="581"/>
                    <a:pt x="36" y="1223"/>
                  </a:cubicBezTo>
                  <a:cubicBezTo>
                    <a:pt x="62" y="1853"/>
                    <a:pt x="579" y="2340"/>
                    <a:pt x="1193" y="2340"/>
                  </a:cubicBezTo>
                  <a:cubicBezTo>
                    <a:pt x="1215" y="2340"/>
                    <a:pt x="1236" y="2340"/>
                    <a:pt x="1258" y="2339"/>
                  </a:cubicBezTo>
                  <a:cubicBezTo>
                    <a:pt x="1900" y="2312"/>
                    <a:pt x="2400" y="1768"/>
                    <a:pt x="2373" y="1116"/>
                  </a:cubicBezTo>
                  <a:cubicBezTo>
                    <a:pt x="2347" y="491"/>
                    <a:pt x="1821" y="0"/>
                    <a:pt x="120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6"/>
            <p:cNvSpPr/>
            <p:nvPr/>
          </p:nvSpPr>
          <p:spPr>
            <a:xfrm>
              <a:off x="4019075" y="1509600"/>
              <a:ext cx="60025" cy="58725"/>
            </a:xfrm>
            <a:custGeom>
              <a:avLst/>
              <a:gdLst/>
              <a:ahLst/>
              <a:cxnLst/>
              <a:rect l="l" t="t" r="r" b="b"/>
              <a:pathLst>
                <a:path w="2401" h="2349" extrusionOk="0">
                  <a:moveTo>
                    <a:pt x="1201" y="0"/>
                  </a:moveTo>
                  <a:cubicBezTo>
                    <a:pt x="1184" y="0"/>
                    <a:pt x="1168" y="1"/>
                    <a:pt x="1151" y="1"/>
                  </a:cubicBezTo>
                  <a:cubicBezTo>
                    <a:pt x="500" y="37"/>
                    <a:pt x="0" y="581"/>
                    <a:pt x="36" y="1233"/>
                  </a:cubicBezTo>
                  <a:cubicBezTo>
                    <a:pt x="62" y="1858"/>
                    <a:pt x="588" y="2349"/>
                    <a:pt x="1209" y="2349"/>
                  </a:cubicBezTo>
                  <a:cubicBezTo>
                    <a:pt x="1225" y="2349"/>
                    <a:pt x="1242" y="2348"/>
                    <a:pt x="1258" y="2348"/>
                  </a:cubicBezTo>
                  <a:cubicBezTo>
                    <a:pt x="1901" y="2312"/>
                    <a:pt x="2400" y="1768"/>
                    <a:pt x="2373" y="1117"/>
                  </a:cubicBezTo>
                  <a:cubicBezTo>
                    <a:pt x="2347" y="491"/>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6"/>
            <p:cNvSpPr/>
            <p:nvPr/>
          </p:nvSpPr>
          <p:spPr>
            <a:xfrm>
              <a:off x="4034250" y="1827175"/>
              <a:ext cx="60000" cy="58550"/>
            </a:xfrm>
            <a:custGeom>
              <a:avLst/>
              <a:gdLst/>
              <a:ahLst/>
              <a:cxnLst/>
              <a:rect l="l" t="t" r="r" b="b"/>
              <a:pathLst>
                <a:path w="2400" h="2342" extrusionOk="0">
                  <a:moveTo>
                    <a:pt x="1191" y="1"/>
                  </a:moveTo>
                  <a:cubicBezTo>
                    <a:pt x="1175" y="1"/>
                    <a:pt x="1158" y="1"/>
                    <a:pt x="1142" y="2"/>
                  </a:cubicBezTo>
                  <a:cubicBezTo>
                    <a:pt x="500" y="38"/>
                    <a:pt x="0" y="582"/>
                    <a:pt x="27" y="1224"/>
                  </a:cubicBezTo>
                  <a:cubicBezTo>
                    <a:pt x="53" y="1853"/>
                    <a:pt x="570" y="2341"/>
                    <a:pt x="1184" y="2341"/>
                  </a:cubicBezTo>
                  <a:cubicBezTo>
                    <a:pt x="1206" y="2341"/>
                    <a:pt x="1227" y="2340"/>
                    <a:pt x="1249" y="2339"/>
                  </a:cubicBezTo>
                  <a:cubicBezTo>
                    <a:pt x="1900" y="2313"/>
                    <a:pt x="2400" y="1759"/>
                    <a:pt x="2364" y="1117"/>
                  </a:cubicBezTo>
                  <a:cubicBezTo>
                    <a:pt x="2338" y="491"/>
                    <a:pt x="1812" y="1"/>
                    <a:pt x="119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6"/>
            <p:cNvSpPr/>
            <p:nvPr/>
          </p:nvSpPr>
          <p:spPr>
            <a:xfrm>
              <a:off x="3869650" y="1280475"/>
              <a:ext cx="63800" cy="58675"/>
            </a:xfrm>
            <a:custGeom>
              <a:avLst/>
              <a:gdLst/>
              <a:ahLst/>
              <a:cxnLst/>
              <a:rect l="l" t="t" r="r" b="b"/>
              <a:pathLst>
                <a:path w="2552" h="2347" extrusionOk="0">
                  <a:moveTo>
                    <a:pt x="1281" y="0"/>
                  </a:moveTo>
                  <a:cubicBezTo>
                    <a:pt x="1206" y="0"/>
                    <a:pt x="1130" y="7"/>
                    <a:pt x="1053" y="22"/>
                  </a:cubicBezTo>
                  <a:cubicBezTo>
                    <a:pt x="420" y="156"/>
                    <a:pt x="0" y="772"/>
                    <a:pt x="134" y="1405"/>
                  </a:cubicBezTo>
                  <a:cubicBezTo>
                    <a:pt x="244" y="1962"/>
                    <a:pt x="733" y="2346"/>
                    <a:pt x="1280" y="2346"/>
                  </a:cubicBezTo>
                  <a:cubicBezTo>
                    <a:pt x="1355" y="2346"/>
                    <a:pt x="1431" y="2339"/>
                    <a:pt x="1508" y="2324"/>
                  </a:cubicBezTo>
                  <a:cubicBezTo>
                    <a:pt x="2141" y="2199"/>
                    <a:pt x="2552" y="1575"/>
                    <a:pt x="2427" y="941"/>
                  </a:cubicBezTo>
                  <a:cubicBezTo>
                    <a:pt x="2317" y="385"/>
                    <a:pt x="1828" y="0"/>
                    <a:pt x="128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6"/>
            <p:cNvSpPr/>
            <p:nvPr/>
          </p:nvSpPr>
          <p:spPr>
            <a:xfrm>
              <a:off x="3877225" y="1437700"/>
              <a:ext cx="63825" cy="58525"/>
            </a:xfrm>
            <a:custGeom>
              <a:avLst/>
              <a:gdLst/>
              <a:ahLst/>
              <a:cxnLst/>
              <a:rect l="l" t="t" r="r" b="b"/>
              <a:pathLst>
                <a:path w="2553" h="2341" extrusionOk="0">
                  <a:moveTo>
                    <a:pt x="1273" y="0"/>
                  </a:moveTo>
                  <a:cubicBezTo>
                    <a:pt x="1197" y="0"/>
                    <a:pt x="1121" y="8"/>
                    <a:pt x="1044" y="23"/>
                  </a:cubicBezTo>
                  <a:cubicBezTo>
                    <a:pt x="411" y="148"/>
                    <a:pt x="1" y="763"/>
                    <a:pt x="126" y="1397"/>
                  </a:cubicBezTo>
                  <a:cubicBezTo>
                    <a:pt x="235" y="1950"/>
                    <a:pt x="726" y="2340"/>
                    <a:pt x="1271" y="2340"/>
                  </a:cubicBezTo>
                  <a:cubicBezTo>
                    <a:pt x="1349" y="2340"/>
                    <a:pt x="1429" y="2332"/>
                    <a:pt x="1508" y="2315"/>
                  </a:cubicBezTo>
                  <a:cubicBezTo>
                    <a:pt x="2142" y="2191"/>
                    <a:pt x="2552" y="1575"/>
                    <a:pt x="2427" y="942"/>
                  </a:cubicBezTo>
                  <a:cubicBezTo>
                    <a:pt x="2310" y="385"/>
                    <a:pt x="1820" y="0"/>
                    <a:pt x="127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6"/>
            <p:cNvSpPr/>
            <p:nvPr/>
          </p:nvSpPr>
          <p:spPr>
            <a:xfrm>
              <a:off x="4142400" y="1267675"/>
              <a:ext cx="63825" cy="58550"/>
            </a:xfrm>
            <a:custGeom>
              <a:avLst/>
              <a:gdLst/>
              <a:ahLst/>
              <a:cxnLst/>
              <a:rect l="l" t="t" r="r" b="b"/>
              <a:pathLst>
                <a:path w="2553" h="2342" extrusionOk="0">
                  <a:moveTo>
                    <a:pt x="1294" y="1"/>
                  </a:moveTo>
                  <a:cubicBezTo>
                    <a:pt x="1215" y="1"/>
                    <a:pt x="1134" y="9"/>
                    <a:pt x="1054" y="26"/>
                  </a:cubicBezTo>
                  <a:cubicBezTo>
                    <a:pt x="411" y="151"/>
                    <a:pt x="1" y="766"/>
                    <a:pt x="135" y="1400"/>
                  </a:cubicBezTo>
                  <a:cubicBezTo>
                    <a:pt x="244" y="1957"/>
                    <a:pt x="733" y="2341"/>
                    <a:pt x="1280" y="2341"/>
                  </a:cubicBezTo>
                  <a:cubicBezTo>
                    <a:pt x="1356" y="2341"/>
                    <a:pt x="1432" y="2334"/>
                    <a:pt x="1508" y="2319"/>
                  </a:cubicBezTo>
                  <a:cubicBezTo>
                    <a:pt x="2142" y="2194"/>
                    <a:pt x="2552" y="1578"/>
                    <a:pt x="2427" y="945"/>
                  </a:cubicBezTo>
                  <a:cubicBezTo>
                    <a:pt x="2318" y="384"/>
                    <a:pt x="1836" y="1"/>
                    <a:pt x="129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6"/>
            <p:cNvSpPr/>
            <p:nvPr/>
          </p:nvSpPr>
          <p:spPr>
            <a:xfrm>
              <a:off x="4150000" y="1424750"/>
              <a:ext cx="63800" cy="58550"/>
            </a:xfrm>
            <a:custGeom>
              <a:avLst/>
              <a:gdLst/>
              <a:ahLst/>
              <a:cxnLst/>
              <a:rect l="l" t="t" r="r" b="b"/>
              <a:pathLst>
                <a:path w="2552" h="2342" extrusionOk="0">
                  <a:moveTo>
                    <a:pt x="1272" y="1"/>
                  </a:moveTo>
                  <a:cubicBezTo>
                    <a:pt x="1197" y="1"/>
                    <a:pt x="1121" y="8"/>
                    <a:pt x="1044" y="23"/>
                  </a:cubicBezTo>
                  <a:cubicBezTo>
                    <a:pt x="411" y="148"/>
                    <a:pt x="0" y="764"/>
                    <a:pt x="125" y="1406"/>
                  </a:cubicBezTo>
                  <a:cubicBezTo>
                    <a:pt x="234" y="1959"/>
                    <a:pt x="716" y="2341"/>
                    <a:pt x="1258" y="2341"/>
                  </a:cubicBezTo>
                  <a:cubicBezTo>
                    <a:pt x="1337" y="2341"/>
                    <a:pt x="1418" y="2333"/>
                    <a:pt x="1499" y="2316"/>
                  </a:cubicBezTo>
                  <a:cubicBezTo>
                    <a:pt x="2141" y="2191"/>
                    <a:pt x="2552" y="1576"/>
                    <a:pt x="2418" y="942"/>
                  </a:cubicBezTo>
                  <a:cubicBezTo>
                    <a:pt x="2308" y="385"/>
                    <a:pt x="1819" y="1"/>
                    <a:pt x="1272"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6"/>
            <p:cNvSpPr/>
            <p:nvPr/>
          </p:nvSpPr>
          <p:spPr>
            <a:xfrm>
              <a:off x="3891725" y="1750700"/>
              <a:ext cx="60025" cy="58725"/>
            </a:xfrm>
            <a:custGeom>
              <a:avLst/>
              <a:gdLst/>
              <a:ahLst/>
              <a:cxnLst/>
              <a:rect l="l" t="t" r="r" b="b"/>
              <a:pathLst>
                <a:path w="2401" h="2349" extrusionOk="0">
                  <a:moveTo>
                    <a:pt x="1201" y="0"/>
                  </a:moveTo>
                  <a:cubicBezTo>
                    <a:pt x="1184" y="0"/>
                    <a:pt x="1168" y="0"/>
                    <a:pt x="1151" y="1"/>
                  </a:cubicBezTo>
                  <a:cubicBezTo>
                    <a:pt x="500" y="37"/>
                    <a:pt x="1" y="581"/>
                    <a:pt x="36" y="1232"/>
                  </a:cubicBezTo>
                  <a:cubicBezTo>
                    <a:pt x="62" y="1858"/>
                    <a:pt x="588" y="2348"/>
                    <a:pt x="1209" y="2348"/>
                  </a:cubicBezTo>
                  <a:cubicBezTo>
                    <a:pt x="1226" y="2348"/>
                    <a:pt x="1242" y="2348"/>
                    <a:pt x="1258" y="2347"/>
                  </a:cubicBezTo>
                  <a:cubicBezTo>
                    <a:pt x="1901" y="2312"/>
                    <a:pt x="2400" y="1767"/>
                    <a:pt x="2374" y="1116"/>
                  </a:cubicBezTo>
                  <a:cubicBezTo>
                    <a:pt x="2347" y="490"/>
                    <a:pt x="1822" y="0"/>
                    <a:pt x="120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6"/>
            <p:cNvSpPr/>
            <p:nvPr/>
          </p:nvSpPr>
          <p:spPr>
            <a:xfrm>
              <a:off x="4159125" y="1581850"/>
              <a:ext cx="60250" cy="58525"/>
            </a:xfrm>
            <a:custGeom>
              <a:avLst/>
              <a:gdLst/>
              <a:ahLst/>
              <a:cxnLst/>
              <a:rect l="l" t="t" r="r" b="b"/>
              <a:pathLst>
                <a:path w="2410" h="2341" extrusionOk="0">
                  <a:moveTo>
                    <a:pt x="1216" y="0"/>
                  </a:moveTo>
                  <a:cubicBezTo>
                    <a:pt x="1195" y="0"/>
                    <a:pt x="1173" y="1"/>
                    <a:pt x="1152" y="2"/>
                  </a:cubicBezTo>
                  <a:cubicBezTo>
                    <a:pt x="500" y="29"/>
                    <a:pt x="1" y="582"/>
                    <a:pt x="37" y="1224"/>
                  </a:cubicBezTo>
                  <a:cubicBezTo>
                    <a:pt x="62" y="1853"/>
                    <a:pt x="580" y="2341"/>
                    <a:pt x="1194" y="2341"/>
                  </a:cubicBezTo>
                  <a:cubicBezTo>
                    <a:pt x="1216" y="2341"/>
                    <a:pt x="1237" y="2340"/>
                    <a:pt x="1259" y="2339"/>
                  </a:cubicBezTo>
                  <a:cubicBezTo>
                    <a:pt x="1910" y="2312"/>
                    <a:pt x="2410" y="1759"/>
                    <a:pt x="2374" y="1117"/>
                  </a:cubicBezTo>
                  <a:cubicBezTo>
                    <a:pt x="2348" y="488"/>
                    <a:pt x="1831" y="0"/>
                    <a:pt x="121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p:nvPr/>
          </p:nvSpPr>
          <p:spPr>
            <a:xfrm>
              <a:off x="4166500" y="1737750"/>
              <a:ext cx="60225" cy="58725"/>
            </a:xfrm>
            <a:custGeom>
              <a:avLst/>
              <a:gdLst/>
              <a:ahLst/>
              <a:cxnLst/>
              <a:rect l="l" t="t" r="r" b="b"/>
              <a:pathLst>
                <a:path w="2409" h="2349" extrusionOk="0">
                  <a:moveTo>
                    <a:pt x="1200" y="1"/>
                  </a:moveTo>
                  <a:cubicBezTo>
                    <a:pt x="1184" y="1"/>
                    <a:pt x="1168" y="1"/>
                    <a:pt x="1151" y="2"/>
                  </a:cubicBezTo>
                  <a:cubicBezTo>
                    <a:pt x="500" y="37"/>
                    <a:pt x="0" y="582"/>
                    <a:pt x="36" y="1233"/>
                  </a:cubicBezTo>
                  <a:cubicBezTo>
                    <a:pt x="62" y="1859"/>
                    <a:pt x="588" y="2349"/>
                    <a:pt x="1209" y="2349"/>
                  </a:cubicBezTo>
                  <a:cubicBezTo>
                    <a:pt x="1225" y="2349"/>
                    <a:pt x="1242" y="2349"/>
                    <a:pt x="1258" y="2348"/>
                  </a:cubicBezTo>
                  <a:cubicBezTo>
                    <a:pt x="1909" y="2312"/>
                    <a:pt x="2409" y="1768"/>
                    <a:pt x="2373" y="1117"/>
                  </a:cubicBezTo>
                  <a:cubicBezTo>
                    <a:pt x="2347" y="491"/>
                    <a:pt x="1821" y="1"/>
                    <a:pt x="120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6"/>
            <p:cNvSpPr/>
            <p:nvPr/>
          </p:nvSpPr>
          <p:spPr>
            <a:xfrm>
              <a:off x="3613825" y="1607700"/>
              <a:ext cx="60025" cy="58550"/>
            </a:xfrm>
            <a:custGeom>
              <a:avLst/>
              <a:gdLst/>
              <a:ahLst/>
              <a:cxnLst/>
              <a:rect l="l" t="t" r="r" b="b"/>
              <a:pathLst>
                <a:path w="2401" h="2342" extrusionOk="0">
                  <a:moveTo>
                    <a:pt x="1208" y="1"/>
                  </a:moveTo>
                  <a:cubicBezTo>
                    <a:pt x="1186" y="1"/>
                    <a:pt x="1165" y="1"/>
                    <a:pt x="1143" y="3"/>
                  </a:cubicBezTo>
                  <a:cubicBezTo>
                    <a:pt x="501" y="29"/>
                    <a:pt x="1" y="574"/>
                    <a:pt x="28" y="1225"/>
                  </a:cubicBezTo>
                  <a:cubicBezTo>
                    <a:pt x="54" y="1851"/>
                    <a:pt x="580" y="2341"/>
                    <a:pt x="1201" y="2341"/>
                  </a:cubicBezTo>
                  <a:cubicBezTo>
                    <a:pt x="1217" y="2341"/>
                    <a:pt x="1233" y="2341"/>
                    <a:pt x="1250" y="2340"/>
                  </a:cubicBezTo>
                  <a:cubicBezTo>
                    <a:pt x="1901" y="2304"/>
                    <a:pt x="2401" y="1760"/>
                    <a:pt x="2365" y="1109"/>
                  </a:cubicBezTo>
                  <a:cubicBezTo>
                    <a:pt x="2339" y="488"/>
                    <a:pt x="1822" y="1"/>
                    <a:pt x="120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6"/>
            <p:cNvSpPr/>
            <p:nvPr/>
          </p:nvSpPr>
          <p:spPr>
            <a:xfrm>
              <a:off x="3621200" y="1763600"/>
              <a:ext cx="60025" cy="58550"/>
            </a:xfrm>
            <a:custGeom>
              <a:avLst/>
              <a:gdLst/>
              <a:ahLst/>
              <a:cxnLst/>
              <a:rect l="l" t="t" r="r" b="b"/>
              <a:pathLst>
                <a:path w="2401" h="2342" extrusionOk="0">
                  <a:moveTo>
                    <a:pt x="1207" y="1"/>
                  </a:moveTo>
                  <a:cubicBezTo>
                    <a:pt x="1185" y="1"/>
                    <a:pt x="1164" y="1"/>
                    <a:pt x="1142" y="2"/>
                  </a:cubicBezTo>
                  <a:cubicBezTo>
                    <a:pt x="500" y="29"/>
                    <a:pt x="0" y="582"/>
                    <a:pt x="27" y="1225"/>
                  </a:cubicBezTo>
                  <a:cubicBezTo>
                    <a:pt x="62" y="1854"/>
                    <a:pt x="571" y="2342"/>
                    <a:pt x="1185" y="2342"/>
                  </a:cubicBezTo>
                  <a:cubicBezTo>
                    <a:pt x="1206" y="2342"/>
                    <a:pt x="1228" y="2341"/>
                    <a:pt x="1249" y="2340"/>
                  </a:cubicBezTo>
                  <a:cubicBezTo>
                    <a:pt x="1901" y="2313"/>
                    <a:pt x="2400" y="1760"/>
                    <a:pt x="2364" y="1118"/>
                  </a:cubicBezTo>
                  <a:cubicBezTo>
                    <a:pt x="2339" y="488"/>
                    <a:pt x="1821" y="1"/>
                    <a:pt x="120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6"/>
            <p:cNvSpPr/>
            <p:nvPr/>
          </p:nvSpPr>
          <p:spPr>
            <a:xfrm>
              <a:off x="3643950" y="1557575"/>
              <a:ext cx="280375" cy="314925"/>
            </a:xfrm>
            <a:custGeom>
              <a:avLst/>
              <a:gdLst/>
              <a:ahLst/>
              <a:cxnLst/>
              <a:rect l="l" t="t" r="r" b="b"/>
              <a:pathLst>
                <a:path w="11215" h="12597" fill="none" extrusionOk="0">
                  <a:moveTo>
                    <a:pt x="11214" y="9189"/>
                  </a:moveTo>
                  <a:lnTo>
                    <a:pt x="10911" y="2891"/>
                  </a:lnTo>
                  <a:lnTo>
                    <a:pt x="5308" y="0"/>
                  </a:lnTo>
                  <a:lnTo>
                    <a:pt x="0" y="3408"/>
                  </a:lnTo>
                  <a:lnTo>
                    <a:pt x="304" y="9707"/>
                  </a:lnTo>
                  <a:lnTo>
                    <a:pt x="5906" y="12597"/>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6"/>
            <p:cNvSpPr/>
            <p:nvPr/>
          </p:nvSpPr>
          <p:spPr>
            <a:xfrm>
              <a:off x="3916700" y="1544650"/>
              <a:ext cx="280375" cy="315150"/>
            </a:xfrm>
            <a:custGeom>
              <a:avLst/>
              <a:gdLst/>
              <a:ahLst/>
              <a:cxnLst/>
              <a:rect l="l" t="t" r="r" b="b"/>
              <a:pathLst>
                <a:path w="11215" h="12606" fill="none" extrusionOk="0">
                  <a:moveTo>
                    <a:pt x="11214" y="9198"/>
                  </a:moveTo>
                  <a:lnTo>
                    <a:pt x="10911" y="2899"/>
                  </a:lnTo>
                  <a:lnTo>
                    <a:pt x="5309" y="0"/>
                  </a:lnTo>
                  <a:lnTo>
                    <a:pt x="1" y="3408"/>
                  </a:lnTo>
                  <a:lnTo>
                    <a:pt x="304" y="9706"/>
                  </a:lnTo>
                  <a:lnTo>
                    <a:pt x="5906" y="12605"/>
                  </a:ln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6"/>
            <p:cNvSpPr/>
            <p:nvPr/>
          </p:nvSpPr>
          <p:spPr>
            <a:xfrm>
              <a:off x="3901775" y="1297750"/>
              <a:ext cx="280125" cy="242675"/>
            </a:xfrm>
            <a:custGeom>
              <a:avLst/>
              <a:gdLst/>
              <a:ahLst/>
              <a:cxnLst/>
              <a:rect l="l" t="t" r="r" b="b"/>
              <a:pathLst>
                <a:path w="11205" h="9707" fill="none" extrusionOk="0">
                  <a:moveTo>
                    <a:pt x="0" y="518"/>
                  </a:moveTo>
                  <a:lnTo>
                    <a:pt x="294" y="6816"/>
                  </a:lnTo>
                  <a:lnTo>
                    <a:pt x="5897" y="9707"/>
                  </a:lnTo>
                  <a:lnTo>
                    <a:pt x="11205" y="6299"/>
                  </a:lnTo>
                  <a:lnTo>
                    <a:pt x="10910" y="1"/>
                  </a:ln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6"/>
          <p:cNvGrpSpPr/>
          <p:nvPr/>
        </p:nvGrpSpPr>
        <p:grpSpPr>
          <a:xfrm>
            <a:off x="61885" y="4338627"/>
            <a:ext cx="1417942" cy="1250494"/>
            <a:chOff x="324627" y="2768356"/>
            <a:chExt cx="2019572" cy="1781077"/>
          </a:xfrm>
        </p:grpSpPr>
        <p:grpSp>
          <p:nvGrpSpPr>
            <p:cNvPr id="2486" name="Google Shape;2486;p26"/>
            <p:cNvGrpSpPr/>
            <p:nvPr/>
          </p:nvGrpSpPr>
          <p:grpSpPr>
            <a:xfrm rot="5070402">
              <a:off x="618914" y="2926791"/>
              <a:ext cx="983074" cy="731749"/>
              <a:chOff x="5220750" y="1640250"/>
              <a:chExt cx="586350" cy="436500"/>
            </a:xfrm>
          </p:grpSpPr>
          <p:sp>
            <p:nvSpPr>
              <p:cNvPr id="2487" name="Google Shape;2487;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0" name="Google Shape;2510;p26"/>
            <p:cNvGrpSpPr/>
            <p:nvPr/>
          </p:nvGrpSpPr>
          <p:grpSpPr>
            <a:xfrm rot="5070402">
              <a:off x="1441414" y="3314428"/>
              <a:ext cx="983074" cy="731749"/>
              <a:chOff x="5220750" y="1640250"/>
              <a:chExt cx="586350" cy="436500"/>
            </a:xfrm>
          </p:grpSpPr>
          <p:sp>
            <p:nvSpPr>
              <p:cNvPr id="2511" name="Google Shape;2511;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4" name="Google Shape;2534;p26"/>
            <p:cNvGrpSpPr/>
            <p:nvPr/>
          </p:nvGrpSpPr>
          <p:grpSpPr>
            <a:xfrm rot="5070402">
              <a:off x="1031839" y="3122191"/>
              <a:ext cx="983074" cy="731749"/>
              <a:chOff x="5220750" y="1640250"/>
              <a:chExt cx="586350" cy="436500"/>
            </a:xfrm>
          </p:grpSpPr>
          <p:sp>
            <p:nvSpPr>
              <p:cNvPr id="2535" name="Google Shape;2535;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8" name="Google Shape;2558;p26"/>
            <p:cNvGrpSpPr/>
            <p:nvPr/>
          </p:nvGrpSpPr>
          <p:grpSpPr>
            <a:xfrm>
              <a:off x="324627" y="2977867"/>
              <a:ext cx="2017099" cy="1571566"/>
              <a:chOff x="324627" y="2977867"/>
              <a:chExt cx="2017099" cy="1571566"/>
            </a:xfrm>
          </p:grpSpPr>
          <p:sp>
            <p:nvSpPr>
              <p:cNvPr id="2559" name="Google Shape;2559;p26"/>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68" name="Google Shape;2568;p26"/>
          <p:cNvGrpSpPr/>
          <p:nvPr/>
        </p:nvGrpSpPr>
        <p:grpSpPr>
          <a:xfrm flipH="1">
            <a:off x="720011" y="321744"/>
            <a:ext cx="586350" cy="436500"/>
            <a:chOff x="5220750" y="1640250"/>
            <a:chExt cx="586350" cy="436500"/>
          </a:xfrm>
        </p:grpSpPr>
        <p:sp>
          <p:nvSpPr>
            <p:cNvPr id="2569" name="Google Shape;2569;p26"/>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7778207" y="4125887"/>
            <a:ext cx="612873" cy="787550"/>
            <a:chOff x="1866650" y="1058200"/>
            <a:chExt cx="610675" cy="784725"/>
          </a:xfrm>
        </p:grpSpPr>
        <p:sp>
          <p:nvSpPr>
            <p:cNvPr id="2593" name="Google Shape;2593;p26"/>
            <p:cNvSpPr/>
            <p:nvPr/>
          </p:nvSpPr>
          <p:spPr>
            <a:xfrm>
              <a:off x="1866650" y="1109750"/>
              <a:ext cx="610675" cy="733175"/>
            </a:xfrm>
            <a:custGeom>
              <a:avLst/>
              <a:gdLst/>
              <a:ahLst/>
              <a:cxnLst/>
              <a:rect l="l" t="t" r="r" b="b"/>
              <a:pathLst>
                <a:path w="24427" h="29327" extrusionOk="0">
                  <a:moveTo>
                    <a:pt x="7235" y="0"/>
                  </a:moveTo>
                  <a:lnTo>
                    <a:pt x="2927" y="1838"/>
                  </a:lnTo>
                  <a:cubicBezTo>
                    <a:pt x="3542" y="3274"/>
                    <a:pt x="4622" y="5817"/>
                    <a:pt x="5451" y="7770"/>
                  </a:cubicBezTo>
                  <a:lnTo>
                    <a:pt x="3399" y="8645"/>
                  </a:lnTo>
                  <a:cubicBezTo>
                    <a:pt x="1080" y="9635"/>
                    <a:pt x="0" y="12311"/>
                    <a:pt x="991" y="14631"/>
                  </a:cubicBezTo>
                  <a:lnTo>
                    <a:pt x="6076" y="26558"/>
                  </a:lnTo>
                  <a:cubicBezTo>
                    <a:pt x="6816" y="28291"/>
                    <a:pt x="8497" y="29327"/>
                    <a:pt x="10267" y="29327"/>
                  </a:cubicBezTo>
                  <a:cubicBezTo>
                    <a:pt x="10866" y="29327"/>
                    <a:pt x="11475" y="29208"/>
                    <a:pt x="12062" y="28958"/>
                  </a:cubicBezTo>
                  <a:lnTo>
                    <a:pt x="21036" y="25131"/>
                  </a:lnTo>
                  <a:cubicBezTo>
                    <a:pt x="23347" y="24149"/>
                    <a:pt x="24426" y="21464"/>
                    <a:pt x="23436" y="19153"/>
                  </a:cubicBezTo>
                  <a:lnTo>
                    <a:pt x="18351" y="7226"/>
                  </a:lnTo>
                  <a:cubicBezTo>
                    <a:pt x="17610" y="5491"/>
                    <a:pt x="15926" y="4450"/>
                    <a:pt x="14153" y="4450"/>
                  </a:cubicBezTo>
                  <a:cubicBezTo>
                    <a:pt x="13556" y="4450"/>
                    <a:pt x="12949" y="4568"/>
                    <a:pt x="12365" y="4817"/>
                  </a:cubicBezTo>
                  <a:lnTo>
                    <a:pt x="9760" y="5933"/>
                  </a:lnTo>
                  <a:cubicBezTo>
                    <a:pt x="8930" y="3979"/>
                    <a:pt x="7842" y="1436"/>
                    <a:pt x="7235"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907250" y="1138075"/>
              <a:ext cx="528150" cy="665900"/>
            </a:xfrm>
            <a:custGeom>
              <a:avLst/>
              <a:gdLst/>
              <a:ahLst/>
              <a:cxnLst/>
              <a:rect l="l" t="t" r="r" b="b"/>
              <a:pathLst>
                <a:path w="21126" h="26636" extrusionOk="0">
                  <a:moveTo>
                    <a:pt x="4853" y="0"/>
                  </a:moveTo>
                  <a:lnTo>
                    <a:pt x="2641" y="946"/>
                  </a:lnTo>
                  <a:cubicBezTo>
                    <a:pt x="3185" y="2221"/>
                    <a:pt x="4603" y="5549"/>
                    <a:pt x="5335" y="7280"/>
                  </a:cubicBezTo>
                  <a:lnTo>
                    <a:pt x="2882" y="8323"/>
                  </a:lnTo>
                  <a:cubicBezTo>
                    <a:pt x="901" y="9171"/>
                    <a:pt x="0" y="11526"/>
                    <a:pt x="874" y="13578"/>
                  </a:cubicBezTo>
                  <a:lnTo>
                    <a:pt x="5388" y="24140"/>
                  </a:lnTo>
                  <a:cubicBezTo>
                    <a:pt x="6050" y="25700"/>
                    <a:pt x="7539" y="26636"/>
                    <a:pt x="9082" y="26636"/>
                  </a:cubicBezTo>
                  <a:cubicBezTo>
                    <a:pt x="9579" y="26636"/>
                    <a:pt x="10081" y="26539"/>
                    <a:pt x="10563" y="26335"/>
                  </a:cubicBezTo>
                  <a:lnTo>
                    <a:pt x="18244" y="23052"/>
                  </a:lnTo>
                  <a:cubicBezTo>
                    <a:pt x="20224" y="22213"/>
                    <a:pt x="21125" y="19858"/>
                    <a:pt x="20242" y="17806"/>
                  </a:cubicBezTo>
                  <a:lnTo>
                    <a:pt x="15737" y="7235"/>
                  </a:lnTo>
                  <a:cubicBezTo>
                    <a:pt x="15076" y="5684"/>
                    <a:pt x="13589" y="4745"/>
                    <a:pt x="12047" y="4745"/>
                  </a:cubicBezTo>
                  <a:cubicBezTo>
                    <a:pt x="11550" y="4745"/>
                    <a:pt x="11046" y="4843"/>
                    <a:pt x="10563" y="5049"/>
                  </a:cubicBezTo>
                  <a:lnTo>
                    <a:pt x="7556" y="6334"/>
                  </a:lnTo>
                  <a:cubicBezTo>
                    <a:pt x="6816" y="4603"/>
                    <a:pt x="5397" y="1276"/>
                    <a:pt x="4853"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959875" y="1408200"/>
              <a:ext cx="475075" cy="397450"/>
            </a:xfrm>
            <a:custGeom>
              <a:avLst/>
              <a:gdLst/>
              <a:ahLst/>
              <a:cxnLst/>
              <a:rect l="l" t="t" r="r" b="b"/>
              <a:pathLst>
                <a:path w="19003" h="15898" extrusionOk="0">
                  <a:moveTo>
                    <a:pt x="12514" y="1"/>
                  </a:moveTo>
                  <a:cubicBezTo>
                    <a:pt x="12348" y="1"/>
                    <a:pt x="12187" y="31"/>
                    <a:pt x="12035" y="105"/>
                  </a:cubicBezTo>
                  <a:cubicBezTo>
                    <a:pt x="11152" y="534"/>
                    <a:pt x="11241" y="2113"/>
                    <a:pt x="10295" y="2371"/>
                  </a:cubicBezTo>
                  <a:cubicBezTo>
                    <a:pt x="10211" y="2395"/>
                    <a:pt x="10128" y="2406"/>
                    <a:pt x="10045" y="2406"/>
                  </a:cubicBezTo>
                  <a:cubicBezTo>
                    <a:pt x="9447" y="2406"/>
                    <a:pt x="8868" y="1866"/>
                    <a:pt x="8254" y="1866"/>
                  </a:cubicBezTo>
                  <a:cubicBezTo>
                    <a:pt x="8218" y="1866"/>
                    <a:pt x="8182" y="1868"/>
                    <a:pt x="8145" y="1872"/>
                  </a:cubicBezTo>
                  <a:cubicBezTo>
                    <a:pt x="7905" y="1899"/>
                    <a:pt x="7690" y="2015"/>
                    <a:pt x="7503" y="2157"/>
                  </a:cubicBezTo>
                  <a:cubicBezTo>
                    <a:pt x="7173" y="2407"/>
                    <a:pt x="6923" y="2755"/>
                    <a:pt x="6780" y="3139"/>
                  </a:cubicBezTo>
                  <a:cubicBezTo>
                    <a:pt x="6664" y="3442"/>
                    <a:pt x="6611" y="3799"/>
                    <a:pt x="6379" y="4022"/>
                  </a:cubicBezTo>
                  <a:cubicBezTo>
                    <a:pt x="6212" y="4171"/>
                    <a:pt x="5984" y="4233"/>
                    <a:pt x="5753" y="4233"/>
                  </a:cubicBezTo>
                  <a:cubicBezTo>
                    <a:pt x="5639" y="4233"/>
                    <a:pt x="5524" y="4218"/>
                    <a:pt x="5416" y="4191"/>
                  </a:cubicBezTo>
                  <a:cubicBezTo>
                    <a:pt x="5085" y="4120"/>
                    <a:pt x="4773" y="3968"/>
                    <a:pt x="4443" y="3906"/>
                  </a:cubicBezTo>
                  <a:cubicBezTo>
                    <a:pt x="4317" y="3880"/>
                    <a:pt x="4188" y="3867"/>
                    <a:pt x="4059" y="3867"/>
                  </a:cubicBezTo>
                  <a:cubicBezTo>
                    <a:pt x="3399" y="3867"/>
                    <a:pt x="2738" y="4201"/>
                    <a:pt x="2365" y="4753"/>
                  </a:cubicBezTo>
                  <a:cubicBezTo>
                    <a:pt x="2061" y="5208"/>
                    <a:pt x="1901" y="5833"/>
                    <a:pt x="1392" y="6029"/>
                  </a:cubicBezTo>
                  <a:cubicBezTo>
                    <a:pt x="1283" y="6071"/>
                    <a:pt x="1175" y="6089"/>
                    <a:pt x="1066" y="6089"/>
                  </a:cubicBezTo>
                  <a:cubicBezTo>
                    <a:pt x="713" y="6089"/>
                    <a:pt x="362" y="5900"/>
                    <a:pt x="0" y="5744"/>
                  </a:cubicBezTo>
                  <a:lnTo>
                    <a:pt x="0" y="5744"/>
                  </a:lnTo>
                  <a:lnTo>
                    <a:pt x="3266" y="13407"/>
                  </a:lnTo>
                  <a:cubicBezTo>
                    <a:pt x="3926" y="14958"/>
                    <a:pt x="5413" y="15897"/>
                    <a:pt x="6955" y="15897"/>
                  </a:cubicBezTo>
                  <a:cubicBezTo>
                    <a:pt x="7453" y="15897"/>
                    <a:pt x="7956" y="15799"/>
                    <a:pt x="8440" y="15592"/>
                  </a:cubicBezTo>
                  <a:lnTo>
                    <a:pt x="16121" y="12318"/>
                  </a:lnTo>
                  <a:cubicBezTo>
                    <a:pt x="18101" y="11471"/>
                    <a:pt x="19002" y="9125"/>
                    <a:pt x="18119" y="7073"/>
                  </a:cubicBezTo>
                  <a:lnTo>
                    <a:pt x="15220" y="257"/>
                  </a:lnTo>
                  <a:cubicBezTo>
                    <a:pt x="15211" y="266"/>
                    <a:pt x="15202" y="275"/>
                    <a:pt x="15193" y="284"/>
                  </a:cubicBezTo>
                  <a:cubicBezTo>
                    <a:pt x="15006" y="432"/>
                    <a:pt x="14780" y="488"/>
                    <a:pt x="14542" y="488"/>
                  </a:cubicBezTo>
                  <a:cubicBezTo>
                    <a:pt x="14236" y="488"/>
                    <a:pt x="13909" y="394"/>
                    <a:pt x="13623" y="284"/>
                  </a:cubicBezTo>
                  <a:cubicBezTo>
                    <a:pt x="13266" y="149"/>
                    <a:pt x="12880" y="1"/>
                    <a:pt x="1251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2060225" y="1334500"/>
              <a:ext cx="43300" cy="38225"/>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2008725" y="1409250"/>
              <a:ext cx="69600" cy="61300"/>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2192725" y="1307750"/>
              <a:ext cx="69600" cy="61325"/>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2125350" y="1401175"/>
              <a:ext cx="21675" cy="19100"/>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970800" y="1412325"/>
              <a:ext cx="21875" cy="19100"/>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2039950" y="1251750"/>
              <a:ext cx="21875" cy="19100"/>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2048650" y="1659000"/>
              <a:ext cx="43275" cy="38225"/>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2175550" y="1713550"/>
              <a:ext cx="43275" cy="38300"/>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314275" y="1524875"/>
              <a:ext cx="43500" cy="38200"/>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038150" y="1537450"/>
              <a:ext cx="69625" cy="61250"/>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197625" y="1490175"/>
              <a:ext cx="69600" cy="61225"/>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141200" y="1623075"/>
              <a:ext cx="69600" cy="61250"/>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247800" y="1644975"/>
              <a:ext cx="69600" cy="61400"/>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138525" y="1536225"/>
              <a:ext cx="21875" cy="19200"/>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248700" y="1587850"/>
              <a:ext cx="21650" cy="19100"/>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280150" y="1452900"/>
              <a:ext cx="21650" cy="19125"/>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2355750" y="1630225"/>
              <a:ext cx="21650" cy="19100"/>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117550" y="1731700"/>
              <a:ext cx="21650" cy="19100"/>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907250" y="1138075"/>
              <a:ext cx="528150" cy="679350"/>
            </a:xfrm>
            <a:custGeom>
              <a:avLst/>
              <a:gdLst/>
              <a:ahLst/>
              <a:cxnLst/>
              <a:rect l="l" t="t" r="r" b="b"/>
              <a:pathLst>
                <a:path w="21126" h="27174" fill="none" extrusionOk="0">
                  <a:moveTo>
                    <a:pt x="10563" y="5049"/>
                  </a:moveTo>
                  <a:lnTo>
                    <a:pt x="7556" y="6334"/>
                  </a:lnTo>
                  <a:cubicBezTo>
                    <a:pt x="6816" y="4603"/>
                    <a:pt x="5397" y="1276"/>
                    <a:pt x="4853" y="0"/>
                  </a:cubicBezTo>
                  <a:lnTo>
                    <a:pt x="2641" y="946"/>
                  </a:lnTo>
                  <a:cubicBezTo>
                    <a:pt x="3185" y="2221"/>
                    <a:pt x="4603" y="5549"/>
                    <a:pt x="5335" y="7280"/>
                  </a:cubicBezTo>
                  <a:lnTo>
                    <a:pt x="2882" y="8323"/>
                  </a:lnTo>
                  <a:cubicBezTo>
                    <a:pt x="901" y="9171"/>
                    <a:pt x="0" y="11526"/>
                    <a:pt x="874" y="13578"/>
                  </a:cubicBezTo>
                  <a:lnTo>
                    <a:pt x="5388" y="24140"/>
                  </a:lnTo>
                  <a:cubicBezTo>
                    <a:pt x="6263" y="26201"/>
                    <a:pt x="8582" y="27173"/>
                    <a:pt x="10563" y="26335"/>
                  </a:cubicBezTo>
                  <a:lnTo>
                    <a:pt x="18244" y="23052"/>
                  </a:lnTo>
                  <a:cubicBezTo>
                    <a:pt x="20224" y="22213"/>
                    <a:pt x="21125" y="19858"/>
                    <a:pt x="20242" y="17806"/>
                  </a:cubicBezTo>
                  <a:lnTo>
                    <a:pt x="15737" y="7235"/>
                  </a:lnTo>
                  <a:cubicBezTo>
                    <a:pt x="14863" y="5183"/>
                    <a:pt x="12543" y="4202"/>
                    <a:pt x="10563" y="5049"/>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889400" y="1058200"/>
              <a:ext cx="212575" cy="147125"/>
            </a:xfrm>
            <a:custGeom>
              <a:avLst/>
              <a:gdLst/>
              <a:ahLst/>
              <a:cxnLst/>
              <a:rect l="l" t="t" r="r" b="b"/>
              <a:pathLst>
                <a:path w="8503" h="5885" extrusionOk="0">
                  <a:moveTo>
                    <a:pt x="7040" y="1"/>
                  </a:moveTo>
                  <a:cubicBezTo>
                    <a:pt x="6979" y="1"/>
                    <a:pt x="6919" y="13"/>
                    <a:pt x="6861" y="37"/>
                  </a:cubicBezTo>
                  <a:lnTo>
                    <a:pt x="348" y="2820"/>
                  </a:lnTo>
                  <a:cubicBezTo>
                    <a:pt x="107" y="2919"/>
                    <a:pt x="0" y="3195"/>
                    <a:pt x="99" y="3427"/>
                  </a:cubicBezTo>
                  <a:lnTo>
                    <a:pt x="1026" y="5604"/>
                  </a:lnTo>
                  <a:cubicBezTo>
                    <a:pt x="1106" y="5776"/>
                    <a:pt x="1275" y="5885"/>
                    <a:pt x="1455" y="5885"/>
                  </a:cubicBezTo>
                  <a:cubicBezTo>
                    <a:pt x="1517" y="5885"/>
                    <a:pt x="1580" y="5872"/>
                    <a:pt x="1642" y="5845"/>
                  </a:cubicBezTo>
                  <a:lnTo>
                    <a:pt x="8154" y="3070"/>
                  </a:lnTo>
                  <a:cubicBezTo>
                    <a:pt x="8386" y="2972"/>
                    <a:pt x="8502" y="2696"/>
                    <a:pt x="8395" y="2455"/>
                  </a:cubicBezTo>
                  <a:lnTo>
                    <a:pt x="7476" y="287"/>
                  </a:lnTo>
                  <a:cubicBezTo>
                    <a:pt x="7396" y="106"/>
                    <a:pt x="7220" y="1"/>
                    <a:pt x="704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915950" y="1120525"/>
              <a:ext cx="35925" cy="75250"/>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956750" y="1103125"/>
              <a:ext cx="35700" cy="75250"/>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997575" y="1085725"/>
              <a:ext cx="35700" cy="75250"/>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038150" y="1068350"/>
              <a:ext cx="35950" cy="75225"/>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3"/>
              </a:buClr>
              <a:buSzPts val="2800"/>
              <a:buFont typeface="Fredoka One"/>
              <a:buNone/>
              <a:defRPr sz="2800">
                <a:solidFill>
                  <a:schemeClr val="accent3"/>
                </a:solidFill>
                <a:latin typeface="Fredoka One"/>
                <a:ea typeface="Fredoka One"/>
                <a:cs typeface="Fredoka One"/>
                <a:sym typeface="Fredoka One"/>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1pPr>
            <a:lvl2pPr marL="914400" lvl="1"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2pPr>
            <a:lvl3pPr marL="1371600" lvl="2"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3pPr>
            <a:lvl4pPr marL="1828800" lvl="3"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4pPr>
            <a:lvl5pPr marL="2286000" lvl="4"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5pPr>
            <a:lvl6pPr marL="2743200" lvl="5"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6pPr>
            <a:lvl7pPr marL="3200400" lvl="6"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7pPr>
            <a:lvl8pPr marL="3657600" lvl="7"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8pPr>
            <a:lvl9pPr marL="4114800" lvl="8" indent="-317500">
              <a:lnSpc>
                <a:spcPct val="100000"/>
              </a:lnSpc>
              <a:spcBef>
                <a:spcPts val="0"/>
              </a:spcBef>
              <a:spcAft>
                <a:spcPts val="0"/>
              </a:spcAft>
              <a:buClr>
                <a:schemeClr val="accent1"/>
              </a:buClr>
              <a:buSzPts val="1400"/>
              <a:buFont typeface="Varela Round"/>
              <a:buChar char="■"/>
              <a:defRPr>
                <a:solidFill>
                  <a:schemeClr val="accent1"/>
                </a:solidFill>
                <a:latin typeface="Varela Round"/>
                <a:ea typeface="Varela Round"/>
                <a:cs typeface="Varela Round"/>
                <a:sym typeface="Varela Rou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8" r:id="rId6"/>
    <p:sldLayoutId id="2147483659" r:id="rId7"/>
    <p:sldLayoutId id="2147483663" r:id="rId8"/>
    <p:sldLayoutId id="2147483672" r:id="rId9"/>
    <p:sldLayoutId id="2147483673" r:id="rId10"/>
    <p:sldLayoutId id="2147483674" r:id="rId11"/>
    <p:sldLayoutId id="2147483675" r:id="rId12"/>
    <p:sldLayoutId id="2147483676" r:id="rId13"/>
    <p:sldLayoutId id="2147483677" r:id="rId14"/>
    <p:sldLayoutId id="2147483680" r:id="rId15"/>
    <p:sldLayoutId id="2147483681" r:id="rId16"/>
    <p:sldLayoutId id="2147483682" r:id="rId17"/>
    <p:sldLayoutId id="2147483683" r:id="rId18"/>
    <p:sldLayoutId id="214748368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jp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jp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3.xml"/><Relationship Id="rId7" Type="http://schemas.openxmlformats.org/officeDocument/2006/relationships/slide" Target="slide36.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slide" Target="slide35.xml"/><Relationship Id="rId11" Type="http://schemas.openxmlformats.org/officeDocument/2006/relationships/slide" Target="slide38.xml"/><Relationship Id="rId5" Type="http://schemas.openxmlformats.org/officeDocument/2006/relationships/slide" Target="slide34.xml"/><Relationship Id="rId10" Type="http://schemas.openxmlformats.org/officeDocument/2006/relationships/slide" Target="slide37.xml"/><Relationship Id="rId4" Type="http://schemas.openxmlformats.org/officeDocument/2006/relationships/image" Target="../media/image15.png"/><Relationship Id="rId9" Type="http://schemas.openxmlformats.org/officeDocument/2006/relationships/slide" Target="slide40.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3.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4.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5.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6.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48.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mailto:buithuytrag221097@gmail.com"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42"/>
        <p:cNvGrpSpPr/>
        <p:nvPr/>
      </p:nvGrpSpPr>
      <p:grpSpPr>
        <a:xfrm>
          <a:off x="0" y="0"/>
          <a:ext cx="0" cy="0"/>
          <a:chOff x="0" y="0"/>
          <a:chExt cx="0" cy="0"/>
        </a:xfrm>
      </p:grpSpPr>
      <p:sp>
        <p:nvSpPr>
          <p:cNvPr id="3743" name="Google Shape;3743;p42"/>
          <p:cNvSpPr/>
          <p:nvPr/>
        </p:nvSpPr>
        <p:spPr>
          <a:xfrm>
            <a:off x="7237174" y="112822"/>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2"/>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2"/>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2"/>
          <p:cNvSpPr txBox="1"/>
          <p:nvPr/>
        </p:nvSpPr>
        <p:spPr>
          <a:xfrm>
            <a:off x="7492266" y="53274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2200" b="1" dirty="0" smtClean="0">
                <a:solidFill>
                  <a:schemeClr val="accent5"/>
                </a:solidFill>
                <a:latin typeface="Varela Round"/>
                <a:ea typeface="Varela Round"/>
                <a:cs typeface="Varela Round"/>
                <a:sym typeface="Varela Round"/>
              </a:rPr>
              <a:t>10th</a:t>
            </a:r>
            <a:r>
              <a:rPr lang="en" sz="1300" b="1" dirty="0" smtClean="0">
                <a:solidFill>
                  <a:schemeClr val="accent5"/>
                </a:solidFill>
                <a:latin typeface="Varela Round"/>
                <a:ea typeface="Varela Round"/>
                <a:cs typeface="Varela Round"/>
                <a:sym typeface="Varela Round"/>
              </a:rPr>
              <a:t> </a:t>
            </a:r>
            <a:r>
              <a:rPr lang="en" sz="1300" dirty="0">
                <a:solidFill>
                  <a:schemeClr val="accent5"/>
                </a:solidFill>
                <a:latin typeface="Varela Round"/>
                <a:ea typeface="Varela Round"/>
                <a:cs typeface="Varela Round"/>
                <a:sym typeface="Varela Round"/>
              </a:rPr>
              <a:t>Grade</a:t>
            </a:r>
            <a:endParaRPr sz="1300" dirty="0">
              <a:solidFill>
                <a:schemeClr val="accent1"/>
              </a:solidFill>
              <a:latin typeface="Varela Round"/>
              <a:ea typeface="Varela Round"/>
              <a:cs typeface="Varela Round"/>
              <a:sym typeface="Varela Round"/>
            </a:endParaRPr>
          </a:p>
        </p:txBody>
      </p:sp>
      <p:sp>
        <p:nvSpPr>
          <p:cNvPr id="3749" name="Google Shape;3749;p42"/>
          <p:cNvSpPr/>
          <p:nvPr/>
        </p:nvSpPr>
        <p:spPr>
          <a:xfrm>
            <a:off x="2628048" y="2239273"/>
            <a:ext cx="425453" cy="467978"/>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2"/>
          <p:cNvSpPr/>
          <p:nvPr/>
        </p:nvSpPr>
        <p:spPr>
          <a:xfrm>
            <a:off x="2623830" y="2235526"/>
            <a:ext cx="432979" cy="475436"/>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2"/>
          <p:cNvSpPr/>
          <p:nvPr/>
        </p:nvSpPr>
        <p:spPr>
          <a:xfrm>
            <a:off x="2928525" y="2378424"/>
            <a:ext cx="88864" cy="78941"/>
          </a:xfrm>
          <a:custGeom>
            <a:avLst/>
            <a:gdLst/>
            <a:ahLst/>
            <a:cxnLst/>
            <a:rect l="l" t="t" r="r" b="b"/>
            <a:pathLst>
              <a:path w="2633" h="2339" fill="none" extrusionOk="0">
                <a:moveTo>
                  <a:pt x="2632" y="1"/>
                </a:moveTo>
                <a:cubicBezTo>
                  <a:pt x="2632" y="1"/>
                  <a:pt x="1696" y="1392"/>
                  <a:pt x="1" y="2338"/>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2"/>
          <p:cNvSpPr/>
          <p:nvPr/>
        </p:nvSpPr>
        <p:spPr>
          <a:xfrm>
            <a:off x="2906250" y="2303769"/>
            <a:ext cx="89438" cy="117146"/>
          </a:xfrm>
          <a:custGeom>
            <a:avLst/>
            <a:gdLst/>
            <a:ahLst/>
            <a:cxnLst/>
            <a:rect l="l" t="t" r="r" b="b"/>
            <a:pathLst>
              <a:path w="2650" h="3471" fill="none" extrusionOk="0">
                <a:moveTo>
                  <a:pt x="2650" y="0"/>
                </a:moveTo>
                <a:cubicBezTo>
                  <a:pt x="2650" y="0"/>
                  <a:pt x="1963" y="2382"/>
                  <a:pt x="0" y="3471"/>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2"/>
          <p:cNvSpPr/>
          <p:nvPr/>
        </p:nvSpPr>
        <p:spPr>
          <a:xfrm>
            <a:off x="2870103" y="2310080"/>
            <a:ext cx="68108" cy="82249"/>
          </a:xfrm>
          <a:custGeom>
            <a:avLst/>
            <a:gdLst/>
            <a:ahLst/>
            <a:cxnLst/>
            <a:rect l="l" t="t" r="r" b="b"/>
            <a:pathLst>
              <a:path w="2018" h="2437" fill="none" extrusionOk="0">
                <a:moveTo>
                  <a:pt x="2017" y="1"/>
                </a:moveTo>
                <a:cubicBezTo>
                  <a:pt x="2017" y="1"/>
                  <a:pt x="1232" y="1562"/>
                  <a:pt x="1" y="2436"/>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2"/>
          <p:cNvSpPr/>
          <p:nvPr/>
        </p:nvSpPr>
        <p:spPr>
          <a:xfrm>
            <a:off x="2734260" y="2422366"/>
            <a:ext cx="141716" cy="37429"/>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2"/>
          <p:cNvSpPr/>
          <p:nvPr/>
        </p:nvSpPr>
        <p:spPr>
          <a:xfrm>
            <a:off x="2072861" y="2422096"/>
            <a:ext cx="827989" cy="822285"/>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2"/>
          <p:cNvSpPr/>
          <p:nvPr/>
        </p:nvSpPr>
        <p:spPr>
          <a:xfrm>
            <a:off x="2153220" y="2418350"/>
            <a:ext cx="751545" cy="82971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2"/>
          <p:cNvSpPr/>
          <p:nvPr/>
        </p:nvSpPr>
        <p:spPr>
          <a:xfrm>
            <a:off x="2400708" y="2819098"/>
            <a:ext cx="58151" cy="201892"/>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2"/>
          <p:cNvSpPr/>
          <p:nvPr/>
        </p:nvSpPr>
        <p:spPr>
          <a:xfrm>
            <a:off x="2373641" y="2835905"/>
            <a:ext cx="63619" cy="104591"/>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2"/>
          <p:cNvSpPr/>
          <p:nvPr/>
        </p:nvSpPr>
        <p:spPr>
          <a:xfrm>
            <a:off x="2542526" y="2619770"/>
            <a:ext cx="314145" cy="153731"/>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2"/>
          <p:cNvSpPr/>
          <p:nvPr/>
        </p:nvSpPr>
        <p:spPr>
          <a:xfrm>
            <a:off x="2564227" y="2580654"/>
            <a:ext cx="310129" cy="151706"/>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2"/>
          <p:cNvSpPr/>
          <p:nvPr/>
        </p:nvSpPr>
        <p:spPr>
          <a:xfrm>
            <a:off x="2578065" y="2539715"/>
            <a:ext cx="314111" cy="149276"/>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2"/>
          <p:cNvSpPr/>
          <p:nvPr/>
        </p:nvSpPr>
        <p:spPr>
          <a:xfrm>
            <a:off x="1584498"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2"/>
          <p:cNvSpPr/>
          <p:nvPr/>
        </p:nvSpPr>
        <p:spPr>
          <a:xfrm>
            <a:off x="1579976"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2"/>
          <p:cNvSpPr/>
          <p:nvPr/>
        </p:nvSpPr>
        <p:spPr>
          <a:xfrm>
            <a:off x="1315612"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2"/>
          <p:cNvSpPr/>
          <p:nvPr/>
        </p:nvSpPr>
        <p:spPr>
          <a:xfrm>
            <a:off x="1383652"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2"/>
          <p:cNvSpPr/>
          <p:nvPr/>
        </p:nvSpPr>
        <p:spPr>
          <a:xfrm>
            <a:off x="1426413"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2"/>
          <p:cNvSpPr/>
          <p:nvPr/>
        </p:nvSpPr>
        <p:spPr>
          <a:xfrm>
            <a:off x="1429856"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2"/>
          <p:cNvSpPr/>
          <p:nvPr/>
        </p:nvSpPr>
        <p:spPr>
          <a:xfrm>
            <a:off x="1934486"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2"/>
          <p:cNvSpPr/>
          <p:nvPr/>
        </p:nvSpPr>
        <p:spPr>
          <a:xfrm>
            <a:off x="2104147"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2"/>
          <p:cNvSpPr/>
          <p:nvPr/>
        </p:nvSpPr>
        <p:spPr>
          <a:xfrm>
            <a:off x="1751898"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2"/>
          <p:cNvSpPr/>
          <p:nvPr/>
        </p:nvSpPr>
        <p:spPr>
          <a:xfrm>
            <a:off x="2104153" y="1985642"/>
            <a:ext cx="157206"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2"/>
          <p:cNvSpPr/>
          <p:nvPr/>
        </p:nvSpPr>
        <p:spPr>
          <a:xfrm>
            <a:off x="1615177"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2"/>
          <p:cNvSpPr/>
          <p:nvPr/>
        </p:nvSpPr>
        <p:spPr>
          <a:xfrm>
            <a:off x="2097532"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2"/>
          <p:cNvSpPr/>
          <p:nvPr/>
        </p:nvSpPr>
        <p:spPr>
          <a:xfrm>
            <a:off x="1740930"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2"/>
          <p:cNvSpPr/>
          <p:nvPr/>
        </p:nvSpPr>
        <p:spPr>
          <a:xfrm>
            <a:off x="1842517"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2"/>
          <p:cNvSpPr/>
          <p:nvPr/>
        </p:nvSpPr>
        <p:spPr>
          <a:xfrm>
            <a:off x="1892754"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2"/>
          <p:cNvSpPr/>
          <p:nvPr/>
        </p:nvSpPr>
        <p:spPr>
          <a:xfrm>
            <a:off x="1838906"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2"/>
          <p:cNvSpPr/>
          <p:nvPr/>
        </p:nvSpPr>
        <p:spPr>
          <a:xfrm>
            <a:off x="1386656"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2"/>
          <p:cNvSpPr/>
          <p:nvPr/>
        </p:nvSpPr>
        <p:spPr>
          <a:xfrm>
            <a:off x="1529992" y="2414266"/>
            <a:ext cx="727448" cy="852694"/>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2"/>
          <p:cNvSpPr/>
          <p:nvPr/>
        </p:nvSpPr>
        <p:spPr>
          <a:xfrm>
            <a:off x="1525773" y="2410453"/>
            <a:ext cx="735581" cy="860422"/>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2"/>
          <p:cNvSpPr/>
          <p:nvPr/>
        </p:nvSpPr>
        <p:spPr>
          <a:xfrm>
            <a:off x="1493542" y="3147080"/>
            <a:ext cx="704599" cy="1242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2"/>
          <p:cNvSpPr/>
          <p:nvPr/>
        </p:nvSpPr>
        <p:spPr>
          <a:xfrm>
            <a:off x="1492968" y="3069725"/>
            <a:ext cx="704565" cy="1269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2"/>
          <p:cNvSpPr/>
          <p:nvPr/>
        </p:nvSpPr>
        <p:spPr>
          <a:xfrm>
            <a:off x="1492361" y="2992336"/>
            <a:ext cx="704565" cy="1269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2"/>
          <p:cNvSpPr/>
          <p:nvPr/>
        </p:nvSpPr>
        <p:spPr>
          <a:xfrm>
            <a:off x="1491753" y="2914948"/>
            <a:ext cx="704565" cy="1269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2"/>
          <p:cNvSpPr/>
          <p:nvPr/>
        </p:nvSpPr>
        <p:spPr>
          <a:xfrm>
            <a:off x="1491146" y="2837593"/>
            <a:ext cx="704565" cy="12656"/>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2"/>
          <p:cNvSpPr/>
          <p:nvPr/>
        </p:nvSpPr>
        <p:spPr>
          <a:xfrm>
            <a:off x="1490538" y="2760204"/>
            <a:ext cx="704565" cy="1269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2"/>
          <p:cNvSpPr/>
          <p:nvPr/>
        </p:nvSpPr>
        <p:spPr>
          <a:xfrm>
            <a:off x="1489931" y="2682815"/>
            <a:ext cx="704599" cy="1269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2"/>
          <p:cNvSpPr/>
          <p:nvPr/>
        </p:nvSpPr>
        <p:spPr>
          <a:xfrm>
            <a:off x="1489357" y="2605730"/>
            <a:ext cx="704869" cy="1242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2"/>
          <p:cNvSpPr/>
          <p:nvPr/>
        </p:nvSpPr>
        <p:spPr>
          <a:xfrm>
            <a:off x="1649231" y="2437453"/>
            <a:ext cx="443205" cy="119542"/>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2"/>
          <p:cNvSpPr/>
          <p:nvPr/>
        </p:nvSpPr>
        <p:spPr>
          <a:xfrm>
            <a:off x="1217163" y="3225380"/>
            <a:ext cx="1125495" cy="1976636"/>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2"/>
          <p:cNvSpPr/>
          <p:nvPr/>
        </p:nvSpPr>
        <p:spPr>
          <a:xfrm>
            <a:off x="1212945" y="3221769"/>
            <a:ext cx="1133629" cy="1984163"/>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2"/>
          <p:cNvSpPr/>
          <p:nvPr/>
        </p:nvSpPr>
        <p:spPr>
          <a:xfrm>
            <a:off x="1508325" y="3284679"/>
            <a:ext cx="701831" cy="1269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2"/>
          <p:cNvSpPr/>
          <p:nvPr/>
        </p:nvSpPr>
        <p:spPr>
          <a:xfrm>
            <a:off x="1862396" y="3292813"/>
            <a:ext cx="10867" cy="453161"/>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2"/>
          <p:cNvSpPr/>
          <p:nvPr/>
        </p:nvSpPr>
        <p:spPr>
          <a:xfrm>
            <a:off x="1863273" y="3287716"/>
            <a:ext cx="85556" cy="290554"/>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2"/>
          <p:cNvSpPr/>
          <p:nvPr/>
        </p:nvSpPr>
        <p:spPr>
          <a:xfrm>
            <a:off x="1093706" y="2386558"/>
            <a:ext cx="712091" cy="1887536"/>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2"/>
          <p:cNvSpPr/>
          <p:nvPr/>
        </p:nvSpPr>
        <p:spPr>
          <a:xfrm>
            <a:off x="1089183" y="2382913"/>
            <a:ext cx="720529" cy="1895265"/>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2"/>
          <p:cNvSpPr/>
          <p:nvPr/>
        </p:nvSpPr>
        <p:spPr>
          <a:xfrm>
            <a:off x="1404138" y="3809964"/>
            <a:ext cx="281812" cy="327611"/>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2"/>
          <p:cNvSpPr/>
          <p:nvPr/>
        </p:nvSpPr>
        <p:spPr>
          <a:xfrm>
            <a:off x="1555575" y="2382946"/>
            <a:ext cx="194400" cy="711956"/>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2"/>
          <p:cNvSpPr/>
          <p:nvPr/>
        </p:nvSpPr>
        <p:spPr>
          <a:xfrm>
            <a:off x="1251588" y="4149489"/>
            <a:ext cx="557854" cy="53561"/>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2"/>
          <p:cNvSpPr/>
          <p:nvPr/>
        </p:nvSpPr>
        <p:spPr>
          <a:xfrm>
            <a:off x="1245952" y="4187053"/>
            <a:ext cx="563726" cy="50895"/>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2"/>
          <p:cNvSpPr/>
          <p:nvPr/>
        </p:nvSpPr>
        <p:spPr>
          <a:xfrm>
            <a:off x="1637047" y="2936345"/>
            <a:ext cx="110734" cy="114885"/>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2"/>
          <p:cNvSpPr/>
          <p:nvPr/>
        </p:nvSpPr>
        <p:spPr>
          <a:xfrm>
            <a:off x="1590067" y="2632258"/>
            <a:ext cx="85522" cy="84915"/>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2"/>
          <p:cNvSpPr/>
          <p:nvPr/>
        </p:nvSpPr>
        <p:spPr>
          <a:xfrm>
            <a:off x="1708091" y="3090785"/>
            <a:ext cx="68074" cy="1056848"/>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2"/>
          <p:cNvSpPr/>
          <p:nvPr/>
        </p:nvSpPr>
        <p:spPr>
          <a:xfrm>
            <a:off x="894378" y="2603064"/>
            <a:ext cx="746753" cy="822352"/>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2"/>
          <p:cNvSpPr/>
          <p:nvPr/>
        </p:nvSpPr>
        <p:spPr>
          <a:xfrm>
            <a:off x="890497" y="2599520"/>
            <a:ext cx="754346" cy="829474"/>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2"/>
          <p:cNvSpPr/>
          <p:nvPr/>
        </p:nvSpPr>
        <p:spPr>
          <a:xfrm>
            <a:off x="1042845" y="2585919"/>
            <a:ext cx="226429" cy="141446"/>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2"/>
          <p:cNvSpPr/>
          <p:nvPr/>
        </p:nvSpPr>
        <p:spPr>
          <a:xfrm>
            <a:off x="2008095"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2"/>
          <p:cNvSpPr/>
          <p:nvPr/>
        </p:nvSpPr>
        <p:spPr>
          <a:xfrm>
            <a:off x="1650412"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2"/>
          <p:cNvSpPr/>
          <p:nvPr/>
        </p:nvSpPr>
        <p:spPr>
          <a:xfrm>
            <a:off x="1902423"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2"/>
          <p:cNvSpPr/>
          <p:nvPr/>
        </p:nvSpPr>
        <p:spPr>
          <a:xfrm>
            <a:off x="1496580"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2"/>
          <p:cNvSpPr/>
          <p:nvPr/>
        </p:nvSpPr>
        <p:spPr>
          <a:xfrm>
            <a:off x="2015351" y="2381158"/>
            <a:ext cx="504022" cy="1868265"/>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2"/>
          <p:cNvSpPr/>
          <p:nvPr/>
        </p:nvSpPr>
        <p:spPr>
          <a:xfrm>
            <a:off x="2145221" y="3768114"/>
            <a:ext cx="276615" cy="324101"/>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2"/>
          <p:cNvSpPr/>
          <p:nvPr/>
        </p:nvSpPr>
        <p:spPr>
          <a:xfrm>
            <a:off x="2052442" y="4145068"/>
            <a:ext cx="465379" cy="36416"/>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2"/>
          <p:cNvSpPr/>
          <p:nvPr/>
        </p:nvSpPr>
        <p:spPr>
          <a:xfrm>
            <a:off x="2010356" y="2377344"/>
            <a:ext cx="169391" cy="694811"/>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2"/>
          <p:cNvSpPr/>
          <p:nvPr/>
        </p:nvSpPr>
        <p:spPr>
          <a:xfrm>
            <a:off x="2052813" y="4180876"/>
            <a:ext cx="465311" cy="3672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2"/>
          <p:cNvSpPr/>
          <p:nvPr/>
        </p:nvSpPr>
        <p:spPr>
          <a:xfrm>
            <a:off x="978990" y="2855109"/>
            <a:ext cx="330548" cy="366694"/>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2"/>
          <p:cNvSpPr/>
          <p:nvPr/>
        </p:nvSpPr>
        <p:spPr>
          <a:xfrm>
            <a:off x="2064120" y="3054369"/>
            <a:ext cx="29531" cy="1085738"/>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2"/>
          <p:cNvSpPr/>
          <p:nvPr/>
        </p:nvSpPr>
        <p:spPr>
          <a:xfrm>
            <a:off x="2043026" y="2911674"/>
            <a:ext cx="71820" cy="7722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2"/>
          <p:cNvSpPr/>
          <p:nvPr/>
        </p:nvSpPr>
        <p:spPr>
          <a:xfrm>
            <a:off x="2042891" y="2612986"/>
            <a:ext cx="102971" cy="103174"/>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2"/>
          <p:cNvSpPr/>
          <p:nvPr/>
        </p:nvSpPr>
        <p:spPr>
          <a:xfrm>
            <a:off x="921783" y="3161255"/>
            <a:ext cx="376988" cy="476888"/>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2"/>
          <p:cNvSpPr/>
          <p:nvPr/>
        </p:nvSpPr>
        <p:spPr>
          <a:xfrm>
            <a:off x="993738" y="2851396"/>
            <a:ext cx="314381" cy="374153"/>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2"/>
          <p:cNvSpPr/>
          <p:nvPr/>
        </p:nvSpPr>
        <p:spPr>
          <a:xfrm>
            <a:off x="6325175" y="719588"/>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2"/>
          <p:cNvSpPr/>
          <p:nvPr/>
        </p:nvSpPr>
        <p:spPr>
          <a:xfrm>
            <a:off x="919691" y="3157340"/>
            <a:ext cx="377291" cy="484481"/>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2"/>
          <p:cNvSpPr/>
          <p:nvPr/>
        </p:nvSpPr>
        <p:spPr>
          <a:xfrm>
            <a:off x="933225" y="3278638"/>
            <a:ext cx="362239" cy="42559"/>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2"/>
          <p:cNvSpPr/>
          <p:nvPr/>
        </p:nvSpPr>
        <p:spPr>
          <a:xfrm>
            <a:off x="939873" y="3237699"/>
            <a:ext cx="351979" cy="37125"/>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2"/>
          <p:cNvSpPr/>
          <p:nvPr/>
        </p:nvSpPr>
        <p:spPr>
          <a:xfrm>
            <a:off x="950707" y="3194364"/>
            <a:ext cx="340538" cy="35303"/>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0" name="Google Shape;3830;p42"/>
          <p:cNvGrpSpPr/>
          <p:nvPr/>
        </p:nvGrpSpPr>
        <p:grpSpPr>
          <a:xfrm rot="2053727">
            <a:off x="2675423" y="3775006"/>
            <a:ext cx="586351" cy="436501"/>
            <a:chOff x="5220750" y="1640250"/>
            <a:chExt cx="586350" cy="436500"/>
          </a:xfrm>
        </p:grpSpPr>
        <p:sp>
          <p:nvSpPr>
            <p:cNvPr id="3831" name="Google Shape;3831;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4" name="Google Shape;3854;p42"/>
          <p:cNvGrpSpPr/>
          <p:nvPr/>
        </p:nvGrpSpPr>
        <p:grpSpPr>
          <a:xfrm>
            <a:off x="3463228" y="4036210"/>
            <a:ext cx="750886" cy="783930"/>
            <a:chOff x="3463228" y="4036210"/>
            <a:chExt cx="750886" cy="783930"/>
          </a:xfrm>
        </p:grpSpPr>
        <p:sp>
          <p:nvSpPr>
            <p:cNvPr id="3855" name="Google Shape;3855;p42"/>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2"/>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2"/>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2"/>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2"/>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2"/>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2"/>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0" name="Google Shape;3890;p42"/>
          <p:cNvSpPr/>
          <p:nvPr/>
        </p:nvSpPr>
        <p:spPr>
          <a:xfrm>
            <a:off x="2011706" y="2377411"/>
            <a:ext cx="511583" cy="1875893"/>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056;p74"/>
          <p:cNvSpPr txBox="1">
            <a:spLocks/>
          </p:cNvSpPr>
          <p:nvPr/>
        </p:nvSpPr>
        <p:spPr>
          <a:xfrm>
            <a:off x="2906250" y="1688763"/>
            <a:ext cx="5186244" cy="18765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4000" dirty="0" smtClean="0">
                <a:solidFill>
                  <a:schemeClr val="accent1"/>
                </a:solidFill>
                <a:latin typeface="Kristen ITC" panose="03050502040202030202" pitchFamily="66" charset="0"/>
              </a:rPr>
              <a:t>WELCOME TO OUR CLASS</a:t>
            </a:r>
            <a:endParaRPr lang="en-US" sz="40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365487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ại Sao Nói Bóng đèn LED Tiết Kiệm điện Hơn? - Shopled.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12"/>
            <a:ext cx="9144000" cy="57400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7056;p74"/>
          <p:cNvSpPr txBox="1">
            <a:spLocks/>
          </p:cNvSpPr>
          <p:nvPr/>
        </p:nvSpPr>
        <p:spPr>
          <a:xfrm>
            <a:off x="-527471" y="139890"/>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3191172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at is a Computer? - Computing - Teaching Wiki - Twink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98" y="740904"/>
            <a:ext cx="8207600" cy="41038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495802" y="-2394249"/>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056;p74"/>
          <p:cNvSpPr txBox="1">
            <a:spLocks/>
          </p:cNvSpPr>
          <p:nvPr/>
        </p:nvSpPr>
        <p:spPr>
          <a:xfrm>
            <a:off x="-745680" y="124022"/>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98644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0017 -2.34568E-6 C 0.1533 -2.34568E-6 0.27847 0.08951 0.27847 0.20247 C 0.27847 0.31574 0.1533 0.40895 -0.00017 0.40895 C -0.15347 0.40895 -0.2783 0.31574 -0.2783 0.20247 C -0.2783 0.08951 -0.15347 -2.34568E-6 -0.00017 -2.34568E-6 Z " pathEditMode="relative" rAng="0" ptsTypes="AAAAA">
                                      <p:cBhvr>
                                        <p:cTn id="6" dur="8000" fill="hold"/>
                                        <p:tgtEl>
                                          <p:spTgt spid="37"/>
                                        </p:tgtEl>
                                        <p:attrNameLst>
                                          <p:attrName>ppt_x</p:attrName>
                                          <p:attrName>ppt_y</p:attrName>
                                        </p:attrNameLst>
                                      </p:cBhvr>
                                      <p:rCtr x="17" y="204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02"/>
            <a:ext cx="9144000" cy="519500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194" name="Picture 2" descr="What is a Computer? - Computing - Teaching Wiki - Twink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98" y="740904"/>
            <a:ext cx="8207600" cy="410380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056;p74"/>
          <p:cNvSpPr txBox="1">
            <a:spLocks/>
          </p:cNvSpPr>
          <p:nvPr/>
        </p:nvSpPr>
        <p:spPr>
          <a:xfrm>
            <a:off x="-693726" y="36260"/>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870430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ports Cars | Car Categories | Toyota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91" y="449655"/>
            <a:ext cx="8344612" cy="469384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495803" y="-2146599"/>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056;p74"/>
          <p:cNvSpPr txBox="1">
            <a:spLocks/>
          </p:cNvSpPr>
          <p:nvPr/>
        </p:nvSpPr>
        <p:spPr>
          <a:xfrm>
            <a:off x="-624236" y="260685"/>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28569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0017 -4.93827E-7 C 0.1533 -4.93827E-7 0.27847 0.06482 0.27847 0.14691 C 0.27847 0.22963 0.1533 0.29784 -0.00017 0.29784 C -0.15347 0.29784 -0.2783 0.22963 -0.2783 0.14691 C -0.2783 0.06482 -0.15347 -4.93827E-7 -0.00017 -4.93827E-7 Z " pathEditMode="relative" rAng="0" ptsTypes="AAAAA">
                                      <p:cBhvr>
                                        <p:cTn id="6" dur="8000" fill="hold"/>
                                        <p:tgtEl>
                                          <p:spTgt spid="37"/>
                                        </p:tgtEl>
                                        <p:attrNameLst>
                                          <p:attrName>ppt_x</p:attrName>
                                          <p:attrName>ppt_y</p:attrName>
                                        </p:attrNameLst>
                                      </p:cBhvr>
                                      <p:rCtr x="17" y="148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ports Cars | Car Categories | Toyota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7056;p74"/>
          <p:cNvSpPr txBox="1">
            <a:spLocks/>
          </p:cNvSpPr>
          <p:nvPr/>
        </p:nvSpPr>
        <p:spPr>
          <a:xfrm>
            <a:off x="-762998" y="6927"/>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53676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5"/>
        <p:cNvGrpSpPr/>
        <p:nvPr/>
      </p:nvGrpSpPr>
      <p:grpSpPr>
        <a:xfrm>
          <a:off x="0" y="0"/>
          <a:ext cx="0" cy="0"/>
          <a:chOff x="0" y="0"/>
          <a:chExt cx="0" cy="0"/>
        </a:xfrm>
      </p:grpSpPr>
      <p:sp>
        <p:nvSpPr>
          <p:cNvPr id="7056" name="Google Shape;7056;p74"/>
          <p:cNvSpPr txBox="1">
            <a:spLocks noGrp="1"/>
          </p:cNvSpPr>
          <p:nvPr>
            <p:ph type="title"/>
          </p:nvPr>
        </p:nvSpPr>
        <p:spPr>
          <a:xfrm>
            <a:off x="801248" y="750868"/>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chemeClr val="accent1"/>
                </a:solidFill>
                <a:latin typeface="Kristen ITC" panose="03050502040202030202" pitchFamily="66" charset="0"/>
              </a:rPr>
              <a:t>INVENTION</a:t>
            </a:r>
            <a:endParaRPr sz="4800" dirty="0">
              <a:solidFill>
                <a:schemeClr val="accent2"/>
              </a:solidFill>
              <a:latin typeface="Kristen ITC" panose="03050502040202030202" pitchFamily="66" charset="0"/>
            </a:endParaRPr>
          </a:p>
        </p:txBody>
      </p:sp>
      <p:grpSp>
        <p:nvGrpSpPr>
          <p:cNvPr id="7063" name="Google Shape;7063;p74"/>
          <p:cNvGrpSpPr/>
          <p:nvPr/>
        </p:nvGrpSpPr>
        <p:grpSpPr>
          <a:xfrm>
            <a:off x="720000" y="1336199"/>
            <a:ext cx="7704000" cy="2336775"/>
            <a:chOff x="720000" y="1336199"/>
            <a:chExt cx="7704000" cy="2336775"/>
          </a:xfrm>
        </p:grpSpPr>
        <p:grpSp>
          <p:nvGrpSpPr>
            <p:cNvPr id="7064" name="Google Shape;7064;p74"/>
            <p:cNvGrpSpPr/>
            <p:nvPr/>
          </p:nvGrpSpPr>
          <p:grpSpPr>
            <a:xfrm flipH="1">
              <a:off x="6206579" y="1364909"/>
              <a:ext cx="1412639" cy="2279361"/>
              <a:chOff x="913500" y="1280350"/>
              <a:chExt cx="1884775" cy="3041175"/>
            </a:xfrm>
          </p:grpSpPr>
          <p:sp>
            <p:nvSpPr>
              <p:cNvPr id="7065" name="Google Shape;7065;p74"/>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74"/>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74"/>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74"/>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74"/>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74"/>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74"/>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74"/>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74"/>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74"/>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74"/>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74"/>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74"/>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74"/>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74"/>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74"/>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74"/>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74"/>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74"/>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74"/>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74"/>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74"/>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74"/>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74"/>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74"/>
              <p:cNvSpPr/>
              <p:nvPr/>
            </p:nvSpPr>
            <p:spPr>
              <a:xfrm>
                <a:off x="1357300"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74"/>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74"/>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74"/>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74"/>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74"/>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74"/>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74"/>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74"/>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74"/>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74"/>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74"/>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74"/>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74"/>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74"/>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74"/>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74"/>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74"/>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74"/>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74"/>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74"/>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74"/>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74"/>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74"/>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74"/>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74"/>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74"/>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74"/>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74"/>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74"/>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74"/>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74"/>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74"/>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74"/>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74"/>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74"/>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74"/>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74"/>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74"/>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74"/>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74"/>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74"/>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74"/>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74"/>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74"/>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74"/>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74"/>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74"/>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74"/>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8" name="Google Shape;7138;p74"/>
              <p:cNvGrpSpPr/>
              <p:nvPr/>
            </p:nvGrpSpPr>
            <p:grpSpPr>
              <a:xfrm>
                <a:off x="1431000" y="1777013"/>
                <a:ext cx="492875" cy="199275"/>
                <a:chOff x="3099775" y="2043563"/>
                <a:chExt cx="492875" cy="199275"/>
              </a:xfrm>
            </p:grpSpPr>
            <p:sp>
              <p:nvSpPr>
                <p:cNvPr id="7139" name="Google Shape;7139;p74"/>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7140" name="Google Shape;7140;p74"/>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7141" name="Google Shape;7141;p74"/>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7142" name="Google Shape;7142;p74"/>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grpSp>
          <p:nvGrpSpPr>
            <p:cNvPr id="7143" name="Google Shape;7143;p74"/>
            <p:cNvGrpSpPr/>
            <p:nvPr/>
          </p:nvGrpSpPr>
          <p:grpSpPr>
            <a:xfrm>
              <a:off x="4146087" y="1799787"/>
              <a:ext cx="922211" cy="1027373"/>
              <a:chOff x="3355197" y="1237276"/>
              <a:chExt cx="1329984" cy="1481646"/>
            </a:xfrm>
          </p:grpSpPr>
          <p:sp>
            <p:nvSpPr>
              <p:cNvPr id="7144" name="Google Shape;7144;p74"/>
              <p:cNvSpPr/>
              <p:nvPr/>
            </p:nvSpPr>
            <p:spPr>
              <a:xfrm flipH="1">
                <a:off x="3355197" y="1240816"/>
                <a:ext cx="1329984" cy="1474532"/>
              </a:xfrm>
              <a:custGeom>
                <a:avLst/>
                <a:gdLst/>
                <a:ahLst/>
                <a:cxnLst/>
                <a:rect l="l" t="t" r="r" b="b"/>
                <a:pathLst>
                  <a:path w="40199" h="44568" extrusionOk="0">
                    <a:moveTo>
                      <a:pt x="17338" y="0"/>
                    </a:moveTo>
                    <a:cubicBezTo>
                      <a:pt x="14425" y="0"/>
                      <a:pt x="11513" y="783"/>
                      <a:pt x="8922" y="2130"/>
                    </a:cubicBezTo>
                    <a:cubicBezTo>
                      <a:pt x="6575" y="3352"/>
                      <a:pt x="4443" y="5047"/>
                      <a:pt x="2900" y="7206"/>
                    </a:cubicBezTo>
                    <a:cubicBezTo>
                      <a:pt x="1357" y="9356"/>
                      <a:pt x="429" y="11987"/>
                      <a:pt x="491" y="14637"/>
                    </a:cubicBezTo>
                    <a:cubicBezTo>
                      <a:pt x="545" y="16992"/>
                      <a:pt x="1348" y="19249"/>
                      <a:pt x="1928" y="21533"/>
                    </a:cubicBezTo>
                    <a:cubicBezTo>
                      <a:pt x="2507" y="23816"/>
                      <a:pt x="2846" y="26296"/>
                      <a:pt x="1990" y="28491"/>
                    </a:cubicBezTo>
                    <a:cubicBezTo>
                      <a:pt x="973" y="31114"/>
                      <a:pt x="1" y="33514"/>
                      <a:pt x="714" y="36377"/>
                    </a:cubicBezTo>
                    <a:cubicBezTo>
                      <a:pt x="1428" y="39232"/>
                      <a:pt x="3533" y="41507"/>
                      <a:pt x="6094" y="42854"/>
                    </a:cubicBezTo>
                    <a:cubicBezTo>
                      <a:pt x="7227" y="43460"/>
                      <a:pt x="8511" y="43710"/>
                      <a:pt x="9528" y="44558"/>
                    </a:cubicBezTo>
                    <a:cubicBezTo>
                      <a:pt x="9528" y="44558"/>
                      <a:pt x="10213" y="44568"/>
                      <a:pt x="11356" y="44568"/>
                    </a:cubicBezTo>
                    <a:cubicBezTo>
                      <a:pt x="15987" y="44568"/>
                      <a:pt x="28138" y="44401"/>
                      <a:pt x="32732" y="42720"/>
                    </a:cubicBezTo>
                    <a:cubicBezTo>
                      <a:pt x="38468" y="40633"/>
                      <a:pt x="40199" y="33166"/>
                      <a:pt x="36229" y="28571"/>
                    </a:cubicBezTo>
                    <a:cubicBezTo>
                      <a:pt x="32268" y="23977"/>
                      <a:pt x="37157" y="17946"/>
                      <a:pt x="35720" y="10899"/>
                    </a:cubicBezTo>
                    <a:cubicBezTo>
                      <a:pt x="34656" y="5676"/>
                      <a:pt x="31225" y="5000"/>
                      <a:pt x="29520" y="5000"/>
                    </a:cubicBezTo>
                    <a:cubicBezTo>
                      <a:pt x="28924" y="5000"/>
                      <a:pt x="28539" y="5082"/>
                      <a:pt x="28539" y="5082"/>
                    </a:cubicBezTo>
                    <a:cubicBezTo>
                      <a:pt x="26282" y="2299"/>
                      <a:pt x="22865" y="568"/>
                      <a:pt x="19306" y="122"/>
                    </a:cubicBezTo>
                    <a:cubicBezTo>
                      <a:pt x="18652" y="40"/>
                      <a:pt x="17995" y="0"/>
                      <a:pt x="17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74"/>
              <p:cNvSpPr/>
              <p:nvPr/>
            </p:nvSpPr>
            <p:spPr>
              <a:xfrm flipH="1">
                <a:off x="3400061" y="1237276"/>
                <a:ext cx="1277445" cy="1481646"/>
              </a:xfrm>
              <a:custGeom>
                <a:avLst/>
                <a:gdLst/>
                <a:ahLst/>
                <a:cxnLst/>
                <a:rect l="l" t="t" r="r" b="b"/>
                <a:pathLst>
                  <a:path w="38611" h="44783" extrusionOk="0">
                    <a:moveTo>
                      <a:pt x="17020" y="225"/>
                    </a:moveTo>
                    <a:cubicBezTo>
                      <a:pt x="20730" y="225"/>
                      <a:pt x="24418" y="1495"/>
                      <a:pt x="27138" y="4092"/>
                    </a:cubicBezTo>
                    <a:cubicBezTo>
                      <a:pt x="27522" y="4458"/>
                      <a:pt x="27888" y="4859"/>
                      <a:pt x="28227" y="5270"/>
                    </a:cubicBezTo>
                    <a:cubicBezTo>
                      <a:pt x="28245" y="5293"/>
                      <a:pt x="28270" y="5301"/>
                      <a:pt x="28296" y="5301"/>
                    </a:cubicBezTo>
                    <a:cubicBezTo>
                      <a:pt x="28309" y="5301"/>
                      <a:pt x="28322" y="5299"/>
                      <a:pt x="28334" y="5296"/>
                    </a:cubicBezTo>
                    <a:cubicBezTo>
                      <a:pt x="28631" y="5234"/>
                      <a:pt x="28946" y="5205"/>
                      <a:pt x="29267" y="5205"/>
                    </a:cubicBezTo>
                    <a:cubicBezTo>
                      <a:pt x="29909" y="5205"/>
                      <a:pt x="30573" y="5320"/>
                      <a:pt x="31162" y="5511"/>
                    </a:cubicBezTo>
                    <a:cubicBezTo>
                      <a:pt x="32036" y="5787"/>
                      <a:pt x="32830" y="6287"/>
                      <a:pt x="33463" y="6956"/>
                    </a:cubicBezTo>
                    <a:cubicBezTo>
                      <a:pt x="34373" y="7919"/>
                      <a:pt x="34918" y="9168"/>
                      <a:pt x="35248" y="10435"/>
                    </a:cubicBezTo>
                    <a:cubicBezTo>
                      <a:pt x="35676" y="12121"/>
                      <a:pt x="35729" y="13869"/>
                      <a:pt x="35560" y="15582"/>
                    </a:cubicBezTo>
                    <a:cubicBezTo>
                      <a:pt x="35399" y="17197"/>
                      <a:pt x="35060" y="18776"/>
                      <a:pt x="34757" y="20364"/>
                    </a:cubicBezTo>
                    <a:cubicBezTo>
                      <a:pt x="34489" y="21756"/>
                      <a:pt x="34240" y="23183"/>
                      <a:pt x="34311" y="24610"/>
                    </a:cubicBezTo>
                    <a:cubicBezTo>
                      <a:pt x="34382" y="25957"/>
                      <a:pt x="34784" y="27260"/>
                      <a:pt x="35596" y="28348"/>
                    </a:cubicBezTo>
                    <a:cubicBezTo>
                      <a:pt x="36024" y="28919"/>
                      <a:pt x="36488" y="29437"/>
                      <a:pt x="36844" y="30061"/>
                    </a:cubicBezTo>
                    <a:cubicBezTo>
                      <a:pt x="37183" y="30632"/>
                      <a:pt x="37451" y="31239"/>
                      <a:pt x="37638" y="31872"/>
                    </a:cubicBezTo>
                    <a:cubicBezTo>
                      <a:pt x="38022" y="33112"/>
                      <a:pt x="38129" y="34432"/>
                      <a:pt x="37960" y="35717"/>
                    </a:cubicBezTo>
                    <a:cubicBezTo>
                      <a:pt x="37612" y="38322"/>
                      <a:pt x="36122" y="40731"/>
                      <a:pt x="33847" y="42078"/>
                    </a:cubicBezTo>
                    <a:cubicBezTo>
                      <a:pt x="32036" y="43139"/>
                      <a:pt x="29841" y="43452"/>
                      <a:pt x="27799" y="43719"/>
                    </a:cubicBezTo>
                    <a:cubicBezTo>
                      <a:pt x="25318" y="44058"/>
                      <a:pt x="22821" y="44228"/>
                      <a:pt x="20332" y="44353"/>
                    </a:cubicBezTo>
                    <a:cubicBezTo>
                      <a:pt x="18012" y="44460"/>
                      <a:pt x="15684" y="44522"/>
                      <a:pt x="13364" y="44549"/>
                    </a:cubicBezTo>
                    <a:cubicBezTo>
                      <a:pt x="12612" y="44554"/>
                      <a:pt x="11863" y="44559"/>
                      <a:pt x="11116" y="44559"/>
                    </a:cubicBezTo>
                    <a:cubicBezTo>
                      <a:pt x="10568" y="44559"/>
                      <a:pt x="10021" y="44556"/>
                      <a:pt x="9475" y="44549"/>
                    </a:cubicBezTo>
                    <a:lnTo>
                      <a:pt x="9324" y="44549"/>
                    </a:lnTo>
                    <a:cubicBezTo>
                      <a:pt x="8430" y="43834"/>
                      <a:pt x="7335" y="43533"/>
                      <a:pt x="6317" y="43068"/>
                    </a:cubicBezTo>
                    <a:cubicBezTo>
                      <a:pt x="5362" y="42631"/>
                      <a:pt x="4470" y="42033"/>
                      <a:pt x="3676" y="41337"/>
                    </a:cubicBezTo>
                    <a:cubicBezTo>
                      <a:pt x="2097" y="39963"/>
                      <a:pt x="902" y="38117"/>
                      <a:pt x="500" y="36038"/>
                    </a:cubicBezTo>
                    <a:cubicBezTo>
                      <a:pt x="1" y="33540"/>
                      <a:pt x="884" y="31149"/>
                      <a:pt x="1776" y="28857"/>
                    </a:cubicBezTo>
                    <a:cubicBezTo>
                      <a:pt x="2222" y="27724"/>
                      <a:pt x="2418" y="26564"/>
                      <a:pt x="2382" y="25351"/>
                    </a:cubicBezTo>
                    <a:cubicBezTo>
                      <a:pt x="2356" y="24138"/>
                      <a:pt x="2133" y="22942"/>
                      <a:pt x="1847" y="21765"/>
                    </a:cubicBezTo>
                    <a:cubicBezTo>
                      <a:pt x="1232" y="19276"/>
                      <a:pt x="304" y="16813"/>
                      <a:pt x="375" y="14208"/>
                    </a:cubicBezTo>
                    <a:cubicBezTo>
                      <a:pt x="438" y="11827"/>
                      <a:pt x="1285" y="9507"/>
                      <a:pt x="2632" y="7553"/>
                    </a:cubicBezTo>
                    <a:cubicBezTo>
                      <a:pt x="3953" y="5644"/>
                      <a:pt x="5737" y="4092"/>
                      <a:pt x="7717" y="2906"/>
                    </a:cubicBezTo>
                    <a:cubicBezTo>
                      <a:pt x="9787" y="1666"/>
                      <a:pt x="12089" y="809"/>
                      <a:pt x="14470" y="426"/>
                    </a:cubicBezTo>
                    <a:cubicBezTo>
                      <a:pt x="15314" y="292"/>
                      <a:pt x="16167" y="225"/>
                      <a:pt x="17020" y="225"/>
                    </a:cubicBezTo>
                    <a:close/>
                    <a:moveTo>
                      <a:pt x="17086" y="0"/>
                    </a:moveTo>
                    <a:cubicBezTo>
                      <a:pt x="16859" y="0"/>
                      <a:pt x="16633" y="5"/>
                      <a:pt x="16406" y="15"/>
                    </a:cubicBezTo>
                    <a:cubicBezTo>
                      <a:pt x="13935" y="122"/>
                      <a:pt x="11500" y="765"/>
                      <a:pt x="9270" y="1826"/>
                    </a:cubicBezTo>
                    <a:cubicBezTo>
                      <a:pt x="7173" y="2816"/>
                      <a:pt x="5219" y="4190"/>
                      <a:pt x="3649" y="5921"/>
                    </a:cubicBezTo>
                    <a:cubicBezTo>
                      <a:pt x="2061" y="7669"/>
                      <a:pt x="884" y="9810"/>
                      <a:pt x="402" y="12139"/>
                    </a:cubicBezTo>
                    <a:cubicBezTo>
                      <a:pt x="152" y="13325"/>
                      <a:pt x="90" y="14530"/>
                      <a:pt x="215" y="15734"/>
                    </a:cubicBezTo>
                    <a:cubicBezTo>
                      <a:pt x="348" y="17010"/>
                      <a:pt x="661" y="18259"/>
                      <a:pt x="1000" y="19499"/>
                    </a:cubicBezTo>
                    <a:cubicBezTo>
                      <a:pt x="1678" y="21961"/>
                      <a:pt x="2481" y="24539"/>
                      <a:pt x="2043" y="27126"/>
                    </a:cubicBezTo>
                    <a:cubicBezTo>
                      <a:pt x="1829" y="28384"/>
                      <a:pt x="1249" y="29544"/>
                      <a:pt x="839" y="30748"/>
                    </a:cubicBezTo>
                    <a:cubicBezTo>
                      <a:pt x="456" y="31872"/>
                      <a:pt x="161" y="33041"/>
                      <a:pt x="125" y="34236"/>
                    </a:cubicBezTo>
                    <a:cubicBezTo>
                      <a:pt x="63" y="36466"/>
                      <a:pt x="928" y="38625"/>
                      <a:pt x="2356" y="40311"/>
                    </a:cubicBezTo>
                    <a:cubicBezTo>
                      <a:pt x="3025" y="41105"/>
                      <a:pt x="3801" y="41792"/>
                      <a:pt x="4657" y="42372"/>
                    </a:cubicBezTo>
                    <a:cubicBezTo>
                      <a:pt x="5103" y="42675"/>
                      <a:pt x="5576" y="42961"/>
                      <a:pt x="6067" y="43193"/>
                    </a:cubicBezTo>
                    <a:cubicBezTo>
                      <a:pt x="6584" y="43443"/>
                      <a:pt x="7128" y="43639"/>
                      <a:pt x="7664" y="43862"/>
                    </a:cubicBezTo>
                    <a:cubicBezTo>
                      <a:pt x="8211" y="44091"/>
                      <a:pt x="8741" y="44356"/>
                      <a:pt x="9201" y="44724"/>
                    </a:cubicBezTo>
                    <a:lnTo>
                      <a:pt x="9201" y="44724"/>
                    </a:lnTo>
                    <a:cubicBezTo>
                      <a:pt x="9219" y="44752"/>
                      <a:pt x="9251" y="44772"/>
                      <a:pt x="9296" y="44772"/>
                    </a:cubicBezTo>
                    <a:cubicBezTo>
                      <a:pt x="9765" y="44781"/>
                      <a:pt x="10235" y="44783"/>
                      <a:pt x="10707" y="44783"/>
                    </a:cubicBezTo>
                    <a:cubicBezTo>
                      <a:pt x="11179" y="44783"/>
                      <a:pt x="11651" y="44781"/>
                      <a:pt x="12124" y="44781"/>
                    </a:cubicBezTo>
                    <a:cubicBezTo>
                      <a:pt x="14337" y="44772"/>
                      <a:pt x="16558" y="44727"/>
                      <a:pt x="18770" y="44638"/>
                    </a:cubicBezTo>
                    <a:cubicBezTo>
                      <a:pt x="21340" y="44540"/>
                      <a:pt x="23918" y="44388"/>
                      <a:pt x="26469" y="44112"/>
                    </a:cubicBezTo>
                    <a:cubicBezTo>
                      <a:pt x="27602" y="43978"/>
                      <a:pt x="28744" y="43826"/>
                      <a:pt x="29868" y="43621"/>
                    </a:cubicBezTo>
                    <a:cubicBezTo>
                      <a:pt x="30751" y="43452"/>
                      <a:pt x="31652" y="43255"/>
                      <a:pt x="32500" y="42943"/>
                    </a:cubicBezTo>
                    <a:cubicBezTo>
                      <a:pt x="35016" y="42042"/>
                      <a:pt x="36934" y="39999"/>
                      <a:pt x="37781" y="37483"/>
                    </a:cubicBezTo>
                    <a:cubicBezTo>
                      <a:pt x="38611" y="34985"/>
                      <a:pt x="38352" y="32166"/>
                      <a:pt x="37014" y="29901"/>
                    </a:cubicBezTo>
                    <a:cubicBezTo>
                      <a:pt x="36648" y="29276"/>
                      <a:pt x="36175" y="28768"/>
                      <a:pt x="35756" y="28188"/>
                    </a:cubicBezTo>
                    <a:cubicBezTo>
                      <a:pt x="35337" y="27617"/>
                      <a:pt x="35016" y="26983"/>
                      <a:pt x="34810" y="26305"/>
                    </a:cubicBezTo>
                    <a:cubicBezTo>
                      <a:pt x="34409" y="24940"/>
                      <a:pt x="34489" y="23486"/>
                      <a:pt x="34686" y="22086"/>
                    </a:cubicBezTo>
                    <a:cubicBezTo>
                      <a:pt x="34909" y="20525"/>
                      <a:pt x="35283" y="18981"/>
                      <a:pt x="35533" y="17420"/>
                    </a:cubicBezTo>
                    <a:cubicBezTo>
                      <a:pt x="35810" y="15752"/>
                      <a:pt x="35970" y="14066"/>
                      <a:pt x="35801" y="12380"/>
                    </a:cubicBezTo>
                    <a:cubicBezTo>
                      <a:pt x="35560" y="9855"/>
                      <a:pt x="34632" y="7090"/>
                      <a:pt x="32304" y="5769"/>
                    </a:cubicBezTo>
                    <a:cubicBezTo>
                      <a:pt x="31401" y="5258"/>
                      <a:pt x="30352" y="4995"/>
                      <a:pt x="29308" y="4995"/>
                    </a:cubicBezTo>
                    <a:cubicBezTo>
                      <a:pt x="29042" y="4995"/>
                      <a:pt x="28775" y="5012"/>
                      <a:pt x="28512" y="5047"/>
                    </a:cubicBezTo>
                    <a:cubicBezTo>
                      <a:pt x="28457" y="5053"/>
                      <a:pt x="28402" y="5059"/>
                      <a:pt x="28346" y="5068"/>
                    </a:cubicBezTo>
                    <a:lnTo>
                      <a:pt x="28346" y="5068"/>
                    </a:lnTo>
                    <a:cubicBezTo>
                      <a:pt x="25608" y="1737"/>
                      <a:pt x="21340" y="0"/>
                      <a:pt x="17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6" name="Google Shape;7146;p74"/>
            <p:cNvGrpSpPr/>
            <p:nvPr/>
          </p:nvGrpSpPr>
          <p:grpSpPr>
            <a:xfrm>
              <a:off x="4219259" y="1981367"/>
              <a:ext cx="772199" cy="742077"/>
              <a:chOff x="1630387" y="1520615"/>
              <a:chExt cx="1113641" cy="1070200"/>
            </a:xfrm>
          </p:grpSpPr>
          <p:sp>
            <p:nvSpPr>
              <p:cNvPr id="7147" name="Google Shape;7147;p74"/>
              <p:cNvSpPr/>
              <p:nvPr/>
            </p:nvSpPr>
            <p:spPr>
              <a:xfrm flipH="1">
                <a:off x="1953561" y="2259172"/>
                <a:ext cx="464910" cy="328038"/>
              </a:xfrm>
              <a:custGeom>
                <a:avLst/>
                <a:gdLst/>
                <a:ahLst/>
                <a:cxnLst/>
                <a:rect l="l" t="t" r="r" b="b"/>
                <a:pathLst>
                  <a:path w="14052" h="9915" extrusionOk="0">
                    <a:moveTo>
                      <a:pt x="9160" y="1"/>
                    </a:moveTo>
                    <a:cubicBezTo>
                      <a:pt x="9158" y="1"/>
                      <a:pt x="9156" y="2"/>
                      <a:pt x="9153" y="4"/>
                    </a:cubicBezTo>
                    <a:cubicBezTo>
                      <a:pt x="9011" y="146"/>
                      <a:pt x="3399" y="601"/>
                      <a:pt x="3399" y="601"/>
                    </a:cubicBezTo>
                    <a:lnTo>
                      <a:pt x="3399" y="4348"/>
                    </a:lnTo>
                    <a:lnTo>
                      <a:pt x="0" y="4955"/>
                    </a:lnTo>
                    <a:cubicBezTo>
                      <a:pt x="0" y="4955"/>
                      <a:pt x="2088" y="9915"/>
                      <a:pt x="6745" y="9915"/>
                    </a:cubicBezTo>
                    <a:cubicBezTo>
                      <a:pt x="11393" y="9915"/>
                      <a:pt x="14051" y="5758"/>
                      <a:pt x="14051" y="5758"/>
                    </a:cubicBezTo>
                    <a:lnTo>
                      <a:pt x="9153" y="4348"/>
                    </a:lnTo>
                    <a:cubicBezTo>
                      <a:pt x="9153" y="4348"/>
                      <a:pt x="9292" y="1"/>
                      <a:pt x="9160"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74"/>
              <p:cNvSpPr/>
              <p:nvPr/>
            </p:nvSpPr>
            <p:spPr>
              <a:xfrm flipH="1">
                <a:off x="1949161" y="2255433"/>
                <a:ext cx="473446" cy="335383"/>
              </a:xfrm>
              <a:custGeom>
                <a:avLst/>
                <a:gdLst/>
                <a:ahLst/>
                <a:cxnLst/>
                <a:rect l="l" t="t" r="r" b="b"/>
                <a:pathLst>
                  <a:path w="14310" h="10137" extrusionOk="0">
                    <a:moveTo>
                      <a:pt x="9192" y="162"/>
                    </a:moveTo>
                    <a:cubicBezTo>
                      <a:pt x="9192" y="162"/>
                      <a:pt x="9194" y="167"/>
                      <a:pt x="9198" y="179"/>
                    </a:cubicBezTo>
                    <a:cubicBezTo>
                      <a:pt x="9193" y="169"/>
                      <a:pt x="9191" y="162"/>
                      <a:pt x="9192" y="162"/>
                    </a:cubicBezTo>
                    <a:close/>
                    <a:moveTo>
                      <a:pt x="9207" y="257"/>
                    </a:moveTo>
                    <a:cubicBezTo>
                      <a:pt x="9207" y="260"/>
                      <a:pt x="9207" y="264"/>
                      <a:pt x="9207" y="268"/>
                    </a:cubicBezTo>
                    <a:cubicBezTo>
                      <a:pt x="9216" y="322"/>
                      <a:pt x="9216" y="384"/>
                      <a:pt x="9216" y="438"/>
                    </a:cubicBezTo>
                    <a:cubicBezTo>
                      <a:pt x="9225" y="607"/>
                      <a:pt x="9225" y="777"/>
                      <a:pt x="9234" y="946"/>
                    </a:cubicBezTo>
                    <a:cubicBezTo>
                      <a:pt x="9234" y="1392"/>
                      <a:pt x="9225" y="1847"/>
                      <a:pt x="9216" y="2293"/>
                    </a:cubicBezTo>
                    <a:cubicBezTo>
                      <a:pt x="9216" y="2748"/>
                      <a:pt x="9198" y="3194"/>
                      <a:pt x="9189" y="3649"/>
                    </a:cubicBezTo>
                    <a:cubicBezTo>
                      <a:pt x="9180" y="3908"/>
                      <a:pt x="9180" y="4167"/>
                      <a:pt x="9171" y="4426"/>
                    </a:cubicBezTo>
                    <a:cubicBezTo>
                      <a:pt x="9171" y="4443"/>
                      <a:pt x="9171" y="4452"/>
                      <a:pt x="9171" y="4461"/>
                    </a:cubicBezTo>
                    <a:cubicBezTo>
                      <a:pt x="9163" y="4515"/>
                      <a:pt x="9207" y="4559"/>
                      <a:pt x="9252" y="4568"/>
                    </a:cubicBezTo>
                    <a:cubicBezTo>
                      <a:pt x="9412" y="4622"/>
                      <a:pt x="9573" y="4666"/>
                      <a:pt x="9733" y="4711"/>
                    </a:cubicBezTo>
                    <a:cubicBezTo>
                      <a:pt x="10126" y="4827"/>
                      <a:pt x="10519" y="4934"/>
                      <a:pt x="10911" y="5050"/>
                    </a:cubicBezTo>
                    <a:lnTo>
                      <a:pt x="12321" y="5452"/>
                    </a:lnTo>
                    <a:cubicBezTo>
                      <a:pt x="12731" y="5567"/>
                      <a:pt x="13132" y="5692"/>
                      <a:pt x="13543" y="5808"/>
                    </a:cubicBezTo>
                    <a:cubicBezTo>
                      <a:pt x="13677" y="5844"/>
                      <a:pt x="13810" y="5880"/>
                      <a:pt x="13944" y="5924"/>
                    </a:cubicBezTo>
                    <a:cubicBezTo>
                      <a:pt x="13960" y="5929"/>
                      <a:pt x="13977" y="5934"/>
                      <a:pt x="13994" y="5939"/>
                    </a:cubicBezTo>
                    <a:lnTo>
                      <a:pt x="13994" y="5939"/>
                    </a:lnTo>
                    <a:cubicBezTo>
                      <a:pt x="13960" y="5990"/>
                      <a:pt x="13934" y="6033"/>
                      <a:pt x="13900" y="6076"/>
                    </a:cubicBezTo>
                    <a:cubicBezTo>
                      <a:pt x="13873" y="6103"/>
                      <a:pt x="13855" y="6129"/>
                      <a:pt x="13828" y="6165"/>
                    </a:cubicBezTo>
                    <a:cubicBezTo>
                      <a:pt x="13828" y="6174"/>
                      <a:pt x="13819" y="6174"/>
                      <a:pt x="13810" y="6183"/>
                    </a:cubicBezTo>
                    <a:cubicBezTo>
                      <a:pt x="13810" y="6188"/>
                      <a:pt x="13806" y="6194"/>
                      <a:pt x="13802" y="6199"/>
                    </a:cubicBezTo>
                    <a:lnTo>
                      <a:pt x="13802" y="6199"/>
                    </a:lnTo>
                    <a:cubicBezTo>
                      <a:pt x="13804" y="6196"/>
                      <a:pt x="13804" y="6195"/>
                      <a:pt x="13804" y="6195"/>
                    </a:cubicBezTo>
                    <a:lnTo>
                      <a:pt x="13804" y="6195"/>
                    </a:lnTo>
                    <a:cubicBezTo>
                      <a:pt x="13803" y="6195"/>
                      <a:pt x="13793" y="6212"/>
                      <a:pt x="13793" y="6219"/>
                    </a:cubicBezTo>
                    <a:cubicBezTo>
                      <a:pt x="13784" y="6228"/>
                      <a:pt x="13775" y="6237"/>
                      <a:pt x="13775" y="6245"/>
                    </a:cubicBezTo>
                    <a:cubicBezTo>
                      <a:pt x="13480" y="6611"/>
                      <a:pt x="13159" y="6968"/>
                      <a:pt x="12820" y="7298"/>
                    </a:cubicBezTo>
                    <a:cubicBezTo>
                      <a:pt x="12347" y="7762"/>
                      <a:pt x="11839" y="8172"/>
                      <a:pt x="11286" y="8538"/>
                    </a:cubicBezTo>
                    <a:cubicBezTo>
                      <a:pt x="10634" y="8966"/>
                      <a:pt x="9939" y="9305"/>
                      <a:pt x="9198" y="9546"/>
                    </a:cubicBezTo>
                    <a:cubicBezTo>
                      <a:pt x="8453" y="9784"/>
                      <a:pt x="7680" y="9909"/>
                      <a:pt x="6904" y="9909"/>
                    </a:cubicBezTo>
                    <a:cubicBezTo>
                      <a:pt x="6807" y="9909"/>
                      <a:pt x="6709" y="9907"/>
                      <a:pt x="6611" y="9903"/>
                    </a:cubicBezTo>
                    <a:cubicBezTo>
                      <a:pt x="5835" y="9876"/>
                      <a:pt x="5059" y="9698"/>
                      <a:pt x="4345" y="9377"/>
                    </a:cubicBezTo>
                    <a:cubicBezTo>
                      <a:pt x="3712" y="9082"/>
                      <a:pt x="3123" y="8690"/>
                      <a:pt x="2597" y="8235"/>
                    </a:cubicBezTo>
                    <a:cubicBezTo>
                      <a:pt x="2142" y="7833"/>
                      <a:pt x="1713" y="7361"/>
                      <a:pt x="1348" y="6879"/>
                    </a:cubicBezTo>
                    <a:cubicBezTo>
                      <a:pt x="1062" y="6504"/>
                      <a:pt x="795" y="6103"/>
                      <a:pt x="563" y="5683"/>
                    </a:cubicBezTo>
                    <a:cubicBezTo>
                      <a:pt x="466" y="5512"/>
                      <a:pt x="369" y="5335"/>
                      <a:pt x="283" y="5152"/>
                    </a:cubicBezTo>
                    <a:lnTo>
                      <a:pt x="283" y="5152"/>
                    </a:lnTo>
                    <a:lnTo>
                      <a:pt x="1303" y="4970"/>
                    </a:lnTo>
                    <a:cubicBezTo>
                      <a:pt x="1919" y="4863"/>
                      <a:pt x="2525" y="4756"/>
                      <a:pt x="3141" y="4649"/>
                    </a:cubicBezTo>
                    <a:lnTo>
                      <a:pt x="3560" y="4568"/>
                    </a:lnTo>
                    <a:cubicBezTo>
                      <a:pt x="3580" y="4565"/>
                      <a:pt x="3598" y="4553"/>
                      <a:pt x="3611" y="4536"/>
                    </a:cubicBezTo>
                    <a:lnTo>
                      <a:pt x="3611" y="4536"/>
                    </a:lnTo>
                    <a:cubicBezTo>
                      <a:pt x="3627" y="4521"/>
                      <a:pt x="3638" y="4499"/>
                      <a:pt x="3640" y="4473"/>
                    </a:cubicBezTo>
                    <a:lnTo>
                      <a:pt x="3640" y="4473"/>
                    </a:lnTo>
                    <a:cubicBezTo>
                      <a:pt x="3642" y="4460"/>
                      <a:pt x="3642" y="4447"/>
                      <a:pt x="3640" y="4435"/>
                    </a:cubicBezTo>
                    <a:lnTo>
                      <a:pt x="3640" y="4435"/>
                    </a:lnTo>
                    <a:lnTo>
                      <a:pt x="3640" y="1544"/>
                    </a:lnTo>
                    <a:lnTo>
                      <a:pt x="3640" y="818"/>
                    </a:lnTo>
                    <a:lnTo>
                      <a:pt x="3640" y="818"/>
                    </a:lnTo>
                    <a:cubicBezTo>
                      <a:pt x="3753" y="807"/>
                      <a:pt x="3866" y="799"/>
                      <a:pt x="3979" y="786"/>
                    </a:cubicBezTo>
                    <a:cubicBezTo>
                      <a:pt x="4354" y="759"/>
                      <a:pt x="4729" y="723"/>
                      <a:pt x="5103" y="697"/>
                    </a:cubicBezTo>
                    <a:cubicBezTo>
                      <a:pt x="5585" y="652"/>
                      <a:pt x="6067" y="607"/>
                      <a:pt x="6549" y="563"/>
                    </a:cubicBezTo>
                    <a:cubicBezTo>
                      <a:pt x="7021" y="518"/>
                      <a:pt x="7494" y="474"/>
                      <a:pt x="7958" y="420"/>
                    </a:cubicBezTo>
                    <a:cubicBezTo>
                      <a:pt x="8306" y="384"/>
                      <a:pt x="8654" y="349"/>
                      <a:pt x="9002" y="295"/>
                    </a:cubicBezTo>
                    <a:cubicBezTo>
                      <a:pt x="9072" y="281"/>
                      <a:pt x="9142" y="273"/>
                      <a:pt x="9207" y="257"/>
                    </a:cubicBezTo>
                    <a:close/>
                    <a:moveTo>
                      <a:pt x="9287" y="1"/>
                    </a:moveTo>
                    <a:cubicBezTo>
                      <a:pt x="9270" y="1"/>
                      <a:pt x="9243" y="10"/>
                      <a:pt x="9225" y="19"/>
                    </a:cubicBezTo>
                    <a:cubicBezTo>
                      <a:pt x="9189" y="28"/>
                      <a:pt x="9163" y="36"/>
                      <a:pt x="9136" y="45"/>
                    </a:cubicBezTo>
                    <a:cubicBezTo>
                      <a:pt x="9020" y="72"/>
                      <a:pt x="8913" y="81"/>
                      <a:pt x="8797" y="99"/>
                    </a:cubicBezTo>
                    <a:lnTo>
                      <a:pt x="8770" y="99"/>
                    </a:lnTo>
                    <a:cubicBezTo>
                      <a:pt x="8743" y="108"/>
                      <a:pt x="8725" y="108"/>
                      <a:pt x="8708" y="108"/>
                    </a:cubicBezTo>
                    <a:cubicBezTo>
                      <a:pt x="8663" y="117"/>
                      <a:pt x="8627" y="126"/>
                      <a:pt x="8583" y="126"/>
                    </a:cubicBezTo>
                    <a:cubicBezTo>
                      <a:pt x="8493" y="135"/>
                      <a:pt x="8404" y="152"/>
                      <a:pt x="8315" y="161"/>
                    </a:cubicBezTo>
                    <a:cubicBezTo>
                      <a:pt x="7860" y="206"/>
                      <a:pt x="7414" y="259"/>
                      <a:pt x="6968" y="295"/>
                    </a:cubicBezTo>
                    <a:cubicBezTo>
                      <a:pt x="6468" y="349"/>
                      <a:pt x="5978" y="393"/>
                      <a:pt x="5478" y="438"/>
                    </a:cubicBezTo>
                    <a:cubicBezTo>
                      <a:pt x="5059" y="474"/>
                      <a:pt x="4640" y="509"/>
                      <a:pt x="4220" y="545"/>
                    </a:cubicBezTo>
                    <a:cubicBezTo>
                      <a:pt x="4006" y="563"/>
                      <a:pt x="3783" y="581"/>
                      <a:pt x="3560" y="598"/>
                    </a:cubicBezTo>
                    <a:cubicBezTo>
                      <a:pt x="3551" y="607"/>
                      <a:pt x="3542" y="607"/>
                      <a:pt x="3524" y="607"/>
                    </a:cubicBezTo>
                    <a:cubicBezTo>
                      <a:pt x="3471" y="607"/>
                      <a:pt x="3417" y="652"/>
                      <a:pt x="3417" y="714"/>
                    </a:cubicBezTo>
                    <a:lnTo>
                      <a:pt x="3417" y="3641"/>
                    </a:lnTo>
                    <a:lnTo>
                      <a:pt x="3417" y="4369"/>
                    </a:lnTo>
                    <a:lnTo>
                      <a:pt x="2347" y="4559"/>
                    </a:lnTo>
                    <a:cubicBezTo>
                      <a:pt x="1731" y="4666"/>
                      <a:pt x="1125" y="4782"/>
                      <a:pt x="509" y="4889"/>
                    </a:cubicBezTo>
                    <a:lnTo>
                      <a:pt x="90" y="4961"/>
                    </a:lnTo>
                    <a:cubicBezTo>
                      <a:pt x="18" y="4979"/>
                      <a:pt x="1" y="5068"/>
                      <a:pt x="27" y="5121"/>
                    </a:cubicBezTo>
                    <a:cubicBezTo>
                      <a:pt x="90" y="5282"/>
                      <a:pt x="170" y="5434"/>
                      <a:pt x="250" y="5585"/>
                    </a:cubicBezTo>
                    <a:cubicBezTo>
                      <a:pt x="456" y="5978"/>
                      <a:pt x="688" y="6344"/>
                      <a:pt x="946" y="6700"/>
                    </a:cubicBezTo>
                    <a:cubicBezTo>
                      <a:pt x="1294" y="7200"/>
                      <a:pt x="1687" y="7673"/>
                      <a:pt x="2124" y="8092"/>
                    </a:cubicBezTo>
                    <a:cubicBezTo>
                      <a:pt x="2623" y="8583"/>
                      <a:pt x="3185" y="9011"/>
                      <a:pt x="3801" y="9350"/>
                    </a:cubicBezTo>
                    <a:cubicBezTo>
                      <a:pt x="4479" y="9716"/>
                      <a:pt x="5228" y="9974"/>
                      <a:pt x="5996" y="10073"/>
                    </a:cubicBezTo>
                    <a:cubicBezTo>
                      <a:pt x="6303" y="10116"/>
                      <a:pt x="6613" y="10137"/>
                      <a:pt x="6924" y="10137"/>
                    </a:cubicBezTo>
                    <a:cubicBezTo>
                      <a:pt x="7506" y="10137"/>
                      <a:pt x="8090" y="10064"/>
                      <a:pt x="8654" y="9930"/>
                    </a:cubicBezTo>
                    <a:cubicBezTo>
                      <a:pt x="9448" y="9743"/>
                      <a:pt x="10215" y="9430"/>
                      <a:pt x="10929" y="9020"/>
                    </a:cubicBezTo>
                    <a:cubicBezTo>
                      <a:pt x="11544" y="8663"/>
                      <a:pt x="12115" y="8244"/>
                      <a:pt x="12642" y="7771"/>
                    </a:cubicBezTo>
                    <a:cubicBezTo>
                      <a:pt x="13034" y="7414"/>
                      <a:pt x="13409" y="7031"/>
                      <a:pt x="13748" y="6620"/>
                    </a:cubicBezTo>
                    <a:cubicBezTo>
                      <a:pt x="13926" y="6406"/>
                      <a:pt x="14096" y="6183"/>
                      <a:pt x="14256" y="5960"/>
                    </a:cubicBezTo>
                    <a:cubicBezTo>
                      <a:pt x="14256" y="5951"/>
                      <a:pt x="14265" y="5933"/>
                      <a:pt x="14274" y="5924"/>
                    </a:cubicBezTo>
                    <a:cubicBezTo>
                      <a:pt x="14310" y="5862"/>
                      <a:pt x="14274" y="5782"/>
                      <a:pt x="14203" y="5764"/>
                    </a:cubicBezTo>
                    <a:cubicBezTo>
                      <a:pt x="14042" y="5719"/>
                      <a:pt x="13882" y="5675"/>
                      <a:pt x="13721" y="5621"/>
                    </a:cubicBezTo>
                    <a:cubicBezTo>
                      <a:pt x="13329" y="5514"/>
                      <a:pt x="12936" y="5398"/>
                      <a:pt x="12544" y="5291"/>
                    </a:cubicBezTo>
                    <a:lnTo>
                      <a:pt x="11134" y="4881"/>
                    </a:lnTo>
                    <a:cubicBezTo>
                      <a:pt x="10733" y="4765"/>
                      <a:pt x="10322" y="4649"/>
                      <a:pt x="9912" y="4533"/>
                    </a:cubicBezTo>
                    <a:cubicBezTo>
                      <a:pt x="9778" y="4488"/>
                      <a:pt x="9644" y="4452"/>
                      <a:pt x="9510" y="4417"/>
                    </a:cubicBezTo>
                    <a:cubicBezTo>
                      <a:pt x="9473" y="4406"/>
                      <a:pt x="9435" y="4392"/>
                      <a:pt x="9395" y="4380"/>
                    </a:cubicBezTo>
                    <a:lnTo>
                      <a:pt x="9395" y="4380"/>
                    </a:lnTo>
                    <a:cubicBezTo>
                      <a:pt x="9397" y="4220"/>
                      <a:pt x="9403" y="4061"/>
                      <a:pt x="9403" y="3908"/>
                    </a:cubicBezTo>
                    <a:cubicBezTo>
                      <a:pt x="9421" y="3480"/>
                      <a:pt x="9430" y="3043"/>
                      <a:pt x="9439" y="2615"/>
                    </a:cubicBezTo>
                    <a:cubicBezTo>
                      <a:pt x="9448" y="2142"/>
                      <a:pt x="9457" y="1669"/>
                      <a:pt x="9457" y="1196"/>
                    </a:cubicBezTo>
                    <a:cubicBezTo>
                      <a:pt x="9457" y="884"/>
                      <a:pt x="9466" y="554"/>
                      <a:pt x="9430" y="242"/>
                    </a:cubicBezTo>
                    <a:cubicBezTo>
                      <a:pt x="9421" y="152"/>
                      <a:pt x="9412" y="1"/>
                      <a:pt x="9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74"/>
              <p:cNvSpPr/>
              <p:nvPr/>
            </p:nvSpPr>
            <p:spPr>
              <a:xfrm flipH="1">
                <a:off x="1630387" y="1575934"/>
                <a:ext cx="1054617" cy="739946"/>
              </a:xfrm>
              <a:custGeom>
                <a:avLst/>
                <a:gdLst/>
                <a:ahLst/>
                <a:cxnLst/>
                <a:rect l="l" t="t" r="r" b="b"/>
                <a:pathLst>
                  <a:path w="31876" h="22365" extrusionOk="0">
                    <a:moveTo>
                      <a:pt x="20857" y="0"/>
                    </a:moveTo>
                    <a:cubicBezTo>
                      <a:pt x="14135" y="0"/>
                      <a:pt x="179" y="3803"/>
                      <a:pt x="179" y="3803"/>
                    </a:cubicBezTo>
                    <a:cubicBezTo>
                      <a:pt x="1" y="8049"/>
                      <a:pt x="259" y="10868"/>
                      <a:pt x="795" y="15088"/>
                    </a:cubicBezTo>
                    <a:cubicBezTo>
                      <a:pt x="795" y="15088"/>
                      <a:pt x="1464" y="22365"/>
                      <a:pt x="12379" y="22365"/>
                    </a:cubicBezTo>
                    <a:cubicBezTo>
                      <a:pt x="12664" y="22365"/>
                      <a:pt x="12957" y="22360"/>
                      <a:pt x="13257" y="22350"/>
                    </a:cubicBezTo>
                    <a:cubicBezTo>
                      <a:pt x="24061" y="21984"/>
                      <a:pt x="24543" y="14499"/>
                      <a:pt x="24543" y="14499"/>
                    </a:cubicBezTo>
                    <a:cubicBezTo>
                      <a:pt x="24543" y="14499"/>
                      <a:pt x="25361" y="14875"/>
                      <a:pt x="26453" y="14875"/>
                    </a:cubicBezTo>
                    <a:cubicBezTo>
                      <a:pt x="27722" y="14875"/>
                      <a:pt x="29360" y="14367"/>
                      <a:pt x="30511" y="12171"/>
                    </a:cubicBezTo>
                    <a:cubicBezTo>
                      <a:pt x="31875" y="9562"/>
                      <a:pt x="29736" y="7746"/>
                      <a:pt x="27620" y="7746"/>
                    </a:cubicBezTo>
                    <a:cubicBezTo>
                      <a:pt x="26415" y="7746"/>
                      <a:pt x="25217" y="8334"/>
                      <a:pt x="24676" y="9700"/>
                    </a:cubicBezTo>
                    <a:cubicBezTo>
                      <a:pt x="24676" y="9700"/>
                      <a:pt x="25149" y="4954"/>
                      <a:pt x="24373" y="1189"/>
                    </a:cubicBezTo>
                    <a:cubicBezTo>
                      <a:pt x="24194" y="331"/>
                      <a:pt x="22841" y="0"/>
                      <a:pt x="20857"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74"/>
              <p:cNvSpPr/>
              <p:nvPr/>
            </p:nvSpPr>
            <p:spPr>
              <a:xfrm flipH="1">
                <a:off x="165635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5" y="221"/>
                    </a:moveTo>
                    <a:cubicBezTo>
                      <a:pt x="21264" y="221"/>
                      <a:pt x="21623" y="233"/>
                      <a:pt x="21982"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3" y="7973"/>
                      <a:pt x="27585" y="7971"/>
                      <a:pt x="27657" y="7971"/>
                    </a:cubicBezTo>
                    <a:cubicBezTo>
                      <a:pt x="28652"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09"/>
                      <a:pt x="24459" y="14766"/>
                      <a:pt x="24459" y="14766"/>
                    </a:cubicBezTo>
                    <a:cubicBezTo>
                      <a:pt x="24459" y="14766"/>
                      <a:pt x="24460" y="14763"/>
                      <a:pt x="24462" y="14757"/>
                    </a:cubicBezTo>
                    <a:lnTo>
                      <a:pt x="24462" y="14757"/>
                    </a:lnTo>
                    <a:cubicBezTo>
                      <a:pt x="24453" y="14793"/>
                      <a:pt x="24453" y="14837"/>
                      <a:pt x="24444" y="14873"/>
                    </a:cubicBezTo>
                    <a:cubicBezTo>
                      <a:pt x="24399" y="15132"/>
                      <a:pt x="24346" y="15381"/>
                      <a:pt x="24274" y="15631"/>
                    </a:cubicBezTo>
                    <a:cubicBezTo>
                      <a:pt x="24033" y="16470"/>
                      <a:pt x="23659" y="17264"/>
                      <a:pt x="23168" y="17977"/>
                    </a:cubicBezTo>
                    <a:cubicBezTo>
                      <a:pt x="22454" y="19021"/>
                      <a:pt x="21500" y="19878"/>
                      <a:pt x="20420" y="20529"/>
                    </a:cubicBezTo>
                    <a:cubicBezTo>
                      <a:pt x="18841" y="21475"/>
                      <a:pt x="17030" y="21974"/>
                      <a:pt x="15219" y="22206"/>
                    </a:cubicBezTo>
                    <a:cubicBezTo>
                      <a:pt x="14323" y="22321"/>
                      <a:pt x="13415" y="22374"/>
                      <a:pt x="12506" y="22374"/>
                    </a:cubicBezTo>
                    <a:cubicBezTo>
                      <a:pt x="12212" y="22374"/>
                      <a:pt x="11918" y="22369"/>
                      <a:pt x="11624" y="22358"/>
                    </a:cubicBezTo>
                    <a:cubicBezTo>
                      <a:pt x="10572" y="22322"/>
                      <a:pt x="9528" y="22215"/>
                      <a:pt x="8493" y="22001"/>
                    </a:cubicBezTo>
                    <a:cubicBezTo>
                      <a:pt x="6968" y="21680"/>
                      <a:pt x="5478" y="21118"/>
                      <a:pt x="4202" y="20217"/>
                    </a:cubicBezTo>
                    <a:cubicBezTo>
                      <a:pt x="3301" y="19583"/>
                      <a:pt x="2525" y="18771"/>
                      <a:pt x="1945" y="17844"/>
                    </a:cubicBezTo>
                    <a:cubicBezTo>
                      <a:pt x="1570" y="17219"/>
                      <a:pt x="1267" y="16550"/>
                      <a:pt x="1080" y="15845"/>
                    </a:cubicBezTo>
                    <a:cubicBezTo>
                      <a:pt x="1035" y="15667"/>
                      <a:pt x="990" y="15480"/>
                      <a:pt x="964" y="15292"/>
                    </a:cubicBezTo>
                    <a:cubicBezTo>
                      <a:pt x="957" y="15271"/>
                      <a:pt x="955" y="15239"/>
                      <a:pt x="955" y="15239"/>
                    </a:cubicBezTo>
                    <a:cubicBezTo>
                      <a:pt x="955" y="15239"/>
                      <a:pt x="955" y="15242"/>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5"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802"/>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47"/>
                      <a:pt x="1169" y="16862"/>
                      <a:pt x="1463" y="17442"/>
                    </a:cubicBezTo>
                    <a:cubicBezTo>
                      <a:pt x="1945" y="18361"/>
                      <a:pt x="2614" y="19191"/>
                      <a:pt x="3399" y="19869"/>
                    </a:cubicBezTo>
                    <a:cubicBezTo>
                      <a:pt x="4505" y="20823"/>
                      <a:pt x="5843" y="21483"/>
                      <a:pt x="7235" y="21912"/>
                    </a:cubicBezTo>
                    <a:cubicBezTo>
                      <a:pt x="8890" y="22406"/>
                      <a:pt x="10625" y="22595"/>
                      <a:pt x="12354" y="22595"/>
                    </a:cubicBezTo>
                    <a:cubicBezTo>
                      <a:pt x="12777" y="22595"/>
                      <a:pt x="13201" y="22584"/>
                      <a:pt x="13623" y="22563"/>
                    </a:cubicBezTo>
                    <a:cubicBezTo>
                      <a:pt x="15639" y="22474"/>
                      <a:pt x="17682" y="22108"/>
                      <a:pt x="19528" y="21251"/>
                    </a:cubicBezTo>
                    <a:cubicBezTo>
                      <a:pt x="20804" y="20663"/>
                      <a:pt x="21964" y="19824"/>
                      <a:pt x="22865" y="18754"/>
                    </a:cubicBezTo>
                    <a:cubicBezTo>
                      <a:pt x="23498" y="17986"/>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61" y="4890"/>
                      <a:pt x="24890" y="3740"/>
                      <a:pt x="24747" y="2607"/>
                    </a:cubicBezTo>
                    <a:cubicBezTo>
                      <a:pt x="24685" y="2143"/>
                      <a:pt x="24631" y="1661"/>
                      <a:pt x="24506" y="1206"/>
                    </a:cubicBezTo>
                    <a:cubicBezTo>
                      <a:pt x="24471" y="1099"/>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74"/>
              <p:cNvSpPr/>
              <p:nvPr/>
            </p:nvSpPr>
            <p:spPr>
              <a:xfrm flipH="1">
                <a:off x="2443219" y="1913566"/>
                <a:ext cx="76493" cy="116492"/>
              </a:xfrm>
              <a:custGeom>
                <a:avLst/>
                <a:gdLst/>
                <a:ahLst/>
                <a:cxnLst/>
                <a:rect l="l" t="t" r="r" b="b"/>
                <a:pathLst>
                  <a:path w="2312" h="3521" extrusionOk="0">
                    <a:moveTo>
                      <a:pt x="1043" y="1"/>
                    </a:moveTo>
                    <a:cubicBezTo>
                      <a:pt x="1022" y="1"/>
                      <a:pt x="1002" y="1"/>
                      <a:pt x="982" y="3"/>
                    </a:cubicBezTo>
                    <a:cubicBezTo>
                      <a:pt x="393" y="66"/>
                      <a:pt x="1" y="895"/>
                      <a:pt x="99" y="1868"/>
                    </a:cubicBezTo>
                    <a:cubicBezTo>
                      <a:pt x="185" y="2798"/>
                      <a:pt x="704" y="3521"/>
                      <a:pt x="1270" y="3521"/>
                    </a:cubicBezTo>
                    <a:cubicBezTo>
                      <a:pt x="1290" y="3521"/>
                      <a:pt x="1310" y="3520"/>
                      <a:pt x="1330" y="3518"/>
                    </a:cubicBezTo>
                    <a:cubicBezTo>
                      <a:pt x="1919" y="3456"/>
                      <a:pt x="2311" y="2626"/>
                      <a:pt x="2213" y="1654"/>
                    </a:cubicBezTo>
                    <a:cubicBezTo>
                      <a:pt x="2127" y="715"/>
                      <a:pt x="1608"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74"/>
              <p:cNvSpPr/>
              <p:nvPr/>
            </p:nvSpPr>
            <p:spPr>
              <a:xfrm flipH="1">
                <a:off x="2096422" y="1885808"/>
                <a:ext cx="76493" cy="116261"/>
              </a:xfrm>
              <a:custGeom>
                <a:avLst/>
                <a:gdLst/>
                <a:ahLst/>
                <a:cxnLst/>
                <a:rect l="l" t="t" r="r" b="b"/>
                <a:pathLst>
                  <a:path w="2312" h="3514" extrusionOk="0">
                    <a:moveTo>
                      <a:pt x="1052" y="0"/>
                    </a:moveTo>
                    <a:cubicBezTo>
                      <a:pt x="1029" y="0"/>
                      <a:pt x="1005" y="1"/>
                      <a:pt x="982" y="4"/>
                    </a:cubicBezTo>
                    <a:cubicBezTo>
                      <a:pt x="393" y="57"/>
                      <a:pt x="1" y="896"/>
                      <a:pt x="99" y="1859"/>
                    </a:cubicBezTo>
                    <a:cubicBezTo>
                      <a:pt x="185" y="2793"/>
                      <a:pt x="698" y="3513"/>
                      <a:pt x="1261" y="3513"/>
                    </a:cubicBezTo>
                    <a:cubicBezTo>
                      <a:pt x="1284" y="3513"/>
                      <a:pt x="1307" y="3512"/>
                      <a:pt x="1330" y="3510"/>
                    </a:cubicBezTo>
                    <a:cubicBezTo>
                      <a:pt x="1919" y="3456"/>
                      <a:pt x="2311" y="2618"/>
                      <a:pt x="2213" y="1654"/>
                    </a:cubicBezTo>
                    <a:cubicBezTo>
                      <a:pt x="2128" y="720"/>
                      <a:pt x="1614"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74"/>
              <p:cNvSpPr/>
              <p:nvPr/>
            </p:nvSpPr>
            <p:spPr>
              <a:xfrm flipH="1">
                <a:off x="2455030" y="2069793"/>
                <a:ext cx="189544" cy="189511"/>
              </a:xfrm>
              <a:custGeom>
                <a:avLst/>
                <a:gdLst/>
                <a:ahLst/>
                <a:cxnLst/>
                <a:rect l="l" t="t" r="r" b="b"/>
                <a:pathLst>
                  <a:path w="5729" h="5728" extrusionOk="0">
                    <a:moveTo>
                      <a:pt x="2865" y="0"/>
                    </a:moveTo>
                    <a:cubicBezTo>
                      <a:pt x="1286" y="0"/>
                      <a:pt x="1" y="1285"/>
                      <a:pt x="1" y="2864"/>
                    </a:cubicBezTo>
                    <a:cubicBezTo>
                      <a:pt x="1" y="4443"/>
                      <a:pt x="1286" y="5728"/>
                      <a:pt x="2865" y="5728"/>
                    </a:cubicBezTo>
                    <a:cubicBezTo>
                      <a:pt x="4444" y="5728"/>
                      <a:pt x="5728" y="4443"/>
                      <a:pt x="5728" y="2864"/>
                    </a:cubicBezTo>
                    <a:cubicBezTo>
                      <a:pt x="5728" y="1285"/>
                      <a:pt x="4444" y="0"/>
                      <a:pt x="286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74"/>
              <p:cNvSpPr/>
              <p:nvPr/>
            </p:nvSpPr>
            <p:spPr>
              <a:xfrm flipH="1">
                <a:off x="1936754" y="2000712"/>
                <a:ext cx="189511" cy="189544"/>
              </a:xfrm>
              <a:custGeom>
                <a:avLst/>
                <a:gdLst/>
                <a:ahLst/>
                <a:cxnLst/>
                <a:rect l="l" t="t" r="r" b="b"/>
                <a:pathLst>
                  <a:path w="5728" h="5729" extrusionOk="0">
                    <a:moveTo>
                      <a:pt x="2864" y="1"/>
                    </a:moveTo>
                    <a:cubicBezTo>
                      <a:pt x="1285" y="1"/>
                      <a:pt x="0" y="1286"/>
                      <a:pt x="0" y="2865"/>
                    </a:cubicBezTo>
                    <a:cubicBezTo>
                      <a:pt x="0" y="4444"/>
                      <a:pt x="1285" y="5728"/>
                      <a:pt x="2864" y="5728"/>
                    </a:cubicBezTo>
                    <a:cubicBezTo>
                      <a:pt x="4452" y="5728"/>
                      <a:pt x="5728" y="4444"/>
                      <a:pt x="5728" y="2865"/>
                    </a:cubicBezTo>
                    <a:cubicBezTo>
                      <a:pt x="5728" y="1286"/>
                      <a:pt x="4452" y="1"/>
                      <a:pt x="2864"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74"/>
              <p:cNvSpPr/>
              <p:nvPr/>
            </p:nvSpPr>
            <p:spPr>
              <a:xfrm flipH="1">
                <a:off x="2280441" y="1856064"/>
                <a:ext cx="73383" cy="199569"/>
              </a:xfrm>
              <a:custGeom>
                <a:avLst/>
                <a:gdLst/>
                <a:ahLst/>
                <a:cxnLst/>
                <a:rect l="l" t="t" r="r" b="b"/>
                <a:pathLst>
                  <a:path w="2218" h="6032" extrusionOk="0">
                    <a:moveTo>
                      <a:pt x="979" y="1"/>
                    </a:moveTo>
                    <a:cubicBezTo>
                      <a:pt x="913" y="1"/>
                      <a:pt x="844" y="55"/>
                      <a:pt x="866" y="135"/>
                    </a:cubicBezTo>
                    <a:cubicBezTo>
                      <a:pt x="1080" y="1126"/>
                      <a:pt x="1035" y="2161"/>
                      <a:pt x="750" y="3133"/>
                    </a:cubicBezTo>
                    <a:cubicBezTo>
                      <a:pt x="678" y="3374"/>
                      <a:pt x="589" y="3606"/>
                      <a:pt x="482" y="3838"/>
                    </a:cubicBezTo>
                    <a:cubicBezTo>
                      <a:pt x="384" y="4070"/>
                      <a:pt x="250" y="4284"/>
                      <a:pt x="152" y="4525"/>
                    </a:cubicBezTo>
                    <a:cubicBezTo>
                      <a:pt x="54" y="4748"/>
                      <a:pt x="0" y="4989"/>
                      <a:pt x="45" y="5229"/>
                    </a:cubicBezTo>
                    <a:cubicBezTo>
                      <a:pt x="80" y="5461"/>
                      <a:pt x="214" y="5658"/>
                      <a:pt x="411" y="5782"/>
                    </a:cubicBezTo>
                    <a:cubicBezTo>
                      <a:pt x="651" y="5934"/>
                      <a:pt x="946" y="6005"/>
                      <a:pt x="1222" y="6023"/>
                    </a:cubicBezTo>
                    <a:cubicBezTo>
                      <a:pt x="1284" y="6029"/>
                      <a:pt x="1346" y="6032"/>
                      <a:pt x="1408" y="6032"/>
                    </a:cubicBezTo>
                    <a:cubicBezTo>
                      <a:pt x="1637" y="6032"/>
                      <a:pt x="1870" y="5993"/>
                      <a:pt x="2088" y="5916"/>
                    </a:cubicBezTo>
                    <a:cubicBezTo>
                      <a:pt x="2217" y="5876"/>
                      <a:pt x="2178" y="5696"/>
                      <a:pt x="2070" y="5696"/>
                    </a:cubicBezTo>
                    <a:cubicBezTo>
                      <a:pt x="2059" y="5696"/>
                      <a:pt x="2047" y="5698"/>
                      <a:pt x="2034" y="5702"/>
                    </a:cubicBezTo>
                    <a:cubicBezTo>
                      <a:pt x="1828" y="5775"/>
                      <a:pt x="1606" y="5813"/>
                      <a:pt x="1384" y="5813"/>
                    </a:cubicBezTo>
                    <a:cubicBezTo>
                      <a:pt x="1115" y="5813"/>
                      <a:pt x="846" y="5757"/>
                      <a:pt x="607" y="5640"/>
                    </a:cubicBezTo>
                    <a:cubicBezTo>
                      <a:pt x="419" y="5542"/>
                      <a:pt x="286" y="5390"/>
                      <a:pt x="259" y="5167"/>
                    </a:cubicBezTo>
                    <a:cubicBezTo>
                      <a:pt x="223" y="4944"/>
                      <a:pt x="304" y="4721"/>
                      <a:pt x="393" y="4516"/>
                    </a:cubicBezTo>
                    <a:cubicBezTo>
                      <a:pt x="500" y="4293"/>
                      <a:pt x="616" y="4079"/>
                      <a:pt x="714" y="3856"/>
                    </a:cubicBezTo>
                    <a:cubicBezTo>
                      <a:pt x="812" y="3633"/>
                      <a:pt x="901" y="3401"/>
                      <a:pt x="973" y="3169"/>
                    </a:cubicBezTo>
                    <a:cubicBezTo>
                      <a:pt x="1106" y="2696"/>
                      <a:pt x="1187" y="2214"/>
                      <a:pt x="1213" y="1723"/>
                    </a:cubicBezTo>
                    <a:cubicBezTo>
                      <a:pt x="1249" y="1170"/>
                      <a:pt x="1196" y="617"/>
                      <a:pt x="1080" y="82"/>
                    </a:cubicBezTo>
                    <a:cubicBezTo>
                      <a:pt x="1065" y="25"/>
                      <a:pt x="1023"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74"/>
              <p:cNvSpPr/>
              <p:nvPr/>
            </p:nvSpPr>
            <p:spPr>
              <a:xfrm flipH="1">
                <a:off x="1696788" y="1870886"/>
                <a:ext cx="130851" cy="96873"/>
              </a:xfrm>
              <a:custGeom>
                <a:avLst/>
                <a:gdLst/>
                <a:ahLst/>
                <a:cxnLst/>
                <a:rect l="l" t="t" r="r" b="b"/>
                <a:pathLst>
                  <a:path w="3955" h="2928" extrusionOk="0">
                    <a:moveTo>
                      <a:pt x="1886" y="0"/>
                    </a:moveTo>
                    <a:cubicBezTo>
                      <a:pt x="1622" y="0"/>
                      <a:pt x="1358" y="55"/>
                      <a:pt x="1118" y="169"/>
                    </a:cubicBezTo>
                    <a:cubicBezTo>
                      <a:pt x="663" y="383"/>
                      <a:pt x="333" y="785"/>
                      <a:pt x="56" y="1195"/>
                    </a:cubicBezTo>
                    <a:cubicBezTo>
                      <a:pt x="0" y="1276"/>
                      <a:pt x="78" y="1356"/>
                      <a:pt x="157" y="1356"/>
                    </a:cubicBezTo>
                    <a:cubicBezTo>
                      <a:pt x="192" y="1356"/>
                      <a:pt x="228" y="1340"/>
                      <a:pt x="252" y="1302"/>
                    </a:cubicBezTo>
                    <a:cubicBezTo>
                      <a:pt x="466" y="972"/>
                      <a:pt x="725" y="660"/>
                      <a:pt x="1064" y="446"/>
                    </a:cubicBezTo>
                    <a:cubicBezTo>
                      <a:pt x="1309" y="294"/>
                      <a:pt x="1595" y="219"/>
                      <a:pt x="1884" y="219"/>
                    </a:cubicBezTo>
                    <a:cubicBezTo>
                      <a:pt x="1952" y="219"/>
                      <a:pt x="2021" y="223"/>
                      <a:pt x="2090" y="232"/>
                    </a:cubicBezTo>
                    <a:cubicBezTo>
                      <a:pt x="2429" y="267"/>
                      <a:pt x="2759" y="419"/>
                      <a:pt x="3018" y="642"/>
                    </a:cubicBezTo>
                    <a:cubicBezTo>
                      <a:pt x="3294" y="883"/>
                      <a:pt x="3473" y="1213"/>
                      <a:pt x="3544" y="1570"/>
                    </a:cubicBezTo>
                    <a:cubicBezTo>
                      <a:pt x="3633" y="1962"/>
                      <a:pt x="3589" y="2391"/>
                      <a:pt x="3410" y="2756"/>
                    </a:cubicBezTo>
                    <a:cubicBezTo>
                      <a:pt x="3367" y="2848"/>
                      <a:pt x="3447" y="2928"/>
                      <a:pt x="3521" y="2928"/>
                    </a:cubicBezTo>
                    <a:cubicBezTo>
                      <a:pt x="3554" y="2928"/>
                      <a:pt x="3587" y="2911"/>
                      <a:pt x="3607" y="2872"/>
                    </a:cubicBezTo>
                    <a:cubicBezTo>
                      <a:pt x="3954" y="2132"/>
                      <a:pt x="3847" y="1195"/>
                      <a:pt x="3285" y="589"/>
                    </a:cubicBezTo>
                    <a:cubicBezTo>
                      <a:pt x="2925" y="210"/>
                      <a:pt x="2404"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74"/>
              <p:cNvSpPr/>
              <p:nvPr/>
            </p:nvSpPr>
            <p:spPr>
              <a:xfrm flipH="1">
                <a:off x="1747706" y="1875584"/>
                <a:ext cx="58494" cy="108552"/>
              </a:xfrm>
              <a:custGeom>
                <a:avLst/>
                <a:gdLst/>
                <a:ahLst/>
                <a:cxnLst/>
                <a:rect l="l" t="t" r="r" b="b"/>
                <a:pathLst>
                  <a:path w="1768" h="3281" extrusionOk="0">
                    <a:moveTo>
                      <a:pt x="1658" y="0"/>
                    </a:moveTo>
                    <a:cubicBezTo>
                      <a:pt x="1603" y="0"/>
                      <a:pt x="1545" y="36"/>
                      <a:pt x="1540" y="108"/>
                    </a:cubicBezTo>
                    <a:cubicBezTo>
                      <a:pt x="1513" y="625"/>
                      <a:pt x="1415" y="1142"/>
                      <a:pt x="1255" y="1633"/>
                    </a:cubicBezTo>
                    <a:cubicBezTo>
                      <a:pt x="1121" y="2026"/>
                      <a:pt x="951" y="2409"/>
                      <a:pt x="666" y="2712"/>
                    </a:cubicBezTo>
                    <a:cubicBezTo>
                      <a:pt x="514" y="2873"/>
                      <a:pt x="336" y="2998"/>
                      <a:pt x="122" y="3060"/>
                    </a:cubicBezTo>
                    <a:cubicBezTo>
                      <a:pt x="0" y="3101"/>
                      <a:pt x="40" y="3281"/>
                      <a:pt x="149" y="3281"/>
                    </a:cubicBezTo>
                    <a:cubicBezTo>
                      <a:pt x="160" y="3281"/>
                      <a:pt x="172" y="3279"/>
                      <a:pt x="184" y="3274"/>
                    </a:cubicBezTo>
                    <a:cubicBezTo>
                      <a:pt x="1103" y="2989"/>
                      <a:pt x="1460" y="1892"/>
                      <a:pt x="1638" y="1044"/>
                    </a:cubicBezTo>
                    <a:cubicBezTo>
                      <a:pt x="1710" y="732"/>
                      <a:pt x="1745" y="420"/>
                      <a:pt x="1763" y="108"/>
                    </a:cubicBezTo>
                    <a:cubicBezTo>
                      <a:pt x="1768" y="36"/>
                      <a:pt x="1714" y="0"/>
                      <a:pt x="1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74"/>
              <p:cNvSpPr/>
              <p:nvPr/>
            </p:nvSpPr>
            <p:spPr>
              <a:xfrm flipH="1">
                <a:off x="1767392" y="2003160"/>
                <a:ext cx="68188" cy="18461"/>
              </a:xfrm>
              <a:custGeom>
                <a:avLst/>
                <a:gdLst/>
                <a:ahLst/>
                <a:cxnLst/>
                <a:rect l="l" t="t" r="r" b="b"/>
                <a:pathLst>
                  <a:path w="2061" h="558" extrusionOk="0">
                    <a:moveTo>
                      <a:pt x="1901" y="0"/>
                    </a:moveTo>
                    <a:cubicBezTo>
                      <a:pt x="1884" y="0"/>
                      <a:pt x="1866" y="5"/>
                      <a:pt x="1848" y="16"/>
                    </a:cubicBezTo>
                    <a:cubicBezTo>
                      <a:pt x="1486" y="223"/>
                      <a:pt x="1073" y="331"/>
                      <a:pt x="659" y="331"/>
                    </a:cubicBezTo>
                    <a:cubicBezTo>
                      <a:pt x="501" y="331"/>
                      <a:pt x="344" y="316"/>
                      <a:pt x="189" y="284"/>
                    </a:cubicBezTo>
                    <a:cubicBezTo>
                      <a:pt x="181" y="282"/>
                      <a:pt x="172" y="281"/>
                      <a:pt x="165" y="281"/>
                    </a:cubicBezTo>
                    <a:cubicBezTo>
                      <a:pt x="41" y="281"/>
                      <a:pt x="1" y="473"/>
                      <a:pt x="135" y="507"/>
                    </a:cubicBezTo>
                    <a:cubicBezTo>
                      <a:pt x="303" y="541"/>
                      <a:pt x="474" y="558"/>
                      <a:pt x="644" y="558"/>
                    </a:cubicBezTo>
                    <a:cubicBezTo>
                      <a:pt x="1102" y="558"/>
                      <a:pt x="1559" y="437"/>
                      <a:pt x="1955" y="204"/>
                    </a:cubicBezTo>
                    <a:cubicBezTo>
                      <a:pt x="2061" y="143"/>
                      <a:pt x="1994"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74"/>
              <p:cNvSpPr/>
              <p:nvPr/>
            </p:nvSpPr>
            <p:spPr>
              <a:xfrm flipH="1">
                <a:off x="2451788" y="1856759"/>
                <a:ext cx="96013" cy="35368"/>
              </a:xfrm>
              <a:custGeom>
                <a:avLst/>
                <a:gdLst/>
                <a:ahLst/>
                <a:cxnLst/>
                <a:rect l="l" t="t" r="r" b="b"/>
                <a:pathLst>
                  <a:path w="2902" h="1069" extrusionOk="0">
                    <a:moveTo>
                      <a:pt x="2222" y="1"/>
                    </a:moveTo>
                    <a:cubicBezTo>
                      <a:pt x="1645" y="1"/>
                      <a:pt x="1070" y="169"/>
                      <a:pt x="582" y="480"/>
                    </a:cubicBezTo>
                    <a:cubicBezTo>
                      <a:pt x="395" y="587"/>
                      <a:pt x="234" y="730"/>
                      <a:pt x="82" y="882"/>
                    </a:cubicBezTo>
                    <a:cubicBezTo>
                      <a:pt x="0" y="957"/>
                      <a:pt x="75" y="1069"/>
                      <a:pt x="159" y="1069"/>
                    </a:cubicBezTo>
                    <a:cubicBezTo>
                      <a:pt x="185" y="1069"/>
                      <a:pt x="211" y="1058"/>
                      <a:pt x="234" y="1033"/>
                    </a:cubicBezTo>
                    <a:cubicBezTo>
                      <a:pt x="760" y="514"/>
                      <a:pt x="1490" y="223"/>
                      <a:pt x="2223" y="223"/>
                    </a:cubicBezTo>
                    <a:cubicBezTo>
                      <a:pt x="2384" y="223"/>
                      <a:pt x="2546" y="237"/>
                      <a:pt x="2705" y="266"/>
                    </a:cubicBezTo>
                    <a:cubicBezTo>
                      <a:pt x="2714" y="268"/>
                      <a:pt x="2722" y="268"/>
                      <a:pt x="2729" y="268"/>
                    </a:cubicBezTo>
                    <a:cubicBezTo>
                      <a:pt x="2854" y="268"/>
                      <a:pt x="2902" y="77"/>
                      <a:pt x="2768" y="52"/>
                    </a:cubicBezTo>
                    <a:cubicBezTo>
                      <a:pt x="2587" y="18"/>
                      <a:pt x="2405" y="1"/>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74"/>
              <p:cNvSpPr/>
              <p:nvPr/>
            </p:nvSpPr>
            <p:spPr>
              <a:xfrm flipH="1">
                <a:off x="2071708" y="1828504"/>
                <a:ext cx="97667" cy="24450"/>
              </a:xfrm>
              <a:custGeom>
                <a:avLst/>
                <a:gdLst/>
                <a:ahLst/>
                <a:cxnLst/>
                <a:rect l="l" t="t" r="r" b="b"/>
                <a:pathLst>
                  <a:path w="2952" h="739" extrusionOk="0">
                    <a:moveTo>
                      <a:pt x="1145" y="1"/>
                    </a:moveTo>
                    <a:cubicBezTo>
                      <a:pt x="999" y="1"/>
                      <a:pt x="852" y="11"/>
                      <a:pt x="706" y="32"/>
                    </a:cubicBezTo>
                    <a:cubicBezTo>
                      <a:pt x="492" y="59"/>
                      <a:pt x="286" y="112"/>
                      <a:pt x="90" y="192"/>
                    </a:cubicBezTo>
                    <a:cubicBezTo>
                      <a:pt x="37" y="210"/>
                      <a:pt x="1" y="264"/>
                      <a:pt x="10" y="326"/>
                    </a:cubicBezTo>
                    <a:cubicBezTo>
                      <a:pt x="25" y="372"/>
                      <a:pt x="78" y="410"/>
                      <a:pt x="127" y="410"/>
                    </a:cubicBezTo>
                    <a:cubicBezTo>
                      <a:pt x="136" y="410"/>
                      <a:pt x="144" y="409"/>
                      <a:pt x="153" y="406"/>
                    </a:cubicBezTo>
                    <a:cubicBezTo>
                      <a:pt x="471" y="284"/>
                      <a:pt x="807" y="224"/>
                      <a:pt x="1143" y="224"/>
                    </a:cubicBezTo>
                    <a:cubicBezTo>
                      <a:pt x="1709" y="224"/>
                      <a:pt x="2273" y="394"/>
                      <a:pt x="2749" y="719"/>
                    </a:cubicBezTo>
                    <a:cubicBezTo>
                      <a:pt x="2768" y="732"/>
                      <a:pt x="2788" y="738"/>
                      <a:pt x="2806" y="738"/>
                    </a:cubicBezTo>
                    <a:cubicBezTo>
                      <a:pt x="2894" y="738"/>
                      <a:pt x="2952" y="597"/>
                      <a:pt x="2856" y="522"/>
                    </a:cubicBezTo>
                    <a:cubicBezTo>
                      <a:pt x="2353" y="178"/>
                      <a:pt x="175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74"/>
              <p:cNvSpPr/>
              <p:nvPr/>
            </p:nvSpPr>
            <p:spPr>
              <a:xfrm flipH="1">
                <a:off x="2178175" y="2086865"/>
                <a:ext cx="230867" cy="155499"/>
              </a:xfrm>
              <a:custGeom>
                <a:avLst/>
                <a:gdLst/>
                <a:ahLst/>
                <a:cxnLst/>
                <a:rect l="l" t="t" r="r" b="b"/>
                <a:pathLst>
                  <a:path w="6978" h="4700" extrusionOk="0">
                    <a:moveTo>
                      <a:pt x="6496" y="1"/>
                    </a:moveTo>
                    <a:cubicBezTo>
                      <a:pt x="6487" y="1"/>
                      <a:pt x="6478" y="1"/>
                      <a:pt x="6469" y="2"/>
                    </a:cubicBezTo>
                    <a:lnTo>
                      <a:pt x="367" y="635"/>
                    </a:lnTo>
                    <a:cubicBezTo>
                      <a:pt x="144" y="662"/>
                      <a:pt x="1" y="912"/>
                      <a:pt x="63" y="1171"/>
                    </a:cubicBezTo>
                    <a:cubicBezTo>
                      <a:pt x="317" y="2245"/>
                      <a:pt x="1181" y="4699"/>
                      <a:pt x="3666" y="4699"/>
                    </a:cubicBezTo>
                    <a:cubicBezTo>
                      <a:pt x="3801" y="4699"/>
                      <a:pt x="3941" y="4692"/>
                      <a:pt x="4087" y="4676"/>
                    </a:cubicBezTo>
                    <a:cubicBezTo>
                      <a:pt x="6950" y="4373"/>
                      <a:pt x="6977" y="1518"/>
                      <a:pt x="6879" y="403"/>
                    </a:cubicBezTo>
                    <a:cubicBezTo>
                      <a:pt x="6854" y="174"/>
                      <a:pt x="6682" y="1"/>
                      <a:pt x="6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74"/>
              <p:cNvSpPr/>
              <p:nvPr/>
            </p:nvSpPr>
            <p:spPr>
              <a:xfrm flipH="1">
                <a:off x="2203488" y="2143875"/>
                <a:ext cx="171576" cy="101535"/>
              </a:xfrm>
              <a:custGeom>
                <a:avLst/>
                <a:gdLst/>
                <a:ahLst/>
                <a:cxnLst/>
                <a:rect l="l" t="t" r="r" b="b"/>
                <a:pathLst>
                  <a:path w="6647" h="4018" extrusionOk="0">
                    <a:moveTo>
                      <a:pt x="4275" y="0"/>
                    </a:moveTo>
                    <a:cubicBezTo>
                      <a:pt x="4010" y="0"/>
                      <a:pt x="3761" y="86"/>
                      <a:pt x="3542" y="286"/>
                    </a:cubicBezTo>
                    <a:cubicBezTo>
                      <a:pt x="3230" y="563"/>
                      <a:pt x="3096" y="759"/>
                      <a:pt x="2936" y="1464"/>
                    </a:cubicBezTo>
                    <a:cubicBezTo>
                      <a:pt x="2640" y="743"/>
                      <a:pt x="2105" y="354"/>
                      <a:pt x="1581" y="354"/>
                    </a:cubicBezTo>
                    <a:cubicBezTo>
                      <a:pt x="1457" y="354"/>
                      <a:pt x="1333" y="375"/>
                      <a:pt x="1214" y="420"/>
                    </a:cubicBezTo>
                    <a:cubicBezTo>
                      <a:pt x="536" y="670"/>
                      <a:pt x="215" y="1562"/>
                      <a:pt x="0" y="2374"/>
                    </a:cubicBezTo>
                    <a:cubicBezTo>
                      <a:pt x="0" y="2374"/>
                      <a:pt x="1286" y="4017"/>
                      <a:pt x="2808" y="4017"/>
                    </a:cubicBezTo>
                    <a:cubicBezTo>
                      <a:pt x="2880" y="4017"/>
                      <a:pt x="2952" y="4014"/>
                      <a:pt x="3025" y="4006"/>
                    </a:cubicBezTo>
                    <a:cubicBezTo>
                      <a:pt x="4639" y="3837"/>
                      <a:pt x="6647" y="2802"/>
                      <a:pt x="6647" y="2802"/>
                    </a:cubicBezTo>
                    <a:cubicBezTo>
                      <a:pt x="6406" y="2213"/>
                      <a:pt x="6111" y="1651"/>
                      <a:pt x="5781" y="1125"/>
                    </a:cubicBezTo>
                    <a:cubicBezTo>
                      <a:pt x="5487" y="643"/>
                      <a:pt x="5112" y="170"/>
                      <a:pt x="4622" y="45"/>
                    </a:cubicBezTo>
                    <a:cubicBezTo>
                      <a:pt x="4504" y="16"/>
                      <a:pt x="4388" y="0"/>
                      <a:pt x="427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74"/>
              <p:cNvSpPr/>
              <p:nvPr/>
            </p:nvSpPr>
            <p:spPr>
              <a:xfrm flipH="1">
                <a:off x="2177017" y="2083027"/>
                <a:ext cx="235267" cy="163043"/>
              </a:xfrm>
              <a:custGeom>
                <a:avLst/>
                <a:gdLst/>
                <a:ahLst/>
                <a:cxnLst/>
                <a:rect l="l" t="t" r="r" b="b"/>
                <a:pathLst>
                  <a:path w="7111" h="4928" extrusionOk="0">
                    <a:moveTo>
                      <a:pt x="6593" y="224"/>
                    </a:moveTo>
                    <a:cubicBezTo>
                      <a:pt x="6913" y="224"/>
                      <a:pt x="6879" y="713"/>
                      <a:pt x="6888" y="939"/>
                    </a:cubicBezTo>
                    <a:cubicBezTo>
                      <a:pt x="6897" y="1224"/>
                      <a:pt x="6888" y="1510"/>
                      <a:pt x="6852" y="1795"/>
                    </a:cubicBezTo>
                    <a:cubicBezTo>
                      <a:pt x="6790" y="2420"/>
                      <a:pt x="6602" y="3080"/>
                      <a:pt x="6210" y="3606"/>
                    </a:cubicBezTo>
                    <a:cubicBezTo>
                      <a:pt x="5746" y="4239"/>
                      <a:pt x="5006" y="4587"/>
                      <a:pt x="4229" y="4677"/>
                    </a:cubicBezTo>
                    <a:cubicBezTo>
                      <a:pt x="4086" y="4693"/>
                      <a:pt x="3943" y="4702"/>
                      <a:pt x="3801" y="4702"/>
                    </a:cubicBezTo>
                    <a:cubicBezTo>
                      <a:pt x="3098" y="4702"/>
                      <a:pt x="2413" y="4497"/>
                      <a:pt x="1856" y="4052"/>
                    </a:cubicBezTo>
                    <a:cubicBezTo>
                      <a:pt x="1303" y="3615"/>
                      <a:pt x="911" y="3008"/>
                      <a:pt x="634" y="2366"/>
                    </a:cubicBezTo>
                    <a:cubicBezTo>
                      <a:pt x="527" y="2116"/>
                      <a:pt x="420" y="1831"/>
                      <a:pt x="349" y="1554"/>
                    </a:cubicBezTo>
                    <a:cubicBezTo>
                      <a:pt x="313" y="1429"/>
                      <a:pt x="260" y="1295"/>
                      <a:pt x="260" y="1162"/>
                    </a:cubicBezTo>
                    <a:cubicBezTo>
                      <a:pt x="260" y="1028"/>
                      <a:pt x="331" y="885"/>
                      <a:pt x="474" y="867"/>
                    </a:cubicBezTo>
                    <a:cubicBezTo>
                      <a:pt x="572" y="849"/>
                      <a:pt x="679" y="840"/>
                      <a:pt x="777" y="832"/>
                    </a:cubicBezTo>
                    <a:cubicBezTo>
                      <a:pt x="991" y="814"/>
                      <a:pt x="1214" y="787"/>
                      <a:pt x="1428" y="769"/>
                    </a:cubicBezTo>
                    <a:cubicBezTo>
                      <a:pt x="2071" y="698"/>
                      <a:pt x="2713" y="635"/>
                      <a:pt x="3346" y="564"/>
                    </a:cubicBezTo>
                    <a:cubicBezTo>
                      <a:pt x="4015" y="493"/>
                      <a:pt x="4675" y="430"/>
                      <a:pt x="5345" y="359"/>
                    </a:cubicBezTo>
                    <a:cubicBezTo>
                      <a:pt x="5728" y="314"/>
                      <a:pt x="6121" y="278"/>
                      <a:pt x="6504" y="234"/>
                    </a:cubicBezTo>
                    <a:cubicBezTo>
                      <a:pt x="6531" y="234"/>
                      <a:pt x="6549" y="234"/>
                      <a:pt x="6567" y="225"/>
                    </a:cubicBezTo>
                    <a:cubicBezTo>
                      <a:pt x="6571" y="225"/>
                      <a:pt x="6575" y="225"/>
                      <a:pt x="6578" y="224"/>
                    </a:cubicBezTo>
                    <a:lnTo>
                      <a:pt x="6578" y="224"/>
                    </a:lnTo>
                    <a:cubicBezTo>
                      <a:pt x="6583" y="224"/>
                      <a:pt x="6588" y="224"/>
                      <a:pt x="6593" y="224"/>
                    </a:cubicBezTo>
                    <a:close/>
                    <a:moveTo>
                      <a:pt x="6596" y="1"/>
                    </a:moveTo>
                    <a:cubicBezTo>
                      <a:pt x="6586" y="1"/>
                      <a:pt x="6576" y="1"/>
                      <a:pt x="6567" y="2"/>
                    </a:cubicBezTo>
                    <a:cubicBezTo>
                      <a:pt x="6567" y="2"/>
                      <a:pt x="6567" y="2"/>
                      <a:pt x="6567" y="2"/>
                    </a:cubicBezTo>
                    <a:lnTo>
                      <a:pt x="6567" y="2"/>
                    </a:lnTo>
                    <a:cubicBezTo>
                      <a:pt x="6272" y="38"/>
                      <a:pt x="5987" y="64"/>
                      <a:pt x="5692" y="100"/>
                    </a:cubicBezTo>
                    <a:cubicBezTo>
                      <a:pt x="5041" y="162"/>
                      <a:pt x="4390" y="234"/>
                      <a:pt x="3739" y="305"/>
                    </a:cubicBezTo>
                    <a:cubicBezTo>
                      <a:pt x="3052" y="377"/>
                      <a:pt x="2365" y="448"/>
                      <a:pt x="1678" y="519"/>
                    </a:cubicBezTo>
                    <a:cubicBezTo>
                      <a:pt x="1285" y="555"/>
                      <a:pt x="893" y="600"/>
                      <a:pt x="509" y="635"/>
                    </a:cubicBezTo>
                    <a:cubicBezTo>
                      <a:pt x="438" y="644"/>
                      <a:pt x="376" y="653"/>
                      <a:pt x="313" y="689"/>
                    </a:cubicBezTo>
                    <a:cubicBezTo>
                      <a:pt x="63" y="805"/>
                      <a:pt x="1" y="1099"/>
                      <a:pt x="54" y="1340"/>
                    </a:cubicBezTo>
                    <a:cubicBezTo>
                      <a:pt x="126" y="1608"/>
                      <a:pt x="206" y="1866"/>
                      <a:pt x="295" y="2125"/>
                    </a:cubicBezTo>
                    <a:cubicBezTo>
                      <a:pt x="545" y="2794"/>
                      <a:pt x="902" y="3445"/>
                      <a:pt x="1410" y="3954"/>
                    </a:cubicBezTo>
                    <a:cubicBezTo>
                      <a:pt x="2017" y="4561"/>
                      <a:pt x="2820" y="4908"/>
                      <a:pt x="3685" y="4926"/>
                    </a:cubicBezTo>
                    <a:cubicBezTo>
                      <a:pt x="3713" y="4927"/>
                      <a:pt x="3741" y="4927"/>
                      <a:pt x="3770" y="4927"/>
                    </a:cubicBezTo>
                    <a:cubicBezTo>
                      <a:pt x="4619" y="4927"/>
                      <a:pt x="5508" y="4665"/>
                      <a:pt x="6121" y="4052"/>
                    </a:cubicBezTo>
                    <a:cubicBezTo>
                      <a:pt x="6620" y="3552"/>
                      <a:pt x="6897" y="2866"/>
                      <a:pt x="7022" y="2179"/>
                    </a:cubicBezTo>
                    <a:cubicBezTo>
                      <a:pt x="7075" y="1866"/>
                      <a:pt x="7102" y="1554"/>
                      <a:pt x="7111" y="1233"/>
                    </a:cubicBezTo>
                    <a:cubicBezTo>
                      <a:pt x="7111" y="1099"/>
                      <a:pt x="7111" y="965"/>
                      <a:pt x="7102" y="832"/>
                    </a:cubicBezTo>
                    <a:cubicBezTo>
                      <a:pt x="7102" y="707"/>
                      <a:pt x="7093" y="573"/>
                      <a:pt x="7075" y="448"/>
                    </a:cubicBezTo>
                    <a:cubicBezTo>
                      <a:pt x="7032" y="216"/>
                      <a:pt x="6841"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74"/>
              <p:cNvSpPr/>
              <p:nvPr/>
            </p:nvSpPr>
            <p:spPr>
              <a:xfrm flipH="1">
                <a:off x="165670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2" y="221"/>
                    </a:moveTo>
                    <a:cubicBezTo>
                      <a:pt x="21260" y="221"/>
                      <a:pt x="21618" y="233"/>
                      <a:pt x="21973"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2" y="7973"/>
                      <a:pt x="27584" y="7971"/>
                      <a:pt x="27655" y="7971"/>
                    </a:cubicBezTo>
                    <a:cubicBezTo>
                      <a:pt x="28644"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21"/>
                      <a:pt x="24462" y="14748"/>
                      <a:pt x="24462" y="14784"/>
                    </a:cubicBezTo>
                    <a:cubicBezTo>
                      <a:pt x="24462" y="14771"/>
                      <a:pt x="24461" y="14766"/>
                      <a:pt x="24460" y="14766"/>
                    </a:cubicBezTo>
                    <a:cubicBezTo>
                      <a:pt x="24457" y="14766"/>
                      <a:pt x="24453" y="14798"/>
                      <a:pt x="24453" y="14811"/>
                    </a:cubicBezTo>
                    <a:cubicBezTo>
                      <a:pt x="24453" y="14828"/>
                      <a:pt x="24444" y="14855"/>
                      <a:pt x="24444" y="14873"/>
                    </a:cubicBezTo>
                    <a:cubicBezTo>
                      <a:pt x="24399" y="15132"/>
                      <a:pt x="24346" y="15381"/>
                      <a:pt x="24274" y="15631"/>
                    </a:cubicBezTo>
                    <a:cubicBezTo>
                      <a:pt x="24042" y="16470"/>
                      <a:pt x="23659" y="17264"/>
                      <a:pt x="23168" y="17986"/>
                    </a:cubicBezTo>
                    <a:cubicBezTo>
                      <a:pt x="22463" y="19021"/>
                      <a:pt x="21518" y="19887"/>
                      <a:pt x="20438" y="20538"/>
                    </a:cubicBezTo>
                    <a:cubicBezTo>
                      <a:pt x="18868" y="21483"/>
                      <a:pt x="17066" y="21983"/>
                      <a:pt x="15264" y="22206"/>
                    </a:cubicBezTo>
                    <a:cubicBezTo>
                      <a:pt x="14354" y="22322"/>
                      <a:pt x="13428" y="22370"/>
                      <a:pt x="12507" y="22370"/>
                    </a:cubicBezTo>
                    <a:cubicBezTo>
                      <a:pt x="12227" y="22370"/>
                      <a:pt x="11947" y="22366"/>
                      <a:pt x="11669" y="22358"/>
                    </a:cubicBezTo>
                    <a:cubicBezTo>
                      <a:pt x="10616" y="22313"/>
                      <a:pt x="9564" y="22206"/>
                      <a:pt x="8529" y="21992"/>
                    </a:cubicBezTo>
                    <a:cubicBezTo>
                      <a:pt x="6994" y="21671"/>
                      <a:pt x="5496" y="21109"/>
                      <a:pt x="4211" y="20208"/>
                    </a:cubicBezTo>
                    <a:cubicBezTo>
                      <a:pt x="3310" y="19574"/>
                      <a:pt x="2534" y="18771"/>
                      <a:pt x="1954" y="17835"/>
                    </a:cubicBezTo>
                    <a:cubicBezTo>
                      <a:pt x="1570" y="17219"/>
                      <a:pt x="1267" y="16550"/>
                      <a:pt x="1080" y="15845"/>
                    </a:cubicBezTo>
                    <a:cubicBezTo>
                      <a:pt x="1035" y="15667"/>
                      <a:pt x="990" y="15480"/>
                      <a:pt x="964" y="15292"/>
                    </a:cubicBezTo>
                    <a:cubicBezTo>
                      <a:pt x="957" y="15272"/>
                      <a:pt x="950" y="15236"/>
                      <a:pt x="951" y="15236"/>
                    </a:cubicBezTo>
                    <a:lnTo>
                      <a:pt x="951" y="15236"/>
                    </a:lnTo>
                    <a:cubicBezTo>
                      <a:pt x="952" y="15236"/>
                      <a:pt x="953" y="15239"/>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2"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793"/>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38"/>
                      <a:pt x="1169" y="16862"/>
                      <a:pt x="1463" y="17433"/>
                    </a:cubicBezTo>
                    <a:cubicBezTo>
                      <a:pt x="1954" y="18361"/>
                      <a:pt x="2614" y="19182"/>
                      <a:pt x="3408" y="19860"/>
                    </a:cubicBezTo>
                    <a:cubicBezTo>
                      <a:pt x="4523" y="20814"/>
                      <a:pt x="5861" y="21475"/>
                      <a:pt x="7262" y="21903"/>
                    </a:cubicBezTo>
                    <a:cubicBezTo>
                      <a:pt x="8918" y="22405"/>
                      <a:pt x="10666" y="22595"/>
                      <a:pt x="12400" y="22595"/>
                    </a:cubicBezTo>
                    <a:cubicBezTo>
                      <a:pt x="12824" y="22595"/>
                      <a:pt x="13247" y="22584"/>
                      <a:pt x="13667" y="22563"/>
                    </a:cubicBezTo>
                    <a:cubicBezTo>
                      <a:pt x="15683" y="22474"/>
                      <a:pt x="17717" y="22108"/>
                      <a:pt x="19555" y="21260"/>
                    </a:cubicBezTo>
                    <a:cubicBezTo>
                      <a:pt x="20822" y="20672"/>
                      <a:pt x="21973" y="19833"/>
                      <a:pt x="22865" y="18754"/>
                    </a:cubicBezTo>
                    <a:cubicBezTo>
                      <a:pt x="23498" y="17995"/>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52" y="4890"/>
                      <a:pt x="24890" y="3740"/>
                      <a:pt x="24747" y="2607"/>
                    </a:cubicBezTo>
                    <a:cubicBezTo>
                      <a:pt x="24685" y="2143"/>
                      <a:pt x="24631" y="1661"/>
                      <a:pt x="24506" y="1206"/>
                    </a:cubicBezTo>
                    <a:cubicBezTo>
                      <a:pt x="24471" y="1090"/>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74"/>
              <p:cNvSpPr/>
              <p:nvPr/>
            </p:nvSpPr>
            <p:spPr>
              <a:xfrm flipH="1">
                <a:off x="1768517" y="1524354"/>
                <a:ext cx="975511" cy="363670"/>
              </a:xfrm>
              <a:custGeom>
                <a:avLst/>
                <a:gdLst/>
                <a:ahLst/>
                <a:cxnLst/>
                <a:rect l="l" t="t" r="r" b="b"/>
                <a:pathLst>
                  <a:path w="29485" h="10992" extrusionOk="0">
                    <a:moveTo>
                      <a:pt x="26550" y="0"/>
                    </a:moveTo>
                    <a:lnTo>
                      <a:pt x="1838" y="1945"/>
                    </a:lnTo>
                    <a:cubicBezTo>
                      <a:pt x="1" y="4898"/>
                      <a:pt x="117" y="8091"/>
                      <a:pt x="2034" y="10990"/>
                    </a:cubicBezTo>
                    <a:lnTo>
                      <a:pt x="2034" y="10990"/>
                    </a:lnTo>
                    <a:cubicBezTo>
                      <a:pt x="1923" y="10817"/>
                      <a:pt x="2713" y="9983"/>
                      <a:pt x="2837" y="9867"/>
                    </a:cubicBezTo>
                    <a:cubicBezTo>
                      <a:pt x="3185" y="9537"/>
                      <a:pt x="3587" y="9287"/>
                      <a:pt x="3997" y="9046"/>
                    </a:cubicBezTo>
                    <a:cubicBezTo>
                      <a:pt x="4863" y="8547"/>
                      <a:pt x="5808" y="8181"/>
                      <a:pt x="6807" y="8020"/>
                    </a:cubicBezTo>
                    <a:cubicBezTo>
                      <a:pt x="8244" y="7797"/>
                      <a:pt x="9760" y="7610"/>
                      <a:pt x="11072" y="6887"/>
                    </a:cubicBezTo>
                    <a:cubicBezTo>
                      <a:pt x="12374" y="6156"/>
                      <a:pt x="13480" y="5023"/>
                      <a:pt x="14194" y="3712"/>
                    </a:cubicBezTo>
                    <a:cubicBezTo>
                      <a:pt x="14194" y="3712"/>
                      <a:pt x="15256" y="6727"/>
                      <a:pt x="19975" y="6887"/>
                    </a:cubicBezTo>
                    <a:cubicBezTo>
                      <a:pt x="24694" y="7048"/>
                      <a:pt x="26550" y="9903"/>
                      <a:pt x="26550" y="9903"/>
                    </a:cubicBezTo>
                    <a:cubicBezTo>
                      <a:pt x="26550" y="9903"/>
                      <a:pt x="29485" y="6209"/>
                      <a:pt x="26550" y="0"/>
                    </a:cubicBezTo>
                    <a:close/>
                    <a:moveTo>
                      <a:pt x="2034" y="10990"/>
                    </a:moveTo>
                    <a:cubicBezTo>
                      <a:pt x="2034" y="10990"/>
                      <a:pt x="2034" y="10991"/>
                      <a:pt x="2035" y="10991"/>
                    </a:cubicBezTo>
                    <a:cubicBezTo>
                      <a:pt x="2034" y="10991"/>
                      <a:pt x="2034" y="10990"/>
                      <a:pt x="2034" y="109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74"/>
              <p:cNvSpPr/>
              <p:nvPr/>
            </p:nvSpPr>
            <p:spPr>
              <a:xfrm flipH="1">
                <a:off x="1815133" y="1520615"/>
                <a:ext cx="918274" cy="371114"/>
              </a:xfrm>
              <a:custGeom>
                <a:avLst/>
                <a:gdLst/>
                <a:ahLst/>
                <a:cxnLst/>
                <a:rect l="l" t="t" r="r" b="b"/>
                <a:pathLst>
                  <a:path w="27755" h="11217" extrusionOk="0">
                    <a:moveTo>
                      <a:pt x="26242" y="0"/>
                    </a:moveTo>
                    <a:cubicBezTo>
                      <a:pt x="26170" y="0"/>
                      <a:pt x="26094" y="82"/>
                      <a:pt x="26130" y="167"/>
                    </a:cubicBezTo>
                    <a:cubicBezTo>
                      <a:pt x="27014" y="2040"/>
                      <a:pt x="27549" y="4101"/>
                      <a:pt x="27397" y="6171"/>
                    </a:cubicBezTo>
                    <a:cubicBezTo>
                      <a:pt x="27308" y="7304"/>
                      <a:pt x="27014" y="8446"/>
                      <a:pt x="26461" y="9445"/>
                    </a:cubicBezTo>
                    <a:cubicBezTo>
                      <a:pt x="26390" y="9569"/>
                      <a:pt x="26319" y="9702"/>
                      <a:pt x="26231" y="9826"/>
                    </a:cubicBezTo>
                    <a:lnTo>
                      <a:pt x="26231" y="9826"/>
                    </a:lnTo>
                    <a:cubicBezTo>
                      <a:pt x="25994" y="9507"/>
                      <a:pt x="25697" y="9221"/>
                      <a:pt x="25408" y="8963"/>
                    </a:cubicBezTo>
                    <a:cubicBezTo>
                      <a:pt x="24543" y="8223"/>
                      <a:pt x="23517" y="7678"/>
                      <a:pt x="22437" y="7339"/>
                    </a:cubicBezTo>
                    <a:cubicBezTo>
                      <a:pt x="21670" y="7108"/>
                      <a:pt x="20867" y="6965"/>
                      <a:pt x="20073" y="6911"/>
                    </a:cubicBezTo>
                    <a:cubicBezTo>
                      <a:pt x="19627" y="6876"/>
                      <a:pt x="19190" y="6876"/>
                      <a:pt x="18744" y="6822"/>
                    </a:cubicBezTo>
                    <a:cubicBezTo>
                      <a:pt x="18360" y="6769"/>
                      <a:pt x="17986" y="6697"/>
                      <a:pt x="17611" y="6599"/>
                    </a:cubicBezTo>
                    <a:cubicBezTo>
                      <a:pt x="16549" y="6314"/>
                      <a:pt x="15550" y="5796"/>
                      <a:pt x="14801" y="5002"/>
                    </a:cubicBezTo>
                    <a:cubicBezTo>
                      <a:pt x="14569" y="4761"/>
                      <a:pt x="14373" y="4503"/>
                      <a:pt x="14203" y="4217"/>
                    </a:cubicBezTo>
                    <a:cubicBezTo>
                      <a:pt x="14150" y="4128"/>
                      <a:pt x="14096" y="4039"/>
                      <a:pt x="14051" y="3941"/>
                    </a:cubicBezTo>
                    <a:cubicBezTo>
                      <a:pt x="14034" y="3914"/>
                      <a:pt x="14025" y="3878"/>
                      <a:pt x="14007" y="3851"/>
                    </a:cubicBezTo>
                    <a:cubicBezTo>
                      <a:pt x="14002" y="3842"/>
                      <a:pt x="14000" y="3839"/>
                      <a:pt x="14000" y="3839"/>
                    </a:cubicBezTo>
                    <a:lnTo>
                      <a:pt x="14000" y="3839"/>
                    </a:lnTo>
                    <a:cubicBezTo>
                      <a:pt x="14001" y="3839"/>
                      <a:pt x="14007" y="3850"/>
                      <a:pt x="14008" y="3850"/>
                    </a:cubicBezTo>
                    <a:cubicBezTo>
                      <a:pt x="14009" y="3850"/>
                      <a:pt x="14009" y="3848"/>
                      <a:pt x="14007" y="3842"/>
                    </a:cubicBezTo>
                    <a:cubicBezTo>
                      <a:pt x="13998" y="3834"/>
                      <a:pt x="13998" y="3825"/>
                      <a:pt x="13989" y="3816"/>
                    </a:cubicBezTo>
                    <a:cubicBezTo>
                      <a:pt x="13989" y="3807"/>
                      <a:pt x="13989" y="3798"/>
                      <a:pt x="13980" y="3789"/>
                    </a:cubicBezTo>
                    <a:cubicBezTo>
                      <a:pt x="13965" y="3744"/>
                      <a:pt x="13919" y="3715"/>
                      <a:pt x="13873" y="3715"/>
                    </a:cubicBezTo>
                    <a:cubicBezTo>
                      <a:pt x="13838" y="3715"/>
                      <a:pt x="13803" y="3732"/>
                      <a:pt x="13784" y="3771"/>
                    </a:cubicBezTo>
                    <a:cubicBezTo>
                      <a:pt x="13284" y="4663"/>
                      <a:pt x="12624" y="5466"/>
                      <a:pt x="11839" y="6117"/>
                    </a:cubicBezTo>
                    <a:cubicBezTo>
                      <a:pt x="11000" y="6813"/>
                      <a:pt x="10037" y="7286"/>
                      <a:pt x="8993" y="7562"/>
                    </a:cubicBezTo>
                    <a:cubicBezTo>
                      <a:pt x="8458" y="7696"/>
                      <a:pt x="7923" y="7794"/>
                      <a:pt x="7378" y="7884"/>
                    </a:cubicBezTo>
                    <a:cubicBezTo>
                      <a:pt x="6843" y="7973"/>
                      <a:pt x="6290" y="8035"/>
                      <a:pt x="5764" y="8178"/>
                    </a:cubicBezTo>
                    <a:cubicBezTo>
                      <a:pt x="5228" y="8312"/>
                      <a:pt x="4702" y="8517"/>
                      <a:pt x="4203" y="8758"/>
                    </a:cubicBezTo>
                    <a:cubicBezTo>
                      <a:pt x="3712" y="8999"/>
                      <a:pt x="3221" y="9275"/>
                      <a:pt x="2775" y="9614"/>
                    </a:cubicBezTo>
                    <a:cubicBezTo>
                      <a:pt x="2481" y="9837"/>
                      <a:pt x="2231" y="10105"/>
                      <a:pt x="1990" y="10390"/>
                    </a:cubicBezTo>
                    <a:cubicBezTo>
                      <a:pt x="1874" y="10524"/>
                      <a:pt x="1767" y="10667"/>
                      <a:pt x="1678" y="10810"/>
                    </a:cubicBezTo>
                    <a:cubicBezTo>
                      <a:pt x="1673" y="10817"/>
                      <a:pt x="1669" y="10825"/>
                      <a:pt x="1664" y="10833"/>
                    </a:cubicBezTo>
                    <a:lnTo>
                      <a:pt x="1664" y="10833"/>
                    </a:lnTo>
                    <a:cubicBezTo>
                      <a:pt x="1048" y="9838"/>
                      <a:pt x="594" y="8745"/>
                      <a:pt x="411" y="7589"/>
                    </a:cubicBezTo>
                    <a:cubicBezTo>
                      <a:pt x="224" y="6412"/>
                      <a:pt x="322" y="5207"/>
                      <a:pt x="688" y="4074"/>
                    </a:cubicBezTo>
                    <a:cubicBezTo>
                      <a:pt x="911" y="3387"/>
                      <a:pt x="1232" y="2727"/>
                      <a:pt x="1615" y="2112"/>
                    </a:cubicBezTo>
                    <a:cubicBezTo>
                      <a:pt x="1665" y="2025"/>
                      <a:pt x="1589" y="1946"/>
                      <a:pt x="1511" y="1946"/>
                    </a:cubicBezTo>
                    <a:cubicBezTo>
                      <a:pt x="1477" y="1946"/>
                      <a:pt x="1443" y="1961"/>
                      <a:pt x="1419" y="1996"/>
                    </a:cubicBezTo>
                    <a:cubicBezTo>
                      <a:pt x="750" y="3093"/>
                      <a:pt x="277" y="4306"/>
                      <a:pt x="135" y="5582"/>
                    </a:cubicBezTo>
                    <a:cubicBezTo>
                      <a:pt x="1" y="6795"/>
                      <a:pt x="179" y="8026"/>
                      <a:pt x="598" y="9168"/>
                    </a:cubicBezTo>
                    <a:cubicBezTo>
                      <a:pt x="857" y="9873"/>
                      <a:pt x="1205" y="10542"/>
                      <a:pt x="1615" y="11167"/>
                    </a:cubicBezTo>
                    <a:cubicBezTo>
                      <a:pt x="1640" y="11202"/>
                      <a:pt x="1673" y="11216"/>
                      <a:pt x="1705" y="11216"/>
                    </a:cubicBezTo>
                    <a:cubicBezTo>
                      <a:pt x="1781" y="11216"/>
                      <a:pt x="1853" y="11138"/>
                      <a:pt x="1803" y="11051"/>
                    </a:cubicBezTo>
                    <a:lnTo>
                      <a:pt x="1803" y="11051"/>
                    </a:lnTo>
                    <a:cubicBezTo>
                      <a:pt x="1808" y="11058"/>
                      <a:pt x="1811" y="11061"/>
                      <a:pt x="1813" y="11061"/>
                    </a:cubicBezTo>
                    <a:cubicBezTo>
                      <a:pt x="1818" y="11061"/>
                      <a:pt x="1817" y="11038"/>
                      <a:pt x="1830" y="11006"/>
                    </a:cubicBezTo>
                    <a:cubicBezTo>
                      <a:pt x="1847" y="10944"/>
                      <a:pt x="1892" y="10890"/>
                      <a:pt x="1928" y="10837"/>
                    </a:cubicBezTo>
                    <a:cubicBezTo>
                      <a:pt x="2017" y="10703"/>
                      <a:pt x="2124" y="10578"/>
                      <a:pt x="2222" y="10462"/>
                    </a:cubicBezTo>
                    <a:cubicBezTo>
                      <a:pt x="2436" y="10221"/>
                      <a:pt x="2650" y="9989"/>
                      <a:pt x="2900" y="9793"/>
                    </a:cubicBezTo>
                    <a:cubicBezTo>
                      <a:pt x="3337" y="9463"/>
                      <a:pt x="3828" y="9186"/>
                      <a:pt x="4319" y="8945"/>
                    </a:cubicBezTo>
                    <a:cubicBezTo>
                      <a:pt x="4818" y="8704"/>
                      <a:pt x="5344" y="8508"/>
                      <a:pt x="5889" y="8374"/>
                    </a:cubicBezTo>
                    <a:cubicBezTo>
                      <a:pt x="6406" y="8240"/>
                      <a:pt x="6950" y="8178"/>
                      <a:pt x="7485" y="8089"/>
                    </a:cubicBezTo>
                    <a:cubicBezTo>
                      <a:pt x="8012" y="8009"/>
                      <a:pt x="8538" y="7910"/>
                      <a:pt x="9047" y="7777"/>
                    </a:cubicBezTo>
                    <a:cubicBezTo>
                      <a:pt x="10064" y="7509"/>
                      <a:pt x="10991" y="7063"/>
                      <a:pt x="11821" y="6412"/>
                    </a:cubicBezTo>
                    <a:cubicBezTo>
                      <a:pt x="12644" y="5772"/>
                      <a:pt x="13335" y="4977"/>
                      <a:pt x="13859" y="4077"/>
                    </a:cubicBezTo>
                    <a:lnTo>
                      <a:pt x="13859" y="4077"/>
                    </a:lnTo>
                    <a:cubicBezTo>
                      <a:pt x="14000" y="4375"/>
                      <a:pt x="14201" y="4652"/>
                      <a:pt x="14408" y="4895"/>
                    </a:cubicBezTo>
                    <a:cubicBezTo>
                      <a:pt x="15051" y="5680"/>
                      <a:pt x="15925" y="6242"/>
                      <a:pt x="16870" y="6599"/>
                    </a:cubicBezTo>
                    <a:cubicBezTo>
                      <a:pt x="17566" y="6858"/>
                      <a:pt x="18307" y="7009"/>
                      <a:pt x="19047" y="7072"/>
                    </a:cubicBezTo>
                    <a:cubicBezTo>
                      <a:pt x="19493" y="7116"/>
                      <a:pt x="19948" y="7116"/>
                      <a:pt x="20385" y="7161"/>
                    </a:cubicBezTo>
                    <a:cubicBezTo>
                      <a:pt x="20805" y="7197"/>
                      <a:pt x="21215" y="7268"/>
                      <a:pt x="21616" y="7357"/>
                    </a:cubicBezTo>
                    <a:cubicBezTo>
                      <a:pt x="22821" y="7625"/>
                      <a:pt x="23981" y="8133"/>
                      <a:pt x="24962" y="8892"/>
                    </a:cubicBezTo>
                    <a:cubicBezTo>
                      <a:pt x="25256" y="9124"/>
                      <a:pt x="25542" y="9373"/>
                      <a:pt x="25791" y="9659"/>
                    </a:cubicBezTo>
                    <a:cubicBezTo>
                      <a:pt x="25872" y="9739"/>
                      <a:pt x="25952" y="9828"/>
                      <a:pt x="26023" y="9927"/>
                    </a:cubicBezTo>
                    <a:cubicBezTo>
                      <a:pt x="26050" y="9962"/>
                      <a:pt x="26041" y="9953"/>
                      <a:pt x="26077" y="9998"/>
                    </a:cubicBezTo>
                    <a:cubicBezTo>
                      <a:pt x="26095" y="10016"/>
                      <a:pt x="26104" y="10034"/>
                      <a:pt x="26122" y="10060"/>
                    </a:cubicBezTo>
                    <a:cubicBezTo>
                      <a:pt x="26122" y="10060"/>
                      <a:pt x="26130" y="10069"/>
                      <a:pt x="26130" y="10078"/>
                    </a:cubicBezTo>
                    <a:cubicBezTo>
                      <a:pt x="26152" y="10110"/>
                      <a:pt x="26195" y="10132"/>
                      <a:pt x="26235" y="10132"/>
                    </a:cubicBezTo>
                    <a:cubicBezTo>
                      <a:pt x="26264" y="10132"/>
                      <a:pt x="26291" y="10122"/>
                      <a:pt x="26309" y="10096"/>
                    </a:cubicBezTo>
                    <a:cubicBezTo>
                      <a:pt x="26693" y="9614"/>
                      <a:pt x="26951" y="9008"/>
                      <a:pt x="27156" y="8428"/>
                    </a:cubicBezTo>
                    <a:cubicBezTo>
                      <a:pt x="27674" y="6947"/>
                      <a:pt x="27754" y="5350"/>
                      <a:pt x="27513" y="3816"/>
                    </a:cubicBezTo>
                    <a:cubicBezTo>
                      <a:pt x="27317" y="2504"/>
                      <a:pt x="26889" y="1246"/>
                      <a:pt x="26327" y="60"/>
                    </a:cubicBezTo>
                    <a:cubicBezTo>
                      <a:pt x="26307" y="18"/>
                      <a:pt x="26275" y="0"/>
                      <a:pt x="2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74"/>
              <p:cNvSpPr/>
              <p:nvPr/>
            </p:nvSpPr>
            <p:spPr>
              <a:xfrm flipH="1">
                <a:off x="1822511" y="1829232"/>
                <a:ext cx="144383" cy="67626"/>
              </a:xfrm>
              <a:custGeom>
                <a:avLst/>
                <a:gdLst/>
                <a:ahLst/>
                <a:cxnLst/>
                <a:rect l="l" t="t" r="r" b="b"/>
                <a:pathLst>
                  <a:path w="4364" h="2044" extrusionOk="0">
                    <a:moveTo>
                      <a:pt x="1" y="1"/>
                    </a:moveTo>
                    <a:cubicBezTo>
                      <a:pt x="188" y="1455"/>
                      <a:pt x="1" y="2044"/>
                      <a:pt x="1" y="2044"/>
                    </a:cubicBezTo>
                    <a:lnTo>
                      <a:pt x="2971" y="2044"/>
                    </a:lnTo>
                    <a:cubicBezTo>
                      <a:pt x="3426" y="822"/>
                      <a:pt x="4363" y="465"/>
                      <a:pt x="4363" y="465"/>
                    </a:cubicBezTo>
                    <a:cubicBezTo>
                      <a:pt x="3239"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74"/>
              <p:cNvSpPr/>
              <p:nvPr/>
            </p:nvSpPr>
            <p:spPr>
              <a:xfrm flipH="1">
                <a:off x="1822511" y="1829232"/>
                <a:ext cx="144383" cy="67626"/>
              </a:xfrm>
              <a:custGeom>
                <a:avLst/>
                <a:gdLst/>
                <a:ahLst/>
                <a:cxnLst/>
                <a:rect l="l" t="t" r="r" b="b"/>
                <a:pathLst>
                  <a:path w="4364" h="2044" fill="none" extrusionOk="0">
                    <a:moveTo>
                      <a:pt x="1" y="1"/>
                    </a:moveTo>
                    <a:cubicBezTo>
                      <a:pt x="1" y="1"/>
                      <a:pt x="3239" y="1"/>
                      <a:pt x="4363" y="465"/>
                    </a:cubicBezTo>
                    <a:cubicBezTo>
                      <a:pt x="4363" y="465"/>
                      <a:pt x="3426" y="822"/>
                      <a:pt x="2971" y="2044"/>
                    </a:cubicBezTo>
                    <a:lnTo>
                      <a:pt x="19" y="2044"/>
                    </a:lnTo>
                    <a:cubicBezTo>
                      <a:pt x="19" y="2044"/>
                      <a:pt x="161" y="1027"/>
                      <a:pt x="1" y="1"/>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74"/>
              <p:cNvSpPr/>
              <p:nvPr/>
            </p:nvSpPr>
            <p:spPr>
              <a:xfrm flipH="1">
                <a:off x="2645402" y="1876180"/>
                <a:ext cx="31331" cy="72324"/>
              </a:xfrm>
              <a:custGeom>
                <a:avLst/>
                <a:gdLst/>
                <a:ahLst/>
                <a:cxnLst/>
                <a:rect l="l" t="t" r="r" b="b"/>
                <a:pathLst>
                  <a:path w="947" h="2186"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74"/>
              <p:cNvSpPr/>
              <p:nvPr/>
            </p:nvSpPr>
            <p:spPr>
              <a:xfrm flipH="1">
                <a:off x="2645402" y="1876180"/>
                <a:ext cx="31331" cy="72324"/>
              </a:xfrm>
              <a:custGeom>
                <a:avLst/>
                <a:gdLst/>
                <a:ahLst/>
                <a:cxnLst/>
                <a:rect l="l" t="t" r="r" b="b"/>
                <a:pathLst>
                  <a:path w="947" h="2186" fill="none"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74"/>
              <p:cNvGrpSpPr/>
              <p:nvPr/>
            </p:nvGrpSpPr>
            <p:grpSpPr>
              <a:xfrm>
                <a:off x="1957504" y="1802753"/>
                <a:ext cx="690120" cy="267161"/>
                <a:chOff x="2968312" y="1801871"/>
                <a:chExt cx="690120" cy="267161"/>
              </a:xfrm>
            </p:grpSpPr>
            <p:sp>
              <p:nvSpPr>
                <p:cNvPr id="7172" name="Google Shape;7172;p74"/>
                <p:cNvSpPr/>
                <p:nvPr/>
              </p:nvSpPr>
              <p:spPr>
                <a:xfrm flipH="1">
                  <a:off x="2968312" y="1801871"/>
                  <a:ext cx="690120" cy="267161"/>
                </a:xfrm>
                <a:custGeom>
                  <a:avLst/>
                  <a:gdLst/>
                  <a:ahLst/>
                  <a:cxnLst/>
                  <a:rect l="l" t="t" r="r" b="b"/>
                  <a:pathLst>
                    <a:path w="20859" h="8075" extrusionOk="0">
                      <a:moveTo>
                        <a:pt x="18004" y="0"/>
                      </a:moveTo>
                      <a:cubicBezTo>
                        <a:pt x="11241" y="0"/>
                        <a:pt x="5109" y="693"/>
                        <a:pt x="518" y="1613"/>
                      </a:cubicBezTo>
                      <a:cubicBezTo>
                        <a:pt x="215" y="1675"/>
                        <a:pt x="1" y="1934"/>
                        <a:pt x="1" y="2246"/>
                      </a:cubicBezTo>
                      <a:cubicBezTo>
                        <a:pt x="1" y="3442"/>
                        <a:pt x="215" y="6368"/>
                        <a:pt x="2195" y="7492"/>
                      </a:cubicBezTo>
                      <a:cubicBezTo>
                        <a:pt x="2929" y="7905"/>
                        <a:pt x="3614" y="8075"/>
                        <a:pt x="4240" y="8075"/>
                      </a:cubicBezTo>
                      <a:cubicBezTo>
                        <a:pt x="5761" y="8075"/>
                        <a:pt x="6930" y="7074"/>
                        <a:pt x="7575" y="6145"/>
                      </a:cubicBezTo>
                      <a:cubicBezTo>
                        <a:pt x="8093" y="5398"/>
                        <a:pt x="9180" y="4892"/>
                        <a:pt x="10316" y="4892"/>
                      </a:cubicBezTo>
                      <a:cubicBezTo>
                        <a:pt x="11175" y="4892"/>
                        <a:pt x="12061" y="5182"/>
                        <a:pt x="12749" y="5877"/>
                      </a:cubicBezTo>
                      <a:cubicBezTo>
                        <a:pt x="13578" y="6720"/>
                        <a:pt x="15171" y="7376"/>
                        <a:pt x="16693" y="7376"/>
                      </a:cubicBezTo>
                      <a:cubicBezTo>
                        <a:pt x="18086" y="7376"/>
                        <a:pt x="19420" y="6827"/>
                        <a:pt x="20055" y="5369"/>
                      </a:cubicBezTo>
                      <a:cubicBezTo>
                        <a:pt x="20858" y="3540"/>
                        <a:pt x="20814" y="1800"/>
                        <a:pt x="20689" y="828"/>
                      </a:cubicBezTo>
                      <a:cubicBezTo>
                        <a:pt x="20626" y="373"/>
                        <a:pt x="20234" y="25"/>
                        <a:pt x="19770" y="16"/>
                      </a:cubicBezTo>
                      <a:cubicBezTo>
                        <a:pt x="19177" y="5"/>
                        <a:pt x="18588" y="0"/>
                        <a:pt x="18004" y="0"/>
                      </a:cubicBezTo>
                      <a:close/>
                    </a:path>
                  </a:pathLst>
                </a:custGeom>
                <a:solidFill>
                  <a:schemeClr val="dk2">
                    <a:alpha val="26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74"/>
                <p:cNvSpPr/>
                <p:nvPr/>
              </p:nvSpPr>
              <p:spPr>
                <a:xfrm flipH="1">
                  <a:off x="3396961" y="1817757"/>
                  <a:ext cx="230569" cy="232753"/>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39240"/>
                  </a:srgbClr>
                </a:solidFill>
                <a:ln>
                  <a:noFill/>
                </a:ln>
              </p:spPr>
            </p:sp>
            <p:sp>
              <p:nvSpPr>
                <p:cNvPr id="7174" name="Google Shape;7174;p74"/>
                <p:cNvSpPr/>
                <p:nvPr/>
              </p:nvSpPr>
              <p:spPr>
                <a:xfrm flipH="1">
                  <a:off x="3330758" y="1811371"/>
                  <a:ext cx="229511" cy="255152"/>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39240"/>
                  </a:srgbClr>
                </a:solidFill>
                <a:ln>
                  <a:noFill/>
                </a:ln>
              </p:spPr>
            </p:sp>
            <p:sp>
              <p:nvSpPr>
                <p:cNvPr id="7175" name="Google Shape;7175;p74"/>
                <p:cNvSpPr/>
                <p:nvPr/>
              </p:nvSpPr>
              <p:spPr>
                <a:xfrm flipH="1">
                  <a:off x="3023299" y="1802802"/>
                  <a:ext cx="226334" cy="222067"/>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39240"/>
                  </a:srgbClr>
                </a:solidFill>
                <a:ln>
                  <a:noFill/>
                </a:ln>
              </p:spPr>
            </p:sp>
            <p:sp>
              <p:nvSpPr>
                <p:cNvPr id="7176" name="Google Shape;7176;p74"/>
                <p:cNvSpPr/>
                <p:nvPr/>
              </p:nvSpPr>
              <p:spPr>
                <a:xfrm flipH="1">
                  <a:off x="2975260" y="1803894"/>
                  <a:ext cx="195896" cy="236988"/>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39240"/>
                  </a:srgbClr>
                </a:solidFill>
                <a:ln>
                  <a:noFill/>
                </a:ln>
              </p:spPr>
            </p:sp>
          </p:grpSp>
          <p:sp>
            <p:nvSpPr>
              <p:cNvPr id="7177" name="Google Shape;7177;p74"/>
              <p:cNvSpPr/>
              <p:nvPr/>
            </p:nvSpPr>
            <p:spPr>
              <a:xfrm flipH="1">
                <a:off x="1960641" y="1798298"/>
                <a:ext cx="694553" cy="274473"/>
              </a:xfrm>
              <a:custGeom>
                <a:avLst/>
                <a:gdLst/>
                <a:ahLst/>
                <a:cxnLst/>
                <a:rect l="l" t="t" r="r" b="b"/>
                <a:pathLst>
                  <a:path w="20993" h="8296" extrusionOk="0">
                    <a:moveTo>
                      <a:pt x="18137" y="222"/>
                    </a:moveTo>
                    <a:cubicBezTo>
                      <a:pt x="18726" y="222"/>
                      <a:pt x="19306" y="231"/>
                      <a:pt x="19886" y="240"/>
                    </a:cubicBezTo>
                    <a:cubicBezTo>
                      <a:pt x="20323" y="249"/>
                      <a:pt x="20644" y="579"/>
                      <a:pt x="20698" y="998"/>
                    </a:cubicBezTo>
                    <a:cubicBezTo>
                      <a:pt x="20742" y="1373"/>
                      <a:pt x="20760" y="1748"/>
                      <a:pt x="20760" y="2131"/>
                    </a:cubicBezTo>
                    <a:cubicBezTo>
                      <a:pt x="20751" y="3175"/>
                      <a:pt x="20564" y="4210"/>
                      <a:pt x="20180" y="5182"/>
                    </a:cubicBezTo>
                    <a:cubicBezTo>
                      <a:pt x="19904" y="5869"/>
                      <a:pt x="19493" y="6458"/>
                      <a:pt x="18860" y="6850"/>
                    </a:cubicBezTo>
                    <a:cubicBezTo>
                      <a:pt x="18307" y="7189"/>
                      <a:pt x="17664" y="7341"/>
                      <a:pt x="17022" y="7368"/>
                    </a:cubicBezTo>
                    <a:cubicBezTo>
                      <a:pt x="16945" y="7371"/>
                      <a:pt x="16868" y="7373"/>
                      <a:pt x="16791" y="7373"/>
                    </a:cubicBezTo>
                    <a:cubicBezTo>
                      <a:pt x="15583" y="7373"/>
                      <a:pt x="14319" y="6983"/>
                      <a:pt x="13347" y="6262"/>
                    </a:cubicBezTo>
                    <a:cubicBezTo>
                      <a:pt x="13088" y="6065"/>
                      <a:pt x="12874" y="5816"/>
                      <a:pt x="12606" y="5619"/>
                    </a:cubicBezTo>
                    <a:cubicBezTo>
                      <a:pt x="12285" y="5361"/>
                      <a:pt x="11919" y="5173"/>
                      <a:pt x="11527" y="5048"/>
                    </a:cubicBezTo>
                    <a:cubicBezTo>
                      <a:pt x="11177" y="4940"/>
                      <a:pt x="10809" y="4888"/>
                      <a:pt x="10441" y="4888"/>
                    </a:cubicBezTo>
                    <a:cubicBezTo>
                      <a:pt x="10020" y="4888"/>
                      <a:pt x="9598" y="4956"/>
                      <a:pt x="9198" y="5084"/>
                    </a:cubicBezTo>
                    <a:cubicBezTo>
                      <a:pt x="8859" y="5200"/>
                      <a:pt x="8529" y="5352"/>
                      <a:pt x="8235" y="5566"/>
                    </a:cubicBezTo>
                    <a:cubicBezTo>
                      <a:pt x="7949" y="5771"/>
                      <a:pt x="7735" y="6012"/>
                      <a:pt x="7530" y="6288"/>
                    </a:cubicBezTo>
                    <a:cubicBezTo>
                      <a:pt x="7084" y="6913"/>
                      <a:pt x="6486" y="7430"/>
                      <a:pt x="5791" y="7751"/>
                    </a:cubicBezTo>
                    <a:cubicBezTo>
                      <a:pt x="5334" y="7965"/>
                      <a:pt x="4847" y="8068"/>
                      <a:pt x="4358" y="8068"/>
                    </a:cubicBezTo>
                    <a:cubicBezTo>
                      <a:pt x="3949" y="8068"/>
                      <a:pt x="3539" y="7997"/>
                      <a:pt x="3141" y="7859"/>
                    </a:cubicBezTo>
                    <a:cubicBezTo>
                      <a:pt x="2686" y="7698"/>
                      <a:pt x="2249" y="7475"/>
                      <a:pt x="1883" y="7163"/>
                    </a:cubicBezTo>
                    <a:cubicBezTo>
                      <a:pt x="1598" y="6913"/>
                      <a:pt x="1357" y="6627"/>
                      <a:pt x="1161" y="6306"/>
                    </a:cubicBezTo>
                    <a:cubicBezTo>
                      <a:pt x="456" y="5173"/>
                      <a:pt x="242" y="3764"/>
                      <a:pt x="233" y="2452"/>
                    </a:cubicBezTo>
                    <a:cubicBezTo>
                      <a:pt x="224" y="2274"/>
                      <a:pt x="251" y="2113"/>
                      <a:pt x="375" y="1980"/>
                    </a:cubicBezTo>
                    <a:cubicBezTo>
                      <a:pt x="527" y="1819"/>
                      <a:pt x="759" y="1810"/>
                      <a:pt x="964" y="1766"/>
                    </a:cubicBezTo>
                    <a:cubicBezTo>
                      <a:pt x="1384" y="1685"/>
                      <a:pt x="1803" y="1605"/>
                      <a:pt x="2222" y="1534"/>
                    </a:cubicBezTo>
                    <a:cubicBezTo>
                      <a:pt x="3150" y="1373"/>
                      <a:pt x="4069" y="1230"/>
                      <a:pt x="4997" y="1096"/>
                    </a:cubicBezTo>
                    <a:cubicBezTo>
                      <a:pt x="7057" y="811"/>
                      <a:pt x="9118" y="606"/>
                      <a:pt x="11188" y="463"/>
                    </a:cubicBezTo>
                    <a:cubicBezTo>
                      <a:pt x="13507" y="302"/>
                      <a:pt x="15818" y="222"/>
                      <a:pt x="18137" y="222"/>
                    </a:cubicBezTo>
                    <a:close/>
                    <a:moveTo>
                      <a:pt x="18070" y="0"/>
                    </a:moveTo>
                    <a:cubicBezTo>
                      <a:pt x="16252" y="0"/>
                      <a:pt x="14428" y="50"/>
                      <a:pt x="12615" y="151"/>
                    </a:cubicBezTo>
                    <a:cubicBezTo>
                      <a:pt x="10430" y="267"/>
                      <a:pt x="8253" y="463"/>
                      <a:pt x="6085" y="731"/>
                    </a:cubicBezTo>
                    <a:cubicBezTo>
                      <a:pt x="5113" y="856"/>
                      <a:pt x="4149" y="989"/>
                      <a:pt x="3186" y="1150"/>
                    </a:cubicBezTo>
                    <a:cubicBezTo>
                      <a:pt x="2722" y="1221"/>
                      <a:pt x="2267" y="1302"/>
                      <a:pt x="1812" y="1382"/>
                    </a:cubicBezTo>
                    <a:cubicBezTo>
                      <a:pt x="1598" y="1418"/>
                      <a:pt x="1375" y="1462"/>
                      <a:pt x="1161" y="1507"/>
                    </a:cubicBezTo>
                    <a:cubicBezTo>
                      <a:pt x="946" y="1542"/>
                      <a:pt x="723" y="1569"/>
                      <a:pt x="518" y="1632"/>
                    </a:cubicBezTo>
                    <a:cubicBezTo>
                      <a:pt x="322" y="1703"/>
                      <a:pt x="152" y="1855"/>
                      <a:pt x="72" y="2051"/>
                    </a:cubicBezTo>
                    <a:cubicBezTo>
                      <a:pt x="1" y="2203"/>
                      <a:pt x="1" y="2363"/>
                      <a:pt x="10" y="2533"/>
                    </a:cubicBezTo>
                    <a:cubicBezTo>
                      <a:pt x="10" y="2818"/>
                      <a:pt x="28" y="3104"/>
                      <a:pt x="54" y="3389"/>
                    </a:cubicBezTo>
                    <a:cubicBezTo>
                      <a:pt x="126" y="4103"/>
                      <a:pt x="268" y="4825"/>
                      <a:pt x="518" y="5494"/>
                    </a:cubicBezTo>
                    <a:cubicBezTo>
                      <a:pt x="795" y="6226"/>
                      <a:pt x="1205" y="6913"/>
                      <a:pt x="1821" y="7395"/>
                    </a:cubicBezTo>
                    <a:cubicBezTo>
                      <a:pt x="2213" y="7707"/>
                      <a:pt x="2677" y="7939"/>
                      <a:pt x="3150" y="8090"/>
                    </a:cubicBezTo>
                    <a:cubicBezTo>
                      <a:pt x="3535" y="8224"/>
                      <a:pt x="3939" y="8296"/>
                      <a:pt x="4346" y="8296"/>
                    </a:cubicBezTo>
                    <a:cubicBezTo>
                      <a:pt x="4429" y="8296"/>
                      <a:pt x="4512" y="8293"/>
                      <a:pt x="4595" y="8287"/>
                    </a:cubicBezTo>
                    <a:cubicBezTo>
                      <a:pt x="5452" y="8224"/>
                      <a:pt x="6246" y="7850"/>
                      <a:pt x="6897" y="7305"/>
                    </a:cubicBezTo>
                    <a:cubicBezTo>
                      <a:pt x="7191" y="7056"/>
                      <a:pt x="7450" y="6770"/>
                      <a:pt x="7682" y="6458"/>
                    </a:cubicBezTo>
                    <a:cubicBezTo>
                      <a:pt x="7780" y="6324"/>
                      <a:pt x="7878" y="6190"/>
                      <a:pt x="7994" y="6065"/>
                    </a:cubicBezTo>
                    <a:cubicBezTo>
                      <a:pt x="8110" y="5941"/>
                      <a:pt x="8244" y="5833"/>
                      <a:pt x="8387" y="5735"/>
                    </a:cubicBezTo>
                    <a:cubicBezTo>
                      <a:pt x="8975" y="5323"/>
                      <a:pt x="9698" y="5117"/>
                      <a:pt x="10414" y="5117"/>
                    </a:cubicBezTo>
                    <a:cubicBezTo>
                      <a:pt x="10458" y="5117"/>
                      <a:pt x="10502" y="5118"/>
                      <a:pt x="10545" y="5120"/>
                    </a:cubicBezTo>
                    <a:cubicBezTo>
                      <a:pt x="11411" y="5138"/>
                      <a:pt x="12196" y="5486"/>
                      <a:pt x="12811" y="6092"/>
                    </a:cubicBezTo>
                    <a:cubicBezTo>
                      <a:pt x="13240" y="6520"/>
                      <a:pt x="13784" y="6842"/>
                      <a:pt x="14346" y="7074"/>
                    </a:cubicBezTo>
                    <a:cubicBezTo>
                      <a:pt x="14979" y="7350"/>
                      <a:pt x="15657" y="7520"/>
                      <a:pt x="16344" y="7573"/>
                    </a:cubicBezTo>
                    <a:cubicBezTo>
                      <a:pt x="16505" y="7588"/>
                      <a:pt x="16668" y="7596"/>
                      <a:pt x="16831" y="7596"/>
                    </a:cubicBezTo>
                    <a:cubicBezTo>
                      <a:pt x="17354" y="7596"/>
                      <a:pt x="17880" y="7516"/>
                      <a:pt x="18369" y="7332"/>
                    </a:cubicBezTo>
                    <a:cubicBezTo>
                      <a:pt x="19003" y="7091"/>
                      <a:pt x="19556" y="6681"/>
                      <a:pt x="19948" y="6110"/>
                    </a:cubicBezTo>
                    <a:cubicBezTo>
                      <a:pt x="20216" y="5726"/>
                      <a:pt x="20394" y="5280"/>
                      <a:pt x="20546" y="4834"/>
                    </a:cubicBezTo>
                    <a:cubicBezTo>
                      <a:pt x="20724" y="4299"/>
                      <a:pt x="20840" y="3755"/>
                      <a:pt x="20912" y="3202"/>
                    </a:cubicBezTo>
                    <a:cubicBezTo>
                      <a:pt x="20974" y="2729"/>
                      <a:pt x="20992" y="2265"/>
                      <a:pt x="20983" y="1792"/>
                    </a:cubicBezTo>
                    <a:cubicBezTo>
                      <a:pt x="20974" y="1596"/>
                      <a:pt x="20965" y="1409"/>
                      <a:pt x="20947" y="1212"/>
                    </a:cubicBezTo>
                    <a:cubicBezTo>
                      <a:pt x="20930" y="1034"/>
                      <a:pt x="20921" y="847"/>
                      <a:pt x="20849" y="677"/>
                    </a:cubicBezTo>
                    <a:cubicBezTo>
                      <a:pt x="20690" y="287"/>
                      <a:pt x="20318" y="29"/>
                      <a:pt x="19893" y="17"/>
                    </a:cubicBezTo>
                    <a:lnTo>
                      <a:pt x="19893" y="17"/>
                    </a:lnTo>
                    <a:cubicBezTo>
                      <a:pt x="19891" y="17"/>
                      <a:pt x="19888" y="17"/>
                      <a:pt x="19886" y="17"/>
                    </a:cubicBezTo>
                    <a:cubicBezTo>
                      <a:pt x="19883" y="17"/>
                      <a:pt x="19880" y="17"/>
                      <a:pt x="19878" y="17"/>
                    </a:cubicBezTo>
                    <a:cubicBezTo>
                      <a:pt x="19876" y="17"/>
                      <a:pt x="19875" y="17"/>
                      <a:pt x="19874" y="17"/>
                    </a:cubicBezTo>
                    <a:lnTo>
                      <a:pt x="19874" y="17"/>
                    </a:lnTo>
                    <a:cubicBezTo>
                      <a:pt x="19274" y="6"/>
                      <a:pt x="18672" y="0"/>
                      <a:pt x="18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8" name="Google Shape;7178;p74"/>
            <p:cNvGrpSpPr/>
            <p:nvPr/>
          </p:nvGrpSpPr>
          <p:grpSpPr>
            <a:xfrm>
              <a:off x="1619069" y="1336199"/>
              <a:ext cx="1857085" cy="2336775"/>
              <a:chOff x="1619069" y="1336199"/>
              <a:chExt cx="1857085" cy="2336775"/>
            </a:xfrm>
          </p:grpSpPr>
          <p:grpSp>
            <p:nvGrpSpPr>
              <p:cNvPr id="7179" name="Google Shape;7179;p74"/>
              <p:cNvGrpSpPr/>
              <p:nvPr/>
            </p:nvGrpSpPr>
            <p:grpSpPr>
              <a:xfrm flipH="1">
                <a:off x="1619069" y="1336199"/>
                <a:ext cx="1857085" cy="2336775"/>
                <a:chOff x="-4923350" y="1077525"/>
                <a:chExt cx="3515875" cy="4424034"/>
              </a:xfrm>
            </p:grpSpPr>
            <p:sp>
              <p:nvSpPr>
                <p:cNvPr id="7180" name="Google Shape;7180;p74"/>
                <p:cNvSpPr/>
                <p:nvPr/>
              </p:nvSpPr>
              <p:spPr>
                <a:xfrm>
                  <a:off x="-3103700" y="2488050"/>
                  <a:ext cx="642975" cy="479550"/>
                </a:xfrm>
                <a:custGeom>
                  <a:avLst/>
                  <a:gdLst/>
                  <a:ahLst/>
                  <a:cxnLst/>
                  <a:rect l="l" t="t" r="r" b="b"/>
                  <a:pathLst>
                    <a:path w="25719" h="19182" extrusionOk="0">
                      <a:moveTo>
                        <a:pt x="8940" y="1"/>
                      </a:moveTo>
                      <a:cubicBezTo>
                        <a:pt x="8940" y="2169"/>
                        <a:pt x="8873" y="4337"/>
                        <a:pt x="8873" y="6505"/>
                      </a:cubicBezTo>
                      <a:lnTo>
                        <a:pt x="0" y="11909"/>
                      </a:lnTo>
                      <a:cubicBezTo>
                        <a:pt x="0" y="11909"/>
                        <a:pt x="3669" y="19081"/>
                        <a:pt x="14210" y="19181"/>
                      </a:cubicBezTo>
                      <a:cubicBezTo>
                        <a:pt x="14255" y="19181"/>
                        <a:pt x="14299" y="19182"/>
                        <a:pt x="14343" y="19182"/>
                      </a:cubicBezTo>
                      <a:cubicBezTo>
                        <a:pt x="24825" y="19182"/>
                        <a:pt x="25718" y="11342"/>
                        <a:pt x="25718" y="11342"/>
                      </a:cubicBezTo>
                      <a:lnTo>
                        <a:pt x="20048" y="4671"/>
                      </a:lnTo>
                      <a:lnTo>
                        <a:pt x="18447" y="67"/>
                      </a:lnTo>
                      <a:lnTo>
                        <a:pt x="8940"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74"/>
                <p:cNvSpPr/>
                <p:nvPr/>
              </p:nvSpPr>
              <p:spPr>
                <a:xfrm>
                  <a:off x="-3108725" y="2482225"/>
                  <a:ext cx="654675" cy="490350"/>
                </a:xfrm>
                <a:custGeom>
                  <a:avLst/>
                  <a:gdLst/>
                  <a:ahLst/>
                  <a:cxnLst/>
                  <a:rect l="l" t="t" r="r" b="b"/>
                  <a:pathLst>
                    <a:path w="26187" h="19614" extrusionOk="0">
                      <a:moveTo>
                        <a:pt x="9370" y="467"/>
                      </a:moveTo>
                      <a:lnTo>
                        <a:pt x="9370" y="467"/>
                      </a:lnTo>
                      <a:cubicBezTo>
                        <a:pt x="10372" y="467"/>
                        <a:pt x="11374" y="469"/>
                        <a:pt x="12376" y="501"/>
                      </a:cubicBezTo>
                      <a:cubicBezTo>
                        <a:pt x="14078" y="501"/>
                        <a:pt x="15745" y="534"/>
                        <a:pt x="17480" y="534"/>
                      </a:cubicBezTo>
                      <a:lnTo>
                        <a:pt x="18473" y="534"/>
                      </a:lnTo>
                      <a:cubicBezTo>
                        <a:pt x="18923" y="1813"/>
                        <a:pt x="19401" y="3091"/>
                        <a:pt x="19848" y="4370"/>
                      </a:cubicBezTo>
                      <a:cubicBezTo>
                        <a:pt x="19915" y="4604"/>
                        <a:pt x="19982" y="4770"/>
                        <a:pt x="20049" y="4970"/>
                      </a:cubicBezTo>
                      <a:cubicBezTo>
                        <a:pt x="20074" y="5037"/>
                        <a:pt x="20118" y="5079"/>
                        <a:pt x="20168" y="5100"/>
                      </a:cubicBezTo>
                      <a:lnTo>
                        <a:pt x="20168" y="5100"/>
                      </a:lnTo>
                      <a:cubicBezTo>
                        <a:pt x="21819" y="7046"/>
                        <a:pt x="23469" y="8961"/>
                        <a:pt x="25119" y="10875"/>
                      </a:cubicBezTo>
                      <a:cubicBezTo>
                        <a:pt x="25331" y="11147"/>
                        <a:pt x="25515" y="11392"/>
                        <a:pt x="25747" y="11634"/>
                      </a:cubicBezTo>
                      <a:lnTo>
                        <a:pt x="25747" y="11634"/>
                      </a:lnTo>
                      <a:cubicBezTo>
                        <a:pt x="25742" y="11656"/>
                        <a:pt x="25734" y="11679"/>
                        <a:pt x="25719" y="11709"/>
                      </a:cubicBezTo>
                      <a:cubicBezTo>
                        <a:pt x="25686" y="11875"/>
                        <a:pt x="25653" y="12109"/>
                        <a:pt x="25586" y="12276"/>
                      </a:cubicBezTo>
                      <a:cubicBezTo>
                        <a:pt x="25419" y="12876"/>
                        <a:pt x="25186" y="13477"/>
                        <a:pt x="24885" y="14044"/>
                      </a:cubicBezTo>
                      <a:cubicBezTo>
                        <a:pt x="23885" y="15945"/>
                        <a:pt x="22217" y="17346"/>
                        <a:pt x="20249" y="18180"/>
                      </a:cubicBezTo>
                      <a:cubicBezTo>
                        <a:pt x="18748" y="18814"/>
                        <a:pt x="17180" y="19114"/>
                        <a:pt x="15579" y="19181"/>
                      </a:cubicBezTo>
                      <a:cubicBezTo>
                        <a:pt x="15228" y="19199"/>
                        <a:pt x="14877" y="19209"/>
                        <a:pt x="14525" y="19209"/>
                      </a:cubicBezTo>
                      <a:cubicBezTo>
                        <a:pt x="13000" y="19209"/>
                        <a:pt x="11465" y="19033"/>
                        <a:pt x="9975" y="18680"/>
                      </a:cubicBezTo>
                      <a:cubicBezTo>
                        <a:pt x="7339" y="18047"/>
                        <a:pt x="4838" y="16846"/>
                        <a:pt x="2836" y="15011"/>
                      </a:cubicBezTo>
                      <a:cubicBezTo>
                        <a:pt x="2202" y="14444"/>
                        <a:pt x="1635" y="13844"/>
                        <a:pt x="1135" y="13143"/>
                      </a:cubicBezTo>
                      <a:cubicBezTo>
                        <a:pt x="968" y="12943"/>
                        <a:pt x="801" y="12709"/>
                        <a:pt x="668" y="12476"/>
                      </a:cubicBezTo>
                      <a:cubicBezTo>
                        <a:pt x="603" y="12389"/>
                        <a:pt x="566" y="12302"/>
                        <a:pt x="530" y="12224"/>
                      </a:cubicBezTo>
                      <a:lnTo>
                        <a:pt x="530" y="12224"/>
                      </a:lnTo>
                      <a:lnTo>
                        <a:pt x="4471" y="9841"/>
                      </a:lnTo>
                      <a:cubicBezTo>
                        <a:pt x="6039" y="8873"/>
                        <a:pt x="7640" y="7973"/>
                        <a:pt x="9174" y="6972"/>
                      </a:cubicBezTo>
                      <a:cubicBezTo>
                        <a:pt x="9341" y="6838"/>
                        <a:pt x="9341" y="6705"/>
                        <a:pt x="9341" y="6505"/>
                      </a:cubicBezTo>
                      <a:lnTo>
                        <a:pt x="9341" y="4437"/>
                      </a:lnTo>
                      <a:cubicBezTo>
                        <a:pt x="9341" y="3104"/>
                        <a:pt x="9341" y="1771"/>
                        <a:pt x="9370" y="467"/>
                      </a:cubicBezTo>
                      <a:close/>
                      <a:moveTo>
                        <a:pt x="9174" y="0"/>
                      </a:moveTo>
                      <a:cubicBezTo>
                        <a:pt x="9041" y="0"/>
                        <a:pt x="8974" y="100"/>
                        <a:pt x="8974" y="234"/>
                      </a:cubicBezTo>
                      <a:cubicBezTo>
                        <a:pt x="8974" y="2366"/>
                        <a:pt x="8909" y="4499"/>
                        <a:pt x="8907" y="6632"/>
                      </a:cubicBezTo>
                      <a:lnTo>
                        <a:pt x="8907" y="6632"/>
                      </a:lnTo>
                      <a:cubicBezTo>
                        <a:pt x="7940" y="7212"/>
                        <a:pt x="6973" y="7794"/>
                        <a:pt x="6005" y="8406"/>
                      </a:cubicBezTo>
                      <a:cubicBezTo>
                        <a:pt x="4404" y="9340"/>
                        <a:pt x="2836" y="10341"/>
                        <a:pt x="1202" y="11308"/>
                      </a:cubicBezTo>
                      <a:cubicBezTo>
                        <a:pt x="835" y="11508"/>
                        <a:pt x="468" y="11775"/>
                        <a:pt x="134" y="11975"/>
                      </a:cubicBezTo>
                      <a:cubicBezTo>
                        <a:pt x="34" y="12009"/>
                        <a:pt x="1" y="12142"/>
                        <a:pt x="34" y="12276"/>
                      </a:cubicBezTo>
                      <a:cubicBezTo>
                        <a:pt x="301" y="12743"/>
                        <a:pt x="635" y="13176"/>
                        <a:pt x="902" y="13610"/>
                      </a:cubicBezTo>
                      <a:cubicBezTo>
                        <a:pt x="1702" y="14644"/>
                        <a:pt x="2703" y="15545"/>
                        <a:pt x="3737" y="16312"/>
                      </a:cubicBezTo>
                      <a:cubicBezTo>
                        <a:pt x="6791" y="18574"/>
                        <a:pt x="10612" y="19614"/>
                        <a:pt x="14367" y="19614"/>
                      </a:cubicBezTo>
                      <a:cubicBezTo>
                        <a:pt x="15041" y="19614"/>
                        <a:pt x="15714" y="19580"/>
                        <a:pt x="16379" y="19514"/>
                      </a:cubicBezTo>
                      <a:cubicBezTo>
                        <a:pt x="18347" y="19314"/>
                        <a:pt x="20349" y="18814"/>
                        <a:pt x="22017" y="17713"/>
                      </a:cubicBezTo>
                      <a:cubicBezTo>
                        <a:pt x="23184" y="16979"/>
                        <a:pt x="24218" y="15945"/>
                        <a:pt x="24919" y="14711"/>
                      </a:cubicBezTo>
                      <a:cubicBezTo>
                        <a:pt x="25419" y="13944"/>
                        <a:pt x="25753" y="13110"/>
                        <a:pt x="26019" y="12176"/>
                      </a:cubicBezTo>
                      <a:cubicBezTo>
                        <a:pt x="26053" y="12009"/>
                        <a:pt x="26120" y="11809"/>
                        <a:pt x="26153" y="11642"/>
                      </a:cubicBezTo>
                      <a:cubicBezTo>
                        <a:pt x="26186" y="11442"/>
                        <a:pt x="25986" y="11275"/>
                        <a:pt x="25853" y="11142"/>
                      </a:cubicBezTo>
                      <a:cubicBezTo>
                        <a:pt x="24051" y="9040"/>
                        <a:pt x="22283" y="7005"/>
                        <a:pt x="20516" y="4937"/>
                      </a:cubicBezTo>
                      <a:cubicBezTo>
                        <a:pt x="20507" y="4920"/>
                        <a:pt x="20499" y="4903"/>
                        <a:pt x="20489" y="4887"/>
                      </a:cubicBezTo>
                      <a:lnTo>
                        <a:pt x="20489" y="4887"/>
                      </a:lnTo>
                      <a:cubicBezTo>
                        <a:pt x="20489" y="4871"/>
                        <a:pt x="20486" y="4854"/>
                        <a:pt x="20482" y="4837"/>
                      </a:cubicBezTo>
                      <a:cubicBezTo>
                        <a:pt x="20015" y="3503"/>
                        <a:pt x="19515" y="2168"/>
                        <a:pt x="19048" y="834"/>
                      </a:cubicBezTo>
                      <a:cubicBezTo>
                        <a:pt x="18981" y="634"/>
                        <a:pt x="18914" y="467"/>
                        <a:pt x="18848" y="267"/>
                      </a:cubicBezTo>
                      <a:cubicBezTo>
                        <a:pt x="18814" y="167"/>
                        <a:pt x="18714" y="100"/>
                        <a:pt x="18648" y="100"/>
                      </a:cubicBezTo>
                      <a:cubicBezTo>
                        <a:pt x="17547" y="100"/>
                        <a:pt x="16513" y="100"/>
                        <a:pt x="15412" y="67"/>
                      </a:cubicBezTo>
                      <a:cubicBezTo>
                        <a:pt x="13711" y="67"/>
                        <a:pt x="12043" y="0"/>
                        <a:pt x="103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74"/>
                <p:cNvSpPr/>
                <p:nvPr/>
              </p:nvSpPr>
              <p:spPr>
                <a:xfrm>
                  <a:off x="-3308850" y="1639950"/>
                  <a:ext cx="1315150" cy="874375"/>
                </a:xfrm>
                <a:custGeom>
                  <a:avLst/>
                  <a:gdLst/>
                  <a:ahLst/>
                  <a:cxnLst/>
                  <a:rect l="l" t="t" r="r" b="b"/>
                  <a:pathLst>
                    <a:path w="52606" h="34975" extrusionOk="0">
                      <a:moveTo>
                        <a:pt x="42864" y="0"/>
                      </a:moveTo>
                      <a:lnTo>
                        <a:pt x="2202" y="668"/>
                      </a:lnTo>
                      <a:cubicBezTo>
                        <a:pt x="2135" y="4304"/>
                        <a:pt x="1401" y="7839"/>
                        <a:pt x="867" y="11442"/>
                      </a:cubicBezTo>
                      <a:cubicBezTo>
                        <a:pt x="334" y="15011"/>
                        <a:pt x="0" y="18681"/>
                        <a:pt x="701" y="22250"/>
                      </a:cubicBezTo>
                      <a:cubicBezTo>
                        <a:pt x="1368" y="25786"/>
                        <a:pt x="4970" y="34825"/>
                        <a:pt x="22216" y="34959"/>
                      </a:cubicBezTo>
                      <a:cubicBezTo>
                        <a:pt x="22216" y="34959"/>
                        <a:pt x="22459" y="34975"/>
                        <a:pt x="22889" y="34975"/>
                      </a:cubicBezTo>
                      <a:cubicBezTo>
                        <a:pt x="25628" y="34975"/>
                        <a:pt x="35963" y="34327"/>
                        <a:pt x="39595" y="24785"/>
                      </a:cubicBezTo>
                      <a:cubicBezTo>
                        <a:pt x="39595" y="24785"/>
                        <a:pt x="41568" y="25992"/>
                        <a:pt x="43994" y="25992"/>
                      </a:cubicBezTo>
                      <a:cubicBezTo>
                        <a:pt x="45835" y="25992"/>
                        <a:pt x="47937" y="25297"/>
                        <a:pt x="49636" y="22850"/>
                      </a:cubicBezTo>
                      <a:cubicBezTo>
                        <a:pt x="52606" y="18509"/>
                        <a:pt x="49471" y="14052"/>
                        <a:pt x="45597" y="14052"/>
                      </a:cubicBezTo>
                      <a:cubicBezTo>
                        <a:pt x="44381" y="14052"/>
                        <a:pt x="43092" y="14491"/>
                        <a:pt x="41897" y="15512"/>
                      </a:cubicBezTo>
                      <a:lnTo>
                        <a:pt x="42864" y="0"/>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74"/>
                <p:cNvSpPr/>
                <p:nvPr/>
              </p:nvSpPr>
              <p:spPr>
                <a:xfrm>
                  <a:off x="-3312200" y="1633275"/>
                  <a:ext cx="1281775" cy="885875"/>
                </a:xfrm>
                <a:custGeom>
                  <a:avLst/>
                  <a:gdLst/>
                  <a:ahLst/>
                  <a:cxnLst/>
                  <a:rect l="l" t="t" r="r" b="b"/>
                  <a:pathLst>
                    <a:path w="51271" h="35435" extrusionOk="0">
                      <a:moveTo>
                        <a:pt x="42916" y="434"/>
                      </a:moveTo>
                      <a:lnTo>
                        <a:pt x="42916" y="434"/>
                      </a:lnTo>
                      <a:cubicBezTo>
                        <a:pt x="42790" y="2133"/>
                        <a:pt x="42694" y="3803"/>
                        <a:pt x="42598" y="5505"/>
                      </a:cubicBezTo>
                      <a:cubicBezTo>
                        <a:pt x="42431" y="8273"/>
                        <a:pt x="42264" y="11075"/>
                        <a:pt x="42031" y="13877"/>
                      </a:cubicBezTo>
                      <a:cubicBezTo>
                        <a:pt x="41997" y="14511"/>
                        <a:pt x="41964" y="15111"/>
                        <a:pt x="41931" y="15779"/>
                      </a:cubicBezTo>
                      <a:cubicBezTo>
                        <a:pt x="41931" y="15931"/>
                        <a:pt x="42016" y="15999"/>
                        <a:pt x="42123" y="15999"/>
                      </a:cubicBezTo>
                      <a:cubicBezTo>
                        <a:pt x="42178" y="15999"/>
                        <a:pt x="42240" y="15980"/>
                        <a:pt x="42298" y="15945"/>
                      </a:cubicBezTo>
                      <a:cubicBezTo>
                        <a:pt x="43321" y="15056"/>
                        <a:pt x="44610" y="14537"/>
                        <a:pt x="45910" y="14537"/>
                      </a:cubicBezTo>
                      <a:cubicBezTo>
                        <a:pt x="46560" y="14537"/>
                        <a:pt x="47212" y="14667"/>
                        <a:pt x="47835" y="14945"/>
                      </a:cubicBezTo>
                      <a:cubicBezTo>
                        <a:pt x="49503" y="15712"/>
                        <a:pt x="50670" y="17380"/>
                        <a:pt x="50804" y="19214"/>
                      </a:cubicBezTo>
                      <a:cubicBezTo>
                        <a:pt x="50970" y="21449"/>
                        <a:pt x="49536" y="23718"/>
                        <a:pt x="47768" y="24952"/>
                      </a:cubicBezTo>
                      <a:cubicBezTo>
                        <a:pt x="46701" y="25679"/>
                        <a:pt x="45441" y="26036"/>
                        <a:pt x="44178" y="26036"/>
                      </a:cubicBezTo>
                      <a:cubicBezTo>
                        <a:pt x="43704" y="26036"/>
                        <a:pt x="43229" y="25986"/>
                        <a:pt x="42765" y="25886"/>
                      </a:cubicBezTo>
                      <a:cubicBezTo>
                        <a:pt x="41797" y="25686"/>
                        <a:pt x="40797" y="25352"/>
                        <a:pt x="39963" y="24852"/>
                      </a:cubicBezTo>
                      <a:cubicBezTo>
                        <a:pt x="39924" y="24822"/>
                        <a:pt x="39884" y="24810"/>
                        <a:pt x="39848" y="24810"/>
                      </a:cubicBezTo>
                      <a:cubicBezTo>
                        <a:pt x="39760" y="24810"/>
                        <a:pt x="39686" y="24881"/>
                        <a:pt x="39662" y="24952"/>
                      </a:cubicBezTo>
                      <a:cubicBezTo>
                        <a:pt x="38762" y="27387"/>
                        <a:pt x="37194" y="29555"/>
                        <a:pt x="35159" y="31190"/>
                      </a:cubicBezTo>
                      <a:cubicBezTo>
                        <a:pt x="33458" y="32524"/>
                        <a:pt x="31490" y="33458"/>
                        <a:pt x="29422" y="34092"/>
                      </a:cubicBezTo>
                      <a:cubicBezTo>
                        <a:pt x="27821" y="34559"/>
                        <a:pt x="26153" y="34859"/>
                        <a:pt x="24485" y="34959"/>
                      </a:cubicBezTo>
                      <a:cubicBezTo>
                        <a:pt x="23751" y="35026"/>
                        <a:pt x="22984" y="35026"/>
                        <a:pt x="22283" y="35026"/>
                      </a:cubicBezTo>
                      <a:cubicBezTo>
                        <a:pt x="19114" y="34959"/>
                        <a:pt x="15912" y="34625"/>
                        <a:pt x="12843" y="33758"/>
                      </a:cubicBezTo>
                      <a:cubicBezTo>
                        <a:pt x="10675" y="33124"/>
                        <a:pt x="8540" y="32190"/>
                        <a:pt x="6739" y="30856"/>
                      </a:cubicBezTo>
                      <a:cubicBezTo>
                        <a:pt x="5338" y="29855"/>
                        <a:pt x="4137" y="28621"/>
                        <a:pt x="3170" y="27220"/>
                      </a:cubicBezTo>
                      <a:cubicBezTo>
                        <a:pt x="2469" y="26186"/>
                        <a:pt x="1869" y="25019"/>
                        <a:pt x="1502" y="23784"/>
                      </a:cubicBezTo>
                      <a:cubicBezTo>
                        <a:pt x="768" y="21416"/>
                        <a:pt x="668" y="18781"/>
                        <a:pt x="835" y="16279"/>
                      </a:cubicBezTo>
                      <a:cubicBezTo>
                        <a:pt x="1102" y="12176"/>
                        <a:pt x="2036" y="8073"/>
                        <a:pt x="2469" y="3937"/>
                      </a:cubicBezTo>
                      <a:cubicBezTo>
                        <a:pt x="2533" y="2979"/>
                        <a:pt x="2627" y="2022"/>
                        <a:pt x="2665" y="1035"/>
                      </a:cubicBezTo>
                      <a:lnTo>
                        <a:pt x="3470" y="1035"/>
                      </a:lnTo>
                      <a:cubicBezTo>
                        <a:pt x="4471" y="1035"/>
                        <a:pt x="5438" y="968"/>
                        <a:pt x="6439" y="968"/>
                      </a:cubicBezTo>
                      <a:cubicBezTo>
                        <a:pt x="7906" y="935"/>
                        <a:pt x="9341" y="935"/>
                        <a:pt x="10808" y="901"/>
                      </a:cubicBezTo>
                      <a:cubicBezTo>
                        <a:pt x="12610" y="868"/>
                        <a:pt x="14344" y="868"/>
                        <a:pt x="16146" y="801"/>
                      </a:cubicBezTo>
                      <a:cubicBezTo>
                        <a:pt x="18114" y="768"/>
                        <a:pt x="20082" y="734"/>
                        <a:pt x="22016" y="734"/>
                      </a:cubicBezTo>
                      <a:cubicBezTo>
                        <a:pt x="23985" y="701"/>
                        <a:pt x="25986" y="668"/>
                        <a:pt x="27954" y="668"/>
                      </a:cubicBezTo>
                      <a:cubicBezTo>
                        <a:pt x="29789" y="601"/>
                        <a:pt x="31623" y="568"/>
                        <a:pt x="33458" y="568"/>
                      </a:cubicBezTo>
                      <a:cubicBezTo>
                        <a:pt x="34992" y="534"/>
                        <a:pt x="36594" y="534"/>
                        <a:pt x="38128" y="501"/>
                      </a:cubicBezTo>
                      <a:cubicBezTo>
                        <a:pt x="39262" y="501"/>
                        <a:pt x="40363" y="434"/>
                        <a:pt x="41464" y="434"/>
                      </a:cubicBezTo>
                      <a:close/>
                      <a:moveTo>
                        <a:pt x="42031" y="1"/>
                      </a:moveTo>
                      <a:cubicBezTo>
                        <a:pt x="41030" y="1"/>
                        <a:pt x="40096" y="34"/>
                        <a:pt x="39095" y="34"/>
                      </a:cubicBezTo>
                      <a:cubicBezTo>
                        <a:pt x="37628" y="67"/>
                        <a:pt x="36160" y="67"/>
                        <a:pt x="34692" y="101"/>
                      </a:cubicBezTo>
                      <a:cubicBezTo>
                        <a:pt x="32924" y="167"/>
                        <a:pt x="31156" y="167"/>
                        <a:pt x="29355" y="201"/>
                      </a:cubicBezTo>
                      <a:cubicBezTo>
                        <a:pt x="27420" y="234"/>
                        <a:pt x="25452" y="267"/>
                        <a:pt x="23484" y="267"/>
                      </a:cubicBezTo>
                      <a:cubicBezTo>
                        <a:pt x="21516" y="334"/>
                        <a:pt x="19515" y="368"/>
                        <a:pt x="17580" y="368"/>
                      </a:cubicBezTo>
                      <a:cubicBezTo>
                        <a:pt x="15745" y="401"/>
                        <a:pt x="13877" y="434"/>
                        <a:pt x="12076" y="434"/>
                      </a:cubicBezTo>
                      <a:cubicBezTo>
                        <a:pt x="10508" y="468"/>
                        <a:pt x="8940" y="468"/>
                        <a:pt x="7406" y="534"/>
                      </a:cubicBezTo>
                      <a:cubicBezTo>
                        <a:pt x="6272" y="534"/>
                        <a:pt x="5138" y="568"/>
                        <a:pt x="4070" y="568"/>
                      </a:cubicBezTo>
                      <a:cubicBezTo>
                        <a:pt x="3503" y="568"/>
                        <a:pt x="3003" y="568"/>
                        <a:pt x="2469" y="601"/>
                      </a:cubicBezTo>
                      <a:lnTo>
                        <a:pt x="2402" y="601"/>
                      </a:lnTo>
                      <a:cubicBezTo>
                        <a:pt x="2276" y="601"/>
                        <a:pt x="2209" y="699"/>
                        <a:pt x="2203" y="801"/>
                      </a:cubicBezTo>
                      <a:lnTo>
                        <a:pt x="2203" y="801"/>
                      </a:lnTo>
                      <a:cubicBezTo>
                        <a:pt x="2167" y="834"/>
                        <a:pt x="2143" y="878"/>
                        <a:pt x="2136" y="935"/>
                      </a:cubicBezTo>
                      <a:cubicBezTo>
                        <a:pt x="2036" y="5138"/>
                        <a:pt x="1102" y="9307"/>
                        <a:pt x="601" y="13510"/>
                      </a:cubicBezTo>
                      <a:cubicBezTo>
                        <a:pt x="201" y="16713"/>
                        <a:pt x="1" y="20082"/>
                        <a:pt x="835" y="23251"/>
                      </a:cubicBezTo>
                      <a:cubicBezTo>
                        <a:pt x="1135" y="24418"/>
                        <a:pt x="1602" y="25552"/>
                        <a:pt x="2202" y="26586"/>
                      </a:cubicBezTo>
                      <a:cubicBezTo>
                        <a:pt x="3036" y="28021"/>
                        <a:pt x="4104" y="29255"/>
                        <a:pt x="5338" y="30356"/>
                      </a:cubicBezTo>
                      <a:cubicBezTo>
                        <a:pt x="6972" y="31757"/>
                        <a:pt x="8940" y="32791"/>
                        <a:pt x="10942" y="33558"/>
                      </a:cubicBezTo>
                      <a:cubicBezTo>
                        <a:pt x="13711" y="34592"/>
                        <a:pt x="16679" y="35092"/>
                        <a:pt x="19648" y="35293"/>
                      </a:cubicBezTo>
                      <a:cubicBezTo>
                        <a:pt x="20746" y="35375"/>
                        <a:pt x="21844" y="35435"/>
                        <a:pt x="22942" y="35435"/>
                      </a:cubicBezTo>
                      <a:cubicBezTo>
                        <a:pt x="23178" y="35435"/>
                        <a:pt x="23415" y="35432"/>
                        <a:pt x="23651" y="35426"/>
                      </a:cubicBezTo>
                      <a:cubicBezTo>
                        <a:pt x="25185" y="35393"/>
                        <a:pt x="26720" y="35192"/>
                        <a:pt x="28188" y="34826"/>
                      </a:cubicBezTo>
                      <a:cubicBezTo>
                        <a:pt x="30289" y="34359"/>
                        <a:pt x="32290" y="33591"/>
                        <a:pt x="34058" y="32424"/>
                      </a:cubicBezTo>
                      <a:cubicBezTo>
                        <a:pt x="36160" y="31090"/>
                        <a:pt x="37894" y="29222"/>
                        <a:pt x="39129" y="26987"/>
                      </a:cubicBezTo>
                      <a:cubicBezTo>
                        <a:pt x="39420" y="26462"/>
                        <a:pt x="39660" y="25912"/>
                        <a:pt x="39894" y="25337"/>
                      </a:cubicBezTo>
                      <a:lnTo>
                        <a:pt x="39894" y="25337"/>
                      </a:lnTo>
                      <a:cubicBezTo>
                        <a:pt x="40648" y="25767"/>
                        <a:pt x="41501" y="26036"/>
                        <a:pt x="42298" y="26219"/>
                      </a:cubicBezTo>
                      <a:cubicBezTo>
                        <a:pt x="42914" y="26356"/>
                        <a:pt x="43542" y="26431"/>
                        <a:pt x="44167" y="26431"/>
                      </a:cubicBezTo>
                      <a:cubicBezTo>
                        <a:pt x="45369" y="26431"/>
                        <a:pt x="46559" y="26155"/>
                        <a:pt x="47635" y="25519"/>
                      </a:cubicBezTo>
                      <a:cubicBezTo>
                        <a:pt x="49636" y="24285"/>
                        <a:pt x="51171" y="22016"/>
                        <a:pt x="51204" y="19615"/>
                      </a:cubicBezTo>
                      <a:cubicBezTo>
                        <a:pt x="51271" y="17680"/>
                        <a:pt x="50170" y="15745"/>
                        <a:pt x="48469" y="14778"/>
                      </a:cubicBezTo>
                      <a:cubicBezTo>
                        <a:pt x="47643" y="14312"/>
                        <a:pt x="46742" y="14090"/>
                        <a:pt x="45840" y="14090"/>
                      </a:cubicBezTo>
                      <a:cubicBezTo>
                        <a:pt x="44739" y="14090"/>
                        <a:pt x="43636" y="14421"/>
                        <a:pt x="42665" y="15045"/>
                      </a:cubicBezTo>
                      <a:cubicBezTo>
                        <a:pt x="42569" y="15113"/>
                        <a:pt x="42467" y="15182"/>
                        <a:pt x="42367" y="15252"/>
                      </a:cubicBezTo>
                      <a:lnTo>
                        <a:pt x="42367" y="15252"/>
                      </a:lnTo>
                      <a:cubicBezTo>
                        <a:pt x="42478" y="13677"/>
                        <a:pt x="42544" y="12079"/>
                        <a:pt x="42665" y="10508"/>
                      </a:cubicBezTo>
                      <a:cubicBezTo>
                        <a:pt x="42831" y="7706"/>
                        <a:pt x="42998" y="4904"/>
                        <a:pt x="43198" y="2102"/>
                      </a:cubicBezTo>
                      <a:cubicBezTo>
                        <a:pt x="43265" y="1502"/>
                        <a:pt x="43298" y="868"/>
                        <a:pt x="43332" y="201"/>
                      </a:cubicBezTo>
                      <a:cubicBezTo>
                        <a:pt x="43332" y="67"/>
                        <a:pt x="43265" y="1"/>
                        <a:pt x="43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74"/>
                <p:cNvSpPr/>
                <p:nvPr/>
              </p:nvSpPr>
              <p:spPr>
                <a:xfrm>
                  <a:off x="-2239475" y="2048350"/>
                  <a:ext cx="161525" cy="115625"/>
                </a:xfrm>
                <a:custGeom>
                  <a:avLst/>
                  <a:gdLst/>
                  <a:ahLst/>
                  <a:cxnLst/>
                  <a:rect l="l" t="t" r="r" b="b"/>
                  <a:pathLst>
                    <a:path w="6461" h="4625" extrusionOk="0">
                      <a:moveTo>
                        <a:pt x="3512" y="1"/>
                      </a:moveTo>
                      <a:cubicBezTo>
                        <a:pt x="2859" y="1"/>
                        <a:pt x="2188" y="169"/>
                        <a:pt x="1624" y="443"/>
                      </a:cubicBezTo>
                      <a:cubicBezTo>
                        <a:pt x="990" y="777"/>
                        <a:pt x="456" y="1244"/>
                        <a:pt x="89" y="1811"/>
                      </a:cubicBezTo>
                      <a:cubicBezTo>
                        <a:pt x="0" y="1989"/>
                        <a:pt x="134" y="2137"/>
                        <a:pt x="272" y="2137"/>
                      </a:cubicBezTo>
                      <a:cubicBezTo>
                        <a:pt x="341" y="2137"/>
                        <a:pt x="412" y="2100"/>
                        <a:pt x="456" y="2011"/>
                      </a:cubicBezTo>
                      <a:cubicBezTo>
                        <a:pt x="1067" y="992"/>
                        <a:pt x="2263" y="405"/>
                        <a:pt x="3444" y="405"/>
                      </a:cubicBezTo>
                      <a:cubicBezTo>
                        <a:pt x="3616" y="405"/>
                        <a:pt x="3789" y="418"/>
                        <a:pt x="3959" y="443"/>
                      </a:cubicBezTo>
                      <a:cubicBezTo>
                        <a:pt x="4759" y="577"/>
                        <a:pt x="5326" y="1010"/>
                        <a:pt x="5560" y="1811"/>
                      </a:cubicBezTo>
                      <a:cubicBezTo>
                        <a:pt x="5760" y="2678"/>
                        <a:pt x="5426" y="3579"/>
                        <a:pt x="5093" y="4346"/>
                      </a:cubicBezTo>
                      <a:cubicBezTo>
                        <a:pt x="5031" y="4511"/>
                        <a:pt x="5160" y="4625"/>
                        <a:pt x="5291" y="4625"/>
                      </a:cubicBezTo>
                      <a:cubicBezTo>
                        <a:pt x="5373" y="4625"/>
                        <a:pt x="5455" y="4581"/>
                        <a:pt x="5493" y="4479"/>
                      </a:cubicBezTo>
                      <a:cubicBezTo>
                        <a:pt x="5960" y="3245"/>
                        <a:pt x="6460" y="1477"/>
                        <a:pt x="5226" y="510"/>
                      </a:cubicBezTo>
                      <a:cubicBezTo>
                        <a:pt x="4739" y="153"/>
                        <a:pt x="4133" y="1"/>
                        <a:pt x="3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74"/>
                <p:cNvSpPr/>
                <p:nvPr/>
              </p:nvSpPr>
              <p:spPr>
                <a:xfrm>
                  <a:off x="-2219775" y="2053675"/>
                  <a:ext cx="75100" cy="124125"/>
                </a:xfrm>
                <a:custGeom>
                  <a:avLst/>
                  <a:gdLst/>
                  <a:ahLst/>
                  <a:cxnLst/>
                  <a:rect l="l" t="t" r="r" b="b"/>
                  <a:pathLst>
                    <a:path w="3004" h="4965" extrusionOk="0">
                      <a:moveTo>
                        <a:pt x="2795" y="1"/>
                      </a:moveTo>
                      <a:cubicBezTo>
                        <a:pt x="2698" y="1"/>
                        <a:pt x="2603" y="67"/>
                        <a:pt x="2603" y="197"/>
                      </a:cubicBezTo>
                      <a:cubicBezTo>
                        <a:pt x="2537" y="1931"/>
                        <a:pt x="1636" y="3599"/>
                        <a:pt x="168" y="4567"/>
                      </a:cubicBezTo>
                      <a:cubicBezTo>
                        <a:pt x="0" y="4707"/>
                        <a:pt x="115" y="4964"/>
                        <a:pt x="274" y="4964"/>
                      </a:cubicBezTo>
                      <a:cubicBezTo>
                        <a:pt x="304" y="4964"/>
                        <a:pt x="336" y="4955"/>
                        <a:pt x="369" y="4934"/>
                      </a:cubicBezTo>
                      <a:cubicBezTo>
                        <a:pt x="1970" y="3899"/>
                        <a:pt x="2970" y="2098"/>
                        <a:pt x="3004" y="230"/>
                      </a:cubicBezTo>
                      <a:cubicBezTo>
                        <a:pt x="3004" y="76"/>
                        <a:pt x="2898"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74"/>
                <p:cNvSpPr/>
                <p:nvPr/>
              </p:nvSpPr>
              <p:spPr>
                <a:xfrm>
                  <a:off x="-2269400" y="2194850"/>
                  <a:ext cx="119450" cy="28125"/>
                </a:xfrm>
                <a:custGeom>
                  <a:avLst/>
                  <a:gdLst/>
                  <a:ahLst/>
                  <a:cxnLst/>
                  <a:rect l="l" t="t" r="r" b="b"/>
                  <a:pathLst>
                    <a:path w="4778" h="1125" extrusionOk="0">
                      <a:moveTo>
                        <a:pt x="4464" y="1"/>
                      </a:moveTo>
                      <a:cubicBezTo>
                        <a:pt x="4416" y="1"/>
                        <a:pt x="4366" y="17"/>
                        <a:pt x="4322" y="54"/>
                      </a:cubicBezTo>
                      <a:cubicBezTo>
                        <a:pt x="3788" y="487"/>
                        <a:pt x="3021" y="621"/>
                        <a:pt x="2354" y="721"/>
                      </a:cubicBezTo>
                      <a:cubicBezTo>
                        <a:pt x="2280" y="725"/>
                        <a:pt x="2206" y="727"/>
                        <a:pt x="2131" y="727"/>
                      </a:cubicBezTo>
                      <a:cubicBezTo>
                        <a:pt x="1522" y="727"/>
                        <a:pt x="872" y="592"/>
                        <a:pt x="486" y="87"/>
                      </a:cubicBezTo>
                      <a:cubicBezTo>
                        <a:pt x="437" y="28"/>
                        <a:pt x="371" y="4"/>
                        <a:pt x="306" y="4"/>
                      </a:cubicBezTo>
                      <a:cubicBezTo>
                        <a:pt x="150" y="4"/>
                        <a:pt x="1" y="146"/>
                        <a:pt x="119" y="287"/>
                      </a:cubicBezTo>
                      <a:cubicBezTo>
                        <a:pt x="584" y="908"/>
                        <a:pt x="1368" y="1125"/>
                        <a:pt x="2120" y="1125"/>
                      </a:cubicBezTo>
                      <a:cubicBezTo>
                        <a:pt x="2176" y="1125"/>
                        <a:pt x="2232" y="1123"/>
                        <a:pt x="2287" y="1121"/>
                      </a:cubicBezTo>
                      <a:cubicBezTo>
                        <a:pt x="3121" y="1088"/>
                        <a:pt x="3988" y="888"/>
                        <a:pt x="4622" y="321"/>
                      </a:cubicBezTo>
                      <a:cubicBezTo>
                        <a:pt x="4777" y="191"/>
                        <a:pt x="4631" y="1"/>
                        <a:pt x="4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74"/>
                <p:cNvSpPr/>
                <p:nvPr/>
              </p:nvSpPr>
              <p:spPr>
                <a:xfrm>
                  <a:off x="-2946100" y="1908250"/>
                  <a:ext cx="107325" cy="248450"/>
                </a:xfrm>
                <a:custGeom>
                  <a:avLst/>
                  <a:gdLst/>
                  <a:ahLst/>
                  <a:cxnLst/>
                  <a:rect l="l" t="t" r="r" b="b"/>
                  <a:pathLst>
                    <a:path w="4293" h="9938" extrusionOk="0">
                      <a:moveTo>
                        <a:pt x="2694" y="0"/>
                      </a:moveTo>
                      <a:cubicBezTo>
                        <a:pt x="2591" y="0"/>
                        <a:pt x="2484" y="67"/>
                        <a:pt x="2502" y="210"/>
                      </a:cubicBezTo>
                      <a:cubicBezTo>
                        <a:pt x="2736" y="2044"/>
                        <a:pt x="2402" y="3879"/>
                        <a:pt x="1535" y="5480"/>
                      </a:cubicBezTo>
                      <a:cubicBezTo>
                        <a:pt x="1335" y="5914"/>
                        <a:pt x="1068" y="6247"/>
                        <a:pt x="834" y="6614"/>
                      </a:cubicBezTo>
                      <a:cubicBezTo>
                        <a:pt x="568" y="6948"/>
                        <a:pt x="334" y="7315"/>
                        <a:pt x="201" y="7748"/>
                      </a:cubicBezTo>
                      <a:cubicBezTo>
                        <a:pt x="1" y="8482"/>
                        <a:pt x="367" y="9216"/>
                        <a:pt x="1035" y="9616"/>
                      </a:cubicBezTo>
                      <a:cubicBezTo>
                        <a:pt x="1446" y="9852"/>
                        <a:pt x="1890" y="9938"/>
                        <a:pt x="2341" y="9938"/>
                      </a:cubicBezTo>
                      <a:cubicBezTo>
                        <a:pt x="2913" y="9938"/>
                        <a:pt x="3496" y="9799"/>
                        <a:pt x="4037" y="9650"/>
                      </a:cubicBezTo>
                      <a:cubicBezTo>
                        <a:pt x="4292" y="9586"/>
                        <a:pt x="4211" y="9247"/>
                        <a:pt x="3941" y="9247"/>
                      </a:cubicBezTo>
                      <a:cubicBezTo>
                        <a:pt x="3929" y="9247"/>
                        <a:pt x="3916" y="9248"/>
                        <a:pt x="3903" y="9249"/>
                      </a:cubicBezTo>
                      <a:cubicBezTo>
                        <a:pt x="3395" y="9371"/>
                        <a:pt x="2825" y="9531"/>
                        <a:pt x="2283" y="9531"/>
                      </a:cubicBezTo>
                      <a:cubicBezTo>
                        <a:pt x="1936" y="9531"/>
                        <a:pt x="1601" y="9465"/>
                        <a:pt x="1301" y="9283"/>
                      </a:cubicBezTo>
                      <a:cubicBezTo>
                        <a:pt x="968" y="9116"/>
                        <a:pt x="668" y="8816"/>
                        <a:pt x="568" y="8482"/>
                      </a:cubicBezTo>
                      <a:cubicBezTo>
                        <a:pt x="468" y="8082"/>
                        <a:pt x="634" y="7715"/>
                        <a:pt x="834" y="7315"/>
                      </a:cubicBezTo>
                      <a:cubicBezTo>
                        <a:pt x="1035" y="6981"/>
                        <a:pt x="1301" y="6648"/>
                        <a:pt x="1502" y="6314"/>
                      </a:cubicBezTo>
                      <a:cubicBezTo>
                        <a:pt x="1702" y="5980"/>
                        <a:pt x="1902" y="5614"/>
                        <a:pt x="2069" y="5247"/>
                      </a:cubicBezTo>
                      <a:cubicBezTo>
                        <a:pt x="2402" y="4479"/>
                        <a:pt x="2669" y="3712"/>
                        <a:pt x="2836" y="2912"/>
                      </a:cubicBezTo>
                      <a:cubicBezTo>
                        <a:pt x="3003" y="1978"/>
                        <a:pt x="3003" y="1077"/>
                        <a:pt x="2869" y="143"/>
                      </a:cubicBezTo>
                      <a:cubicBezTo>
                        <a:pt x="2869" y="50"/>
                        <a:pt x="2783" y="0"/>
                        <a:pt x="2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74"/>
                <p:cNvSpPr/>
                <p:nvPr/>
              </p:nvSpPr>
              <p:spPr>
                <a:xfrm>
                  <a:off x="-3158750" y="1911800"/>
                  <a:ext cx="88425" cy="145975"/>
                </a:xfrm>
                <a:custGeom>
                  <a:avLst/>
                  <a:gdLst/>
                  <a:ahLst/>
                  <a:cxnLst/>
                  <a:rect l="l" t="t" r="r" b="b"/>
                  <a:pathLst>
                    <a:path w="3537" h="5839" extrusionOk="0">
                      <a:moveTo>
                        <a:pt x="1802" y="1"/>
                      </a:moveTo>
                      <a:cubicBezTo>
                        <a:pt x="834" y="1"/>
                        <a:pt x="34" y="1302"/>
                        <a:pt x="34" y="2903"/>
                      </a:cubicBezTo>
                      <a:cubicBezTo>
                        <a:pt x="0" y="4504"/>
                        <a:pt x="768" y="5838"/>
                        <a:pt x="1735" y="5838"/>
                      </a:cubicBezTo>
                      <a:cubicBezTo>
                        <a:pt x="2702" y="5838"/>
                        <a:pt x="3503" y="4538"/>
                        <a:pt x="3536" y="2936"/>
                      </a:cubicBezTo>
                      <a:cubicBezTo>
                        <a:pt x="3536" y="1302"/>
                        <a:pt x="276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74"/>
                <p:cNvSpPr/>
                <p:nvPr/>
              </p:nvSpPr>
              <p:spPr>
                <a:xfrm>
                  <a:off x="-2678400" y="1915125"/>
                  <a:ext cx="88425" cy="145175"/>
                </a:xfrm>
                <a:custGeom>
                  <a:avLst/>
                  <a:gdLst/>
                  <a:ahLst/>
                  <a:cxnLst/>
                  <a:rect l="l" t="t" r="r" b="b"/>
                  <a:pathLst>
                    <a:path w="3537" h="5807" extrusionOk="0">
                      <a:moveTo>
                        <a:pt x="1765" y="1"/>
                      </a:moveTo>
                      <a:cubicBezTo>
                        <a:pt x="781" y="1"/>
                        <a:pt x="0" y="1322"/>
                        <a:pt x="0" y="2903"/>
                      </a:cubicBezTo>
                      <a:cubicBezTo>
                        <a:pt x="0" y="4471"/>
                        <a:pt x="801" y="5806"/>
                        <a:pt x="1768" y="5806"/>
                      </a:cubicBezTo>
                      <a:cubicBezTo>
                        <a:pt x="1780" y="5806"/>
                        <a:pt x="1793" y="5806"/>
                        <a:pt x="1805" y="5806"/>
                      </a:cubicBezTo>
                      <a:cubicBezTo>
                        <a:pt x="2788" y="5806"/>
                        <a:pt x="3536" y="4485"/>
                        <a:pt x="3536" y="2937"/>
                      </a:cubicBezTo>
                      <a:cubicBezTo>
                        <a:pt x="3536" y="1336"/>
                        <a:pt x="2802" y="1"/>
                        <a:pt x="1801" y="1"/>
                      </a:cubicBezTo>
                      <a:cubicBezTo>
                        <a:pt x="1789" y="1"/>
                        <a:pt x="1777" y="1"/>
                        <a:pt x="17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74"/>
                <p:cNvSpPr/>
                <p:nvPr/>
              </p:nvSpPr>
              <p:spPr>
                <a:xfrm>
                  <a:off x="-3287994" y="2129488"/>
                  <a:ext cx="210172" cy="220188"/>
                </a:xfrm>
                <a:custGeom>
                  <a:avLst/>
                  <a:gdLst/>
                  <a:ahLst/>
                  <a:cxnLst/>
                  <a:rect l="l" t="t" r="r" b="b"/>
                  <a:pathLst>
                    <a:path w="9275" h="9274" extrusionOk="0">
                      <a:moveTo>
                        <a:pt x="4671" y="0"/>
                      </a:moveTo>
                      <a:cubicBezTo>
                        <a:pt x="2102" y="0"/>
                        <a:pt x="1" y="2035"/>
                        <a:pt x="1" y="4603"/>
                      </a:cubicBezTo>
                      <a:cubicBezTo>
                        <a:pt x="1" y="7172"/>
                        <a:pt x="2036" y="9273"/>
                        <a:pt x="4604" y="9273"/>
                      </a:cubicBezTo>
                      <a:cubicBezTo>
                        <a:pt x="7173" y="9273"/>
                        <a:pt x="9274" y="7239"/>
                        <a:pt x="9274" y="4670"/>
                      </a:cubicBezTo>
                      <a:cubicBezTo>
                        <a:pt x="9274" y="2068"/>
                        <a:pt x="7239" y="0"/>
                        <a:pt x="4671"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74"/>
                <p:cNvSpPr/>
                <p:nvPr/>
              </p:nvSpPr>
              <p:spPr>
                <a:xfrm>
                  <a:off x="-2645875" y="2132750"/>
                  <a:ext cx="255200" cy="233600"/>
                </a:xfrm>
                <a:custGeom>
                  <a:avLst/>
                  <a:gdLst/>
                  <a:ahLst/>
                  <a:cxnLst/>
                  <a:rect l="l" t="t" r="r" b="b"/>
                  <a:pathLst>
                    <a:path w="10208" h="9344" extrusionOk="0">
                      <a:moveTo>
                        <a:pt x="5070" y="0"/>
                      </a:moveTo>
                      <a:cubicBezTo>
                        <a:pt x="2928" y="0"/>
                        <a:pt x="998" y="1499"/>
                        <a:pt x="534" y="3705"/>
                      </a:cubicBezTo>
                      <a:cubicBezTo>
                        <a:pt x="0" y="6240"/>
                        <a:pt x="1601" y="8709"/>
                        <a:pt x="4136" y="9243"/>
                      </a:cubicBezTo>
                      <a:cubicBezTo>
                        <a:pt x="4461" y="9311"/>
                        <a:pt x="4784" y="9344"/>
                        <a:pt x="5103" y="9344"/>
                      </a:cubicBezTo>
                      <a:cubicBezTo>
                        <a:pt x="7272" y="9344"/>
                        <a:pt x="9208" y="7822"/>
                        <a:pt x="9674" y="5640"/>
                      </a:cubicBezTo>
                      <a:cubicBezTo>
                        <a:pt x="10207" y="3105"/>
                        <a:pt x="8573" y="636"/>
                        <a:pt x="6038" y="103"/>
                      </a:cubicBezTo>
                      <a:cubicBezTo>
                        <a:pt x="5713" y="33"/>
                        <a:pt x="5389" y="0"/>
                        <a:pt x="5070"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74"/>
                <p:cNvSpPr/>
                <p:nvPr/>
              </p:nvSpPr>
              <p:spPr>
                <a:xfrm>
                  <a:off x="-3170250" y="1860900"/>
                  <a:ext cx="110700" cy="28800"/>
                </a:xfrm>
                <a:custGeom>
                  <a:avLst/>
                  <a:gdLst/>
                  <a:ahLst/>
                  <a:cxnLst/>
                  <a:rect l="l" t="t" r="r" b="b"/>
                  <a:pathLst>
                    <a:path w="4428" h="1152" extrusionOk="0">
                      <a:moveTo>
                        <a:pt x="2318" y="0"/>
                      </a:moveTo>
                      <a:cubicBezTo>
                        <a:pt x="1540" y="0"/>
                        <a:pt x="758" y="260"/>
                        <a:pt x="160" y="769"/>
                      </a:cubicBezTo>
                      <a:cubicBezTo>
                        <a:pt x="1" y="929"/>
                        <a:pt x="180" y="1152"/>
                        <a:pt x="344" y="1152"/>
                      </a:cubicBezTo>
                      <a:cubicBezTo>
                        <a:pt x="386" y="1152"/>
                        <a:pt x="426" y="1137"/>
                        <a:pt x="460" y="1103"/>
                      </a:cubicBezTo>
                      <a:cubicBezTo>
                        <a:pt x="976" y="656"/>
                        <a:pt x="1634" y="439"/>
                        <a:pt x="2291" y="439"/>
                      </a:cubicBezTo>
                      <a:cubicBezTo>
                        <a:pt x="2910" y="439"/>
                        <a:pt x="3528" y="631"/>
                        <a:pt x="4030" y="1003"/>
                      </a:cubicBezTo>
                      <a:cubicBezTo>
                        <a:pt x="4071" y="1033"/>
                        <a:pt x="4112" y="1045"/>
                        <a:pt x="4149" y="1045"/>
                      </a:cubicBezTo>
                      <a:cubicBezTo>
                        <a:pt x="4322" y="1045"/>
                        <a:pt x="4428" y="773"/>
                        <a:pt x="4263" y="636"/>
                      </a:cubicBezTo>
                      <a:cubicBezTo>
                        <a:pt x="3711" y="210"/>
                        <a:pt x="3016" y="0"/>
                        <a:pt x="23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74"/>
                <p:cNvSpPr/>
                <p:nvPr/>
              </p:nvSpPr>
              <p:spPr>
                <a:xfrm>
                  <a:off x="-2684975" y="1865025"/>
                  <a:ext cx="110625" cy="28850"/>
                </a:xfrm>
                <a:custGeom>
                  <a:avLst/>
                  <a:gdLst/>
                  <a:ahLst/>
                  <a:cxnLst/>
                  <a:rect l="l" t="t" r="r" b="b"/>
                  <a:pathLst>
                    <a:path w="4425" h="1154" extrusionOk="0">
                      <a:moveTo>
                        <a:pt x="2101" y="0"/>
                      </a:moveTo>
                      <a:cubicBezTo>
                        <a:pt x="1427" y="0"/>
                        <a:pt x="754" y="202"/>
                        <a:pt x="196" y="604"/>
                      </a:cubicBezTo>
                      <a:cubicBezTo>
                        <a:pt x="0" y="744"/>
                        <a:pt x="134" y="1002"/>
                        <a:pt x="300" y="1002"/>
                      </a:cubicBezTo>
                      <a:cubicBezTo>
                        <a:pt x="332" y="1002"/>
                        <a:pt x="365" y="993"/>
                        <a:pt x="397" y="971"/>
                      </a:cubicBezTo>
                      <a:cubicBezTo>
                        <a:pt x="883" y="595"/>
                        <a:pt x="1479" y="410"/>
                        <a:pt x="2079" y="410"/>
                      </a:cubicBezTo>
                      <a:cubicBezTo>
                        <a:pt x="2755" y="410"/>
                        <a:pt x="3435" y="645"/>
                        <a:pt x="3966" y="1105"/>
                      </a:cubicBezTo>
                      <a:cubicBezTo>
                        <a:pt x="4014" y="1139"/>
                        <a:pt x="4063" y="1154"/>
                        <a:pt x="4110" y="1154"/>
                      </a:cubicBezTo>
                      <a:cubicBezTo>
                        <a:pt x="4289" y="1154"/>
                        <a:pt x="4425" y="937"/>
                        <a:pt x="4266" y="804"/>
                      </a:cubicBezTo>
                      <a:cubicBezTo>
                        <a:pt x="3658" y="268"/>
                        <a:pt x="2879"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74"/>
                <p:cNvSpPr/>
                <p:nvPr/>
              </p:nvSpPr>
              <p:spPr>
                <a:xfrm>
                  <a:off x="-3028650" y="2201175"/>
                  <a:ext cx="316075" cy="168500"/>
                </a:xfrm>
                <a:custGeom>
                  <a:avLst/>
                  <a:gdLst/>
                  <a:ahLst/>
                  <a:cxnLst/>
                  <a:rect l="l" t="t" r="r" b="b"/>
                  <a:pathLst>
                    <a:path w="12643" h="6740" extrusionOk="0">
                      <a:moveTo>
                        <a:pt x="701" y="1"/>
                      </a:moveTo>
                      <a:cubicBezTo>
                        <a:pt x="300" y="1"/>
                        <a:pt x="0" y="368"/>
                        <a:pt x="34" y="735"/>
                      </a:cubicBezTo>
                      <a:cubicBezTo>
                        <a:pt x="300" y="2503"/>
                        <a:pt x="1501" y="6739"/>
                        <a:pt x="6672" y="6739"/>
                      </a:cubicBezTo>
                      <a:cubicBezTo>
                        <a:pt x="6712" y="6740"/>
                        <a:pt x="6752" y="6740"/>
                        <a:pt x="6792" y="6740"/>
                      </a:cubicBezTo>
                      <a:cubicBezTo>
                        <a:pt x="11985" y="6740"/>
                        <a:pt x="12609" y="2456"/>
                        <a:pt x="12643" y="735"/>
                      </a:cubicBezTo>
                      <a:cubicBezTo>
                        <a:pt x="12643" y="401"/>
                        <a:pt x="12342" y="68"/>
                        <a:pt x="11975" y="68"/>
                      </a:cubicBezTo>
                      <a:lnTo>
                        <a:pt x="7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74"/>
                <p:cNvSpPr/>
                <p:nvPr/>
              </p:nvSpPr>
              <p:spPr>
                <a:xfrm>
                  <a:off x="-2986084" y="2262049"/>
                  <a:ext cx="230169" cy="115625"/>
                </a:xfrm>
                <a:custGeom>
                  <a:avLst/>
                  <a:gdLst/>
                  <a:ahLst/>
                  <a:cxnLst/>
                  <a:rect l="l" t="t" r="r" b="b"/>
                  <a:pathLst>
                    <a:path w="12076" h="5906" extrusionOk="0">
                      <a:moveTo>
                        <a:pt x="8042" y="0"/>
                      </a:moveTo>
                      <a:cubicBezTo>
                        <a:pt x="7640" y="0"/>
                        <a:pt x="7251" y="90"/>
                        <a:pt x="6906" y="301"/>
                      </a:cubicBezTo>
                      <a:cubicBezTo>
                        <a:pt x="6272" y="701"/>
                        <a:pt x="5972" y="968"/>
                        <a:pt x="5571" y="2036"/>
                      </a:cubicBezTo>
                      <a:cubicBezTo>
                        <a:pt x="5163" y="783"/>
                        <a:pt x="4120" y="90"/>
                        <a:pt x="3084" y="90"/>
                      </a:cubicBezTo>
                      <a:cubicBezTo>
                        <a:pt x="2934" y="90"/>
                        <a:pt x="2784" y="105"/>
                        <a:pt x="2636" y="134"/>
                      </a:cubicBezTo>
                      <a:cubicBezTo>
                        <a:pt x="1335" y="401"/>
                        <a:pt x="568" y="1736"/>
                        <a:pt x="1" y="2903"/>
                      </a:cubicBezTo>
                      <a:cubicBezTo>
                        <a:pt x="1" y="2903"/>
                        <a:pt x="2236" y="5905"/>
                        <a:pt x="5238" y="5905"/>
                      </a:cubicBezTo>
                      <a:cubicBezTo>
                        <a:pt x="5277" y="5906"/>
                        <a:pt x="5316" y="5906"/>
                        <a:pt x="5356" y="5906"/>
                      </a:cubicBezTo>
                      <a:cubicBezTo>
                        <a:pt x="8277" y="5906"/>
                        <a:pt x="12076" y="4704"/>
                        <a:pt x="12076" y="4704"/>
                      </a:cubicBezTo>
                      <a:cubicBezTo>
                        <a:pt x="11742" y="3737"/>
                        <a:pt x="11309" y="2870"/>
                        <a:pt x="10842" y="1969"/>
                      </a:cubicBezTo>
                      <a:cubicBezTo>
                        <a:pt x="10408" y="1202"/>
                        <a:pt x="9808" y="401"/>
                        <a:pt x="8940" y="134"/>
                      </a:cubicBezTo>
                      <a:cubicBezTo>
                        <a:pt x="8643" y="49"/>
                        <a:pt x="8339" y="0"/>
                        <a:pt x="8042"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74"/>
                <p:cNvSpPr/>
                <p:nvPr/>
              </p:nvSpPr>
              <p:spPr>
                <a:xfrm>
                  <a:off x="-3037000" y="2196175"/>
                  <a:ext cx="331925" cy="180450"/>
                </a:xfrm>
                <a:custGeom>
                  <a:avLst/>
                  <a:gdLst/>
                  <a:ahLst/>
                  <a:cxnLst/>
                  <a:rect l="l" t="t" r="r" b="b"/>
                  <a:pathLst>
                    <a:path w="13277" h="7218" extrusionOk="0">
                      <a:moveTo>
                        <a:pt x="1201" y="401"/>
                      </a:moveTo>
                      <a:cubicBezTo>
                        <a:pt x="3103" y="401"/>
                        <a:pt x="4971" y="434"/>
                        <a:pt x="6839" y="434"/>
                      </a:cubicBezTo>
                      <a:cubicBezTo>
                        <a:pt x="8640" y="434"/>
                        <a:pt x="10441" y="468"/>
                        <a:pt x="12176" y="468"/>
                      </a:cubicBezTo>
                      <a:lnTo>
                        <a:pt x="12196" y="468"/>
                      </a:lnTo>
                      <a:cubicBezTo>
                        <a:pt x="12226" y="489"/>
                        <a:pt x="12264" y="501"/>
                        <a:pt x="12309" y="501"/>
                      </a:cubicBezTo>
                      <a:cubicBezTo>
                        <a:pt x="12943" y="534"/>
                        <a:pt x="12776" y="1335"/>
                        <a:pt x="12710" y="1735"/>
                      </a:cubicBezTo>
                      <a:cubicBezTo>
                        <a:pt x="12676" y="2202"/>
                        <a:pt x="12610" y="2669"/>
                        <a:pt x="12443" y="3070"/>
                      </a:cubicBezTo>
                      <a:cubicBezTo>
                        <a:pt x="12109" y="4104"/>
                        <a:pt x="11509" y="5104"/>
                        <a:pt x="10642" y="5772"/>
                      </a:cubicBezTo>
                      <a:cubicBezTo>
                        <a:pt x="9635" y="6513"/>
                        <a:pt x="8376" y="6792"/>
                        <a:pt x="7149" y="6792"/>
                      </a:cubicBezTo>
                      <a:cubicBezTo>
                        <a:pt x="6831" y="6792"/>
                        <a:pt x="6514" y="6773"/>
                        <a:pt x="6205" y="6739"/>
                      </a:cubicBezTo>
                      <a:cubicBezTo>
                        <a:pt x="4804" y="6605"/>
                        <a:pt x="3436" y="6038"/>
                        <a:pt x="2436" y="4938"/>
                      </a:cubicBezTo>
                      <a:cubicBezTo>
                        <a:pt x="1668" y="4170"/>
                        <a:pt x="1168" y="3136"/>
                        <a:pt x="835" y="2102"/>
                      </a:cubicBezTo>
                      <a:cubicBezTo>
                        <a:pt x="701" y="1735"/>
                        <a:pt x="634" y="1302"/>
                        <a:pt x="601" y="935"/>
                      </a:cubicBezTo>
                      <a:cubicBezTo>
                        <a:pt x="534" y="534"/>
                        <a:pt x="935" y="401"/>
                        <a:pt x="1201" y="401"/>
                      </a:cubicBezTo>
                      <a:close/>
                      <a:moveTo>
                        <a:pt x="1168" y="1"/>
                      </a:moveTo>
                      <a:cubicBezTo>
                        <a:pt x="801" y="1"/>
                        <a:pt x="468" y="67"/>
                        <a:pt x="267" y="401"/>
                      </a:cubicBezTo>
                      <a:cubicBezTo>
                        <a:pt x="1" y="835"/>
                        <a:pt x="201" y="1435"/>
                        <a:pt x="334" y="1902"/>
                      </a:cubicBezTo>
                      <a:cubicBezTo>
                        <a:pt x="634" y="3036"/>
                        <a:pt x="1135" y="4070"/>
                        <a:pt x="1835" y="5004"/>
                      </a:cubicBezTo>
                      <a:cubicBezTo>
                        <a:pt x="2803" y="6105"/>
                        <a:pt x="4137" y="6839"/>
                        <a:pt x="5605" y="7072"/>
                      </a:cubicBezTo>
                      <a:cubicBezTo>
                        <a:pt x="6105" y="7166"/>
                        <a:pt x="6628" y="7218"/>
                        <a:pt x="7155" y="7218"/>
                      </a:cubicBezTo>
                      <a:cubicBezTo>
                        <a:pt x="8316" y="7218"/>
                        <a:pt x="9499" y="6968"/>
                        <a:pt x="10508" y="6372"/>
                      </a:cubicBezTo>
                      <a:cubicBezTo>
                        <a:pt x="11542" y="5738"/>
                        <a:pt x="12309" y="4704"/>
                        <a:pt x="12710" y="3570"/>
                      </a:cubicBezTo>
                      <a:cubicBezTo>
                        <a:pt x="12876" y="3070"/>
                        <a:pt x="13010" y="2569"/>
                        <a:pt x="13110" y="2069"/>
                      </a:cubicBezTo>
                      <a:cubicBezTo>
                        <a:pt x="13143" y="1669"/>
                        <a:pt x="13277" y="1168"/>
                        <a:pt x="13177" y="735"/>
                      </a:cubicBezTo>
                      <a:cubicBezTo>
                        <a:pt x="13048" y="381"/>
                        <a:pt x="12702" y="120"/>
                        <a:pt x="12349" y="72"/>
                      </a:cubicBezTo>
                      <a:lnTo>
                        <a:pt x="12349" y="72"/>
                      </a:lnTo>
                      <a:cubicBezTo>
                        <a:pt x="12337" y="69"/>
                        <a:pt x="12323" y="67"/>
                        <a:pt x="12309" y="67"/>
                      </a:cubicBezTo>
                      <a:cubicBezTo>
                        <a:pt x="10642" y="67"/>
                        <a:pt x="8940" y="34"/>
                        <a:pt x="7272" y="34"/>
                      </a:cubicBezTo>
                      <a:cubicBezTo>
                        <a:pt x="5204" y="34"/>
                        <a:pt x="3203" y="1"/>
                        <a:pt x="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74"/>
                <p:cNvSpPr/>
                <p:nvPr/>
              </p:nvSpPr>
              <p:spPr>
                <a:xfrm>
                  <a:off x="-3487425" y="1077525"/>
                  <a:ext cx="1396950" cy="1001925"/>
                </a:xfrm>
                <a:custGeom>
                  <a:avLst/>
                  <a:gdLst/>
                  <a:ahLst/>
                  <a:cxnLst/>
                  <a:rect l="l" t="t" r="r" b="b"/>
                  <a:pathLst>
                    <a:path w="55878" h="40077" extrusionOk="0">
                      <a:moveTo>
                        <a:pt x="26522" y="0"/>
                      </a:moveTo>
                      <a:cubicBezTo>
                        <a:pt x="26203" y="0"/>
                        <a:pt x="25881" y="67"/>
                        <a:pt x="25556" y="215"/>
                      </a:cubicBezTo>
                      <a:cubicBezTo>
                        <a:pt x="21887" y="1883"/>
                        <a:pt x="26157" y="7453"/>
                        <a:pt x="26157" y="7453"/>
                      </a:cubicBezTo>
                      <a:cubicBezTo>
                        <a:pt x="20864" y="4977"/>
                        <a:pt x="20971" y="1382"/>
                        <a:pt x="18056" y="1382"/>
                      </a:cubicBezTo>
                      <a:cubicBezTo>
                        <a:pt x="17829" y="1382"/>
                        <a:pt x="17584" y="1403"/>
                        <a:pt x="17317" y="1449"/>
                      </a:cubicBezTo>
                      <a:cubicBezTo>
                        <a:pt x="13548" y="2050"/>
                        <a:pt x="15049" y="7587"/>
                        <a:pt x="15049" y="7587"/>
                      </a:cubicBezTo>
                      <a:cubicBezTo>
                        <a:pt x="15049" y="7587"/>
                        <a:pt x="11624" y="3477"/>
                        <a:pt x="8598" y="3477"/>
                      </a:cubicBezTo>
                      <a:cubicBezTo>
                        <a:pt x="8285" y="3477"/>
                        <a:pt x="7977" y="3520"/>
                        <a:pt x="7677" y="3617"/>
                      </a:cubicBezTo>
                      <a:cubicBezTo>
                        <a:pt x="4475" y="4651"/>
                        <a:pt x="7877" y="10255"/>
                        <a:pt x="7877" y="10255"/>
                      </a:cubicBezTo>
                      <a:cubicBezTo>
                        <a:pt x="6426" y="8920"/>
                        <a:pt x="4936" y="8188"/>
                        <a:pt x="3709" y="8188"/>
                      </a:cubicBezTo>
                      <a:cubicBezTo>
                        <a:pt x="1381" y="8188"/>
                        <a:pt x="1" y="10822"/>
                        <a:pt x="1639" y="16960"/>
                      </a:cubicBezTo>
                      <a:cubicBezTo>
                        <a:pt x="3455" y="23763"/>
                        <a:pt x="10753" y="25277"/>
                        <a:pt x="19376" y="25277"/>
                      </a:cubicBezTo>
                      <a:cubicBezTo>
                        <a:pt x="22634" y="25277"/>
                        <a:pt x="26081" y="25061"/>
                        <a:pt x="29492" y="24832"/>
                      </a:cubicBezTo>
                      <a:cubicBezTo>
                        <a:pt x="30507" y="24768"/>
                        <a:pt x="31471" y="24738"/>
                        <a:pt x="32386" y="24738"/>
                      </a:cubicBezTo>
                      <a:cubicBezTo>
                        <a:pt x="39933" y="24738"/>
                        <a:pt x="44175" y="26764"/>
                        <a:pt x="45871" y="27835"/>
                      </a:cubicBezTo>
                      <a:cubicBezTo>
                        <a:pt x="46471" y="28235"/>
                        <a:pt x="46838" y="28835"/>
                        <a:pt x="46872" y="29502"/>
                      </a:cubicBezTo>
                      <a:lnTo>
                        <a:pt x="47639" y="39343"/>
                      </a:lnTo>
                      <a:cubicBezTo>
                        <a:pt x="47672" y="39676"/>
                        <a:pt x="47806" y="40077"/>
                        <a:pt x="48072" y="40077"/>
                      </a:cubicBezTo>
                      <a:cubicBezTo>
                        <a:pt x="48239" y="40077"/>
                        <a:pt x="48373" y="39943"/>
                        <a:pt x="48506" y="39810"/>
                      </a:cubicBezTo>
                      <a:cubicBezTo>
                        <a:pt x="50641" y="37442"/>
                        <a:pt x="55845" y="29102"/>
                        <a:pt x="52009" y="13324"/>
                      </a:cubicBezTo>
                      <a:cubicBezTo>
                        <a:pt x="52009" y="13324"/>
                        <a:pt x="55878" y="10055"/>
                        <a:pt x="54210" y="8287"/>
                      </a:cubicBezTo>
                      <a:cubicBezTo>
                        <a:pt x="53923" y="7983"/>
                        <a:pt x="53575" y="7857"/>
                        <a:pt x="53197" y="7857"/>
                      </a:cubicBezTo>
                      <a:cubicBezTo>
                        <a:pt x="51421" y="7857"/>
                        <a:pt x="48973" y="10622"/>
                        <a:pt x="48973" y="10622"/>
                      </a:cubicBezTo>
                      <a:cubicBezTo>
                        <a:pt x="48973" y="10622"/>
                        <a:pt x="50141" y="5986"/>
                        <a:pt x="48172" y="5585"/>
                      </a:cubicBezTo>
                      <a:cubicBezTo>
                        <a:pt x="48081" y="5565"/>
                        <a:pt x="47993" y="5556"/>
                        <a:pt x="47908" y="5556"/>
                      </a:cubicBezTo>
                      <a:cubicBezTo>
                        <a:pt x="46171" y="5556"/>
                        <a:pt x="45837" y="9588"/>
                        <a:pt x="45837" y="9588"/>
                      </a:cubicBezTo>
                      <a:cubicBezTo>
                        <a:pt x="45837" y="9588"/>
                        <a:pt x="41548" y="6603"/>
                        <a:pt x="37535" y="6603"/>
                      </a:cubicBezTo>
                      <a:cubicBezTo>
                        <a:pt x="37243" y="6603"/>
                        <a:pt x="36952" y="6619"/>
                        <a:pt x="36664" y="6653"/>
                      </a:cubicBezTo>
                      <a:cubicBezTo>
                        <a:pt x="36545" y="6667"/>
                        <a:pt x="36427" y="6674"/>
                        <a:pt x="36309" y="6674"/>
                      </a:cubicBezTo>
                      <a:cubicBezTo>
                        <a:pt x="32645" y="6674"/>
                        <a:pt x="29704" y="0"/>
                        <a:pt x="26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74"/>
                <p:cNvSpPr/>
                <p:nvPr/>
              </p:nvSpPr>
              <p:spPr>
                <a:xfrm>
                  <a:off x="-3278000" y="1802575"/>
                  <a:ext cx="323575" cy="323575"/>
                </a:xfrm>
                <a:custGeom>
                  <a:avLst/>
                  <a:gdLst/>
                  <a:ahLst/>
                  <a:cxnLst/>
                  <a:rect l="l" t="t" r="r" b="b"/>
                  <a:pathLst>
                    <a:path w="12943" h="12943" fill="none" extrusionOk="0">
                      <a:moveTo>
                        <a:pt x="12943" y="6471"/>
                      </a:moveTo>
                      <a:cubicBezTo>
                        <a:pt x="12943" y="10041"/>
                        <a:pt x="10041" y="12943"/>
                        <a:pt x="6472" y="12943"/>
                      </a:cubicBezTo>
                      <a:cubicBezTo>
                        <a:pt x="2902" y="12943"/>
                        <a:pt x="0" y="10041"/>
                        <a:pt x="0" y="6471"/>
                      </a:cubicBezTo>
                      <a:cubicBezTo>
                        <a:pt x="0" y="2902"/>
                        <a:pt x="2902" y="0"/>
                        <a:pt x="6472" y="0"/>
                      </a:cubicBezTo>
                      <a:cubicBezTo>
                        <a:pt x="10041" y="0"/>
                        <a:pt x="12943" y="2902"/>
                        <a:pt x="12943" y="647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74"/>
                <p:cNvSpPr/>
                <p:nvPr/>
              </p:nvSpPr>
              <p:spPr>
                <a:xfrm>
                  <a:off x="-2811000" y="1790050"/>
                  <a:ext cx="354450" cy="355275"/>
                </a:xfrm>
                <a:custGeom>
                  <a:avLst/>
                  <a:gdLst/>
                  <a:ahLst/>
                  <a:cxnLst/>
                  <a:rect l="l" t="t" r="r" b="b"/>
                  <a:pathLst>
                    <a:path w="14178" h="14211" fill="none" extrusionOk="0">
                      <a:moveTo>
                        <a:pt x="11675" y="2536"/>
                      </a:moveTo>
                      <a:cubicBezTo>
                        <a:pt x="14177" y="5071"/>
                        <a:pt x="14177" y="9141"/>
                        <a:pt x="11675" y="11676"/>
                      </a:cubicBezTo>
                      <a:cubicBezTo>
                        <a:pt x="9140" y="14211"/>
                        <a:pt x="5037" y="14211"/>
                        <a:pt x="2536" y="11676"/>
                      </a:cubicBezTo>
                      <a:cubicBezTo>
                        <a:pt x="0" y="9141"/>
                        <a:pt x="0" y="5071"/>
                        <a:pt x="2536" y="2536"/>
                      </a:cubicBezTo>
                      <a:cubicBezTo>
                        <a:pt x="5037" y="1"/>
                        <a:pt x="9140" y="1"/>
                        <a:pt x="11675" y="2536"/>
                      </a:cubicBezTo>
                      <a:close/>
                    </a:path>
                  </a:pathLst>
                </a:custGeom>
                <a:no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74"/>
                <p:cNvSpPr/>
                <p:nvPr/>
              </p:nvSpPr>
              <p:spPr>
                <a:xfrm>
                  <a:off x="-2954450" y="1925975"/>
                  <a:ext cx="160150" cy="40900"/>
                </a:xfrm>
                <a:custGeom>
                  <a:avLst/>
                  <a:gdLst/>
                  <a:ahLst/>
                  <a:cxnLst/>
                  <a:rect l="l" t="t" r="r" b="b"/>
                  <a:pathLst>
                    <a:path w="6406" h="1636" fill="none" extrusionOk="0">
                      <a:moveTo>
                        <a:pt x="1" y="1569"/>
                      </a:moveTo>
                      <a:cubicBezTo>
                        <a:pt x="1" y="1569"/>
                        <a:pt x="3370" y="1"/>
                        <a:pt x="6406" y="16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74"/>
                <p:cNvSpPr/>
                <p:nvPr/>
              </p:nvSpPr>
              <p:spPr>
                <a:xfrm>
                  <a:off x="-2471600" y="1968525"/>
                  <a:ext cx="231025" cy="38375"/>
                </a:xfrm>
                <a:custGeom>
                  <a:avLst/>
                  <a:gdLst/>
                  <a:ahLst/>
                  <a:cxnLst/>
                  <a:rect l="l" t="t" r="r" b="b"/>
                  <a:pathLst>
                    <a:path w="9241" h="1535" fill="none" extrusionOk="0">
                      <a:moveTo>
                        <a:pt x="1" y="0"/>
                      </a:moveTo>
                      <a:lnTo>
                        <a:pt x="9241" y="153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74"/>
                <p:cNvSpPr/>
                <p:nvPr/>
              </p:nvSpPr>
              <p:spPr>
                <a:xfrm>
                  <a:off x="-4923350" y="2585475"/>
                  <a:ext cx="761400" cy="784075"/>
                </a:xfrm>
                <a:custGeom>
                  <a:avLst/>
                  <a:gdLst/>
                  <a:ahLst/>
                  <a:cxnLst/>
                  <a:rect l="l" t="t" r="r" b="b"/>
                  <a:pathLst>
                    <a:path w="30456" h="31363" extrusionOk="0">
                      <a:moveTo>
                        <a:pt x="6788" y="1"/>
                      </a:moveTo>
                      <a:cubicBezTo>
                        <a:pt x="6417" y="1"/>
                        <a:pt x="6152" y="126"/>
                        <a:pt x="6005" y="373"/>
                      </a:cubicBezTo>
                      <a:cubicBezTo>
                        <a:pt x="5738" y="807"/>
                        <a:pt x="5972" y="1307"/>
                        <a:pt x="6305" y="1774"/>
                      </a:cubicBezTo>
                      <a:cubicBezTo>
                        <a:pt x="5669" y="1287"/>
                        <a:pt x="4992" y="974"/>
                        <a:pt x="4481" y="974"/>
                      </a:cubicBezTo>
                      <a:cubicBezTo>
                        <a:pt x="4188" y="974"/>
                        <a:pt x="3949" y="1077"/>
                        <a:pt x="3803" y="1307"/>
                      </a:cubicBezTo>
                      <a:cubicBezTo>
                        <a:pt x="3303" y="2108"/>
                        <a:pt x="3803" y="2842"/>
                        <a:pt x="4070" y="3309"/>
                      </a:cubicBezTo>
                      <a:cubicBezTo>
                        <a:pt x="3387" y="2769"/>
                        <a:pt x="2665" y="2424"/>
                        <a:pt x="2092" y="2424"/>
                      </a:cubicBezTo>
                      <a:cubicBezTo>
                        <a:pt x="1602" y="2424"/>
                        <a:pt x="1222" y="2676"/>
                        <a:pt x="1068" y="3276"/>
                      </a:cubicBezTo>
                      <a:cubicBezTo>
                        <a:pt x="801" y="4443"/>
                        <a:pt x="1568" y="5344"/>
                        <a:pt x="2236" y="5944"/>
                      </a:cubicBezTo>
                      <a:cubicBezTo>
                        <a:pt x="1767" y="5650"/>
                        <a:pt x="1379" y="5523"/>
                        <a:pt x="1069" y="5523"/>
                      </a:cubicBezTo>
                      <a:cubicBezTo>
                        <a:pt x="429" y="5523"/>
                        <a:pt x="112" y="6060"/>
                        <a:pt x="67" y="6778"/>
                      </a:cubicBezTo>
                      <a:cubicBezTo>
                        <a:pt x="1" y="7979"/>
                        <a:pt x="2202" y="10648"/>
                        <a:pt x="6872" y="15684"/>
                      </a:cubicBezTo>
                      <a:cubicBezTo>
                        <a:pt x="11542" y="20721"/>
                        <a:pt x="20315" y="31362"/>
                        <a:pt x="20315" y="31362"/>
                      </a:cubicBezTo>
                      <a:lnTo>
                        <a:pt x="30456" y="21322"/>
                      </a:lnTo>
                      <a:lnTo>
                        <a:pt x="30456" y="21322"/>
                      </a:lnTo>
                      <a:cubicBezTo>
                        <a:pt x="30456" y="21322"/>
                        <a:pt x="30456" y="21322"/>
                        <a:pt x="30456" y="21322"/>
                      </a:cubicBezTo>
                      <a:cubicBezTo>
                        <a:pt x="30456" y="21322"/>
                        <a:pt x="30456" y="21322"/>
                        <a:pt x="30456" y="21322"/>
                      </a:cubicBezTo>
                      <a:lnTo>
                        <a:pt x="30456" y="21322"/>
                      </a:lnTo>
                      <a:lnTo>
                        <a:pt x="30456" y="21322"/>
                      </a:lnTo>
                      <a:lnTo>
                        <a:pt x="30456" y="21322"/>
                      </a:lnTo>
                      <a:cubicBezTo>
                        <a:pt x="30428" y="21316"/>
                        <a:pt x="23213" y="10975"/>
                        <a:pt x="20916" y="7679"/>
                      </a:cubicBezTo>
                      <a:cubicBezTo>
                        <a:pt x="18979" y="4859"/>
                        <a:pt x="17869" y="3304"/>
                        <a:pt x="16901" y="3304"/>
                      </a:cubicBezTo>
                      <a:cubicBezTo>
                        <a:pt x="16735" y="3304"/>
                        <a:pt x="16573" y="3350"/>
                        <a:pt x="16412" y="3442"/>
                      </a:cubicBezTo>
                      <a:cubicBezTo>
                        <a:pt x="15345" y="4043"/>
                        <a:pt x="15579" y="6211"/>
                        <a:pt x="15579" y="6211"/>
                      </a:cubicBezTo>
                      <a:cubicBezTo>
                        <a:pt x="11444" y="1997"/>
                        <a:pt x="8270" y="1"/>
                        <a:pt x="6788"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74"/>
                <p:cNvSpPr/>
                <p:nvPr/>
              </p:nvSpPr>
              <p:spPr>
                <a:xfrm>
                  <a:off x="-4552250" y="2644825"/>
                  <a:ext cx="371950" cy="447850"/>
                </a:xfrm>
                <a:custGeom>
                  <a:avLst/>
                  <a:gdLst/>
                  <a:ahLst/>
                  <a:cxnLst/>
                  <a:rect l="l" t="t" r="r" b="b"/>
                  <a:pathLst>
                    <a:path w="14878" h="17914" fill="none" extrusionOk="0">
                      <a:moveTo>
                        <a:pt x="1402" y="13844"/>
                      </a:moveTo>
                      <a:cubicBezTo>
                        <a:pt x="1402" y="13844"/>
                        <a:pt x="1001" y="10609"/>
                        <a:pt x="1402" y="9341"/>
                      </a:cubicBezTo>
                      <a:cubicBezTo>
                        <a:pt x="1835" y="8107"/>
                        <a:pt x="1" y="2603"/>
                        <a:pt x="1101" y="1302"/>
                      </a:cubicBezTo>
                      <a:cubicBezTo>
                        <a:pt x="2236" y="1"/>
                        <a:pt x="3770" y="1836"/>
                        <a:pt x="4837" y="3437"/>
                      </a:cubicBezTo>
                      <a:cubicBezTo>
                        <a:pt x="5838" y="5004"/>
                        <a:pt x="14878" y="17914"/>
                        <a:pt x="14878" y="1791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74"/>
                <p:cNvSpPr/>
                <p:nvPr/>
              </p:nvSpPr>
              <p:spPr>
                <a:xfrm>
                  <a:off x="-4884975" y="2725725"/>
                  <a:ext cx="156800" cy="130125"/>
                </a:xfrm>
                <a:custGeom>
                  <a:avLst/>
                  <a:gdLst/>
                  <a:ahLst/>
                  <a:cxnLst/>
                  <a:rect l="l" t="t" r="r" b="b"/>
                  <a:pathLst>
                    <a:path w="6272" h="5205" fill="none" extrusionOk="0">
                      <a:moveTo>
                        <a:pt x="0" y="1"/>
                      </a:moveTo>
                      <a:lnTo>
                        <a:pt x="6271" y="52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74"/>
                <p:cNvSpPr/>
                <p:nvPr/>
              </p:nvSpPr>
              <p:spPr>
                <a:xfrm>
                  <a:off x="-4840775" y="2656500"/>
                  <a:ext cx="157625" cy="147650"/>
                </a:xfrm>
                <a:custGeom>
                  <a:avLst/>
                  <a:gdLst/>
                  <a:ahLst/>
                  <a:cxnLst/>
                  <a:rect l="l" t="t" r="r" b="b"/>
                  <a:pathLst>
                    <a:path w="6305" h="5906" fill="none" extrusionOk="0">
                      <a:moveTo>
                        <a:pt x="0" y="1"/>
                      </a:moveTo>
                      <a:lnTo>
                        <a:pt x="6305" y="590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74"/>
                <p:cNvSpPr/>
                <p:nvPr/>
              </p:nvSpPr>
              <p:spPr>
                <a:xfrm>
                  <a:off x="-4773250" y="2618150"/>
                  <a:ext cx="135975" cy="137625"/>
                </a:xfrm>
                <a:custGeom>
                  <a:avLst/>
                  <a:gdLst/>
                  <a:ahLst/>
                  <a:cxnLst/>
                  <a:rect l="l" t="t" r="r" b="b"/>
                  <a:pathLst>
                    <a:path w="5439" h="5505" fill="none" extrusionOk="0">
                      <a:moveTo>
                        <a:pt x="1" y="0"/>
                      </a:moveTo>
                      <a:lnTo>
                        <a:pt x="5438" y="550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74"/>
                <p:cNvSpPr/>
                <p:nvPr/>
              </p:nvSpPr>
              <p:spPr>
                <a:xfrm>
                  <a:off x="-4498875" y="2824125"/>
                  <a:ext cx="1973925" cy="1499725"/>
                </a:xfrm>
                <a:custGeom>
                  <a:avLst/>
                  <a:gdLst/>
                  <a:ahLst/>
                  <a:cxnLst/>
                  <a:rect l="l" t="t" r="r" b="b"/>
                  <a:pathLst>
                    <a:path w="78957" h="59989" extrusionOk="0">
                      <a:moveTo>
                        <a:pt x="55774" y="1"/>
                      </a:moveTo>
                      <a:lnTo>
                        <a:pt x="54973" y="67"/>
                      </a:lnTo>
                      <a:lnTo>
                        <a:pt x="40896" y="19248"/>
                      </a:lnTo>
                      <a:lnTo>
                        <a:pt x="38595" y="23251"/>
                      </a:lnTo>
                      <a:lnTo>
                        <a:pt x="14544" y="6672"/>
                      </a:lnTo>
                      <a:lnTo>
                        <a:pt x="1" y="22617"/>
                      </a:lnTo>
                      <a:cubicBezTo>
                        <a:pt x="1" y="22617"/>
                        <a:pt x="2636" y="27987"/>
                        <a:pt x="6705" y="34492"/>
                      </a:cubicBezTo>
                      <a:cubicBezTo>
                        <a:pt x="12076" y="43098"/>
                        <a:pt x="20015" y="53339"/>
                        <a:pt x="27253" y="56474"/>
                      </a:cubicBezTo>
                      <a:cubicBezTo>
                        <a:pt x="33063" y="58987"/>
                        <a:pt x="38643" y="59988"/>
                        <a:pt x="43864" y="59988"/>
                      </a:cubicBezTo>
                      <a:cubicBezTo>
                        <a:pt x="53960" y="59988"/>
                        <a:pt x="62707" y="56242"/>
                        <a:pt x="69150" y="52438"/>
                      </a:cubicBezTo>
                      <a:cubicBezTo>
                        <a:pt x="78957" y="46601"/>
                        <a:pt x="55774" y="1"/>
                        <a:pt x="55774"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74"/>
                <p:cNvSpPr/>
                <p:nvPr/>
              </p:nvSpPr>
              <p:spPr>
                <a:xfrm>
                  <a:off x="-4498875" y="2990075"/>
                  <a:ext cx="523725" cy="578775"/>
                </a:xfrm>
                <a:custGeom>
                  <a:avLst/>
                  <a:gdLst/>
                  <a:ahLst/>
                  <a:cxnLst/>
                  <a:rect l="l" t="t" r="r" b="b"/>
                  <a:pathLst>
                    <a:path w="20949" h="23151" fill="none" extrusionOk="0">
                      <a:moveTo>
                        <a:pt x="3903" y="23151"/>
                      </a:moveTo>
                      <a:lnTo>
                        <a:pt x="20949" y="4437"/>
                      </a:lnTo>
                      <a:lnTo>
                        <a:pt x="14544" y="1"/>
                      </a:lnTo>
                      <a:lnTo>
                        <a:pt x="1" y="15946"/>
                      </a:lnTo>
                      <a:cubicBezTo>
                        <a:pt x="1" y="15979"/>
                        <a:pt x="1435" y="18981"/>
                        <a:pt x="3903" y="23151"/>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74"/>
                <p:cNvSpPr/>
                <p:nvPr/>
              </p:nvSpPr>
              <p:spPr>
                <a:xfrm>
                  <a:off x="-3701645" y="2688234"/>
                  <a:ext cx="1709600" cy="2763377"/>
                </a:xfrm>
                <a:custGeom>
                  <a:avLst/>
                  <a:gdLst/>
                  <a:ahLst/>
                  <a:cxnLst/>
                  <a:rect l="l" t="t" r="r" b="b"/>
                  <a:pathLst>
                    <a:path w="68384" h="113614" extrusionOk="0">
                      <a:moveTo>
                        <a:pt x="34844" y="1"/>
                      </a:moveTo>
                      <a:cubicBezTo>
                        <a:pt x="26969" y="1"/>
                        <a:pt x="22183" y="9572"/>
                        <a:pt x="22183" y="9572"/>
                      </a:cubicBezTo>
                      <a:cubicBezTo>
                        <a:pt x="4604" y="39627"/>
                        <a:pt x="1" y="113613"/>
                        <a:pt x="1" y="113613"/>
                      </a:cubicBezTo>
                      <a:lnTo>
                        <a:pt x="68383" y="113480"/>
                      </a:lnTo>
                      <a:lnTo>
                        <a:pt x="60444" y="22181"/>
                      </a:lnTo>
                      <a:cubicBezTo>
                        <a:pt x="51771" y="532"/>
                        <a:pt x="43966" y="699"/>
                        <a:pt x="35626" y="32"/>
                      </a:cubicBezTo>
                      <a:cubicBezTo>
                        <a:pt x="35362" y="11"/>
                        <a:pt x="35102" y="1"/>
                        <a:pt x="34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74"/>
                <p:cNvSpPr/>
                <p:nvPr/>
              </p:nvSpPr>
              <p:spPr>
                <a:xfrm>
                  <a:off x="-3509000" y="2689875"/>
                  <a:ext cx="974875" cy="1366000"/>
                </a:xfrm>
                <a:custGeom>
                  <a:avLst/>
                  <a:gdLst/>
                  <a:ahLst/>
                  <a:cxnLst/>
                  <a:rect l="l" t="t" r="r" b="b"/>
                  <a:pathLst>
                    <a:path w="38995" h="54640" extrusionOk="0">
                      <a:moveTo>
                        <a:pt x="26052" y="0"/>
                      </a:moveTo>
                      <a:cubicBezTo>
                        <a:pt x="18847" y="834"/>
                        <a:pt x="14511" y="9507"/>
                        <a:pt x="14511" y="9507"/>
                      </a:cubicBezTo>
                      <a:cubicBezTo>
                        <a:pt x="10508" y="16345"/>
                        <a:pt x="8006" y="26052"/>
                        <a:pt x="5238" y="36126"/>
                      </a:cubicBezTo>
                      <a:cubicBezTo>
                        <a:pt x="3570" y="42230"/>
                        <a:pt x="1235" y="48135"/>
                        <a:pt x="0" y="54639"/>
                      </a:cubicBezTo>
                      <a:cubicBezTo>
                        <a:pt x="1168" y="54306"/>
                        <a:pt x="4137" y="42064"/>
                        <a:pt x="5971" y="41563"/>
                      </a:cubicBezTo>
                      <a:lnTo>
                        <a:pt x="38995" y="2435"/>
                      </a:lnTo>
                      <a:cubicBezTo>
                        <a:pt x="36326" y="968"/>
                        <a:pt x="33658" y="467"/>
                        <a:pt x="30923" y="200"/>
                      </a:cubicBezTo>
                      <a:cubicBezTo>
                        <a:pt x="29321" y="134"/>
                        <a:pt x="27654" y="67"/>
                        <a:pt x="26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74"/>
                <p:cNvSpPr/>
                <p:nvPr/>
              </p:nvSpPr>
              <p:spPr>
                <a:xfrm>
                  <a:off x="-3395575" y="2654850"/>
                  <a:ext cx="487850" cy="1014075"/>
                </a:xfrm>
                <a:custGeom>
                  <a:avLst/>
                  <a:gdLst/>
                  <a:ahLst/>
                  <a:cxnLst/>
                  <a:rect l="l" t="t" r="r" b="b"/>
                  <a:pathLst>
                    <a:path w="19514" h="40563" extrusionOk="0">
                      <a:moveTo>
                        <a:pt x="19514" y="0"/>
                      </a:moveTo>
                      <a:lnTo>
                        <a:pt x="19514" y="0"/>
                      </a:lnTo>
                      <a:cubicBezTo>
                        <a:pt x="19514" y="0"/>
                        <a:pt x="12776" y="3269"/>
                        <a:pt x="10641" y="6572"/>
                      </a:cubicBezTo>
                      <a:cubicBezTo>
                        <a:pt x="8506" y="9874"/>
                        <a:pt x="1434" y="29188"/>
                        <a:pt x="1434" y="29188"/>
                      </a:cubicBezTo>
                      <a:lnTo>
                        <a:pt x="0" y="40563"/>
                      </a:lnTo>
                      <a:lnTo>
                        <a:pt x="3769" y="36259"/>
                      </a:lnTo>
                      <a:cubicBezTo>
                        <a:pt x="4370" y="35626"/>
                        <a:pt x="16512" y="3569"/>
                        <a:pt x="16512" y="3569"/>
                      </a:cubicBezTo>
                      <a:lnTo>
                        <a:pt x="19514" y="0"/>
                      </a:ln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74"/>
                <p:cNvSpPr/>
                <p:nvPr/>
              </p:nvSpPr>
              <p:spPr>
                <a:xfrm>
                  <a:off x="-2562500" y="2719050"/>
                  <a:ext cx="1155025" cy="1653775"/>
                </a:xfrm>
                <a:custGeom>
                  <a:avLst/>
                  <a:gdLst/>
                  <a:ahLst/>
                  <a:cxnLst/>
                  <a:rect l="l" t="t" r="r" b="b"/>
                  <a:pathLst>
                    <a:path w="46201" h="66151" extrusionOk="0">
                      <a:moveTo>
                        <a:pt x="1" y="1"/>
                      </a:moveTo>
                      <a:lnTo>
                        <a:pt x="9408" y="27987"/>
                      </a:lnTo>
                      <a:lnTo>
                        <a:pt x="5405" y="26019"/>
                      </a:lnTo>
                      <a:lnTo>
                        <a:pt x="8373" y="66015"/>
                      </a:lnTo>
                      <a:cubicBezTo>
                        <a:pt x="9461" y="66106"/>
                        <a:pt x="10530" y="66151"/>
                        <a:pt x="11578" y="66151"/>
                      </a:cubicBezTo>
                      <a:cubicBezTo>
                        <a:pt x="24278" y="66151"/>
                        <a:pt x="33869" y="59619"/>
                        <a:pt x="36827" y="51237"/>
                      </a:cubicBezTo>
                      <a:cubicBezTo>
                        <a:pt x="46200" y="24952"/>
                        <a:pt x="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74"/>
                <p:cNvSpPr/>
                <p:nvPr/>
              </p:nvSpPr>
              <p:spPr>
                <a:xfrm>
                  <a:off x="-2562500" y="2719050"/>
                  <a:ext cx="1155025" cy="1652050"/>
                </a:xfrm>
                <a:custGeom>
                  <a:avLst/>
                  <a:gdLst/>
                  <a:ahLst/>
                  <a:cxnLst/>
                  <a:rect l="l" t="t" r="r" b="b"/>
                  <a:pathLst>
                    <a:path w="46201" h="66082" fill="none" extrusionOk="0">
                      <a:moveTo>
                        <a:pt x="12877" y="66081"/>
                      </a:moveTo>
                      <a:cubicBezTo>
                        <a:pt x="24885" y="65648"/>
                        <a:pt x="33925" y="59243"/>
                        <a:pt x="36760" y="51237"/>
                      </a:cubicBezTo>
                      <a:cubicBezTo>
                        <a:pt x="46200" y="24952"/>
                        <a:pt x="1" y="1"/>
                        <a:pt x="1"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74"/>
                <p:cNvSpPr/>
                <p:nvPr/>
              </p:nvSpPr>
              <p:spPr>
                <a:xfrm>
                  <a:off x="-3654950" y="2596475"/>
                  <a:ext cx="1195900" cy="2708625"/>
                </a:xfrm>
                <a:custGeom>
                  <a:avLst/>
                  <a:gdLst/>
                  <a:ahLst/>
                  <a:cxnLst/>
                  <a:rect l="l" t="t" r="r" b="b"/>
                  <a:pathLst>
                    <a:path w="47836" h="108345" extrusionOk="0">
                      <a:moveTo>
                        <a:pt x="41831" y="0"/>
                      </a:moveTo>
                      <a:cubicBezTo>
                        <a:pt x="34025" y="12009"/>
                        <a:pt x="9341" y="41530"/>
                        <a:pt x="9341" y="41530"/>
                      </a:cubicBezTo>
                      <a:cubicBezTo>
                        <a:pt x="9341" y="41530"/>
                        <a:pt x="34" y="83827"/>
                        <a:pt x="1" y="108344"/>
                      </a:cubicBezTo>
                      <a:lnTo>
                        <a:pt x="19048" y="38294"/>
                      </a:lnTo>
                      <a:lnTo>
                        <a:pt x="43832" y="14177"/>
                      </a:lnTo>
                      <a:lnTo>
                        <a:pt x="41097" y="12709"/>
                      </a:lnTo>
                      <a:cubicBezTo>
                        <a:pt x="46234" y="8406"/>
                        <a:pt x="47835" y="6672"/>
                        <a:pt x="47835" y="6672"/>
                      </a:cubicBezTo>
                      <a:cubicBezTo>
                        <a:pt x="45200" y="3703"/>
                        <a:pt x="41831" y="0"/>
                        <a:pt x="418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74"/>
                <p:cNvSpPr/>
                <p:nvPr/>
              </p:nvSpPr>
              <p:spPr>
                <a:xfrm>
                  <a:off x="-3700793" y="2593147"/>
                  <a:ext cx="1241750" cy="2908413"/>
                </a:xfrm>
                <a:custGeom>
                  <a:avLst/>
                  <a:gdLst/>
                  <a:ahLst/>
                  <a:cxnLst/>
                  <a:rect l="l" t="t" r="r" b="b"/>
                  <a:pathLst>
                    <a:path w="49670" h="116418" fill="none" extrusionOk="0">
                      <a:moveTo>
                        <a:pt x="20882" y="38428"/>
                      </a:moveTo>
                      <a:lnTo>
                        <a:pt x="45666" y="14311"/>
                      </a:lnTo>
                      <a:lnTo>
                        <a:pt x="42931" y="12843"/>
                      </a:lnTo>
                      <a:cubicBezTo>
                        <a:pt x="49336" y="7640"/>
                        <a:pt x="49669" y="7072"/>
                        <a:pt x="49669" y="7072"/>
                      </a:cubicBezTo>
                      <a:cubicBezTo>
                        <a:pt x="47501" y="3336"/>
                        <a:pt x="43598" y="1"/>
                        <a:pt x="43598" y="1"/>
                      </a:cubicBezTo>
                      <a:cubicBezTo>
                        <a:pt x="35826" y="12009"/>
                        <a:pt x="11175" y="41597"/>
                        <a:pt x="11175" y="41597"/>
                      </a:cubicBezTo>
                      <a:cubicBezTo>
                        <a:pt x="11175" y="41597"/>
                        <a:pt x="34" y="91867"/>
                        <a:pt x="0" y="11641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74"/>
                <p:cNvSpPr/>
                <p:nvPr/>
              </p:nvSpPr>
              <p:spPr>
                <a:xfrm>
                  <a:off x="-2933600" y="4592900"/>
                  <a:ext cx="632975" cy="140125"/>
                </a:xfrm>
                <a:custGeom>
                  <a:avLst/>
                  <a:gdLst/>
                  <a:ahLst/>
                  <a:cxnLst/>
                  <a:rect l="l" t="t" r="r" b="b"/>
                  <a:pathLst>
                    <a:path w="25319" h="5605" fill="none" extrusionOk="0">
                      <a:moveTo>
                        <a:pt x="1" y="0"/>
                      </a:moveTo>
                      <a:lnTo>
                        <a:pt x="25319" y="0"/>
                      </a:lnTo>
                      <a:lnTo>
                        <a:pt x="25319" y="5604"/>
                      </a:lnTo>
                      <a:lnTo>
                        <a:pt x="1" y="5604"/>
                      </a:ln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74"/>
                <p:cNvSpPr/>
                <p:nvPr/>
              </p:nvSpPr>
              <p:spPr>
                <a:xfrm>
                  <a:off x="-2083839" y="4351903"/>
                  <a:ext cx="91775" cy="1084293"/>
                </a:xfrm>
                <a:custGeom>
                  <a:avLst/>
                  <a:gdLst/>
                  <a:ahLst/>
                  <a:cxnLst/>
                  <a:rect l="l" t="t" r="r" b="b"/>
                  <a:pathLst>
                    <a:path w="3671" h="46934" fill="none" extrusionOk="0">
                      <a:moveTo>
                        <a:pt x="1" y="0"/>
                      </a:moveTo>
                      <a:lnTo>
                        <a:pt x="3670" y="46934"/>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74"/>
                <p:cNvSpPr/>
                <p:nvPr/>
              </p:nvSpPr>
              <p:spPr>
                <a:xfrm>
                  <a:off x="-4051050" y="2430375"/>
                  <a:ext cx="725550" cy="874950"/>
                </a:xfrm>
                <a:custGeom>
                  <a:avLst/>
                  <a:gdLst/>
                  <a:ahLst/>
                  <a:cxnLst/>
                  <a:rect l="l" t="t" r="r" b="b"/>
                  <a:pathLst>
                    <a:path w="29022" h="34998" extrusionOk="0">
                      <a:moveTo>
                        <a:pt x="8631" y="1"/>
                      </a:moveTo>
                      <a:cubicBezTo>
                        <a:pt x="6761" y="1"/>
                        <a:pt x="5252" y="393"/>
                        <a:pt x="5171" y="1207"/>
                      </a:cubicBezTo>
                      <a:cubicBezTo>
                        <a:pt x="5004" y="3208"/>
                        <a:pt x="11475" y="3876"/>
                        <a:pt x="11475" y="3876"/>
                      </a:cubicBezTo>
                      <a:lnTo>
                        <a:pt x="12476" y="5543"/>
                      </a:lnTo>
                      <a:cubicBezTo>
                        <a:pt x="12476" y="5543"/>
                        <a:pt x="11642" y="5210"/>
                        <a:pt x="11108" y="5010"/>
                      </a:cubicBezTo>
                      <a:cubicBezTo>
                        <a:pt x="11066" y="4995"/>
                        <a:pt x="11021" y="4988"/>
                        <a:pt x="10975" y="4988"/>
                      </a:cubicBezTo>
                      <a:cubicBezTo>
                        <a:pt x="10406" y="4988"/>
                        <a:pt x="9607" y="6044"/>
                        <a:pt x="9607" y="6044"/>
                      </a:cubicBezTo>
                      <a:cubicBezTo>
                        <a:pt x="9607" y="6044"/>
                        <a:pt x="6338" y="9646"/>
                        <a:pt x="6171" y="11081"/>
                      </a:cubicBezTo>
                      <a:cubicBezTo>
                        <a:pt x="6005" y="12548"/>
                        <a:pt x="7306" y="15851"/>
                        <a:pt x="7306" y="15851"/>
                      </a:cubicBezTo>
                      <a:cubicBezTo>
                        <a:pt x="7306" y="15851"/>
                        <a:pt x="4614" y="15146"/>
                        <a:pt x="2794" y="15146"/>
                      </a:cubicBezTo>
                      <a:cubicBezTo>
                        <a:pt x="2140" y="15146"/>
                        <a:pt x="1599" y="15237"/>
                        <a:pt x="1335" y="15484"/>
                      </a:cubicBezTo>
                      <a:cubicBezTo>
                        <a:pt x="367" y="16385"/>
                        <a:pt x="0" y="18052"/>
                        <a:pt x="3203" y="18820"/>
                      </a:cubicBezTo>
                      <a:cubicBezTo>
                        <a:pt x="6472" y="19553"/>
                        <a:pt x="9007" y="20521"/>
                        <a:pt x="10575" y="21989"/>
                      </a:cubicBezTo>
                      <a:cubicBezTo>
                        <a:pt x="12176" y="23423"/>
                        <a:pt x="22850" y="34998"/>
                        <a:pt x="22850" y="34998"/>
                      </a:cubicBezTo>
                      <a:lnTo>
                        <a:pt x="29021" y="26292"/>
                      </a:lnTo>
                      <a:cubicBezTo>
                        <a:pt x="29021" y="26292"/>
                        <a:pt x="21349" y="11481"/>
                        <a:pt x="21182" y="10480"/>
                      </a:cubicBezTo>
                      <a:cubicBezTo>
                        <a:pt x="21015" y="9480"/>
                        <a:pt x="18180" y="8212"/>
                        <a:pt x="18180" y="8212"/>
                      </a:cubicBezTo>
                      <a:cubicBezTo>
                        <a:pt x="18180" y="8212"/>
                        <a:pt x="15511" y="1207"/>
                        <a:pt x="12376" y="473"/>
                      </a:cubicBezTo>
                      <a:cubicBezTo>
                        <a:pt x="11166" y="161"/>
                        <a:pt x="9825" y="1"/>
                        <a:pt x="8631"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74"/>
                <p:cNvSpPr/>
                <p:nvPr/>
              </p:nvSpPr>
              <p:spPr>
                <a:xfrm>
                  <a:off x="-3855075" y="2638175"/>
                  <a:ext cx="230175" cy="301075"/>
                </a:xfrm>
                <a:custGeom>
                  <a:avLst/>
                  <a:gdLst/>
                  <a:ahLst/>
                  <a:cxnLst/>
                  <a:rect l="l" t="t" r="r" b="b"/>
                  <a:pathLst>
                    <a:path w="9207" h="12043" fill="none" extrusionOk="0">
                      <a:moveTo>
                        <a:pt x="9207" y="1001"/>
                      </a:moveTo>
                      <a:cubicBezTo>
                        <a:pt x="9207" y="1001"/>
                        <a:pt x="3169" y="0"/>
                        <a:pt x="2302" y="1067"/>
                      </a:cubicBezTo>
                      <a:cubicBezTo>
                        <a:pt x="1401" y="2135"/>
                        <a:pt x="0" y="4837"/>
                        <a:pt x="234" y="7205"/>
                      </a:cubicBezTo>
                      <a:cubicBezTo>
                        <a:pt x="234" y="7205"/>
                        <a:pt x="467" y="8606"/>
                        <a:pt x="1335" y="10141"/>
                      </a:cubicBezTo>
                      <a:cubicBezTo>
                        <a:pt x="1335" y="10141"/>
                        <a:pt x="2635" y="12042"/>
                        <a:pt x="3670" y="11408"/>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74"/>
                <p:cNvSpPr/>
                <p:nvPr/>
              </p:nvSpPr>
              <p:spPr>
                <a:xfrm>
                  <a:off x="-3797550" y="2736575"/>
                  <a:ext cx="190175" cy="220175"/>
                </a:xfrm>
                <a:custGeom>
                  <a:avLst/>
                  <a:gdLst/>
                  <a:ahLst/>
                  <a:cxnLst/>
                  <a:rect l="l" t="t" r="r" b="b"/>
                  <a:pathLst>
                    <a:path w="7607" h="8807" fill="none" extrusionOk="0">
                      <a:moveTo>
                        <a:pt x="7606" y="300"/>
                      </a:moveTo>
                      <a:cubicBezTo>
                        <a:pt x="7606" y="300"/>
                        <a:pt x="2069" y="0"/>
                        <a:pt x="1602" y="934"/>
                      </a:cubicBezTo>
                      <a:cubicBezTo>
                        <a:pt x="1168" y="1835"/>
                        <a:pt x="1" y="4337"/>
                        <a:pt x="1" y="5504"/>
                      </a:cubicBezTo>
                      <a:cubicBezTo>
                        <a:pt x="34" y="6672"/>
                        <a:pt x="2202" y="8139"/>
                        <a:pt x="2202" y="8139"/>
                      </a:cubicBezTo>
                      <a:cubicBezTo>
                        <a:pt x="2202" y="8139"/>
                        <a:pt x="3470" y="8807"/>
                        <a:pt x="3904" y="7772"/>
                      </a:cubicBezTo>
                      <a:cubicBezTo>
                        <a:pt x="4371" y="6738"/>
                        <a:pt x="3370" y="5771"/>
                        <a:pt x="3370" y="4770"/>
                      </a:cubicBezTo>
                      <a:cubicBezTo>
                        <a:pt x="3370" y="3736"/>
                        <a:pt x="6405" y="4003"/>
                        <a:pt x="6405" y="4003"/>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74"/>
                <p:cNvSpPr/>
                <p:nvPr/>
              </p:nvSpPr>
              <p:spPr>
                <a:xfrm>
                  <a:off x="-3782525" y="2553100"/>
                  <a:ext cx="210175" cy="94250"/>
                </a:xfrm>
                <a:custGeom>
                  <a:avLst/>
                  <a:gdLst/>
                  <a:ahLst/>
                  <a:cxnLst/>
                  <a:rect l="l" t="t" r="r" b="b"/>
                  <a:pathLst>
                    <a:path w="8407" h="3770" fill="none" extrusionOk="0">
                      <a:moveTo>
                        <a:pt x="8406" y="3770"/>
                      </a:moveTo>
                      <a:cubicBezTo>
                        <a:pt x="8406" y="3770"/>
                        <a:pt x="667" y="1"/>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74"/>
                <p:cNvSpPr/>
                <p:nvPr/>
              </p:nvSpPr>
              <p:spPr>
                <a:xfrm>
                  <a:off x="-3880925" y="2784925"/>
                  <a:ext cx="41700" cy="80100"/>
                </a:xfrm>
                <a:custGeom>
                  <a:avLst/>
                  <a:gdLst/>
                  <a:ahLst/>
                  <a:cxnLst/>
                  <a:rect l="l" t="t" r="r" b="b"/>
                  <a:pathLst>
                    <a:path w="1668" h="3204" fill="none" extrusionOk="0">
                      <a:moveTo>
                        <a:pt x="1668" y="2736"/>
                      </a:moveTo>
                      <a:cubicBezTo>
                        <a:pt x="1668" y="2736"/>
                        <a:pt x="1001" y="3203"/>
                        <a:pt x="0"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74"/>
                <p:cNvSpPr/>
                <p:nvPr/>
              </p:nvSpPr>
              <p:spPr>
                <a:xfrm>
                  <a:off x="-3634925" y="2952550"/>
                  <a:ext cx="1993950" cy="1419500"/>
                </a:xfrm>
                <a:custGeom>
                  <a:avLst/>
                  <a:gdLst/>
                  <a:ahLst/>
                  <a:cxnLst/>
                  <a:rect l="l" t="t" r="r" b="b"/>
                  <a:pathLst>
                    <a:path w="79758" h="56780" extrusionOk="0">
                      <a:moveTo>
                        <a:pt x="14444" y="1"/>
                      </a:moveTo>
                      <a:cubicBezTo>
                        <a:pt x="11609" y="3303"/>
                        <a:pt x="4504" y="11542"/>
                        <a:pt x="1" y="16980"/>
                      </a:cubicBezTo>
                      <a:cubicBezTo>
                        <a:pt x="2035" y="21183"/>
                        <a:pt x="5504" y="26320"/>
                        <a:pt x="10942" y="32657"/>
                      </a:cubicBezTo>
                      <a:cubicBezTo>
                        <a:pt x="26192" y="50302"/>
                        <a:pt x="41857" y="56779"/>
                        <a:pt x="54468" y="56779"/>
                      </a:cubicBezTo>
                      <a:cubicBezTo>
                        <a:pt x="67152" y="56779"/>
                        <a:pt x="76747" y="50227"/>
                        <a:pt x="79724" y="41897"/>
                      </a:cubicBezTo>
                      <a:cubicBezTo>
                        <a:pt x="79724" y="41864"/>
                        <a:pt x="79724" y="41864"/>
                        <a:pt x="79757" y="41831"/>
                      </a:cubicBezTo>
                      <a:lnTo>
                        <a:pt x="51571" y="16513"/>
                      </a:lnTo>
                      <a:lnTo>
                        <a:pt x="52271" y="18647"/>
                      </a:lnTo>
                      <a:lnTo>
                        <a:pt x="144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74"/>
                <p:cNvSpPr/>
                <p:nvPr/>
              </p:nvSpPr>
              <p:spPr>
                <a:xfrm>
                  <a:off x="-3634100" y="2952550"/>
                  <a:ext cx="1993125" cy="1701250"/>
                </a:xfrm>
                <a:custGeom>
                  <a:avLst/>
                  <a:gdLst/>
                  <a:ahLst/>
                  <a:cxnLst/>
                  <a:rect l="l" t="t" r="r" b="b"/>
                  <a:pathLst>
                    <a:path w="79725" h="68050" fill="none" extrusionOk="0">
                      <a:moveTo>
                        <a:pt x="52272" y="18647"/>
                      </a:moveTo>
                      <a:lnTo>
                        <a:pt x="14478" y="1"/>
                      </a:lnTo>
                      <a:cubicBezTo>
                        <a:pt x="11643" y="3303"/>
                        <a:pt x="4504" y="11542"/>
                        <a:pt x="1" y="16980"/>
                      </a:cubicBezTo>
                      <a:cubicBezTo>
                        <a:pt x="2036" y="21183"/>
                        <a:pt x="5505" y="26320"/>
                        <a:pt x="10975" y="32657"/>
                      </a:cubicBezTo>
                      <a:cubicBezTo>
                        <a:pt x="41531" y="68049"/>
                        <a:pt x="73820" y="58509"/>
                        <a:pt x="79724" y="4189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74"/>
                <p:cNvSpPr/>
                <p:nvPr/>
              </p:nvSpPr>
              <p:spPr>
                <a:xfrm>
                  <a:off x="-3634925" y="2952550"/>
                  <a:ext cx="547075" cy="661325"/>
                </a:xfrm>
                <a:custGeom>
                  <a:avLst/>
                  <a:gdLst/>
                  <a:ahLst/>
                  <a:cxnLst/>
                  <a:rect l="l" t="t" r="r" b="b"/>
                  <a:pathLst>
                    <a:path w="21883" h="26453" fill="none" extrusionOk="0">
                      <a:moveTo>
                        <a:pt x="5938" y="26453"/>
                      </a:moveTo>
                      <a:lnTo>
                        <a:pt x="21883" y="3670"/>
                      </a:lnTo>
                      <a:lnTo>
                        <a:pt x="14444" y="1"/>
                      </a:lnTo>
                      <a:cubicBezTo>
                        <a:pt x="11609" y="3303"/>
                        <a:pt x="4504" y="11542"/>
                        <a:pt x="1" y="16980"/>
                      </a:cubicBezTo>
                      <a:cubicBezTo>
                        <a:pt x="1335" y="19681"/>
                        <a:pt x="3236" y="22817"/>
                        <a:pt x="5938" y="26453"/>
                      </a:cubicBez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6" name="Google Shape;7226;p74"/>
              <p:cNvGrpSpPr/>
              <p:nvPr/>
            </p:nvGrpSpPr>
            <p:grpSpPr>
              <a:xfrm rot="2496224">
                <a:off x="2802373" y="1963160"/>
                <a:ext cx="327538" cy="243831"/>
                <a:chOff x="5220750" y="1640250"/>
                <a:chExt cx="586350" cy="436500"/>
              </a:xfrm>
            </p:grpSpPr>
            <p:sp>
              <p:nvSpPr>
                <p:cNvPr id="7227" name="Google Shape;7227;p74"/>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74"/>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74"/>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7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74"/>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74"/>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74"/>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74"/>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74"/>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74"/>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74"/>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74"/>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74"/>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74"/>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74"/>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74"/>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74"/>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74"/>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74"/>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74"/>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74"/>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74"/>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74"/>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0" name="Google Shape;7250;p74"/>
              <p:cNvSpPr/>
              <p:nvPr/>
            </p:nvSpPr>
            <p:spPr>
              <a:xfrm>
                <a:off x="2875975" y="2049774"/>
                <a:ext cx="63000" cy="43800"/>
              </a:xfrm>
              <a:prstGeom prst="ellipse">
                <a:avLst/>
              </a:pr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1" name="Google Shape;7251;p74"/>
            <p:cNvSpPr/>
            <p:nvPr/>
          </p:nvSpPr>
          <p:spPr>
            <a:xfrm>
              <a:off x="4603380" y="2610650"/>
              <a:ext cx="758699" cy="933146"/>
            </a:xfrm>
            <a:custGeom>
              <a:avLst/>
              <a:gdLst/>
              <a:ahLst/>
              <a:cxnLst/>
              <a:rect l="l" t="t" r="r" b="b"/>
              <a:pathLst>
                <a:path w="56874" h="69951" extrusionOk="0">
                  <a:moveTo>
                    <a:pt x="10041" y="0"/>
                  </a:moveTo>
                  <a:lnTo>
                    <a:pt x="0" y="69950"/>
                  </a:lnTo>
                  <a:lnTo>
                    <a:pt x="54372" y="69950"/>
                  </a:lnTo>
                  <a:cubicBezTo>
                    <a:pt x="54372" y="69950"/>
                    <a:pt x="56874" y="56240"/>
                    <a:pt x="43731" y="31890"/>
                  </a:cubicBezTo>
                  <a:cubicBezTo>
                    <a:pt x="30322" y="7038"/>
                    <a:pt x="10041" y="0"/>
                    <a:pt x="10041" y="0"/>
                  </a:cubicBezTo>
                  <a:close/>
                </a:path>
              </a:pathLst>
            </a:custGeom>
            <a:solidFill>
              <a:srgbClr val="FFFFFF"/>
            </a:solid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74"/>
            <p:cNvSpPr/>
            <p:nvPr/>
          </p:nvSpPr>
          <p:spPr>
            <a:xfrm>
              <a:off x="4208223" y="2605848"/>
              <a:ext cx="800107" cy="937949"/>
            </a:xfrm>
            <a:custGeom>
              <a:avLst/>
              <a:gdLst/>
              <a:ahLst/>
              <a:cxnLst/>
              <a:rect l="l" t="t" r="r" b="b"/>
              <a:pathLst>
                <a:path w="59978" h="70311" extrusionOk="0">
                  <a:moveTo>
                    <a:pt x="23321" y="1"/>
                  </a:moveTo>
                  <a:cubicBezTo>
                    <a:pt x="23141" y="1"/>
                    <a:pt x="22984" y="9"/>
                    <a:pt x="22851" y="26"/>
                  </a:cubicBezTo>
                  <a:cubicBezTo>
                    <a:pt x="14778" y="994"/>
                    <a:pt x="4904" y="9100"/>
                    <a:pt x="1" y="20174"/>
                  </a:cubicBezTo>
                  <a:lnTo>
                    <a:pt x="1" y="70310"/>
                  </a:lnTo>
                  <a:lnTo>
                    <a:pt x="59977" y="70310"/>
                  </a:lnTo>
                  <a:lnTo>
                    <a:pt x="59977" y="28046"/>
                  </a:lnTo>
                  <a:cubicBezTo>
                    <a:pt x="59977" y="28046"/>
                    <a:pt x="49870" y="4229"/>
                    <a:pt x="41330" y="3229"/>
                  </a:cubicBezTo>
                  <a:cubicBezTo>
                    <a:pt x="37282" y="2754"/>
                    <a:pt x="26607" y="1"/>
                    <a:pt x="233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74"/>
            <p:cNvSpPr/>
            <p:nvPr/>
          </p:nvSpPr>
          <p:spPr>
            <a:xfrm>
              <a:off x="5008316" y="3146852"/>
              <a:ext cx="13" cy="396945"/>
            </a:xfrm>
            <a:custGeom>
              <a:avLst/>
              <a:gdLst/>
              <a:ahLst/>
              <a:cxnLst/>
              <a:rect l="l" t="t" r="r" b="b"/>
              <a:pathLst>
                <a:path w="1" h="29756" fill="none" extrusionOk="0">
                  <a:moveTo>
                    <a:pt x="0" y="29755"/>
                  </a:moveTo>
                  <a:lnTo>
                    <a:pt x="0"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74"/>
            <p:cNvSpPr/>
            <p:nvPr/>
          </p:nvSpPr>
          <p:spPr>
            <a:xfrm>
              <a:off x="4788046" y="3026258"/>
              <a:ext cx="144179" cy="40954"/>
            </a:xfrm>
            <a:custGeom>
              <a:avLst/>
              <a:gdLst/>
              <a:ahLst/>
              <a:cxnLst/>
              <a:rect l="l" t="t" r="r" b="b"/>
              <a:pathLst>
                <a:path w="10808" h="3070" fill="none" extrusionOk="0">
                  <a:moveTo>
                    <a:pt x="0" y="1"/>
                  </a:moveTo>
                  <a:lnTo>
                    <a:pt x="10808" y="1"/>
                  </a:lnTo>
                  <a:lnTo>
                    <a:pt x="10808" y="3070"/>
                  </a:lnTo>
                  <a:lnTo>
                    <a:pt x="0" y="3070"/>
                  </a:lnTo>
                  <a:close/>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74"/>
            <p:cNvSpPr/>
            <p:nvPr/>
          </p:nvSpPr>
          <p:spPr>
            <a:xfrm>
              <a:off x="4453866" y="2596843"/>
              <a:ext cx="323068" cy="586506"/>
            </a:xfrm>
            <a:custGeom>
              <a:avLst/>
              <a:gdLst/>
              <a:ahLst/>
              <a:cxnLst/>
              <a:rect l="l" t="t" r="r" b="b"/>
              <a:pathLst>
                <a:path w="24218" h="43966" extrusionOk="0">
                  <a:moveTo>
                    <a:pt x="8106" y="1"/>
                  </a:moveTo>
                  <a:cubicBezTo>
                    <a:pt x="5604" y="268"/>
                    <a:pt x="2202" y="1202"/>
                    <a:pt x="0" y="2102"/>
                  </a:cubicBezTo>
                  <a:lnTo>
                    <a:pt x="12509" y="43966"/>
                  </a:lnTo>
                  <a:lnTo>
                    <a:pt x="24217" y="2536"/>
                  </a:lnTo>
                  <a:cubicBezTo>
                    <a:pt x="22049" y="1535"/>
                    <a:pt x="19547" y="501"/>
                    <a:pt x="17179" y="101"/>
                  </a:cubicBezTo>
                  <a:lnTo>
                    <a:pt x="12476" y="1602"/>
                  </a:lnTo>
                  <a:lnTo>
                    <a:pt x="8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74"/>
            <p:cNvSpPr/>
            <p:nvPr/>
          </p:nvSpPr>
          <p:spPr>
            <a:xfrm>
              <a:off x="4493912" y="2562146"/>
              <a:ext cx="249205" cy="127277"/>
            </a:xfrm>
            <a:custGeom>
              <a:avLst/>
              <a:gdLst/>
              <a:ahLst/>
              <a:cxnLst/>
              <a:rect l="l" t="t" r="r" b="b"/>
              <a:pathLst>
                <a:path w="18681" h="9541" extrusionOk="0">
                  <a:moveTo>
                    <a:pt x="3036" y="0"/>
                  </a:moveTo>
                  <a:lnTo>
                    <a:pt x="0" y="3636"/>
                  </a:lnTo>
                  <a:lnTo>
                    <a:pt x="7939" y="9540"/>
                  </a:lnTo>
                  <a:lnTo>
                    <a:pt x="9707" y="4170"/>
                  </a:lnTo>
                  <a:lnTo>
                    <a:pt x="11475" y="9540"/>
                  </a:lnTo>
                  <a:lnTo>
                    <a:pt x="18680" y="3469"/>
                  </a:lnTo>
                  <a:lnTo>
                    <a:pt x="16879" y="167"/>
                  </a:lnTo>
                  <a:lnTo>
                    <a:pt x="9707" y="4036"/>
                  </a:lnTo>
                  <a:lnTo>
                    <a:pt x="30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74"/>
            <p:cNvSpPr/>
            <p:nvPr/>
          </p:nvSpPr>
          <p:spPr>
            <a:xfrm>
              <a:off x="4495246" y="2608423"/>
              <a:ext cx="248751" cy="81000"/>
            </a:xfrm>
            <a:custGeom>
              <a:avLst/>
              <a:gdLst/>
              <a:ahLst/>
              <a:cxnLst/>
              <a:rect l="l" t="t" r="r" b="b"/>
              <a:pathLst>
                <a:path w="18647" h="6072" fill="none" extrusionOk="0">
                  <a:moveTo>
                    <a:pt x="0" y="234"/>
                  </a:moveTo>
                  <a:lnTo>
                    <a:pt x="7839" y="6071"/>
                  </a:lnTo>
                  <a:lnTo>
                    <a:pt x="9240" y="1868"/>
                  </a:lnTo>
                  <a:lnTo>
                    <a:pt x="9607" y="701"/>
                  </a:lnTo>
                  <a:lnTo>
                    <a:pt x="11375" y="6071"/>
                  </a:lnTo>
                  <a:lnTo>
                    <a:pt x="18647"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74"/>
            <p:cNvSpPr/>
            <p:nvPr/>
          </p:nvSpPr>
          <p:spPr>
            <a:xfrm>
              <a:off x="4623404" y="2617761"/>
              <a:ext cx="13" cy="554464"/>
            </a:xfrm>
            <a:custGeom>
              <a:avLst/>
              <a:gdLst/>
              <a:ahLst/>
              <a:cxnLst/>
              <a:rect l="l" t="t" r="r" b="b"/>
              <a:pathLst>
                <a:path w="1" h="41564" fill="none" extrusionOk="0">
                  <a:moveTo>
                    <a:pt x="0" y="1"/>
                  </a:moveTo>
                  <a:lnTo>
                    <a:pt x="0" y="41564"/>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74"/>
            <p:cNvSpPr/>
            <p:nvPr/>
          </p:nvSpPr>
          <p:spPr>
            <a:xfrm>
              <a:off x="4406242" y="2633342"/>
              <a:ext cx="217615" cy="618989"/>
            </a:xfrm>
            <a:custGeom>
              <a:avLst/>
              <a:gdLst/>
              <a:ahLst/>
              <a:cxnLst/>
              <a:rect l="l" t="t" r="r" b="b"/>
              <a:pathLst>
                <a:path w="16313" h="46401" extrusionOk="0">
                  <a:moveTo>
                    <a:pt x="3770" y="0"/>
                  </a:moveTo>
                  <a:lnTo>
                    <a:pt x="1" y="12376"/>
                  </a:lnTo>
                  <a:lnTo>
                    <a:pt x="6639" y="12643"/>
                  </a:lnTo>
                  <a:lnTo>
                    <a:pt x="2169" y="16612"/>
                  </a:lnTo>
                  <a:lnTo>
                    <a:pt x="16312" y="46400"/>
                  </a:lnTo>
                  <a:lnTo>
                    <a:pt x="16179" y="37827"/>
                  </a:lnTo>
                  <a:lnTo>
                    <a:pt x="377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74"/>
            <p:cNvSpPr/>
            <p:nvPr/>
          </p:nvSpPr>
          <p:spPr>
            <a:xfrm>
              <a:off x="4406242" y="2635116"/>
              <a:ext cx="217615" cy="609651"/>
            </a:xfrm>
            <a:custGeom>
              <a:avLst/>
              <a:gdLst/>
              <a:ahLst/>
              <a:cxnLst/>
              <a:rect l="l" t="t" r="r" b="b"/>
              <a:pathLst>
                <a:path w="16313" h="45701" fill="none" extrusionOk="0">
                  <a:moveTo>
                    <a:pt x="3737" y="1"/>
                  </a:moveTo>
                  <a:lnTo>
                    <a:pt x="1" y="12376"/>
                  </a:lnTo>
                  <a:lnTo>
                    <a:pt x="6772" y="12376"/>
                  </a:lnTo>
                  <a:lnTo>
                    <a:pt x="2169" y="16479"/>
                  </a:lnTo>
                  <a:lnTo>
                    <a:pt x="16312" y="4570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74"/>
            <p:cNvSpPr/>
            <p:nvPr/>
          </p:nvSpPr>
          <p:spPr>
            <a:xfrm>
              <a:off x="4622070" y="2633342"/>
              <a:ext cx="203809" cy="618989"/>
            </a:xfrm>
            <a:custGeom>
              <a:avLst/>
              <a:gdLst/>
              <a:ahLst/>
              <a:cxnLst/>
              <a:rect l="l" t="t" r="r" b="b"/>
              <a:pathLst>
                <a:path w="15278" h="46401" extrusionOk="0">
                  <a:moveTo>
                    <a:pt x="11508" y="0"/>
                  </a:moveTo>
                  <a:lnTo>
                    <a:pt x="0" y="37827"/>
                  </a:lnTo>
                  <a:lnTo>
                    <a:pt x="133" y="46400"/>
                  </a:lnTo>
                  <a:lnTo>
                    <a:pt x="13109" y="16612"/>
                  </a:lnTo>
                  <a:lnTo>
                    <a:pt x="8673" y="12643"/>
                  </a:lnTo>
                  <a:lnTo>
                    <a:pt x="15278" y="12376"/>
                  </a:lnTo>
                  <a:lnTo>
                    <a:pt x="115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74"/>
            <p:cNvSpPr/>
            <p:nvPr/>
          </p:nvSpPr>
          <p:spPr>
            <a:xfrm>
              <a:off x="4623844" y="2635116"/>
              <a:ext cx="202034" cy="609651"/>
            </a:xfrm>
            <a:custGeom>
              <a:avLst/>
              <a:gdLst/>
              <a:ahLst/>
              <a:cxnLst/>
              <a:rect l="l" t="t" r="r" b="b"/>
              <a:pathLst>
                <a:path w="15145" h="45701" fill="none" extrusionOk="0">
                  <a:moveTo>
                    <a:pt x="11442" y="1"/>
                  </a:moveTo>
                  <a:lnTo>
                    <a:pt x="15145" y="12376"/>
                  </a:lnTo>
                  <a:lnTo>
                    <a:pt x="8406" y="12376"/>
                  </a:lnTo>
                  <a:lnTo>
                    <a:pt x="12976" y="16479"/>
                  </a:lnTo>
                  <a:lnTo>
                    <a:pt x="0" y="4570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74"/>
            <p:cNvSpPr/>
            <p:nvPr/>
          </p:nvSpPr>
          <p:spPr>
            <a:xfrm>
              <a:off x="4623404" y="3123707"/>
              <a:ext cx="454" cy="277245"/>
            </a:xfrm>
            <a:custGeom>
              <a:avLst/>
              <a:gdLst/>
              <a:ahLst/>
              <a:cxnLst/>
              <a:rect l="l" t="t" r="r" b="b"/>
              <a:pathLst>
                <a:path w="34" h="20783" fill="none" extrusionOk="0">
                  <a:moveTo>
                    <a:pt x="33" y="1"/>
                  </a:moveTo>
                  <a:lnTo>
                    <a:pt x="0" y="20782"/>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74"/>
            <p:cNvSpPr/>
            <p:nvPr/>
          </p:nvSpPr>
          <p:spPr>
            <a:xfrm>
              <a:off x="4521499" y="3326715"/>
              <a:ext cx="363115" cy="68007"/>
            </a:xfrm>
            <a:custGeom>
              <a:avLst/>
              <a:gdLst/>
              <a:ahLst/>
              <a:cxnLst/>
              <a:rect l="l" t="t" r="r" b="b"/>
              <a:pathLst>
                <a:path w="27220" h="5098" extrusionOk="0">
                  <a:moveTo>
                    <a:pt x="21852" y="0"/>
                  </a:moveTo>
                  <a:cubicBezTo>
                    <a:pt x="19454" y="0"/>
                    <a:pt x="14183" y="932"/>
                    <a:pt x="12109" y="1428"/>
                  </a:cubicBezTo>
                  <a:cubicBezTo>
                    <a:pt x="9707" y="2029"/>
                    <a:pt x="1468" y="2162"/>
                    <a:pt x="1468" y="2162"/>
                  </a:cubicBezTo>
                  <a:lnTo>
                    <a:pt x="0" y="3096"/>
                  </a:lnTo>
                  <a:lnTo>
                    <a:pt x="601" y="4764"/>
                  </a:lnTo>
                  <a:lnTo>
                    <a:pt x="14644" y="5097"/>
                  </a:lnTo>
                  <a:cubicBezTo>
                    <a:pt x="14644" y="5097"/>
                    <a:pt x="23951" y="3930"/>
                    <a:pt x="25552" y="3263"/>
                  </a:cubicBezTo>
                  <a:cubicBezTo>
                    <a:pt x="27220" y="2596"/>
                    <a:pt x="24718" y="494"/>
                    <a:pt x="22683" y="60"/>
                  </a:cubicBezTo>
                  <a:cubicBezTo>
                    <a:pt x="22476" y="19"/>
                    <a:pt x="22193" y="0"/>
                    <a:pt x="21852"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74"/>
            <p:cNvSpPr/>
            <p:nvPr/>
          </p:nvSpPr>
          <p:spPr>
            <a:xfrm>
              <a:off x="4686142" y="3182469"/>
              <a:ext cx="255434" cy="320800"/>
            </a:xfrm>
            <a:custGeom>
              <a:avLst/>
              <a:gdLst/>
              <a:ahLst/>
              <a:cxnLst/>
              <a:rect l="l" t="t" r="r" b="b"/>
              <a:pathLst>
                <a:path w="19148" h="24048" extrusionOk="0">
                  <a:moveTo>
                    <a:pt x="1696" y="1"/>
                  </a:moveTo>
                  <a:cubicBezTo>
                    <a:pt x="1496" y="1"/>
                    <a:pt x="1296" y="65"/>
                    <a:pt x="1135" y="199"/>
                  </a:cubicBezTo>
                  <a:lnTo>
                    <a:pt x="534" y="633"/>
                  </a:lnTo>
                  <a:cubicBezTo>
                    <a:pt x="101" y="900"/>
                    <a:pt x="0" y="1533"/>
                    <a:pt x="334" y="1967"/>
                  </a:cubicBezTo>
                  <a:lnTo>
                    <a:pt x="16712" y="23649"/>
                  </a:lnTo>
                  <a:cubicBezTo>
                    <a:pt x="16892" y="23908"/>
                    <a:pt x="17189" y="24048"/>
                    <a:pt x="17486" y="24048"/>
                  </a:cubicBezTo>
                  <a:cubicBezTo>
                    <a:pt x="17686" y="24048"/>
                    <a:pt x="17885" y="23984"/>
                    <a:pt x="18047" y="23849"/>
                  </a:cubicBezTo>
                  <a:lnTo>
                    <a:pt x="18647" y="23416"/>
                  </a:lnTo>
                  <a:cubicBezTo>
                    <a:pt x="19047" y="23149"/>
                    <a:pt x="19147" y="22515"/>
                    <a:pt x="18847" y="22082"/>
                  </a:cubicBezTo>
                  <a:lnTo>
                    <a:pt x="2469" y="399"/>
                  </a:lnTo>
                  <a:cubicBezTo>
                    <a:pt x="2290" y="141"/>
                    <a:pt x="1992" y="1"/>
                    <a:pt x="1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74"/>
            <p:cNvSpPr/>
            <p:nvPr/>
          </p:nvSpPr>
          <p:spPr>
            <a:xfrm>
              <a:off x="4905958" y="3472134"/>
              <a:ext cx="57869" cy="60177"/>
            </a:xfrm>
            <a:custGeom>
              <a:avLst/>
              <a:gdLst/>
              <a:ahLst/>
              <a:cxnLst/>
              <a:rect l="l" t="t" r="r" b="b"/>
              <a:pathLst>
                <a:path w="4338" h="4511" extrusionOk="0">
                  <a:moveTo>
                    <a:pt x="2036" y="1"/>
                  </a:moveTo>
                  <a:lnTo>
                    <a:pt x="1" y="1635"/>
                  </a:lnTo>
                  <a:cubicBezTo>
                    <a:pt x="1" y="1635"/>
                    <a:pt x="3129" y="4510"/>
                    <a:pt x="3758" y="4510"/>
                  </a:cubicBezTo>
                  <a:cubicBezTo>
                    <a:pt x="3775" y="4510"/>
                    <a:pt x="3790" y="4508"/>
                    <a:pt x="3804" y="4504"/>
                  </a:cubicBezTo>
                  <a:cubicBezTo>
                    <a:pt x="4337" y="4337"/>
                    <a:pt x="2036" y="1"/>
                    <a:pt x="2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74"/>
            <p:cNvSpPr/>
            <p:nvPr/>
          </p:nvSpPr>
          <p:spPr>
            <a:xfrm>
              <a:off x="4508586" y="3351020"/>
              <a:ext cx="426480" cy="194791"/>
            </a:xfrm>
            <a:custGeom>
              <a:avLst/>
              <a:gdLst/>
              <a:ahLst/>
              <a:cxnLst/>
              <a:rect l="l" t="t" r="r" b="b"/>
              <a:pathLst>
                <a:path w="31970" h="14602" extrusionOk="0">
                  <a:moveTo>
                    <a:pt x="20237" y="1"/>
                  </a:moveTo>
                  <a:cubicBezTo>
                    <a:pt x="14489" y="1"/>
                    <a:pt x="8407" y="1174"/>
                    <a:pt x="8407" y="1174"/>
                  </a:cubicBezTo>
                  <a:cubicBezTo>
                    <a:pt x="8407" y="1174"/>
                    <a:pt x="6631" y="1149"/>
                    <a:pt x="4817" y="1149"/>
                  </a:cubicBezTo>
                  <a:cubicBezTo>
                    <a:pt x="3003" y="1149"/>
                    <a:pt x="1152" y="1174"/>
                    <a:pt x="1002" y="1274"/>
                  </a:cubicBezTo>
                  <a:lnTo>
                    <a:pt x="1" y="13283"/>
                  </a:lnTo>
                  <a:lnTo>
                    <a:pt x="5972" y="14317"/>
                  </a:lnTo>
                  <a:cubicBezTo>
                    <a:pt x="5972" y="14317"/>
                    <a:pt x="15812" y="14550"/>
                    <a:pt x="22284" y="14550"/>
                  </a:cubicBezTo>
                  <a:cubicBezTo>
                    <a:pt x="23877" y="14550"/>
                    <a:pt x="25265" y="14602"/>
                    <a:pt x="26241" y="14602"/>
                  </a:cubicBezTo>
                  <a:cubicBezTo>
                    <a:pt x="27022" y="14602"/>
                    <a:pt x="27539" y="14569"/>
                    <a:pt x="27687" y="14450"/>
                  </a:cubicBezTo>
                  <a:cubicBezTo>
                    <a:pt x="29922" y="12849"/>
                    <a:pt x="27254" y="11381"/>
                    <a:pt x="27254" y="11381"/>
                  </a:cubicBezTo>
                  <a:lnTo>
                    <a:pt x="27254" y="11381"/>
                  </a:lnTo>
                  <a:cubicBezTo>
                    <a:pt x="27586" y="11475"/>
                    <a:pt x="27904" y="11517"/>
                    <a:pt x="28205" y="11517"/>
                  </a:cubicBezTo>
                  <a:cubicBezTo>
                    <a:pt x="29508" y="11517"/>
                    <a:pt x="30473" y="10726"/>
                    <a:pt x="30690" y="9914"/>
                  </a:cubicBezTo>
                  <a:cubicBezTo>
                    <a:pt x="31123" y="8446"/>
                    <a:pt x="30156" y="7845"/>
                    <a:pt x="30156" y="7845"/>
                  </a:cubicBezTo>
                  <a:lnTo>
                    <a:pt x="30156" y="7845"/>
                  </a:lnTo>
                  <a:cubicBezTo>
                    <a:pt x="30199" y="7849"/>
                    <a:pt x="30241" y="7851"/>
                    <a:pt x="30283" y="7851"/>
                  </a:cubicBezTo>
                  <a:cubicBezTo>
                    <a:pt x="31613" y="7851"/>
                    <a:pt x="31969" y="5816"/>
                    <a:pt x="31290" y="4910"/>
                  </a:cubicBezTo>
                  <a:cubicBezTo>
                    <a:pt x="30589" y="3943"/>
                    <a:pt x="28188" y="3776"/>
                    <a:pt x="28188" y="3776"/>
                  </a:cubicBezTo>
                  <a:cubicBezTo>
                    <a:pt x="30156" y="3275"/>
                    <a:pt x="29789" y="1074"/>
                    <a:pt x="29088" y="540"/>
                  </a:cubicBezTo>
                  <a:cubicBezTo>
                    <a:pt x="28355" y="6"/>
                    <a:pt x="26820" y="73"/>
                    <a:pt x="20916" y="6"/>
                  </a:cubicBezTo>
                  <a:cubicBezTo>
                    <a:pt x="20690" y="3"/>
                    <a:pt x="20464" y="1"/>
                    <a:pt x="20237"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74"/>
            <p:cNvSpPr/>
            <p:nvPr/>
          </p:nvSpPr>
          <p:spPr>
            <a:xfrm>
              <a:off x="4759565" y="3485488"/>
              <a:ext cx="120153" cy="17809"/>
            </a:xfrm>
            <a:custGeom>
              <a:avLst/>
              <a:gdLst/>
              <a:ahLst/>
              <a:cxnLst/>
              <a:rect l="l" t="t" r="r" b="b"/>
              <a:pathLst>
                <a:path w="9007" h="1335" fill="none" extrusionOk="0">
                  <a:moveTo>
                    <a:pt x="0" y="0"/>
                  </a:moveTo>
                  <a:lnTo>
                    <a:pt x="9007" y="1335"/>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74"/>
            <p:cNvSpPr/>
            <p:nvPr/>
          </p:nvSpPr>
          <p:spPr>
            <a:xfrm>
              <a:off x="4779148" y="3439211"/>
              <a:ext cx="136175" cy="15581"/>
            </a:xfrm>
            <a:custGeom>
              <a:avLst/>
              <a:gdLst/>
              <a:ahLst/>
              <a:cxnLst/>
              <a:rect l="l" t="t" r="r" b="b"/>
              <a:pathLst>
                <a:path w="10208" h="1168" fill="none" extrusionOk="0">
                  <a:moveTo>
                    <a:pt x="0" y="0"/>
                  </a:moveTo>
                  <a:lnTo>
                    <a:pt x="10207" y="1168"/>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74"/>
            <p:cNvSpPr/>
            <p:nvPr/>
          </p:nvSpPr>
          <p:spPr>
            <a:xfrm>
              <a:off x="4788046" y="3389813"/>
              <a:ext cx="99690" cy="11139"/>
            </a:xfrm>
            <a:custGeom>
              <a:avLst/>
              <a:gdLst/>
              <a:ahLst/>
              <a:cxnLst/>
              <a:rect l="l" t="t" r="r" b="b"/>
              <a:pathLst>
                <a:path w="7473" h="835" fill="none" extrusionOk="0">
                  <a:moveTo>
                    <a:pt x="0" y="0"/>
                  </a:moveTo>
                  <a:lnTo>
                    <a:pt x="7472" y="834"/>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74"/>
            <p:cNvSpPr/>
            <p:nvPr/>
          </p:nvSpPr>
          <p:spPr>
            <a:xfrm>
              <a:off x="3826872" y="2624444"/>
              <a:ext cx="776962" cy="919606"/>
            </a:xfrm>
            <a:custGeom>
              <a:avLst/>
              <a:gdLst/>
              <a:ahLst/>
              <a:cxnLst/>
              <a:rect l="l" t="t" r="r" b="b"/>
              <a:pathLst>
                <a:path w="58243" h="68936" extrusionOk="0">
                  <a:moveTo>
                    <a:pt x="47001" y="0"/>
                  </a:moveTo>
                  <a:cubicBezTo>
                    <a:pt x="47000" y="0"/>
                    <a:pt x="30556" y="3203"/>
                    <a:pt x="13310" y="29288"/>
                  </a:cubicBezTo>
                  <a:cubicBezTo>
                    <a:pt x="7840" y="37560"/>
                    <a:pt x="4871" y="44332"/>
                    <a:pt x="3337" y="49369"/>
                  </a:cubicBezTo>
                  <a:cubicBezTo>
                    <a:pt x="1" y="60210"/>
                    <a:pt x="4037" y="64246"/>
                    <a:pt x="9574" y="66548"/>
                  </a:cubicBezTo>
                  <a:cubicBezTo>
                    <a:pt x="14419" y="68533"/>
                    <a:pt x="30314" y="68935"/>
                    <a:pt x="42388" y="68935"/>
                  </a:cubicBezTo>
                  <a:cubicBezTo>
                    <a:pt x="50598" y="68935"/>
                    <a:pt x="57042" y="68749"/>
                    <a:pt x="57042" y="68749"/>
                  </a:cubicBezTo>
                  <a:lnTo>
                    <a:pt x="58242" y="48235"/>
                  </a:lnTo>
                  <a:lnTo>
                    <a:pt x="32228" y="42788"/>
                  </a:lnTo>
                  <a:lnTo>
                    <a:pt x="32228" y="42788"/>
                  </a:lnTo>
                  <a:lnTo>
                    <a:pt x="36694" y="32457"/>
                  </a:lnTo>
                  <a:lnTo>
                    <a:pt x="41831" y="5604"/>
                  </a:lnTo>
                  <a:lnTo>
                    <a:pt x="470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74"/>
            <p:cNvSpPr/>
            <p:nvPr/>
          </p:nvSpPr>
          <p:spPr>
            <a:xfrm>
              <a:off x="4499689" y="3250090"/>
              <a:ext cx="104145" cy="293253"/>
            </a:xfrm>
            <a:custGeom>
              <a:avLst/>
              <a:gdLst/>
              <a:ahLst/>
              <a:cxnLst/>
              <a:rect l="l" t="t" r="r" b="b"/>
              <a:pathLst>
                <a:path w="7807" h="21983" extrusionOk="0">
                  <a:moveTo>
                    <a:pt x="1402" y="0"/>
                  </a:moveTo>
                  <a:lnTo>
                    <a:pt x="1" y="21983"/>
                  </a:lnTo>
                  <a:cubicBezTo>
                    <a:pt x="4004" y="21949"/>
                    <a:pt x="6606" y="21849"/>
                    <a:pt x="6606" y="21849"/>
                  </a:cubicBezTo>
                  <a:lnTo>
                    <a:pt x="7806" y="1335"/>
                  </a:lnTo>
                  <a:lnTo>
                    <a:pt x="1402" y="0"/>
                  </a:lnTo>
                  <a:close/>
                </a:path>
              </a:pathLst>
            </a:custGeom>
            <a:solidFill>
              <a:srgbClr val="FFFFFF"/>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74"/>
            <p:cNvSpPr/>
            <p:nvPr/>
          </p:nvSpPr>
          <p:spPr>
            <a:xfrm>
              <a:off x="3781930" y="2610650"/>
              <a:ext cx="821464" cy="946046"/>
            </a:xfrm>
            <a:custGeom>
              <a:avLst/>
              <a:gdLst/>
              <a:ahLst/>
              <a:cxnLst/>
              <a:rect l="l" t="t" r="r" b="b"/>
              <a:pathLst>
                <a:path w="61579" h="70918" fill="none" extrusionOk="0">
                  <a:moveTo>
                    <a:pt x="53372" y="0"/>
                  </a:moveTo>
                  <a:cubicBezTo>
                    <a:pt x="53372" y="0"/>
                    <a:pt x="33525" y="3336"/>
                    <a:pt x="16613" y="30322"/>
                  </a:cubicBezTo>
                  <a:cubicBezTo>
                    <a:pt x="1" y="56907"/>
                    <a:pt x="4771" y="64246"/>
                    <a:pt x="12910" y="67582"/>
                  </a:cubicBezTo>
                  <a:cubicBezTo>
                    <a:pt x="21049" y="70917"/>
                    <a:pt x="60377" y="69783"/>
                    <a:pt x="60377" y="69783"/>
                  </a:cubicBezTo>
                  <a:lnTo>
                    <a:pt x="61578" y="49269"/>
                  </a:lnTo>
                  <a:lnTo>
                    <a:pt x="29555" y="4253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74"/>
            <p:cNvSpPr/>
            <p:nvPr/>
          </p:nvSpPr>
          <p:spPr>
            <a:xfrm>
              <a:off x="4256287" y="3056967"/>
              <a:ext cx="59643" cy="138403"/>
            </a:xfrm>
            <a:custGeom>
              <a:avLst/>
              <a:gdLst/>
              <a:ahLst/>
              <a:cxnLst/>
              <a:rect l="l" t="t" r="r" b="b"/>
              <a:pathLst>
                <a:path w="4471" h="10375" fill="none" extrusionOk="0">
                  <a:moveTo>
                    <a:pt x="0" y="10374"/>
                  </a:moveTo>
                  <a:lnTo>
                    <a:pt x="4470"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74"/>
            <p:cNvSpPr/>
            <p:nvPr/>
          </p:nvSpPr>
          <p:spPr>
            <a:xfrm>
              <a:off x="720000" y="3550254"/>
              <a:ext cx="7704000" cy="12270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6" name="Google Shape;7276;p74"/>
            <p:cNvGrpSpPr/>
            <p:nvPr/>
          </p:nvGrpSpPr>
          <p:grpSpPr>
            <a:xfrm>
              <a:off x="952555" y="2857471"/>
              <a:ext cx="627545" cy="690055"/>
              <a:chOff x="730525" y="3574050"/>
              <a:chExt cx="984075" cy="1082100"/>
            </a:xfrm>
          </p:grpSpPr>
          <p:sp>
            <p:nvSpPr>
              <p:cNvPr id="7277" name="Google Shape;7277;p74"/>
              <p:cNvSpPr/>
              <p:nvPr/>
            </p:nvSpPr>
            <p:spPr>
              <a:xfrm>
                <a:off x="1255600" y="3574050"/>
                <a:ext cx="311600" cy="85125"/>
              </a:xfrm>
              <a:custGeom>
                <a:avLst/>
                <a:gdLst/>
                <a:ahLst/>
                <a:cxnLst/>
                <a:rect l="l" t="t" r="r" b="b"/>
                <a:pathLst>
                  <a:path w="12464" h="3405" fill="none" extrusionOk="0">
                    <a:moveTo>
                      <a:pt x="10761" y="3405"/>
                    </a:moveTo>
                    <a:lnTo>
                      <a:pt x="1703" y="3405"/>
                    </a:lnTo>
                    <a:cubicBezTo>
                      <a:pt x="761" y="3405"/>
                      <a:pt x="1" y="2645"/>
                      <a:pt x="1" y="1703"/>
                    </a:cubicBezTo>
                    <a:lnTo>
                      <a:pt x="1" y="1703"/>
                    </a:lnTo>
                    <a:cubicBezTo>
                      <a:pt x="1" y="760"/>
                      <a:pt x="761" y="1"/>
                      <a:pt x="1703" y="1"/>
                    </a:cubicBezTo>
                    <a:lnTo>
                      <a:pt x="10761" y="1"/>
                    </a:lnTo>
                    <a:cubicBezTo>
                      <a:pt x="11703" y="1"/>
                      <a:pt x="12463" y="760"/>
                      <a:pt x="12463" y="1703"/>
                    </a:cubicBezTo>
                    <a:lnTo>
                      <a:pt x="12463" y="1703"/>
                    </a:lnTo>
                    <a:cubicBezTo>
                      <a:pt x="12463" y="2645"/>
                      <a:pt x="11703" y="3405"/>
                      <a:pt x="10761" y="3405"/>
                    </a:cubicBezTo>
                    <a:close/>
                  </a:path>
                </a:pathLst>
              </a:custGeom>
              <a:noFill/>
              <a:ln w="9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74"/>
              <p:cNvSpPr/>
              <p:nvPr/>
            </p:nvSpPr>
            <p:spPr>
              <a:xfrm>
                <a:off x="1108200" y="4274675"/>
                <a:ext cx="606400" cy="381475"/>
              </a:xfrm>
              <a:custGeom>
                <a:avLst/>
                <a:gdLst/>
                <a:ahLst/>
                <a:cxnLst/>
                <a:rect l="l" t="t" r="r" b="b"/>
                <a:pathLst>
                  <a:path w="24256" h="15259" extrusionOk="0">
                    <a:moveTo>
                      <a:pt x="547" y="0"/>
                    </a:moveTo>
                    <a:cubicBezTo>
                      <a:pt x="182" y="1064"/>
                      <a:pt x="0" y="2219"/>
                      <a:pt x="0" y="3405"/>
                    </a:cubicBezTo>
                    <a:cubicBezTo>
                      <a:pt x="0" y="9940"/>
                      <a:pt x="5441" y="15259"/>
                      <a:pt x="12128" y="15259"/>
                    </a:cubicBezTo>
                    <a:cubicBezTo>
                      <a:pt x="18815" y="15259"/>
                      <a:pt x="24256" y="9940"/>
                      <a:pt x="24256" y="3405"/>
                    </a:cubicBezTo>
                    <a:cubicBezTo>
                      <a:pt x="24256" y="2219"/>
                      <a:pt x="24043" y="1064"/>
                      <a:pt x="23739"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74"/>
              <p:cNvSpPr/>
              <p:nvPr/>
            </p:nvSpPr>
            <p:spPr>
              <a:xfrm>
                <a:off x="1108200" y="3659150"/>
                <a:ext cx="606400" cy="997000"/>
              </a:xfrm>
              <a:custGeom>
                <a:avLst/>
                <a:gdLst/>
                <a:ahLst/>
                <a:cxnLst/>
                <a:rect l="l" t="t" r="r" b="b"/>
                <a:pathLst>
                  <a:path w="24256" h="39880" fill="none" extrusionOk="0">
                    <a:moveTo>
                      <a:pt x="16262" y="16870"/>
                    </a:moveTo>
                    <a:lnTo>
                      <a:pt x="16262" y="1"/>
                    </a:lnTo>
                    <a:lnTo>
                      <a:pt x="7994" y="1"/>
                    </a:lnTo>
                    <a:lnTo>
                      <a:pt x="7994" y="16870"/>
                    </a:lnTo>
                    <a:cubicBezTo>
                      <a:pt x="3344" y="18542"/>
                      <a:pt x="0" y="22889"/>
                      <a:pt x="0" y="28026"/>
                    </a:cubicBezTo>
                    <a:cubicBezTo>
                      <a:pt x="0" y="34561"/>
                      <a:pt x="5441" y="39880"/>
                      <a:pt x="12128" y="39880"/>
                    </a:cubicBezTo>
                    <a:cubicBezTo>
                      <a:pt x="18815" y="39880"/>
                      <a:pt x="24256" y="34561"/>
                      <a:pt x="24256" y="28026"/>
                    </a:cubicBezTo>
                    <a:cubicBezTo>
                      <a:pt x="24256" y="22889"/>
                      <a:pt x="20943" y="18512"/>
                      <a:pt x="16262" y="16870"/>
                    </a:cubicBezTo>
                    <a:close/>
                  </a:path>
                </a:pathLst>
              </a:custGeom>
              <a:noFill/>
              <a:ln w="9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74"/>
              <p:cNvSpPr/>
              <p:nvPr/>
            </p:nvSpPr>
            <p:spPr>
              <a:xfrm>
                <a:off x="1345275" y="3817225"/>
                <a:ext cx="25" cy="224950"/>
              </a:xfrm>
              <a:custGeom>
                <a:avLst/>
                <a:gdLst/>
                <a:ahLst/>
                <a:cxnLst/>
                <a:rect l="l" t="t" r="r" b="b"/>
                <a:pathLst>
                  <a:path w="1" h="8998" fill="none" extrusionOk="0">
                    <a:moveTo>
                      <a:pt x="1" y="0"/>
                    </a:moveTo>
                    <a:lnTo>
                      <a:pt x="1" y="8997"/>
                    </a:lnTo>
                  </a:path>
                </a:pathLst>
              </a:custGeom>
              <a:noFill/>
              <a:ln w="19000"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74"/>
              <p:cNvSpPr/>
              <p:nvPr/>
            </p:nvSpPr>
            <p:spPr>
              <a:xfrm>
                <a:off x="1345275" y="3718425"/>
                <a:ext cx="25" cy="60050"/>
              </a:xfrm>
              <a:custGeom>
                <a:avLst/>
                <a:gdLst/>
                <a:ahLst/>
                <a:cxnLst/>
                <a:rect l="l" t="t" r="r" b="b"/>
                <a:pathLst>
                  <a:path w="1" h="2402" fill="none" extrusionOk="0">
                    <a:moveTo>
                      <a:pt x="1" y="1"/>
                    </a:moveTo>
                    <a:lnTo>
                      <a:pt x="1" y="2402"/>
                    </a:lnTo>
                  </a:path>
                </a:pathLst>
              </a:custGeom>
              <a:noFill/>
              <a:ln w="19000"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74"/>
              <p:cNvSpPr/>
              <p:nvPr/>
            </p:nvSpPr>
            <p:spPr>
              <a:xfrm>
                <a:off x="939500" y="3630250"/>
                <a:ext cx="205825" cy="324525"/>
              </a:xfrm>
              <a:custGeom>
                <a:avLst/>
                <a:gdLst/>
                <a:ahLst/>
                <a:cxnLst/>
                <a:rect l="l" t="t" r="r" b="b"/>
                <a:pathLst>
                  <a:path w="8233" h="12981" extrusionOk="0">
                    <a:moveTo>
                      <a:pt x="4135" y="1"/>
                    </a:moveTo>
                    <a:cubicBezTo>
                      <a:pt x="4134" y="1"/>
                      <a:pt x="4134" y="1"/>
                      <a:pt x="4134" y="2"/>
                    </a:cubicBezTo>
                    <a:cubicBezTo>
                      <a:pt x="4104" y="2"/>
                      <a:pt x="0" y="2981"/>
                      <a:pt x="517" y="7023"/>
                    </a:cubicBezTo>
                    <a:cubicBezTo>
                      <a:pt x="1125" y="11583"/>
                      <a:pt x="4012" y="12981"/>
                      <a:pt x="4012" y="12981"/>
                    </a:cubicBezTo>
                    <a:lnTo>
                      <a:pt x="4256" y="12981"/>
                    </a:lnTo>
                    <a:cubicBezTo>
                      <a:pt x="4256" y="12981"/>
                      <a:pt x="7143" y="11583"/>
                      <a:pt x="7751" y="7023"/>
                    </a:cubicBezTo>
                    <a:cubicBezTo>
                      <a:pt x="8233" y="3020"/>
                      <a:pt x="4214" y="1"/>
                      <a:pt x="4135" y="1"/>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74"/>
              <p:cNvSpPr/>
              <p:nvPr/>
            </p:nvSpPr>
            <p:spPr>
              <a:xfrm>
                <a:off x="1114275" y="3837900"/>
                <a:ext cx="278150" cy="219400"/>
              </a:xfrm>
              <a:custGeom>
                <a:avLst/>
                <a:gdLst/>
                <a:ahLst/>
                <a:cxnLst/>
                <a:rect l="l" t="t" r="r" b="b"/>
                <a:pathLst>
                  <a:path w="11126" h="8776" extrusionOk="0">
                    <a:moveTo>
                      <a:pt x="8146" y="0"/>
                    </a:moveTo>
                    <a:cubicBezTo>
                      <a:pt x="6590" y="0"/>
                      <a:pt x="4712" y="357"/>
                      <a:pt x="3283" y="1726"/>
                    </a:cubicBezTo>
                    <a:cubicBezTo>
                      <a:pt x="0" y="4918"/>
                      <a:pt x="608" y="8109"/>
                      <a:pt x="608" y="8109"/>
                    </a:cubicBezTo>
                    <a:lnTo>
                      <a:pt x="699" y="8292"/>
                    </a:lnTo>
                    <a:cubicBezTo>
                      <a:pt x="699" y="8292"/>
                      <a:pt x="1627" y="8775"/>
                      <a:pt x="3173" y="8775"/>
                    </a:cubicBezTo>
                    <a:cubicBezTo>
                      <a:pt x="4340" y="8775"/>
                      <a:pt x="5860" y="8500"/>
                      <a:pt x="7599" y="7532"/>
                    </a:cubicBezTo>
                    <a:cubicBezTo>
                      <a:pt x="11125" y="5526"/>
                      <a:pt x="11095" y="419"/>
                      <a:pt x="11095" y="419"/>
                    </a:cubicBezTo>
                    <a:cubicBezTo>
                      <a:pt x="11095" y="404"/>
                      <a:pt x="9802" y="0"/>
                      <a:pt x="8146" y="0"/>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74"/>
              <p:cNvSpPr/>
              <p:nvPr/>
            </p:nvSpPr>
            <p:spPr>
              <a:xfrm>
                <a:off x="730525" y="4063000"/>
                <a:ext cx="218875" cy="153275"/>
              </a:xfrm>
              <a:custGeom>
                <a:avLst/>
                <a:gdLst/>
                <a:ahLst/>
                <a:cxnLst/>
                <a:rect l="l" t="t" r="r" b="b"/>
                <a:pathLst>
                  <a:path w="8755" h="6131" extrusionOk="0">
                    <a:moveTo>
                      <a:pt x="3127" y="1"/>
                    </a:moveTo>
                    <a:cubicBezTo>
                      <a:pt x="1442" y="1"/>
                      <a:pt x="0" y="697"/>
                      <a:pt x="0" y="716"/>
                    </a:cubicBezTo>
                    <a:cubicBezTo>
                      <a:pt x="0" y="716"/>
                      <a:pt x="517" y="4516"/>
                      <a:pt x="3374" y="5640"/>
                    </a:cubicBezTo>
                    <a:cubicBezTo>
                      <a:pt x="4336" y="6003"/>
                      <a:pt x="5187" y="6131"/>
                      <a:pt x="5907" y="6131"/>
                    </a:cubicBezTo>
                    <a:cubicBezTo>
                      <a:pt x="7600" y="6131"/>
                      <a:pt x="8572" y="5428"/>
                      <a:pt x="8572" y="5428"/>
                    </a:cubicBezTo>
                    <a:lnTo>
                      <a:pt x="8633" y="5276"/>
                    </a:lnTo>
                    <a:cubicBezTo>
                      <a:pt x="8633" y="5276"/>
                      <a:pt x="8754" y="2844"/>
                      <a:pt x="5897" y="838"/>
                    </a:cubicBezTo>
                    <a:cubicBezTo>
                      <a:pt x="5030" y="206"/>
                      <a:pt x="4043" y="1"/>
                      <a:pt x="3127" y="1"/>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74"/>
              <p:cNvSpPr/>
              <p:nvPr/>
            </p:nvSpPr>
            <p:spPr>
              <a:xfrm>
                <a:off x="1042850" y="3832425"/>
                <a:ext cx="25" cy="627675"/>
              </a:xfrm>
              <a:custGeom>
                <a:avLst/>
                <a:gdLst/>
                <a:ahLst/>
                <a:cxnLst/>
                <a:rect l="l" t="t" r="r" b="b"/>
                <a:pathLst>
                  <a:path w="1" h="25107" fill="none" extrusionOk="0">
                    <a:moveTo>
                      <a:pt x="0" y="25107"/>
                    </a:moveTo>
                    <a:lnTo>
                      <a:pt x="0" y="0"/>
                    </a:lnTo>
                  </a:path>
                </a:pathLst>
              </a:custGeom>
              <a:noFill/>
              <a:ln w="9875"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74"/>
              <p:cNvSpPr/>
              <p:nvPr/>
            </p:nvSpPr>
            <p:spPr>
              <a:xfrm>
                <a:off x="1042850" y="3911450"/>
                <a:ext cx="272825" cy="192275"/>
              </a:xfrm>
              <a:custGeom>
                <a:avLst/>
                <a:gdLst/>
                <a:ahLst/>
                <a:cxnLst/>
                <a:rect l="l" t="t" r="r" b="b"/>
                <a:pathLst>
                  <a:path w="10913" h="7691" fill="none" extrusionOk="0">
                    <a:moveTo>
                      <a:pt x="0" y="7690"/>
                    </a:moveTo>
                    <a:lnTo>
                      <a:pt x="10912" y="0"/>
                    </a:lnTo>
                  </a:path>
                </a:pathLst>
              </a:custGeom>
              <a:solidFill>
                <a:schemeClr val="lt1"/>
              </a:solidFill>
              <a:ln w="9875"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74"/>
              <p:cNvSpPr/>
              <p:nvPr/>
            </p:nvSpPr>
            <p:spPr>
              <a:xfrm>
                <a:off x="1193300" y="3996550"/>
                <a:ext cx="86650" cy="15975"/>
              </a:xfrm>
              <a:custGeom>
                <a:avLst/>
                <a:gdLst/>
                <a:ahLst/>
                <a:cxnLst/>
                <a:rect l="l" t="t" r="r" b="b"/>
                <a:pathLst>
                  <a:path w="3466" h="639" fill="none" extrusionOk="0">
                    <a:moveTo>
                      <a:pt x="0" y="0"/>
                    </a:moveTo>
                    <a:lnTo>
                      <a:pt x="3466" y="639"/>
                    </a:lnTo>
                  </a:path>
                </a:pathLst>
              </a:custGeom>
              <a:noFill/>
              <a:ln w="9875"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74"/>
              <p:cNvSpPr/>
              <p:nvPr/>
            </p:nvSpPr>
            <p:spPr>
              <a:xfrm>
                <a:off x="879450" y="4156125"/>
                <a:ext cx="161900" cy="95775"/>
              </a:xfrm>
              <a:custGeom>
                <a:avLst/>
                <a:gdLst/>
                <a:ahLst/>
                <a:cxnLst/>
                <a:rect l="l" t="t" r="r" b="b"/>
                <a:pathLst>
                  <a:path w="6476" h="3831" fill="none" extrusionOk="0">
                    <a:moveTo>
                      <a:pt x="6475" y="3830"/>
                    </a:moveTo>
                    <a:lnTo>
                      <a:pt x="1" y="1"/>
                    </a:lnTo>
                  </a:path>
                </a:pathLst>
              </a:custGeom>
              <a:noFill/>
              <a:ln w="9875"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74"/>
              <p:cNvSpPr/>
              <p:nvPr/>
            </p:nvSpPr>
            <p:spPr>
              <a:xfrm>
                <a:off x="837675" y="4413725"/>
                <a:ext cx="421750" cy="171775"/>
              </a:xfrm>
              <a:custGeom>
                <a:avLst/>
                <a:gdLst/>
                <a:ahLst/>
                <a:cxnLst/>
                <a:rect l="l" t="t" r="r" b="b"/>
                <a:pathLst>
                  <a:path w="16870" h="6871" extrusionOk="0">
                    <a:moveTo>
                      <a:pt x="7903" y="1"/>
                    </a:moveTo>
                    <a:cubicBezTo>
                      <a:pt x="6900" y="1"/>
                      <a:pt x="6079" y="669"/>
                      <a:pt x="5806" y="1581"/>
                    </a:cubicBezTo>
                    <a:cubicBezTo>
                      <a:pt x="5502" y="1338"/>
                      <a:pt x="5107" y="1186"/>
                      <a:pt x="4651" y="1186"/>
                    </a:cubicBezTo>
                    <a:cubicBezTo>
                      <a:pt x="3708" y="1186"/>
                      <a:pt x="2918" y="1946"/>
                      <a:pt x="2918" y="2919"/>
                    </a:cubicBezTo>
                    <a:cubicBezTo>
                      <a:pt x="2918" y="3071"/>
                      <a:pt x="2949" y="3223"/>
                      <a:pt x="3009" y="3375"/>
                    </a:cubicBezTo>
                    <a:cubicBezTo>
                      <a:pt x="2797" y="3344"/>
                      <a:pt x="2645" y="3314"/>
                      <a:pt x="2462" y="3314"/>
                    </a:cubicBezTo>
                    <a:cubicBezTo>
                      <a:pt x="1094" y="3314"/>
                      <a:pt x="0" y="4408"/>
                      <a:pt x="0" y="5776"/>
                    </a:cubicBezTo>
                    <a:cubicBezTo>
                      <a:pt x="0" y="6201"/>
                      <a:pt x="91" y="6566"/>
                      <a:pt x="274" y="6870"/>
                    </a:cubicBezTo>
                    <a:lnTo>
                      <a:pt x="16019" y="6870"/>
                    </a:lnTo>
                    <a:lnTo>
                      <a:pt x="16019" y="6840"/>
                    </a:lnTo>
                    <a:cubicBezTo>
                      <a:pt x="16566" y="6353"/>
                      <a:pt x="16870" y="5685"/>
                      <a:pt x="16870" y="4925"/>
                    </a:cubicBezTo>
                    <a:cubicBezTo>
                      <a:pt x="16870" y="3496"/>
                      <a:pt x="15684" y="2311"/>
                      <a:pt x="14256" y="2311"/>
                    </a:cubicBezTo>
                    <a:cubicBezTo>
                      <a:pt x="13982" y="2311"/>
                      <a:pt x="13739" y="2341"/>
                      <a:pt x="13526" y="2432"/>
                    </a:cubicBezTo>
                    <a:cubicBezTo>
                      <a:pt x="13253" y="1551"/>
                      <a:pt x="12462" y="913"/>
                      <a:pt x="11520" y="913"/>
                    </a:cubicBezTo>
                    <a:cubicBezTo>
                      <a:pt x="10912" y="913"/>
                      <a:pt x="10365" y="1186"/>
                      <a:pt x="10000" y="1551"/>
                    </a:cubicBezTo>
                    <a:cubicBezTo>
                      <a:pt x="9727" y="669"/>
                      <a:pt x="8876" y="1"/>
                      <a:pt x="7903" y="1"/>
                    </a:cubicBezTo>
                    <a:close/>
                  </a:path>
                </a:pathLst>
              </a:custGeom>
              <a:solidFill>
                <a:schemeClr val="accent6"/>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74"/>
              <p:cNvSpPr/>
              <p:nvPr/>
            </p:nvSpPr>
            <p:spPr>
              <a:xfrm>
                <a:off x="1157575" y="4488200"/>
                <a:ext cx="16750" cy="17500"/>
              </a:xfrm>
              <a:custGeom>
                <a:avLst/>
                <a:gdLst/>
                <a:ahLst/>
                <a:cxnLst/>
                <a:rect l="l" t="t" r="r" b="b"/>
                <a:pathLst>
                  <a:path w="670" h="700" extrusionOk="0">
                    <a:moveTo>
                      <a:pt x="335" y="0"/>
                    </a:moveTo>
                    <a:cubicBezTo>
                      <a:pt x="153" y="0"/>
                      <a:pt x="1" y="183"/>
                      <a:pt x="1" y="365"/>
                    </a:cubicBezTo>
                    <a:cubicBezTo>
                      <a:pt x="1" y="548"/>
                      <a:pt x="153" y="700"/>
                      <a:pt x="335" y="700"/>
                    </a:cubicBezTo>
                    <a:cubicBezTo>
                      <a:pt x="518" y="700"/>
                      <a:pt x="670" y="548"/>
                      <a:pt x="670" y="365"/>
                    </a:cubicBezTo>
                    <a:cubicBezTo>
                      <a:pt x="670" y="183"/>
                      <a:pt x="518" y="0"/>
                      <a:pt x="335" y="0"/>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74"/>
              <p:cNvSpPr/>
              <p:nvPr/>
            </p:nvSpPr>
            <p:spPr>
              <a:xfrm>
                <a:off x="879450" y="4535300"/>
                <a:ext cx="8400" cy="7625"/>
              </a:xfrm>
              <a:custGeom>
                <a:avLst/>
                <a:gdLst/>
                <a:ahLst/>
                <a:cxnLst/>
                <a:rect l="l" t="t" r="r" b="b"/>
                <a:pathLst>
                  <a:path w="336" h="305" extrusionOk="0">
                    <a:moveTo>
                      <a:pt x="153" y="1"/>
                    </a:moveTo>
                    <a:cubicBezTo>
                      <a:pt x="62" y="1"/>
                      <a:pt x="1" y="62"/>
                      <a:pt x="1" y="153"/>
                    </a:cubicBezTo>
                    <a:cubicBezTo>
                      <a:pt x="1" y="214"/>
                      <a:pt x="62" y="305"/>
                      <a:pt x="153" y="305"/>
                    </a:cubicBezTo>
                    <a:cubicBezTo>
                      <a:pt x="214" y="305"/>
                      <a:pt x="305" y="214"/>
                      <a:pt x="305" y="153"/>
                    </a:cubicBezTo>
                    <a:cubicBezTo>
                      <a:pt x="335" y="31"/>
                      <a:pt x="275" y="1"/>
                      <a:pt x="153" y="1"/>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74"/>
              <p:cNvSpPr/>
              <p:nvPr/>
            </p:nvSpPr>
            <p:spPr>
              <a:xfrm>
                <a:off x="1077025" y="4478325"/>
                <a:ext cx="7625" cy="7625"/>
              </a:xfrm>
              <a:custGeom>
                <a:avLst/>
                <a:gdLst/>
                <a:ahLst/>
                <a:cxnLst/>
                <a:rect l="l" t="t" r="r" b="b"/>
                <a:pathLst>
                  <a:path w="305" h="305" extrusionOk="0">
                    <a:moveTo>
                      <a:pt x="153" y="0"/>
                    </a:moveTo>
                    <a:cubicBezTo>
                      <a:pt x="62" y="0"/>
                      <a:pt x="1" y="61"/>
                      <a:pt x="1" y="152"/>
                    </a:cubicBezTo>
                    <a:cubicBezTo>
                      <a:pt x="1" y="243"/>
                      <a:pt x="62" y="304"/>
                      <a:pt x="153" y="304"/>
                    </a:cubicBezTo>
                    <a:cubicBezTo>
                      <a:pt x="244" y="304"/>
                      <a:pt x="305" y="243"/>
                      <a:pt x="305" y="152"/>
                    </a:cubicBezTo>
                    <a:cubicBezTo>
                      <a:pt x="305" y="61"/>
                      <a:pt x="244" y="0"/>
                      <a:pt x="153" y="0"/>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74"/>
              <p:cNvSpPr/>
              <p:nvPr/>
            </p:nvSpPr>
            <p:spPr>
              <a:xfrm>
                <a:off x="940250" y="4466925"/>
                <a:ext cx="30425" cy="30425"/>
              </a:xfrm>
              <a:custGeom>
                <a:avLst/>
                <a:gdLst/>
                <a:ahLst/>
                <a:cxnLst/>
                <a:rect l="l" t="t" r="r" b="b"/>
                <a:pathLst>
                  <a:path w="1217" h="1217" extrusionOk="0">
                    <a:moveTo>
                      <a:pt x="609" y="0"/>
                    </a:moveTo>
                    <a:cubicBezTo>
                      <a:pt x="274" y="0"/>
                      <a:pt x="1" y="274"/>
                      <a:pt x="1" y="608"/>
                    </a:cubicBezTo>
                    <a:cubicBezTo>
                      <a:pt x="1" y="943"/>
                      <a:pt x="274" y="1216"/>
                      <a:pt x="609" y="1216"/>
                    </a:cubicBezTo>
                    <a:cubicBezTo>
                      <a:pt x="943" y="1216"/>
                      <a:pt x="1216" y="943"/>
                      <a:pt x="1216" y="608"/>
                    </a:cubicBezTo>
                    <a:cubicBezTo>
                      <a:pt x="1216" y="274"/>
                      <a:pt x="943" y="0"/>
                      <a:pt x="609" y="0"/>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74"/>
              <p:cNvSpPr/>
              <p:nvPr/>
            </p:nvSpPr>
            <p:spPr>
              <a:xfrm>
                <a:off x="1048150" y="4445650"/>
                <a:ext cx="21300" cy="21300"/>
              </a:xfrm>
              <a:custGeom>
                <a:avLst/>
                <a:gdLst/>
                <a:ahLst/>
                <a:cxnLst/>
                <a:rect l="l" t="t" r="r" b="b"/>
                <a:pathLst>
                  <a:path w="852" h="852" extrusionOk="0">
                    <a:moveTo>
                      <a:pt x="426" y="0"/>
                    </a:moveTo>
                    <a:cubicBezTo>
                      <a:pt x="214" y="0"/>
                      <a:pt x="1" y="183"/>
                      <a:pt x="1" y="426"/>
                    </a:cubicBezTo>
                    <a:cubicBezTo>
                      <a:pt x="1" y="669"/>
                      <a:pt x="214" y="851"/>
                      <a:pt x="426" y="851"/>
                    </a:cubicBezTo>
                    <a:cubicBezTo>
                      <a:pt x="670" y="851"/>
                      <a:pt x="852" y="669"/>
                      <a:pt x="852" y="426"/>
                    </a:cubicBezTo>
                    <a:cubicBezTo>
                      <a:pt x="852" y="183"/>
                      <a:pt x="670" y="0"/>
                      <a:pt x="426" y="0"/>
                    </a:cubicBezTo>
                    <a:close/>
                  </a:path>
                </a:pathLst>
              </a:custGeom>
              <a:solidFill>
                <a:schemeClr val="accent6"/>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74"/>
              <p:cNvSpPr/>
              <p:nvPr/>
            </p:nvSpPr>
            <p:spPr>
              <a:xfrm>
                <a:off x="1006375" y="4478325"/>
                <a:ext cx="13700" cy="12925"/>
              </a:xfrm>
              <a:custGeom>
                <a:avLst/>
                <a:gdLst/>
                <a:ahLst/>
                <a:cxnLst/>
                <a:rect l="l" t="t" r="r" b="b"/>
                <a:pathLst>
                  <a:path w="548" h="517" extrusionOk="0">
                    <a:moveTo>
                      <a:pt x="274" y="0"/>
                    </a:moveTo>
                    <a:cubicBezTo>
                      <a:pt x="122" y="0"/>
                      <a:pt x="0" y="122"/>
                      <a:pt x="0" y="274"/>
                    </a:cubicBezTo>
                    <a:cubicBezTo>
                      <a:pt x="0" y="426"/>
                      <a:pt x="122" y="517"/>
                      <a:pt x="274" y="517"/>
                    </a:cubicBezTo>
                    <a:cubicBezTo>
                      <a:pt x="426" y="517"/>
                      <a:pt x="547" y="426"/>
                      <a:pt x="547" y="274"/>
                    </a:cubicBezTo>
                    <a:cubicBezTo>
                      <a:pt x="547" y="122"/>
                      <a:pt x="426" y="0"/>
                      <a:pt x="274" y="0"/>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74"/>
              <p:cNvSpPr/>
              <p:nvPr/>
            </p:nvSpPr>
            <p:spPr>
              <a:xfrm>
                <a:off x="889350" y="4485150"/>
                <a:ext cx="313100" cy="99575"/>
              </a:xfrm>
              <a:custGeom>
                <a:avLst/>
                <a:gdLst/>
                <a:ahLst/>
                <a:cxnLst/>
                <a:rect l="l" t="t" r="r" b="b"/>
                <a:pathLst>
                  <a:path w="12524" h="3983" extrusionOk="0">
                    <a:moveTo>
                      <a:pt x="8754" y="1"/>
                    </a:moveTo>
                    <a:cubicBezTo>
                      <a:pt x="7842" y="1"/>
                      <a:pt x="7113" y="609"/>
                      <a:pt x="6900" y="1399"/>
                    </a:cubicBezTo>
                    <a:cubicBezTo>
                      <a:pt x="6626" y="852"/>
                      <a:pt x="6110" y="518"/>
                      <a:pt x="5471" y="518"/>
                    </a:cubicBezTo>
                    <a:cubicBezTo>
                      <a:pt x="4651" y="518"/>
                      <a:pt x="3952" y="1156"/>
                      <a:pt x="3891" y="1977"/>
                    </a:cubicBezTo>
                    <a:cubicBezTo>
                      <a:pt x="3556" y="1855"/>
                      <a:pt x="3192" y="1764"/>
                      <a:pt x="2857" y="1764"/>
                    </a:cubicBezTo>
                    <a:cubicBezTo>
                      <a:pt x="1490" y="1764"/>
                      <a:pt x="365" y="2676"/>
                      <a:pt x="0" y="3983"/>
                    </a:cubicBezTo>
                    <a:lnTo>
                      <a:pt x="12432" y="3983"/>
                    </a:lnTo>
                    <a:cubicBezTo>
                      <a:pt x="12462" y="3831"/>
                      <a:pt x="12523" y="3679"/>
                      <a:pt x="12523" y="3496"/>
                    </a:cubicBezTo>
                    <a:cubicBezTo>
                      <a:pt x="12432" y="2615"/>
                      <a:pt x="11733" y="1885"/>
                      <a:pt x="10851" y="1885"/>
                    </a:cubicBezTo>
                    <a:lnTo>
                      <a:pt x="10730" y="1885"/>
                    </a:lnTo>
                    <a:cubicBezTo>
                      <a:pt x="10699" y="822"/>
                      <a:pt x="9818" y="1"/>
                      <a:pt x="8754" y="1"/>
                    </a:cubicBezTo>
                    <a:close/>
                  </a:path>
                </a:pathLst>
              </a:custGeom>
              <a:solidFill>
                <a:srgbClr val="7F4040"/>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74"/>
              <p:cNvSpPr/>
              <p:nvPr/>
            </p:nvSpPr>
            <p:spPr>
              <a:xfrm>
                <a:off x="755600" y="4478325"/>
                <a:ext cx="614775" cy="176325"/>
              </a:xfrm>
              <a:custGeom>
                <a:avLst/>
                <a:gdLst/>
                <a:ahLst/>
                <a:cxnLst/>
                <a:rect l="l" t="t" r="r" b="b"/>
                <a:pathLst>
                  <a:path w="24591" h="7053" extrusionOk="0">
                    <a:moveTo>
                      <a:pt x="1794" y="0"/>
                    </a:moveTo>
                    <a:cubicBezTo>
                      <a:pt x="821" y="0"/>
                      <a:pt x="0" y="791"/>
                      <a:pt x="0" y="1794"/>
                    </a:cubicBezTo>
                    <a:lnTo>
                      <a:pt x="0" y="5289"/>
                    </a:lnTo>
                    <a:cubicBezTo>
                      <a:pt x="0" y="6262"/>
                      <a:pt x="821" y="7052"/>
                      <a:pt x="1794" y="7052"/>
                    </a:cubicBezTo>
                    <a:lnTo>
                      <a:pt x="22797" y="7052"/>
                    </a:lnTo>
                    <a:cubicBezTo>
                      <a:pt x="23800" y="7052"/>
                      <a:pt x="24591" y="6292"/>
                      <a:pt x="24591" y="5289"/>
                    </a:cubicBezTo>
                    <a:lnTo>
                      <a:pt x="24591" y="1794"/>
                    </a:lnTo>
                    <a:cubicBezTo>
                      <a:pt x="24591" y="791"/>
                      <a:pt x="23800" y="0"/>
                      <a:pt x="22797" y="0"/>
                    </a:cubicBezTo>
                    <a:close/>
                  </a:path>
                </a:pathLst>
              </a:cu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74"/>
              <p:cNvSpPr/>
              <p:nvPr/>
            </p:nvSpPr>
            <p:spPr>
              <a:xfrm>
                <a:off x="755600" y="4478325"/>
                <a:ext cx="614775" cy="176325"/>
              </a:xfrm>
              <a:custGeom>
                <a:avLst/>
                <a:gdLst/>
                <a:ahLst/>
                <a:cxnLst/>
                <a:rect l="l" t="t" r="r" b="b"/>
                <a:pathLst>
                  <a:path w="24591" h="7053" fill="none" extrusionOk="0">
                    <a:moveTo>
                      <a:pt x="22797" y="7052"/>
                    </a:moveTo>
                    <a:lnTo>
                      <a:pt x="1794" y="7052"/>
                    </a:lnTo>
                    <a:cubicBezTo>
                      <a:pt x="821" y="7052"/>
                      <a:pt x="0" y="6262"/>
                      <a:pt x="0" y="5289"/>
                    </a:cubicBezTo>
                    <a:lnTo>
                      <a:pt x="0" y="1794"/>
                    </a:lnTo>
                    <a:cubicBezTo>
                      <a:pt x="0" y="791"/>
                      <a:pt x="821" y="0"/>
                      <a:pt x="1794" y="0"/>
                    </a:cubicBezTo>
                    <a:lnTo>
                      <a:pt x="22797" y="0"/>
                    </a:lnTo>
                    <a:cubicBezTo>
                      <a:pt x="23800" y="0"/>
                      <a:pt x="24591" y="791"/>
                      <a:pt x="24591" y="1794"/>
                    </a:cubicBezTo>
                    <a:lnTo>
                      <a:pt x="24591" y="5289"/>
                    </a:lnTo>
                    <a:cubicBezTo>
                      <a:pt x="24591" y="6292"/>
                      <a:pt x="23800" y="7052"/>
                      <a:pt x="22797" y="7052"/>
                    </a:cubicBezTo>
                    <a:close/>
                  </a:path>
                </a:pathLst>
              </a:custGeom>
              <a:noFill/>
              <a:ln w="987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74"/>
              <p:cNvSpPr/>
              <p:nvPr/>
            </p:nvSpPr>
            <p:spPr>
              <a:xfrm>
                <a:off x="788275" y="4567225"/>
                <a:ext cx="550950" cy="64625"/>
              </a:xfrm>
              <a:custGeom>
                <a:avLst/>
                <a:gdLst/>
                <a:ahLst/>
                <a:cxnLst/>
                <a:rect l="l" t="t" r="r" b="b"/>
                <a:pathLst>
                  <a:path w="22038" h="2585" extrusionOk="0">
                    <a:moveTo>
                      <a:pt x="1277" y="1"/>
                    </a:moveTo>
                    <a:cubicBezTo>
                      <a:pt x="578" y="1"/>
                      <a:pt x="0" y="578"/>
                      <a:pt x="0" y="1308"/>
                    </a:cubicBezTo>
                    <a:cubicBezTo>
                      <a:pt x="0" y="2037"/>
                      <a:pt x="578" y="2584"/>
                      <a:pt x="1277" y="2584"/>
                    </a:cubicBezTo>
                    <a:lnTo>
                      <a:pt x="20700" y="2584"/>
                    </a:lnTo>
                    <a:cubicBezTo>
                      <a:pt x="21429" y="2584"/>
                      <a:pt x="22037" y="2037"/>
                      <a:pt x="22007" y="1308"/>
                    </a:cubicBezTo>
                    <a:cubicBezTo>
                      <a:pt x="22007" y="578"/>
                      <a:pt x="21429" y="1"/>
                      <a:pt x="20700" y="1"/>
                    </a:cubicBez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0" name="Google Shape;7300;p74"/>
            <p:cNvGrpSpPr/>
            <p:nvPr/>
          </p:nvGrpSpPr>
          <p:grpSpPr>
            <a:xfrm>
              <a:off x="7512981" y="3135096"/>
              <a:ext cx="698792" cy="421599"/>
              <a:chOff x="5593825" y="3995800"/>
              <a:chExt cx="1095800" cy="661125"/>
            </a:xfrm>
          </p:grpSpPr>
          <p:sp>
            <p:nvSpPr>
              <p:cNvPr id="7301" name="Google Shape;7301;p74"/>
              <p:cNvSpPr/>
              <p:nvPr/>
            </p:nvSpPr>
            <p:spPr>
              <a:xfrm>
                <a:off x="5769375" y="4168275"/>
                <a:ext cx="9150" cy="9925"/>
              </a:xfrm>
              <a:custGeom>
                <a:avLst/>
                <a:gdLst/>
                <a:ahLst/>
                <a:cxnLst/>
                <a:rect l="l" t="t" r="r" b="b"/>
                <a:pathLst>
                  <a:path w="366" h="397" extrusionOk="0">
                    <a:moveTo>
                      <a:pt x="183" y="1"/>
                    </a:moveTo>
                    <a:cubicBezTo>
                      <a:pt x="61" y="1"/>
                      <a:pt x="0" y="92"/>
                      <a:pt x="0" y="214"/>
                    </a:cubicBezTo>
                    <a:cubicBezTo>
                      <a:pt x="0" y="305"/>
                      <a:pt x="61" y="396"/>
                      <a:pt x="183" y="396"/>
                    </a:cubicBezTo>
                    <a:cubicBezTo>
                      <a:pt x="304" y="396"/>
                      <a:pt x="365" y="305"/>
                      <a:pt x="365" y="214"/>
                    </a:cubicBezTo>
                    <a:cubicBezTo>
                      <a:pt x="365" y="92"/>
                      <a:pt x="274" y="1"/>
                      <a:pt x="183" y="1"/>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74"/>
              <p:cNvSpPr/>
              <p:nvPr/>
            </p:nvSpPr>
            <p:spPr>
              <a:xfrm>
                <a:off x="5593825" y="4142450"/>
                <a:ext cx="7625" cy="8375"/>
              </a:xfrm>
              <a:custGeom>
                <a:avLst/>
                <a:gdLst/>
                <a:ahLst/>
                <a:cxnLst/>
                <a:rect l="l" t="t" r="r" b="b"/>
                <a:pathLst>
                  <a:path w="305" h="335" extrusionOk="0">
                    <a:moveTo>
                      <a:pt x="153" y="0"/>
                    </a:moveTo>
                    <a:cubicBezTo>
                      <a:pt x="62" y="0"/>
                      <a:pt x="1" y="92"/>
                      <a:pt x="1" y="183"/>
                    </a:cubicBezTo>
                    <a:cubicBezTo>
                      <a:pt x="1" y="244"/>
                      <a:pt x="62" y="335"/>
                      <a:pt x="153" y="335"/>
                    </a:cubicBezTo>
                    <a:cubicBezTo>
                      <a:pt x="214" y="335"/>
                      <a:pt x="305" y="244"/>
                      <a:pt x="305" y="183"/>
                    </a:cubicBezTo>
                    <a:cubicBezTo>
                      <a:pt x="305" y="92"/>
                      <a:pt x="214" y="0"/>
                      <a:pt x="153" y="0"/>
                    </a:cubicBezTo>
                    <a:close/>
                  </a:path>
                </a:pathLst>
              </a:custGeom>
              <a:solidFill>
                <a:srgbClr val="7F4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74"/>
              <p:cNvSpPr/>
              <p:nvPr/>
            </p:nvSpPr>
            <p:spPr>
              <a:xfrm>
                <a:off x="5834725" y="4297475"/>
                <a:ext cx="136800" cy="226450"/>
              </a:xfrm>
              <a:custGeom>
                <a:avLst/>
                <a:gdLst/>
                <a:ahLst/>
                <a:cxnLst/>
                <a:rect l="l" t="t" r="r" b="b"/>
                <a:pathLst>
                  <a:path w="5472" h="9058" extrusionOk="0">
                    <a:moveTo>
                      <a:pt x="0" y="0"/>
                    </a:moveTo>
                    <a:lnTo>
                      <a:pt x="0" y="6322"/>
                    </a:lnTo>
                    <a:cubicBezTo>
                      <a:pt x="0" y="7842"/>
                      <a:pt x="1216" y="9058"/>
                      <a:pt x="2736" y="9058"/>
                    </a:cubicBezTo>
                    <a:cubicBezTo>
                      <a:pt x="4256" y="9058"/>
                      <a:pt x="5472" y="7842"/>
                      <a:pt x="5472" y="6322"/>
                    </a:cubicBezTo>
                    <a:lnTo>
                      <a:pt x="5472" y="0"/>
                    </a:lnTo>
                    <a:close/>
                  </a:path>
                </a:pathLst>
              </a:custGeom>
              <a:solidFill>
                <a:srgbClr val="50B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74"/>
              <p:cNvSpPr/>
              <p:nvPr/>
            </p:nvSpPr>
            <p:spPr>
              <a:xfrm>
                <a:off x="5795200" y="3995800"/>
                <a:ext cx="216600" cy="528125"/>
              </a:xfrm>
              <a:custGeom>
                <a:avLst/>
                <a:gdLst/>
                <a:ahLst/>
                <a:cxnLst/>
                <a:rect l="l" t="t" r="r" b="b"/>
                <a:pathLst>
                  <a:path w="8664" h="21125" extrusionOk="0">
                    <a:moveTo>
                      <a:pt x="1004" y="0"/>
                    </a:moveTo>
                    <a:cubicBezTo>
                      <a:pt x="457" y="0"/>
                      <a:pt x="1" y="456"/>
                      <a:pt x="1" y="1034"/>
                    </a:cubicBezTo>
                    <a:cubicBezTo>
                      <a:pt x="1" y="1581"/>
                      <a:pt x="457" y="2037"/>
                      <a:pt x="1004" y="2037"/>
                    </a:cubicBezTo>
                    <a:lnTo>
                      <a:pt x="1581" y="2037"/>
                    </a:lnTo>
                    <a:lnTo>
                      <a:pt x="1581" y="18389"/>
                    </a:lnTo>
                    <a:cubicBezTo>
                      <a:pt x="1581" y="19909"/>
                      <a:pt x="2797" y="21125"/>
                      <a:pt x="4317" y="21125"/>
                    </a:cubicBezTo>
                    <a:cubicBezTo>
                      <a:pt x="5837" y="21125"/>
                      <a:pt x="7053" y="19909"/>
                      <a:pt x="7053" y="18389"/>
                    </a:cubicBezTo>
                    <a:lnTo>
                      <a:pt x="7053" y="2037"/>
                    </a:lnTo>
                    <a:lnTo>
                      <a:pt x="7630" y="2037"/>
                    </a:lnTo>
                    <a:cubicBezTo>
                      <a:pt x="8208" y="2037"/>
                      <a:pt x="8664" y="1581"/>
                      <a:pt x="8664" y="1034"/>
                    </a:cubicBezTo>
                    <a:cubicBezTo>
                      <a:pt x="8633" y="456"/>
                      <a:pt x="8208" y="0"/>
                      <a:pt x="76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74"/>
              <p:cNvSpPr/>
              <p:nvPr/>
            </p:nvSpPr>
            <p:spPr>
              <a:xfrm>
                <a:off x="5834725" y="4046700"/>
                <a:ext cx="136800" cy="477225"/>
              </a:xfrm>
              <a:custGeom>
                <a:avLst/>
                <a:gdLst/>
                <a:ahLst/>
                <a:cxnLst/>
                <a:rect l="l" t="t" r="r" b="b"/>
                <a:pathLst>
                  <a:path w="5472" h="19089" fill="none" extrusionOk="0">
                    <a:moveTo>
                      <a:pt x="0" y="1"/>
                    </a:moveTo>
                    <a:lnTo>
                      <a:pt x="0" y="16353"/>
                    </a:lnTo>
                    <a:cubicBezTo>
                      <a:pt x="0" y="17873"/>
                      <a:pt x="1216" y="19089"/>
                      <a:pt x="2736" y="19089"/>
                    </a:cubicBezTo>
                    <a:cubicBezTo>
                      <a:pt x="4256" y="19089"/>
                      <a:pt x="5472" y="17873"/>
                      <a:pt x="5472" y="16353"/>
                    </a:cubicBezTo>
                    <a:lnTo>
                      <a:pt x="5472" y="1"/>
                    </a:ln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74"/>
              <p:cNvSpPr/>
              <p:nvPr/>
            </p:nvSpPr>
            <p:spPr>
              <a:xfrm>
                <a:off x="5795200" y="3995800"/>
                <a:ext cx="216600" cy="50925"/>
              </a:xfrm>
              <a:custGeom>
                <a:avLst/>
                <a:gdLst/>
                <a:ahLst/>
                <a:cxnLst/>
                <a:rect l="l" t="t" r="r" b="b"/>
                <a:pathLst>
                  <a:path w="8664" h="2037" fill="none" extrusionOk="0">
                    <a:moveTo>
                      <a:pt x="7630" y="2037"/>
                    </a:moveTo>
                    <a:lnTo>
                      <a:pt x="1004" y="2037"/>
                    </a:lnTo>
                    <a:cubicBezTo>
                      <a:pt x="457" y="2037"/>
                      <a:pt x="1" y="1581"/>
                      <a:pt x="1" y="1034"/>
                    </a:cubicBezTo>
                    <a:lnTo>
                      <a:pt x="1" y="1034"/>
                    </a:lnTo>
                    <a:cubicBezTo>
                      <a:pt x="1" y="456"/>
                      <a:pt x="457" y="0"/>
                      <a:pt x="1004" y="0"/>
                    </a:cubicBezTo>
                    <a:lnTo>
                      <a:pt x="7630" y="0"/>
                    </a:lnTo>
                    <a:cubicBezTo>
                      <a:pt x="8208" y="0"/>
                      <a:pt x="8664" y="456"/>
                      <a:pt x="8664" y="1034"/>
                    </a:cubicBezTo>
                    <a:lnTo>
                      <a:pt x="8664" y="1034"/>
                    </a:lnTo>
                    <a:cubicBezTo>
                      <a:pt x="8633" y="1581"/>
                      <a:pt x="8208" y="2037"/>
                      <a:pt x="7630" y="2037"/>
                    </a:cubicBez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74"/>
              <p:cNvSpPr/>
              <p:nvPr/>
            </p:nvSpPr>
            <p:spPr>
              <a:xfrm>
                <a:off x="6371200" y="4257200"/>
                <a:ext cx="136800" cy="266725"/>
              </a:xfrm>
              <a:custGeom>
                <a:avLst/>
                <a:gdLst/>
                <a:ahLst/>
                <a:cxnLst/>
                <a:rect l="l" t="t" r="r" b="b"/>
                <a:pathLst>
                  <a:path w="5472" h="10669" extrusionOk="0">
                    <a:moveTo>
                      <a:pt x="1" y="0"/>
                    </a:moveTo>
                    <a:lnTo>
                      <a:pt x="1" y="7933"/>
                    </a:lnTo>
                    <a:cubicBezTo>
                      <a:pt x="1" y="9453"/>
                      <a:pt x="1217" y="10669"/>
                      <a:pt x="2736" y="10669"/>
                    </a:cubicBezTo>
                    <a:cubicBezTo>
                      <a:pt x="4256" y="10669"/>
                      <a:pt x="5472" y="9453"/>
                      <a:pt x="5472" y="7933"/>
                    </a:cubicBezTo>
                    <a:lnTo>
                      <a:pt x="5472" y="0"/>
                    </a:lnTo>
                    <a:close/>
                  </a:path>
                </a:pathLst>
              </a:custGeom>
              <a:solidFill>
                <a:srgbClr val="50B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74"/>
              <p:cNvSpPr/>
              <p:nvPr/>
            </p:nvSpPr>
            <p:spPr>
              <a:xfrm>
                <a:off x="6331700" y="3995800"/>
                <a:ext cx="216575" cy="528125"/>
              </a:xfrm>
              <a:custGeom>
                <a:avLst/>
                <a:gdLst/>
                <a:ahLst/>
                <a:cxnLst/>
                <a:rect l="l" t="t" r="r" b="b"/>
                <a:pathLst>
                  <a:path w="8663" h="21125" extrusionOk="0">
                    <a:moveTo>
                      <a:pt x="1034" y="0"/>
                    </a:moveTo>
                    <a:cubicBezTo>
                      <a:pt x="456" y="0"/>
                      <a:pt x="0" y="456"/>
                      <a:pt x="0" y="1034"/>
                    </a:cubicBezTo>
                    <a:cubicBezTo>
                      <a:pt x="0" y="1581"/>
                      <a:pt x="456" y="2037"/>
                      <a:pt x="1034" y="2037"/>
                    </a:cubicBezTo>
                    <a:lnTo>
                      <a:pt x="1581" y="2037"/>
                    </a:lnTo>
                    <a:lnTo>
                      <a:pt x="1581" y="18389"/>
                    </a:lnTo>
                    <a:cubicBezTo>
                      <a:pt x="1581" y="19909"/>
                      <a:pt x="2797" y="21125"/>
                      <a:pt x="4316" y="21125"/>
                    </a:cubicBezTo>
                    <a:cubicBezTo>
                      <a:pt x="5836" y="21125"/>
                      <a:pt x="7052" y="19909"/>
                      <a:pt x="7052" y="18389"/>
                    </a:cubicBezTo>
                    <a:lnTo>
                      <a:pt x="7052" y="2037"/>
                    </a:lnTo>
                    <a:lnTo>
                      <a:pt x="7629" y="2037"/>
                    </a:lnTo>
                    <a:cubicBezTo>
                      <a:pt x="8207" y="2037"/>
                      <a:pt x="8663" y="1581"/>
                      <a:pt x="8663" y="1034"/>
                    </a:cubicBezTo>
                    <a:cubicBezTo>
                      <a:pt x="8633" y="456"/>
                      <a:pt x="8177" y="0"/>
                      <a:pt x="76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74"/>
              <p:cNvSpPr/>
              <p:nvPr/>
            </p:nvSpPr>
            <p:spPr>
              <a:xfrm>
                <a:off x="6371200" y="4046700"/>
                <a:ext cx="136800" cy="477225"/>
              </a:xfrm>
              <a:custGeom>
                <a:avLst/>
                <a:gdLst/>
                <a:ahLst/>
                <a:cxnLst/>
                <a:rect l="l" t="t" r="r" b="b"/>
                <a:pathLst>
                  <a:path w="5472" h="19089" fill="none" extrusionOk="0">
                    <a:moveTo>
                      <a:pt x="1" y="1"/>
                    </a:moveTo>
                    <a:lnTo>
                      <a:pt x="1" y="16353"/>
                    </a:lnTo>
                    <a:cubicBezTo>
                      <a:pt x="1" y="17873"/>
                      <a:pt x="1217" y="19089"/>
                      <a:pt x="2736" y="19089"/>
                    </a:cubicBezTo>
                    <a:cubicBezTo>
                      <a:pt x="4256" y="19089"/>
                      <a:pt x="5472" y="17873"/>
                      <a:pt x="5472" y="16353"/>
                    </a:cubicBezTo>
                    <a:lnTo>
                      <a:pt x="5472" y="1"/>
                    </a:ln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74"/>
              <p:cNvSpPr/>
              <p:nvPr/>
            </p:nvSpPr>
            <p:spPr>
              <a:xfrm>
                <a:off x="6331700" y="3995800"/>
                <a:ext cx="216575" cy="50925"/>
              </a:xfrm>
              <a:custGeom>
                <a:avLst/>
                <a:gdLst/>
                <a:ahLst/>
                <a:cxnLst/>
                <a:rect l="l" t="t" r="r" b="b"/>
                <a:pathLst>
                  <a:path w="8663" h="2037" fill="none" extrusionOk="0">
                    <a:moveTo>
                      <a:pt x="7629" y="2037"/>
                    </a:moveTo>
                    <a:lnTo>
                      <a:pt x="1034" y="2037"/>
                    </a:lnTo>
                    <a:cubicBezTo>
                      <a:pt x="456" y="2037"/>
                      <a:pt x="0" y="1581"/>
                      <a:pt x="0" y="1034"/>
                    </a:cubicBezTo>
                    <a:lnTo>
                      <a:pt x="0" y="1034"/>
                    </a:lnTo>
                    <a:cubicBezTo>
                      <a:pt x="0" y="456"/>
                      <a:pt x="456" y="0"/>
                      <a:pt x="1034" y="0"/>
                    </a:cubicBezTo>
                    <a:lnTo>
                      <a:pt x="7629" y="0"/>
                    </a:lnTo>
                    <a:cubicBezTo>
                      <a:pt x="8207" y="0"/>
                      <a:pt x="8663" y="456"/>
                      <a:pt x="8663" y="1034"/>
                    </a:cubicBezTo>
                    <a:lnTo>
                      <a:pt x="8663" y="1034"/>
                    </a:lnTo>
                    <a:cubicBezTo>
                      <a:pt x="8633" y="1581"/>
                      <a:pt x="8177" y="2037"/>
                      <a:pt x="7629" y="2037"/>
                    </a:cubicBez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74"/>
              <p:cNvSpPr/>
              <p:nvPr/>
            </p:nvSpPr>
            <p:spPr>
              <a:xfrm>
                <a:off x="6097650" y="4384100"/>
                <a:ext cx="136800" cy="139075"/>
              </a:xfrm>
              <a:custGeom>
                <a:avLst/>
                <a:gdLst/>
                <a:ahLst/>
                <a:cxnLst/>
                <a:rect l="l" t="t" r="r" b="b"/>
                <a:pathLst>
                  <a:path w="5472" h="5563" extrusionOk="0">
                    <a:moveTo>
                      <a:pt x="0" y="0"/>
                    </a:moveTo>
                    <a:lnTo>
                      <a:pt x="0" y="2827"/>
                    </a:lnTo>
                    <a:cubicBezTo>
                      <a:pt x="0" y="4347"/>
                      <a:pt x="1216" y="5563"/>
                      <a:pt x="2736" y="5563"/>
                    </a:cubicBezTo>
                    <a:cubicBezTo>
                      <a:pt x="4256" y="5563"/>
                      <a:pt x="5471" y="4347"/>
                      <a:pt x="5471" y="2827"/>
                    </a:cubicBezTo>
                    <a:lnTo>
                      <a:pt x="5471" y="0"/>
                    </a:lnTo>
                    <a:close/>
                  </a:path>
                </a:pathLst>
              </a:custGeom>
              <a:solidFill>
                <a:srgbClr val="6FB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74"/>
              <p:cNvSpPr/>
              <p:nvPr/>
            </p:nvSpPr>
            <p:spPr>
              <a:xfrm>
                <a:off x="6058125" y="3995800"/>
                <a:ext cx="216600" cy="527375"/>
              </a:xfrm>
              <a:custGeom>
                <a:avLst/>
                <a:gdLst/>
                <a:ahLst/>
                <a:cxnLst/>
                <a:rect l="l" t="t" r="r" b="b"/>
                <a:pathLst>
                  <a:path w="8664" h="21095" extrusionOk="0">
                    <a:moveTo>
                      <a:pt x="1034" y="0"/>
                    </a:moveTo>
                    <a:cubicBezTo>
                      <a:pt x="457" y="0"/>
                      <a:pt x="1" y="456"/>
                      <a:pt x="1" y="1034"/>
                    </a:cubicBezTo>
                    <a:cubicBezTo>
                      <a:pt x="1" y="1581"/>
                      <a:pt x="457" y="2037"/>
                      <a:pt x="1034" y="2037"/>
                    </a:cubicBezTo>
                    <a:lnTo>
                      <a:pt x="1581" y="2037"/>
                    </a:lnTo>
                    <a:lnTo>
                      <a:pt x="1581" y="15532"/>
                    </a:lnTo>
                    <a:lnTo>
                      <a:pt x="1581" y="18359"/>
                    </a:lnTo>
                    <a:cubicBezTo>
                      <a:pt x="1581" y="19879"/>
                      <a:pt x="2797" y="21095"/>
                      <a:pt x="4317" y="21095"/>
                    </a:cubicBezTo>
                    <a:cubicBezTo>
                      <a:pt x="5837" y="21095"/>
                      <a:pt x="7052" y="19879"/>
                      <a:pt x="7052" y="18359"/>
                    </a:cubicBezTo>
                    <a:lnTo>
                      <a:pt x="7052" y="15532"/>
                    </a:lnTo>
                    <a:lnTo>
                      <a:pt x="7052" y="2006"/>
                    </a:lnTo>
                    <a:lnTo>
                      <a:pt x="7630" y="2006"/>
                    </a:lnTo>
                    <a:cubicBezTo>
                      <a:pt x="8208" y="2006"/>
                      <a:pt x="8663" y="1550"/>
                      <a:pt x="8663" y="973"/>
                    </a:cubicBezTo>
                    <a:cubicBezTo>
                      <a:pt x="8633" y="456"/>
                      <a:pt x="8177" y="0"/>
                      <a:pt x="76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74"/>
              <p:cNvSpPr/>
              <p:nvPr/>
            </p:nvSpPr>
            <p:spPr>
              <a:xfrm>
                <a:off x="6097650" y="4046700"/>
                <a:ext cx="136800" cy="477225"/>
              </a:xfrm>
              <a:custGeom>
                <a:avLst/>
                <a:gdLst/>
                <a:ahLst/>
                <a:cxnLst/>
                <a:rect l="l" t="t" r="r" b="b"/>
                <a:pathLst>
                  <a:path w="5472" h="19089" fill="none" extrusionOk="0">
                    <a:moveTo>
                      <a:pt x="0" y="1"/>
                    </a:moveTo>
                    <a:lnTo>
                      <a:pt x="0" y="16353"/>
                    </a:lnTo>
                    <a:cubicBezTo>
                      <a:pt x="0" y="17873"/>
                      <a:pt x="1216" y="19089"/>
                      <a:pt x="2736" y="19089"/>
                    </a:cubicBezTo>
                    <a:cubicBezTo>
                      <a:pt x="4256" y="19089"/>
                      <a:pt x="5471" y="17873"/>
                      <a:pt x="5471" y="16353"/>
                    </a:cubicBezTo>
                    <a:lnTo>
                      <a:pt x="5471" y="1"/>
                    </a:ln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74"/>
              <p:cNvSpPr/>
              <p:nvPr/>
            </p:nvSpPr>
            <p:spPr>
              <a:xfrm>
                <a:off x="6058125" y="3995800"/>
                <a:ext cx="216600" cy="50925"/>
              </a:xfrm>
              <a:custGeom>
                <a:avLst/>
                <a:gdLst/>
                <a:ahLst/>
                <a:cxnLst/>
                <a:rect l="l" t="t" r="r" b="b"/>
                <a:pathLst>
                  <a:path w="8664" h="2037" fill="none" extrusionOk="0">
                    <a:moveTo>
                      <a:pt x="7630" y="2037"/>
                    </a:moveTo>
                    <a:lnTo>
                      <a:pt x="1034" y="2037"/>
                    </a:lnTo>
                    <a:cubicBezTo>
                      <a:pt x="457" y="2037"/>
                      <a:pt x="1" y="1581"/>
                      <a:pt x="1" y="1034"/>
                    </a:cubicBezTo>
                    <a:lnTo>
                      <a:pt x="1" y="1034"/>
                    </a:lnTo>
                    <a:cubicBezTo>
                      <a:pt x="1" y="456"/>
                      <a:pt x="457" y="0"/>
                      <a:pt x="1034" y="0"/>
                    </a:cubicBezTo>
                    <a:lnTo>
                      <a:pt x="7630" y="0"/>
                    </a:lnTo>
                    <a:cubicBezTo>
                      <a:pt x="8208" y="0"/>
                      <a:pt x="8663" y="456"/>
                      <a:pt x="8663" y="1034"/>
                    </a:cubicBezTo>
                    <a:lnTo>
                      <a:pt x="8663" y="1034"/>
                    </a:lnTo>
                    <a:cubicBezTo>
                      <a:pt x="8633" y="1581"/>
                      <a:pt x="8177" y="2037"/>
                      <a:pt x="7630" y="2037"/>
                    </a:cubicBezTo>
                    <a:close/>
                  </a:path>
                </a:pathLst>
              </a:custGeom>
              <a:no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74"/>
              <p:cNvSpPr/>
              <p:nvPr/>
            </p:nvSpPr>
            <p:spPr>
              <a:xfrm>
                <a:off x="5716175" y="4152325"/>
                <a:ext cx="57025" cy="460525"/>
              </a:xfrm>
              <a:custGeom>
                <a:avLst/>
                <a:gdLst/>
                <a:ahLst/>
                <a:cxnLst/>
                <a:rect l="l" t="t" r="r" b="b"/>
                <a:pathLst>
                  <a:path w="2281" h="18421" extrusionOk="0">
                    <a:moveTo>
                      <a:pt x="1" y="1"/>
                    </a:moveTo>
                    <a:lnTo>
                      <a:pt x="1" y="18420"/>
                    </a:lnTo>
                    <a:lnTo>
                      <a:pt x="2280" y="18420"/>
                    </a:lnTo>
                    <a:lnTo>
                      <a:pt x="22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74"/>
              <p:cNvSpPr/>
              <p:nvPr/>
            </p:nvSpPr>
            <p:spPr>
              <a:xfrm>
                <a:off x="6559650" y="4143975"/>
                <a:ext cx="57025" cy="460500"/>
              </a:xfrm>
              <a:custGeom>
                <a:avLst/>
                <a:gdLst/>
                <a:ahLst/>
                <a:cxnLst/>
                <a:rect l="l" t="t" r="r" b="b"/>
                <a:pathLst>
                  <a:path w="2281" h="18420" extrusionOk="0">
                    <a:moveTo>
                      <a:pt x="1" y="0"/>
                    </a:moveTo>
                    <a:lnTo>
                      <a:pt x="1" y="18420"/>
                    </a:lnTo>
                    <a:lnTo>
                      <a:pt x="2281" y="18420"/>
                    </a:lnTo>
                    <a:lnTo>
                      <a:pt x="2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74"/>
              <p:cNvSpPr/>
              <p:nvPr/>
            </p:nvSpPr>
            <p:spPr>
              <a:xfrm>
                <a:off x="5643225" y="4114325"/>
                <a:ext cx="1046400" cy="63100"/>
              </a:xfrm>
              <a:custGeom>
                <a:avLst/>
                <a:gdLst/>
                <a:ahLst/>
                <a:cxnLst/>
                <a:rect l="l" t="t" r="r" b="b"/>
                <a:pathLst>
                  <a:path w="41856" h="2524" extrusionOk="0">
                    <a:moveTo>
                      <a:pt x="1247" y="1"/>
                    </a:moveTo>
                    <a:cubicBezTo>
                      <a:pt x="548" y="1"/>
                      <a:pt x="1" y="578"/>
                      <a:pt x="1" y="1247"/>
                    </a:cubicBezTo>
                    <a:cubicBezTo>
                      <a:pt x="1" y="1946"/>
                      <a:pt x="548" y="2524"/>
                      <a:pt x="1247" y="2524"/>
                    </a:cubicBezTo>
                    <a:lnTo>
                      <a:pt x="40579" y="2524"/>
                    </a:lnTo>
                    <a:cubicBezTo>
                      <a:pt x="41278" y="2524"/>
                      <a:pt x="41856" y="1946"/>
                      <a:pt x="41856" y="1247"/>
                    </a:cubicBezTo>
                    <a:cubicBezTo>
                      <a:pt x="41856" y="578"/>
                      <a:pt x="41278" y="1"/>
                      <a:pt x="40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74"/>
              <p:cNvSpPr/>
              <p:nvPr/>
            </p:nvSpPr>
            <p:spPr>
              <a:xfrm>
                <a:off x="5643225" y="4593825"/>
                <a:ext cx="1046400" cy="63100"/>
              </a:xfrm>
              <a:custGeom>
                <a:avLst/>
                <a:gdLst/>
                <a:ahLst/>
                <a:cxnLst/>
                <a:rect l="l" t="t" r="r" b="b"/>
                <a:pathLst>
                  <a:path w="41856" h="2524" extrusionOk="0">
                    <a:moveTo>
                      <a:pt x="1247" y="0"/>
                    </a:moveTo>
                    <a:cubicBezTo>
                      <a:pt x="548" y="0"/>
                      <a:pt x="1" y="578"/>
                      <a:pt x="1" y="1277"/>
                    </a:cubicBezTo>
                    <a:cubicBezTo>
                      <a:pt x="1" y="1946"/>
                      <a:pt x="548" y="2523"/>
                      <a:pt x="1247" y="2523"/>
                    </a:cubicBezTo>
                    <a:lnTo>
                      <a:pt x="40579" y="2523"/>
                    </a:lnTo>
                    <a:cubicBezTo>
                      <a:pt x="41278" y="2523"/>
                      <a:pt x="41856" y="1946"/>
                      <a:pt x="41856" y="1277"/>
                    </a:cubicBezTo>
                    <a:cubicBezTo>
                      <a:pt x="41856" y="578"/>
                      <a:pt x="41278" y="0"/>
                      <a:pt x="406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9" name="Google Shape;7319;p74"/>
            <p:cNvGrpSpPr/>
            <p:nvPr/>
          </p:nvGrpSpPr>
          <p:grpSpPr>
            <a:xfrm>
              <a:off x="3451039" y="2267452"/>
              <a:ext cx="2233765" cy="1280075"/>
              <a:chOff x="6464643" y="1655465"/>
              <a:chExt cx="2540390" cy="1455789"/>
            </a:xfrm>
          </p:grpSpPr>
          <p:sp>
            <p:nvSpPr>
              <p:cNvPr id="7320" name="Google Shape;7320;p74"/>
              <p:cNvSpPr/>
              <p:nvPr/>
            </p:nvSpPr>
            <p:spPr>
              <a:xfrm>
                <a:off x="6790841" y="2484592"/>
                <a:ext cx="375698" cy="299450"/>
              </a:xfrm>
              <a:custGeom>
                <a:avLst/>
                <a:gdLst/>
                <a:ahLst/>
                <a:cxnLst/>
                <a:rect l="l" t="t" r="r" b="b"/>
                <a:pathLst>
                  <a:path w="24819" h="19782" extrusionOk="0">
                    <a:moveTo>
                      <a:pt x="5538" y="1"/>
                    </a:moveTo>
                    <a:lnTo>
                      <a:pt x="301" y="17780"/>
                    </a:lnTo>
                    <a:cubicBezTo>
                      <a:pt x="1" y="18781"/>
                      <a:pt x="768" y="19782"/>
                      <a:pt x="1802" y="19782"/>
                    </a:cubicBezTo>
                    <a:lnTo>
                      <a:pt x="23017" y="19782"/>
                    </a:lnTo>
                    <a:cubicBezTo>
                      <a:pt x="24051" y="19782"/>
                      <a:pt x="24818" y="18781"/>
                      <a:pt x="24518" y="17780"/>
                    </a:cubicBezTo>
                    <a:lnTo>
                      <a:pt x="19348" y="1"/>
                    </a:lnTo>
                    <a:close/>
                  </a:path>
                </a:pathLst>
              </a:custGeom>
              <a:solidFill>
                <a:srgbClr val="6FB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74"/>
              <p:cNvSpPr/>
              <p:nvPr/>
            </p:nvSpPr>
            <p:spPr>
              <a:xfrm>
                <a:off x="6896879" y="1655465"/>
                <a:ext cx="173173" cy="272187"/>
              </a:xfrm>
              <a:custGeom>
                <a:avLst/>
                <a:gdLst/>
                <a:ahLst/>
                <a:cxnLst/>
                <a:rect l="l" t="t" r="r" b="b"/>
                <a:pathLst>
                  <a:path w="11440" h="17981" extrusionOk="0">
                    <a:moveTo>
                      <a:pt x="5706" y="1"/>
                    </a:moveTo>
                    <a:cubicBezTo>
                      <a:pt x="5705" y="1"/>
                      <a:pt x="5705" y="1"/>
                      <a:pt x="5705" y="1"/>
                    </a:cubicBezTo>
                    <a:cubicBezTo>
                      <a:pt x="5671" y="1"/>
                      <a:pt x="1" y="4171"/>
                      <a:pt x="701" y="9741"/>
                    </a:cubicBezTo>
                    <a:cubicBezTo>
                      <a:pt x="1535" y="16079"/>
                      <a:pt x="5538" y="17981"/>
                      <a:pt x="5538" y="17981"/>
                    </a:cubicBezTo>
                    <a:lnTo>
                      <a:pt x="5838" y="17981"/>
                    </a:lnTo>
                    <a:cubicBezTo>
                      <a:pt x="5838" y="17981"/>
                      <a:pt x="9841" y="16079"/>
                      <a:pt x="10675" y="9741"/>
                    </a:cubicBezTo>
                    <a:cubicBezTo>
                      <a:pt x="11439" y="4160"/>
                      <a:pt x="5816" y="1"/>
                      <a:pt x="5706" y="1"/>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74"/>
              <p:cNvSpPr/>
              <p:nvPr/>
            </p:nvSpPr>
            <p:spPr>
              <a:xfrm>
                <a:off x="6648443" y="1930771"/>
                <a:ext cx="238855" cy="177109"/>
              </a:xfrm>
              <a:custGeom>
                <a:avLst/>
                <a:gdLst/>
                <a:ahLst/>
                <a:cxnLst/>
                <a:rect l="l" t="t" r="r" b="b"/>
                <a:pathLst>
                  <a:path w="15779" h="11700" extrusionOk="0">
                    <a:moveTo>
                      <a:pt x="4931" y="0"/>
                    </a:moveTo>
                    <a:cubicBezTo>
                      <a:pt x="2239" y="0"/>
                      <a:pt x="34" y="856"/>
                      <a:pt x="34" y="895"/>
                    </a:cubicBezTo>
                    <a:cubicBezTo>
                      <a:pt x="1" y="895"/>
                      <a:pt x="401" y="7933"/>
                      <a:pt x="5505" y="10335"/>
                    </a:cubicBezTo>
                    <a:cubicBezTo>
                      <a:pt x="7660" y="11374"/>
                      <a:pt x="9542" y="11699"/>
                      <a:pt x="11052" y="11699"/>
                    </a:cubicBezTo>
                    <a:cubicBezTo>
                      <a:pt x="13562" y="11699"/>
                      <a:pt x="15045" y="10802"/>
                      <a:pt x="15045" y="10802"/>
                    </a:cubicBezTo>
                    <a:lnTo>
                      <a:pt x="15212" y="10568"/>
                    </a:lnTo>
                    <a:cubicBezTo>
                      <a:pt x="15212" y="10568"/>
                      <a:pt x="15779" y="6132"/>
                      <a:pt x="10909" y="1995"/>
                    </a:cubicBezTo>
                    <a:cubicBezTo>
                      <a:pt x="9098" y="452"/>
                      <a:pt x="6886" y="0"/>
                      <a:pt x="4931" y="0"/>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74"/>
              <p:cNvSpPr/>
              <p:nvPr/>
            </p:nvSpPr>
            <p:spPr>
              <a:xfrm>
                <a:off x="7042805" y="1829834"/>
                <a:ext cx="233299" cy="183285"/>
              </a:xfrm>
              <a:custGeom>
                <a:avLst/>
                <a:gdLst/>
                <a:ahLst/>
                <a:cxnLst/>
                <a:rect l="l" t="t" r="r" b="b"/>
                <a:pathLst>
                  <a:path w="15412" h="12108" extrusionOk="0">
                    <a:moveTo>
                      <a:pt x="11272" y="1"/>
                    </a:moveTo>
                    <a:cubicBezTo>
                      <a:pt x="9128" y="1"/>
                      <a:pt x="6547" y="496"/>
                      <a:pt x="4571" y="2392"/>
                    </a:cubicBezTo>
                    <a:cubicBezTo>
                      <a:pt x="1" y="6795"/>
                      <a:pt x="835" y="11165"/>
                      <a:pt x="835" y="11165"/>
                    </a:cubicBezTo>
                    <a:lnTo>
                      <a:pt x="1002" y="11432"/>
                    </a:lnTo>
                    <a:cubicBezTo>
                      <a:pt x="1002" y="11432"/>
                      <a:pt x="2298" y="12107"/>
                      <a:pt x="4442" y="12107"/>
                    </a:cubicBezTo>
                    <a:cubicBezTo>
                      <a:pt x="6050" y="12107"/>
                      <a:pt x="8135" y="11727"/>
                      <a:pt x="10508" y="10398"/>
                    </a:cubicBezTo>
                    <a:cubicBezTo>
                      <a:pt x="15412" y="7629"/>
                      <a:pt x="15379" y="591"/>
                      <a:pt x="15379" y="591"/>
                    </a:cubicBezTo>
                    <a:cubicBezTo>
                      <a:pt x="15379" y="574"/>
                      <a:pt x="13578" y="1"/>
                      <a:pt x="11272" y="1"/>
                    </a:cubicBezTo>
                    <a:close/>
                  </a:path>
                </a:pathLst>
              </a:cu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74"/>
              <p:cNvSpPr/>
              <p:nvPr/>
            </p:nvSpPr>
            <p:spPr>
              <a:xfrm>
                <a:off x="6983224" y="1824627"/>
                <a:ext cx="15" cy="866501"/>
              </a:xfrm>
              <a:custGeom>
                <a:avLst/>
                <a:gdLst/>
                <a:ahLst/>
                <a:cxnLst/>
                <a:rect l="l" t="t" r="r" b="b"/>
                <a:pathLst>
                  <a:path w="1" h="57242" fill="none" extrusionOk="0">
                    <a:moveTo>
                      <a:pt x="1" y="57242"/>
                    </a:moveTo>
                    <a:lnTo>
                      <a:pt x="1"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74"/>
              <p:cNvSpPr/>
              <p:nvPr/>
            </p:nvSpPr>
            <p:spPr>
              <a:xfrm>
                <a:off x="6714594" y="1986719"/>
                <a:ext cx="267131" cy="173718"/>
              </a:xfrm>
              <a:custGeom>
                <a:avLst/>
                <a:gdLst/>
                <a:ahLst/>
                <a:cxnLst/>
                <a:rect l="l" t="t" r="r" b="b"/>
                <a:pathLst>
                  <a:path w="17647" h="11476" fill="none" extrusionOk="0">
                    <a:moveTo>
                      <a:pt x="17647" y="11475"/>
                    </a:moveTo>
                    <a:lnTo>
                      <a:pt x="1"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74"/>
              <p:cNvSpPr/>
              <p:nvPr/>
            </p:nvSpPr>
            <p:spPr>
              <a:xfrm>
                <a:off x="6709038" y="2023579"/>
                <a:ext cx="61625" cy="28292"/>
              </a:xfrm>
              <a:custGeom>
                <a:avLst/>
                <a:gdLst/>
                <a:ahLst/>
                <a:cxnLst/>
                <a:rect l="l" t="t" r="r" b="b"/>
                <a:pathLst>
                  <a:path w="4071" h="1869" fill="none" extrusionOk="0">
                    <a:moveTo>
                      <a:pt x="1" y="1869"/>
                    </a:moveTo>
                    <a:lnTo>
                      <a:pt x="4070"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74"/>
              <p:cNvSpPr/>
              <p:nvPr/>
            </p:nvSpPr>
            <p:spPr>
              <a:xfrm>
                <a:off x="6832757" y="2008426"/>
                <a:ext cx="15" cy="55570"/>
              </a:xfrm>
              <a:custGeom>
                <a:avLst/>
                <a:gdLst/>
                <a:ahLst/>
                <a:cxnLst/>
                <a:rect l="l" t="t" r="r" b="b"/>
                <a:pathLst>
                  <a:path w="1" h="3671" fill="none" extrusionOk="0">
                    <a:moveTo>
                      <a:pt x="0" y="1"/>
                    </a:moveTo>
                    <a:lnTo>
                      <a:pt x="0" y="367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74"/>
              <p:cNvSpPr/>
              <p:nvPr/>
            </p:nvSpPr>
            <p:spPr>
              <a:xfrm>
                <a:off x="6983224" y="1891792"/>
                <a:ext cx="228758" cy="160079"/>
              </a:xfrm>
              <a:custGeom>
                <a:avLst/>
                <a:gdLst/>
                <a:ahLst/>
                <a:cxnLst/>
                <a:rect l="l" t="t" r="r" b="b"/>
                <a:pathLst>
                  <a:path w="15112" h="10575" fill="none" extrusionOk="0">
                    <a:moveTo>
                      <a:pt x="1" y="10575"/>
                    </a:moveTo>
                    <a:lnTo>
                      <a:pt x="15112"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74"/>
              <p:cNvSpPr/>
              <p:nvPr/>
            </p:nvSpPr>
            <p:spPr>
              <a:xfrm>
                <a:off x="7110469" y="1962984"/>
                <a:ext cx="72221" cy="13154"/>
              </a:xfrm>
              <a:custGeom>
                <a:avLst/>
                <a:gdLst/>
                <a:ahLst/>
                <a:cxnLst/>
                <a:rect l="l" t="t" r="r" b="b"/>
                <a:pathLst>
                  <a:path w="4771" h="869" fill="none" extrusionOk="0">
                    <a:moveTo>
                      <a:pt x="1" y="1"/>
                    </a:moveTo>
                    <a:lnTo>
                      <a:pt x="4771" y="868"/>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74"/>
              <p:cNvSpPr/>
              <p:nvPr/>
            </p:nvSpPr>
            <p:spPr>
              <a:xfrm>
                <a:off x="6566140" y="2790596"/>
                <a:ext cx="790253" cy="154524"/>
              </a:xfrm>
              <a:custGeom>
                <a:avLst/>
                <a:gdLst/>
                <a:ahLst/>
                <a:cxnLst/>
                <a:rect l="l" t="t" r="r" b="b"/>
                <a:pathLst>
                  <a:path w="52205" h="10208" extrusionOk="0">
                    <a:moveTo>
                      <a:pt x="3036" y="0"/>
                    </a:moveTo>
                    <a:cubicBezTo>
                      <a:pt x="1368" y="0"/>
                      <a:pt x="1" y="1368"/>
                      <a:pt x="1" y="3036"/>
                    </a:cubicBezTo>
                    <a:lnTo>
                      <a:pt x="1" y="7172"/>
                    </a:lnTo>
                    <a:cubicBezTo>
                      <a:pt x="1" y="8840"/>
                      <a:pt x="1368" y="10208"/>
                      <a:pt x="3036" y="10208"/>
                    </a:cubicBezTo>
                    <a:lnTo>
                      <a:pt x="49169" y="10208"/>
                    </a:lnTo>
                    <a:cubicBezTo>
                      <a:pt x="50837" y="10208"/>
                      <a:pt x="52171" y="8873"/>
                      <a:pt x="52205" y="7172"/>
                    </a:cubicBezTo>
                    <a:lnTo>
                      <a:pt x="52205" y="3036"/>
                    </a:lnTo>
                    <a:cubicBezTo>
                      <a:pt x="52205" y="1368"/>
                      <a:pt x="50837" y="0"/>
                      <a:pt x="49169" y="0"/>
                    </a:cubicBezTo>
                    <a:close/>
                  </a:path>
                </a:pathLst>
              </a:custGeom>
              <a:solidFill>
                <a:srgbClr val="FFFFFF"/>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74"/>
              <p:cNvSpPr/>
              <p:nvPr/>
            </p:nvSpPr>
            <p:spPr>
              <a:xfrm>
                <a:off x="6670165" y="2791096"/>
                <a:ext cx="107068" cy="154524"/>
              </a:xfrm>
              <a:custGeom>
                <a:avLst/>
                <a:gdLst/>
                <a:ahLst/>
                <a:cxnLst/>
                <a:rect l="l" t="t" r="r" b="b"/>
                <a:pathLst>
                  <a:path w="7073" h="10208" extrusionOk="0">
                    <a:moveTo>
                      <a:pt x="0" y="1"/>
                    </a:moveTo>
                    <a:lnTo>
                      <a:pt x="0" y="10208"/>
                    </a:lnTo>
                    <a:lnTo>
                      <a:pt x="7072" y="10208"/>
                    </a:lnTo>
                    <a:lnTo>
                      <a:pt x="7072" y="1"/>
                    </a:lnTo>
                    <a:close/>
                  </a:path>
                </a:pathLst>
              </a:custGeom>
              <a:solidFill>
                <a:schemeClr val="lt2"/>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74"/>
              <p:cNvSpPr/>
              <p:nvPr/>
            </p:nvSpPr>
            <p:spPr>
              <a:xfrm>
                <a:off x="7142788" y="2791096"/>
                <a:ext cx="107068" cy="154524"/>
              </a:xfrm>
              <a:custGeom>
                <a:avLst/>
                <a:gdLst/>
                <a:ahLst/>
                <a:cxnLst/>
                <a:rect l="l" t="t" r="r" b="b"/>
                <a:pathLst>
                  <a:path w="7073" h="10208" extrusionOk="0">
                    <a:moveTo>
                      <a:pt x="1" y="1"/>
                    </a:moveTo>
                    <a:lnTo>
                      <a:pt x="1" y="10208"/>
                    </a:lnTo>
                    <a:lnTo>
                      <a:pt x="7072" y="10208"/>
                    </a:lnTo>
                    <a:lnTo>
                      <a:pt x="7072" y="1"/>
                    </a:lnTo>
                    <a:close/>
                  </a:path>
                </a:pathLst>
              </a:custGeom>
              <a:solidFill>
                <a:schemeClr val="lt2"/>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74"/>
              <p:cNvSpPr/>
              <p:nvPr/>
            </p:nvSpPr>
            <p:spPr>
              <a:xfrm>
                <a:off x="6464643" y="2945604"/>
                <a:ext cx="1005372" cy="27792"/>
              </a:xfrm>
              <a:custGeom>
                <a:avLst/>
                <a:gdLst/>
                <a:ahLst/>
                <a:cxnLst/>
                <a:rect l="l" t="t" r="r" b="b"/>
                <a:pathLst>
                  <a:path w="66416" h="1836" extrusionOk="0">
                    <a:moveTo>
                      <a:pt x="902" y="1"/>
                    </a:moveTo>
                    <a:cubicBezTo>
                      <a:pt x="401" y="1"/>
                      <a:pt x="1" y="435"/>
                      <a:pt x="1" y="935"/>
                    </a:cubicBezTo>
                    <a:cubicBezTo>
                      <a:pt x="1" y="1435"/>
                      <a:pt x="401" y="1836"/>
                      <a:pt x="902" y="1836"/>
                    </a:cubicBezTo>
                    <a:lnTo>
                      <a:pt x="65448" y="1836"/>
                    </a:lnTo>
                    <a:cubicBezTo>
                      <a:pt x="66015" y="1836"/>
                      <a:pt x="66415" y="1435"/>
                      <a:pt x="66382" y="935"/>
                    </a:cubicBezTo>
                    <a:cubicBezTo>
                      <a:pt x="66382" y="435"/>
                      <a:pt x="65948" y="1"/>
                      <a:pt x="65448" y="1"/>
                    </a:cubicBezTo>
                    <a:close/>
                  </a:path>
                </a:pathLst>
              </a:custGeom>
              <a:solidFill>
                <a:schemeClr val="accent1"/>
              </a:solid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74"/>
              <p:cNvSpPr/>
              <p:nvPr/>
            </p:nvSpPr>
            <p:spPr>
              <a:xfrm>
                <a:off x="6464643" y="3078406"/>
                <a:ext cx="1005372" cy="27792"/>
              </a:xfrm>
              <a:custGeom>
                <a:avLst/>
                <a:gdLst/>
                <a:ahLst/>
                <a:cxnLst/>
                <a:rect l="l" t="t" r="r" b="b"/>
                <a:pathLst>
                  <a:path w="66416" h="1836" extrusionOk="0">
                    <a:moveTo>
                      <a:pt x="902" y="1"/>
                    </a:moveTo>
                    <a:cubicBezTo>
                      <a:pt x="401" y="1"/>
                      <a:pt x="1" y="401"/>
                      <a:pt x="1" y="901"/>
                    </a:cubicBezTo>
                    <a:cubicBezTo>
                      <a:pt x="1" y="1402"/>
                      <a:pt x="401" y="1835"/>
                      <a:pt x="902" y="1835"/>
                    </a:cubicBezTo>
                    <a:lnTo>
                      <a:pt x="65448" y="1835"/>
                    </a:lnTo>
                    <a:cubicBezTo>
                      <a:pt x="66015" y="1835"/>
                      <a:pt x="66415" y="1402"/>
                      <a:pt x="66382" y="901"/>
                    </a:cubicBezTo>
                    <a:cubicBezTo>
                      <a:pt x="66382" y="401"/>
                      <a:pt x="65948" y="1"/>
                      <a:pt x="65448" y="1"/>
                    </a:cubicBezTo>
                    <a:close/>
                  </a:path>
                </a:pathLst>
              </a:custGeom>
              <a:solidFill>
                <a:schemeClr val="accent1"/>
              </a:solid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74"/>
              <p:cNvSpPr/>
              <p:nvPr/>
            </p:nvSpPr>
            <p:spPr>
              <a:xfrm>
                <a:off x="6480310" y="2960257"/>
                <a:ext cx="968997" cy="131802"/>
              </a:xfrm>
              <a:custGeom>
                <a:avLst/>
                <a:gdLst/>
                <a:ahLst/>
                <a:cxnLst/>
                <a:rect l="l" t="t" r="r" b="b"/>
                <a:pathLst>
                  <a:path w="64013" h="8707" extrusionOk="0">
                    <a:moveTo>
                      <a:pt x="0" y="0"/>
                    </a:moveTo>
                    <a:cubicBezTo>
                      <a:pt x="0" y="0"/>
                      <a:pt x="1768" y="2035"/>
                      <a:pt x="334" y="8706"/>
                    </a:cubicBezTo>
                    <a:lnTo>
                      <a:pt x="63679" y="8706"/>
                    </a:lnTo>
                    <a:cubicBezTo>
                      <a:pt x="62244" y="2002"/>
                      <a:pt x="64012" y="0"/>
                      <a:pt x="64012" y="0"/>
                    </a:cubicBezTo>
                    <a:close/>
                  </a:path>
                </a:pathLst>
              </a:custGeom>
              <a:solidFill>
                <a:srgbClr val="FFFFFF"/>
              </a:solidFill>
              <a:ln w="10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74"/>
              <p:cNvSpPr/>
              <p:nvPr/>
            </p:nvSpPr>
            <p:spPr>
              <a:xfrm>
                <a:off x="6514128" y="2983993"/>
                <a:ext cx="896806" cy="0"/>
              </a:xfrm>
              <a:custGeom>
                <a:avLst/>
                <a:gdLst/>
                <a:ahLst/>
                <a:cxnLst/>
                <a:rect l="l" t="t" r="r" b="b"/>
                <a:pathLst>
                  <a:path w="59244" fill="none" extrusionOk="0">
                    <a:moveTo>
                      <a:pt x="1" y="0"/>
                    </a:moveTo>
                    <a:lnTo>
                      <a:pt x="59243"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74"/>
              <p:cNvSpPr/>
              <p:nvPr/>
            </p:nvSpPr>
            <p:spPr>
              <a:xfrm>
                <a:off x="6527767" y="3006200"/>
                <a:ext cx="856904" cy="15"/>
              </a:xfrm>
              <a:custGeom>
                <a:avLst/>
                <a:gdLst/>
                <a:ahLst/>
                <a:cxnLst/>
                <a:rect l="l" t="t" r="r" b="b"/>
                <a:pathLst>
                  <a:path w="56608" h="1" fill="none" extrusionOk="0">
                    <a:moveTo>
                      <a:pt x="1" y="1"/>
                    </a:moveTo>
                    <a:lnTo>
                      <a:pt x="56608"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74"/>
              <p:cNvSpPr/>
              <p:nvPr/>
            </p:nvSpPr>
            <p:spPr>
              <a:xfrm>
                <a:off x="6514128" y="3028421"/>
                <a:ext cx="896806" cy="15"/>
              </a:xfrm>
              <a:custGeom>
                <a:avLst/>
                <a:gdLst/>
                <a:ahLst/>
                <a:cxnLst/>
                <a:rect l="l" t="t" r="r" b="b"/>
                <a:pathLst>
                  <a:path w="59244" h="1" fill="none" extrusionOk="0">
                    <a:moveTo>
                      <a:pt x="1" y="0"/>
                    </a:moveTo>
                    <a:lnTo>
                      <a:pt x="59243"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74"/>
              <p:cNvSpPr/>
              <p:nvPr/>
            </p:nvSpPr>
            <p:spPr>
              <a:xfrm>
                <a:off x="6519683" y="3051143"/>
                <a:ext cx="885180" cy="15"/>
              </a:xfrm>
              <a:custGeom>
                <a:avLst/>
                <a:gdLst/>
                <a:ahLst/>
                <a:cxnLst/>
                <a:rect l="l" t="t" r="r" b="b"/>
                <a:pathLst>
                  <a:path w="58476" h="1" fill="none" extrusionOk="0">
                    <a:moveTo>
                      <a:pt x="1" y="1"/>
                    </a:moveTo>
                    <a:lnTo>
                      <a:pt x="58476"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74"/>
              <p:cNvSpPr/>
              <p:nvPr/>
            </p:nvSpPr>
            <p:spPr>
              <a:xfrm>
                <a:off x="6507573" y="3073365"/>
                <a:ext cx="903361" cy="15"/>
              </a:xfrm>
              <a:custGeom>
                <a:avLst/>
                <a:gdLst/>
                <a:ahLst/>
                <a:cxnLst/>
                <a:rect l="l" t="t" r="r" b="b"/>
                <a:pathLst>
                  <a:path w="59677" h="1" fill="none" extrusionOk="0">
                    <a:moveTo>
                      <a:pt x="0" y="0"/>
                    </a:moveTo>
                    <a:lnTo>
                      <a:pt x="59676"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74"/>
              <p:cNvSpPr/>
              <p:nvPr/>
            </p:nvSpPr>
            <p:spPr>
              <a:xfrm>
                <a:off x="6611583" y="3025894"/>
                <a:ext cx="84846" cy="36875"/>
              </a:xfrm>
              <a:custGeom>
                <a:avLst/>
                <a:gdLst/>
                <a:ahLst/>
                <a:cxnLst/>
                <a:rect l="l" t="t" r="r" b="b"/>
                <a:pathLst>
                  <a:path w="5605" h="2436" extrusionOk="0">
                    <a:moveTo>
                      <a:pt x="968" y="1"/>
                    </a:moveTo>
                    <a:lnTo>
                      <a:pt x="1" y="2436"/>
                    </a:lnTo>
                    <a:lnTo>
                      <a:pt x="2770" y="1202"/>
                    </a:lnTo>
                    <a:lnTo>
                      <a:pt x="4104" y="2436"/>
                    </a:lnTo>
                    <a:lnTo>
                      <a:pt x="5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74"/>
              <p:cNvSpPr/>
              <p:nvPr/>
            </p:nvSpPr>
            <p:spPr>
              <a:xfrm>
                <a:off x="6762065" y="3002158"/>
                <a:ext cx="84331" cy="36375"/>
              </a:xfrm>
              <a:custGeom>
                <a:avLst/>
                <a:gdLst/>
                <a:ahLst/>
                <a:cxnLst/>
                <a:rect l="l" t="t" r="r" b="b"/>
                <a:pathLst>
                  <a:path w="5571" h="2403" extrusionOk="0">
                    <a:moveTo>
                      <a:pt x="934" y="1"/>
                    </a:moveTo>
                    <a:lnTo>
                      <a:pt x="0" y="2403"/>
                    </a:lnTo>
                    <a:lnTo>
                      <a:pt x="2736" y="1202"/>
                    </a:lnTo>
                    <a:lnTo>
                      <a:pt x="4070" y="2403"/>
                    </a:lnTo>
                    <a:lnTo>
                      <a:pt x="55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74"/>
              <p:cNvSpPr/>
              <p:nvPr/>
            </p:nvSpPr>
            <p:spPr>
              <a:xfrm>
                <a:off x="8469272" y="2798665"/>
                <a:ext cx="229772" cy="44459"/>
              </a:xfrm>
              <a:custGeom>
                <a:avLst/>
                <a:gdLst/>
                <a:ahLst/>
                <a:cxnLst/>
                <a:rect l="l" t="t" r="r" b="b"/>
                <a:pathLst>
                  <a:path w="15179" h="2937" extrusionOk="0">
                    <a:moveTo>
                      <a:pt x="1368" y="1"/>
                    </a:moveTo>
                    <a:cubicBezTo>
                      <a:pt x="635" y="1"/>
                      <a:pt x="1" y="635"/>
                      <a:pt x="1" y="1369"/>
                    </a:cubicBezTo>
                    <a:lnTo>
                      <a:pt x="1" y="1535"/>
                    </a:lnTo>
                    <a:cubicBezTo>
                      <a:pt x="1" y="2303"/>
                      <a:pt x="635" y="2936"/>
                      <a:pt x="1368" y="2936"/>
                    </a:cubicBezTo>
                    <a:lnTo>
                      <a:pt x="13744" y="2936"/>
                    </a:lnTo>
                    <a:cubicBezTo>
                      <a:pt x="14545" y="2936"/>
                      <a:pt x="15178" y="2303"/>
                      <a:pt x="15145" y="1535"/>
                    </a:cubicBezTo>
                    <a:lnTo>
                      <a:pt x="15145" y="1369"/>
                    </a:lnTo>
                    <a:cubicBezTo>
                      <a:pt x="15145" y="635"/>
                      <a:pt x="14511" y="1"/>
                      <a:pt x="13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74"/>
              <p:cNvSpPr/>
              <p:nvPr/>
            </p:nvSpPr>
            <p:spPr>
              <a:xfrm>
                <a:off x="8534923" y="2825428"/>
                <a:ext cx="97970" cy="73735"/>
              </a:xfrm>
              <a:custGeom>
                <a:avLst/>
                <a:gdLst/>
                <a:ahLst/>
                <a:cxnLst/>
                <a:rect l="l" t="t" r="r" b="b"/>
                <a:pathLst>
                  <a:path w="6472" h="4871" extrusionOk="0">
                    <a:moveTo>
                      <a:pt x="0" y="1"/>
                    </a:moveTo>
                    <a:lnTo>
                      <a:pt x="0" y="4871"/>
                    </a:lnTo>
                    <a:lnTo>
                      <a:pt x="6472" y="4871"/>
                    </a:lnTo>
                    <a:lnTo>
                      <a:pt x="64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74"/>
              <p:cNvSpPr/>
              <p:nvPr/>
            </p:nvSpPr>
            <p:spPr>
              <a:xfrm>
                <a:off x="8402122" y="2435622"/>
                <a:ext cx="516068" cy="519095"/>
              </a:xfrm>
              <a:custGeom>
                <a:avLst/>
                <a:gdLst/>
                <a:ahLst/>
                <a:cxnLst/>
                <a:rect l="l" t="t" r="r" b="b"/>
                <a:pathLst>
                  <a:path w="34092" h="34292" extrusionOk="0">
                    <a:moveTo>
                      <a:pt x="23784" y="0"/>
                    </a:moveTo>
                    <a:cubicBezTo>
                      <a:pt x="23784" y="0"/>
                      <a:pt x="18413" y="67"/>
                      <a:pt x="19614" y="3769"/>
                    </a:cubicBezTo>
                    <a:cubicBezTo>
                      <a:pt x="20782" y="7472"/>
                      <a:pt x="23484" y="14744"/>
                      <a:pt x="22750" y="19180"/>
                    </a:cubicBezTo>
                    <a:cubicBezTo>
                      <a:pt x="22283" y="21982"/>
                      <a:pt x="21015" y="27186"/>
                      <a:pt x="19981" y="29154"/>
                    </a:cubicBezTo>
                    <a:lnTo>
                      <a:pt x="0" y="29188"/>
                    </a:lnTo>
                    <a:lnTo>
                      <a:pt x="0" y="34291"/>
                    </a:lnTo>
                    <a:lnTo>
                      <a:pt x="34091" y="34291"/>
                    </a:lnTo>
                    <a:cubicBezTo>
                      <a:pt x="34091" y="34258"/>
                      <a:pt x="34090" y="16575"/>
                      <a:pt x="33424" y="14911"/>
                    </a:cubicBezTo>
                    <a:cubicBezTo>
                      <a:pt x="32524" y="12809"/>
                      <a:pt x="23784" y="0"/>
                      <a:pt x="23784" y="0"/>
                    </a:cubicBezTo>
                    <a:close/>
                    <a:moveTo>
                      <a:pt x="34091" y="34291"/>
                    </a:moveTo>
                    <a:lnTo>
                      <a:pt x="34091" y="34291"/>
                    </a:lnTo>
                    <a:cubicBezTo>
                      <a:pt x="34091" y="34291"/>
                      <a:pt x="34091" y="34291"/>
                      <a:pt x="34091" y="34291"/>
                    </a:cubicBezTo>
                    <a:cubicBezTo>
                      <a:pt x="34091" y="34291"/>
                      <a:pt x="34091" y="34291"/>
                      <a:pt x="34091" y="34291"/>
                    </a:cubicBezTo>
                    <a:close/>
                  </a:path>
                </a:pathLst>
              </a:custGeom>
              <a:solidFill>
                <a:schemeClr val="dk2"/>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74"/>
              <p:cNvSpPr/>
              <p:nvPr/>
            </p:nvSpPr>
            <p:spPr>
              <a:xfrm>
                <a:off x="8704584" y="2221956"/>
                <a:ext cx="80804" cy="84982"/>
              </a:xfrm>
              <a:custGeom>
                <a:avLst/>
                <a:gdLst/>
                <a:ahLst/>
                <a:cxnLst/>
                <a:rect l="l" t="t" r="r" b="b"/>
                <a:pathLst>
                  <a:path w="5338" h="5614" extrusionOk="0">
                    <a:moveTo>
                      <a:pt x="2503" y="0"/>
                    </a:moveTo>
                    <a:cubicBezTo>
                      <a:pt x="2173" y="0"/>
                      <a:pt x="1864" y="180"/>
                      <a:pt x="1701" y="505"/>
                    </a:cubicBezTo>
                    <a:lnTo>
                      <a:pt x="267" y="3407"/>
                    </a:lnTo>
                    <a:cubicBezTo>
                      <a:pt x="0" y="3874"/>
                      <a:pt x="167" y="4408"/>
                      <a:pt x="634" y="4608"/>
                    </a:cubicBezTo>
                    <a:lnTo>
                      <a:pt x="2435" y="5509"/>
                    </a:lnTo>
                    <a:cubicBezTo>
                      <a:pt x="2557" y="5580"/>
                      <a:pt x="2690" y="5614"/>
                      <a:pt x="2825" y="5614"/>
                    </a:cubicBezTo>
                    <a:cubicBezTo>
                      <a:pt x="3135" y="5614"/>
                      <a:pt x="3450" y="5434"/>
                      <a:pt x="3636" y="5109"/>
                    </a:cubicBezTo>
                    <a:lnTo>
                      <a:pt x="5071" y="2207"/>
                    </a:lnTo>
                    <a:cubicBezTo>
                      <a:pt x="5337" y="1740"/>
                      <a:pt x="5171" y="1206"/>
                      <a:pt x="4704" y="1006"/>
                    </a:cubicBezTo>
                    <a:lnTo>
                      <a:pt x="2936" y="105"/>
                    </a:lnTo>
                    <a:cubicBezTo>
                      <a:pt x="2794" y="34"/>
                      <a:pt x="2646" y="0"/>
                      <a:pt x="2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74"/>
              <p:cNvSpPr/>
              <p:nvPr/>
            </p:nvSpPr>
            <p:spPr>
              <a:xfrm>
                <a:off x="8660655" y="2251050"/>
                <a:ext cx="117164" cy="126080"/>
              </a:xfrm>
              <a:custGeom>
                <a:avLst/>
                <a:gdLst/>
                <a:ahLst/>
                <a:cxnLst/>
                <a:rect l="l" t="t" r="r" b="b"/>
                <a:pathLst>
                  <a:path w="7740" h="8329" extrusionOk="0">
                    <a:moveTo>
                      <a:pt x="3549" y="1"/>
                    </a:moveTo>
                    <a:cubicBezTo>
                      <a:pt x="3158" y="1"/>
                      <a:pt x="2780" y="218"/>
                      <a:pt x="2569" y="618"/>
                    </a:cubicBezTo>
                    <a:lnTo>
                      <a:pt x="234" y="5255"/>
                    </a:lnTo>
                    <a:cubicBezTo>
                      <a:pt x="0" y="5788"/>
                      <a:pt x="200" y="6422"/>
                      <a:pt x="734" y="6689"/>
                    </a:cubicBezTo>
                    <a:lnTo>
                      <a:pt x="3703" y="8190"/>
                    </a:lnTo>
                    <a:cubicBezTo>
                      <a:pt x="3868" y="8283"/>
                      <a:pt x="4046" y="8328"/>
                      <a:pt x="4221" y="8328"/>
                    </a:cubicBezTo>
                    <a:cubicBezTo>
                      <a:pt x="4611" y="8328"/>
                      <a:pt x="4986" y="8104"/>
                      <a:pt x="5171" y="7690"/>
                    </a:cubicBezTo>
                    <a:lnTo>
                      <a:pt x="7506" y="3087"/>
                    </a:lnTo>
                    <a:cubicBezTo>
                      <a:pt x="7739" y="2519"/>
                      <a:pt x="7539" y="1919"/>
                      <a:pt x="7005" y="1619"/>
                    </a:cubicBezTo>
                    <a:lnTo>
                      <a:pt x="4036" y="118"/>
                    </a:lnTo>
                    <a:cubicBezTo>
                      <a:pt x="3879" y="39"/>
                      <a:pt x="3713" y="1"/>
                      <a:pt x="3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74"/>
              <p:cNvSpPr/>
              <p:nvPr/>
            </p:nvSpPr>
            <p:spPr>
              <a:xfrm>
                <a:off x="8500077" y="2584514"/>
                <a:ext cx="116665" cy="100498"/>
              </a:xfrm>
              <a:custGeom>
                <a:avLst/>
                <a:gdLst/>
                <a:ahLst/>
                <a:cxnLst/>
                <a:rect l="l" t="t" r="r" b="b"/>
                <a:pathLst>
                  <a:path w="7707" h="6639" extrusionOk="0">
                    <a:moveTo>
                      <a:pt x="2792" y="0"/>
                    </a:moveTo>
                    <a:cubicBezTo>
                      <a:pt x="2222" y="0"/>
                      <a:pt x="1695" y="319"/>
                      <a:pt x="1435" y="838"/>
                    </a:cubicBezTo>
                    <a:lnTo>
                      <a:pt x="434" y="2806"/>
                    </a:lnTo>
                    <a:cubicBezTo>
                      <a:pt x="1" y="3607"/>
                      <a:pt x="334" y="4508"/>
                      <a:pt x="1101" y="4908"/>
                    </a:cubicBezTo>
                    <a:lnTo>
                      <a:pt x="4204" y="6476"/>
                    </a:lnTo>
                    <a:cubicBezTo>
                      <a:pt x="4433" y="6585"/>
                      <a:pt x="4674" y="6638"/>
                      <a:pt x="4911" y="6638"/>
                    </a:cubicBezTo>
                    <a:cubicBezTo>
                      <a:pt x="5467" y="6638"/>
                      <a:pt x="6001" y="6347"/>
                      <a:pt x="6305" y="5809"/>
                    </a:cubicBezTo>
                    <a:lnTo>
                      <a:pt x="7306" y="3841"/>
                    </a:lnTo>
                    <a:cubicBezTo>
                      <a:pt x="7706" y="3073"/>
                      <a:pt x="7373" y="2139"/>
                      <a:pt x="6639" y="1772"/>
                    </a:cubicBezTo>
                    <a:lnTo>
                      <a:pt x="3503" y="171"/>
                    </a:lnTo>
                    <a:cubicBezTo>
                      <a:pt x="3269" y="54"/>
                      <a:pt x="3027" y="0"/>
                      <a:pt x="2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74"/>
              <p:cNvSpPr/>
              <p:nvPr/>
            </p:nvSpPr>
            <p:spPr>
              <a:xfrm>
                <a:off x="8490480" y="2294707"/>
                <a:ext cx="291367" cy="370702"/>
              </a:xfrm>
              <a:custGeom>
                <a:avLst/>
                <a:gdLst/>
                <a:ahLst/>
                <a:cxnLst/>
                <a:rect l="l" t="t" r="r" b="b"/>
                <a:pathLst>
                  <a:path w="19248" h="24489" extrusionOk="0">
                    <a:moveTo>
                      <a:pt x="11099" y="1"/>
                    </a:moveTo>
                    <a:cubicBezTo>
                      <a:pt x="10384" y="1"/>
                      <a:pt x="9695" y="385"/>
                      <a:pt x="9341" y="1070"/>
                    </a:cubicBezTo>
                    <a:lnTo>
                      <a:pt x="468" y="18649"/>
                    </a:lnTo>
                    <a:cubicBezTo>
                      <a:pt x="1" y="19616"/>
                      <a:pt x="401" y="20784"/>
                      <a:pt x="1335" y="21284"/>
                    </a:cubicBezTo>
                    <a:lnTo>
                      <a:pt x="7273" y="24286"/>
                    </a:lnTo>
                    <a:cubicBezTo>
                      <a:pt x="7555" y="24423"/>
                      <a:pt x="7855" y="24488"/>
                      <a:pt x="8150" y="24488"/>
                    </a:cubicBezTo>
                    <a:cubicBezTo>
                      <a:pt x="8865" y="24488"/>
                      <a:pt x="9554" y="24104"/>
                      <a:pt x="9908" y="23419"/>
                    </a:cubicBezTo>
                    <a:lnTo>
                      <a:pt x="18781" y="5807"/>
                    </a:lnTo>
                    <a:cubicBezTo>
                      <a:pt x="19248" y="4873"/>
                      <a:pt x="18848" y="3672"/>
                      <a:pt x="17914" y="3205"/>
                    </a:cubicBezTo>
                    <a:lnTo>
                      <a:pt x="11976" y="203"/>
                    </a:lnTo>
                    <a:cubicBezTo>
                      <a:pt x="11694" y="66"/>
                      <a:pt x="11394" y="1"/>
                      <a:pt x="11099" y="1"/>
                    </a:cubicBezTo>
                    <a:close/>
                  </a:path>
                </a:pathLst>
              </a:custGeom>
              <a:solidFill>
                <a:schemeClr val="dk1"/>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74"/>
              <p:cNvSpPr/>
              <p:nvPr/>
            </p:nvSpPr>
            <p:spPr>
              <a:xfrm>
                <a:off x="8654086" y="2396718"/>
                <a:ext cx="148968" cy="131333"/>
              </a:xfrm>
              <a:custGeom>
                <a:avLst/>
                <a:gdLst/>
                <a:ahLst/>
                <a:cxnLst/>
                <a:rect l="l" t="t" r="r" b="b"/>
                <a:pathLst>
                  <a:path w="9841" h="8676" extrusionOk="0">
                    <a:moveTo>
                      <a:pt x="4899" y="1"/>
                    </a:moveTo>
                    <a:cubicBezTo>
                      <a:pt x="4369" y="1"/>
                      <a:pt x="3828" y="98"/>
                      <a:pt x="3303" y="302"/>
                    </a:cubicBezTo>
                    <a:cubicBezTo>
                      <a:pt x="1068" y="1202"/>
                      <a:pt x="1" y="3738"/>
                      <a:pt x="868" y="5939"/>
                    </a:cubicBezTo>
                    <a:cubicBezTo>
                      <a:pt x="1557" y="7649"/>
                      <a:pt x="3202" y="8675"/>
                      <a:pt x="4923" y="8675"/>
                    </a:cubicBezTo>
                    <a:cubicBezTo>
                      <a:pt x="5452" y="8675"/>
                      <a:pt x="5988" y="8578"/>
                      <a:pt x="6505" y="8374"/>
                    </a:cubicBezTo>
                    <a:cubicBezTo>
                      <a:pt x="8740" y="7474"/>
                      <a:pt x="9841" y="4972"/>
                      <a:pt x="8940" y="2737"/>
                    </a:cubicBezTo>
                    <a:cubicBezTo>
                      <a:pt x="8251" y="1027"/>
                      <a:pt x="6626" y="1"/>
                      <a:pt x="4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74"/>
              <p:cNvSpPr/>
              <p:nvPr/>
            </p:nvSpPr>
            <p:spPr>
              <a:xfrm>
                <a:off x="8680849" y="2414414"/>
                <a:ext cx="94942" cy="95941"/>
              </a:xfrm>
              <a:custGeom>
                <a:avLst/>
                <a:gdLst/>
                <a:ahLst/>
                <a:cxnLst/>
                <a:rect l="l" t="t" r="r" b="b"/>
                <a:pathLst>
                  <a:path w="6272" h="6338" fill="none" extrusionOk="0">
                    <a:moveTo>
                      <a:pt x="5604" y="4403"/>
                    </a:moveTo>
                    <a:cubicBezTo>
                      <a:pt x="4937" y="5804"/>
                      <a:pt x="3269" y="6338"/>
                      <a:pt x="1902" y="5637"/>
                    </a:cubicBezTo>
                    <a:cubicBezTo>
                      <a:pt x="534" y="4970"/>
                      <a:pt x="0" y="3302"/>
                      <a:pt x="701" y="1901"/>
                    </a:cubicBezTo>
                    <a:cubicBezTo>
                      <a:pt x="1368" y="534"/>
                      <a:pt x="3036" y="0"/>
                      <a:pt x="4404" y="701"/>
                    </a:cubicBezTo>
                    <a:cubicBezTo>
                      <a:pt x="5738" y="1401"/>
                      <a:pt x="6272" y="3036"/>
                      <a:pt x="5604" y="4403"/>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74"/>
              <p:cNvSpPr/>
              <p:nvPr/>
            </p:nvSpPr>
            <p:spPr>
              <a:xfrm>
                <a:off x="8361720" y="2928438"/>
                <a:ext cx="605439" cy="68694"/>
              </a:xfrm>
              <a:custGeom>
                <a:avLst/>
                <a:gdLst/>
                <a:ahLst/>
                <a:cxnLst/>
                <a:rect l="l" t="t" r="r" b="b"/>
                <a:pathLst>
                  <a:path w="39996" h="4538" extrusionOk="0">
                    <a:moveTo>
                      <a:pt x="2136" y="1"/>
                    </a:moveTo>
                    <a:cubicBezTo>
                      <a:pt x="968" y="1"/>
                      <a:pt x="1" y="968"/>
                      <a:pt x="1" y="2136"/>
                    </a:cubicBezTo>
                    <a:lnTo>
                      <a:pt x="1" y="2402"/>
                    </a:lnTo>
                    <a:cubicBezTo>
                      <a:pt x="1" y="3570"/>
                      <a:pt x="968" y="4537"/>
                      <a:pt x="2136" y="4537"/>
                    </a:cubicBezTo>
                    <a:lnTo>
                      <a:pt x="37861" y="4537"/>
                    </a:lnTo>
                    <a:cubicBezTo>
                      <a:pt x="39029" y="4537"/>
                      <a:pt x="39996" y="3570"/>
                      <a:pt x="39996" y="2402"/>
                    </a:cubicBezTo>
                    <a:lnTo>
                      <a:pt x="39996" y="2136"/>
                    </a:lnTo>
                    <a:cubicBezTo>
                      <a:pt x="39996" y="968"/>
                      <a:pt x="39029" y="1"/>
                      <a:pt x="37861" y="1"/>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74"/>
              <p:cNvSpPr/>
              <p:nvPr/>
            </p:nvSpPr>
            <p:spPr>
              <a:xfrm>
                <a:off x="8315263" y="2962785"/>
                <a:ext cx="689770" cy="148469"/>
              </a:xfrm>
              <a:custGeom>
                <a:avLst/>
                <a:gdLst/>
                <a:ahLst/>
                <a:cxnLst/>
                <a:rect l="l" t="t" r="r" b="b"/>
                <a:pathLst>
                  <a:path w="45567" h="9808" extrusionOk="0">
                    <a:moveTo>
                      <a:pt x="5538" y="0"/>
                    </a:moveTo>
                    <a:cubicBezTo>
                      <a:pt x="5538" y="0"/>
                      <a:pt x="568" y="5504"/>
                      <a:pt x="1" y="9807"/>
                    </a:cubicBezTo>
                    <a:lnTo>
                      <a:pt x="45567" y="9807"/>
                    </a:lnTo>
                    <a:cubicBezTo>
                      <a:pt x="45000" y="5504"/>
                      <a:pt x="40030" y="0"/>
                      <a:pt x="40030" y="0"/>
                    </a:cubicBezTo>
                    <a:close/>
                  </a:path>
                </a:pathLst>
              </a:cu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74"/>
              <p:cNvSpPr/>
              <p:nvPr/>
            </p:nvSpPr>
            <p:spPr>
              <a:xfrm>
                <a:off x="6790841" y="2251822"/>
                <a:ext cx="376712" cy="532219"/>
              </a:xfrm>
              <a:custGeom>
                <a:avLst/>
                <a:gdLst/>
                <a:ahLst/>
                <a:cxnLst/>
                <a:rect l="l" t="t" r="r" b="b"/>
                <a:pathLst>
                  <a:path w="24886" h="35159" extrusionOk="0">
                    <a:moveTo>
                      <a:pt x="7706" y="0"/>
                    </a:moveTo>
                    <a:lnTo>
                      <a:pt x="7706" y="7772"/>
                    </a:lnTo>
                    <a:cubicBezTo>
                      <a:pt x="7706" y="7939"/>
                      <a:pt x="7673" y="8073"/>
                      <a:pt x="7639" y="8239"/>
                    </a:cubicBezTo>
                    <a:lnTo>
                      <a:pt x="301" y="33157"/>
                    </a:lnTo>
                    <a:cubicBezTo>
                      <a:pt x="1" y="34158"/>
                      <a:pt x="768" y="35159"/>
                      <a:pt x="1802" y="35159"/>
                    </a:cubicBezTo>
                    <a:lnTo>
                      <a:pt x="23017" y="35159"/>
                    </a:lnTo>
                    <a:cubicBezTo>
                      <a:pt x="24151" y="35159"/>
                      <a:pt x="24885" y="34158"/>
                      <a:pt x="24618" y="33157"/>
                    </a:cubicBezTo>
                    <a:lnTo>
                      <a:pt x="17280" y="8239"/>
                    </a:lnTo>
                    <a:cubicBezTo>
                      <a:pt x="17213" y="8106"/>
                      <a:pt x="17180" y="7939"/>
                      <a:pt x="17180" y="7772"/>
                    </a:cubicBezTo>
                    <a:lnTo>
                      <a:pt x="17180" y="0"/>
                    </a:ln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74"/>
              <p:cNvSpPr/>
              <p:nvPr/>
            </p:nvSpPr>
            <p:spPr>
              <a:xfrm>
                <a:off x="6790841" y="2251822"/>
                <a:ext cx="376712" cy="532219"/>
              </a:xfrm>
              <a:custGeom>
                <a:avLst/>
                <a:gdLst/>
                <a:ahLst/>
                <a:cxnLst/>
                <a:rect l="l" t="t" r="r" b="b"/>
                <a:pathLst>
                  <a:path w="24886" h="35159" fill="none" extrusionOk="0">
                    <a:moveTo>
                      <a:pt x="24618" y="33157"/>
                    </a:moveTo>
                    <a:lnTo>
                      <a:pt x="17280" y="8239"/>
                    </a:lnTo>
                    <a:cubicBezTo>
                      <a:pt x="17213" y="8106"/>
                      <a:pt x="17180" y="7939"/>
                      <a:pt x="17180" y="7772"/>
                    </a:cubicBezTo>
                    <a:lnTo>
                      <a:pt x="17180" y="0"/>
                    </a:lnTo>
                    <a:lnTo>
                      <a:pt x="7706" y="0"/>
                    </a:lnTo>
                    <a:lnTo>
                      <a:pt x="7706" y="7772"/>
                    </a:lnTo>
                    <a:cubicBezTo>
                      <a:pt x="7706" y="7939"/>
                      <a:pt x="7673" y="8073"/>
                      <a:pt x="7639" y="8239"/>
                    </a:cubicBezTo>
                    <a:lnTo>
                      <a:pt x="301" y="33157"/>
                    </a:lnTo>
                    <a:cubicBezTo>
                      <a:pt x="1" y="34158"/>
                      <a:pt x="768" y="35159"/>
                      <a:pt x="1802" y="35159"/>
                    </a:cubicBezTo>
                    <a:lnTo>
                      <a:pt x="9274" y="35159"/>
                    </a:lnTo>
                    <a:lnTo>
                      <a:pt x="15545" y="35159"/>
                    </a:lnTo>
                    <a:lnTo>
                      <a:pt x="23017" y="35159"/>
                    </a:lnTo>
                    <a:cubicBezTo>
                      <a:pt x="24151" y="35159"/>
                      <a:pt x="24885" y="34158"/>
                      <a:pt x="24618" y="33157"/>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74"/>
              <p:cNvSpPr/>
              <p:nvPr/>
            </p:nvSpPr>
            <p:spPr>
              <a:xfrm>
                <a:off x="7033722" y="2635074"/>
                <a:ext cx="90401" cy="15"/>
              </a:xfrm>
              <a:custGeom>
                <a:avLst/>
                <a:gdLst/>
                <a:ahLst/>
                <a:cxnLst/>
                <a:rect l="l" t="t" r="r" b="b"/>
                <a:pathLst>
                  <a:path w="5972" h="1" fill="none" extrusionOk="0">
                    <a:moveTo>
                      <a:pt x="0" y="0"/>
                    </a:moveTo>
                    <a:lnTo>
                      <a:pt x="5971"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74"/>
              <p:cNvSpPr/>
              <p:nvPr/>
            </p:nvSpPr>
            <p:spPr>
              <a:xfrm>
                <a:off x="7012515" y="2588617"/>
                <a:ext cx="101512" cy="15"/>
              </a:xfrm>
              <a:custGeom>
                <a:avLst/>
                <a:gdLst/>
                <a:ahLst/>
                <a:cxnLst/>
                <a:rect l="l" t="t" r="r" b="b"/>
                <a:pathLst>
                  <a:path w="6706" h="1" fill="none" extrusionOk="0">
                    <a:moveTo>
                      <a:pt x="0" y="0"/>
                    </a:moveTo>
                    <a:lnTo>
                      <a:pt x="6705"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74"/>
              <p:cNvSpPr/>
              <p:nvPr/>
            </p:nvSpPr>
            <p:spPr>
              <a:xfrm>
                <a:off x="7024125" y="2531049"/>
                <a:ext cx="70208" cy="15"/>
              </a:xfrm>
              <a:custGeom>
                <a:avLst/>
                <a:gdLst/>
                <a:ahLst/>
                <a:cxnLst/>
                <a:rect l="l" t="t" r="r" b="b"/>
                <a:pathLst>
                  <a:path w="4638" h="1" fill="none" extrusionOk="0">
                    <a:moveTo>
                      <a:pt x="1" y="1"/>
                    </a:moveTo>
                    <a:lnTo>
                      <a:pt x="4637"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74"/>
              <p:cNvSpPr/>
              <p:nvPr/>
            </p:nvSpPr>
            <p:spPr>
              <a:xfrm>
                <a:off x="6874158" y="2195269"/>
                <a:ext cx="211077" cy="55555"/>
              </a:xfrm>
              <a:custGeom>
                <a:avLst/>
                <a:gdLst/>
                <a:ahLst/>
                <a:cxnLst/>
                <a:rect l="l" t="t" r="r" b="b"/>
                <a:pathLst>
                  <a:path w="13944" h="3670" extrusionOk="0">
                    <a:moveTo>
                      <a:pt x="1802" y="0"/>
                    </a:moveTo>
                    <a:cubicBezTo>
                      <a:pt x="801" y="0"/>
                      <a:pt x="1" y="801"/>
                      <a:pt x="1" y="1801"/>
                    </a:cubicBezTo>
                    <a:lnTo>
                      <a:pt x="1" y="1868"/>
                    </a:lnTo>
                    <a:cubicBezTo>
                      <a:pt x="1" y="2869"/>
                      <a:pt x="801" y="3669"/>
                      <a:pt x="1802" y="3669"/>
                    </a:cubicBezTo>
                    <a:lnTo>
                      <a:pt x="12143" y="3669"/>
                    </a:lnTo>
                    <a:cubicBezTo>
                      <a:pt x="13143" y="3669"/>
                      <a:pt x="13944" y="2835"/>
                      <a:pt x="13944" y="1868"/>
                    </a:cubicBezTo>
                    <a:lnTo>
                      <a:pt x="13944" y="1801"/>
                    </a:lnTo>
                    <a:cubicBezTo>
                      <a:pt x="13944" y="801"/>
                      <a:pt x="13143" y="0"/>
                      <a:pt x="12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74"/>
              <p:cNvSpPr/>
              <p:nvPr/>
            </p:nvSpPr>
            <p:spPr>
              <a:xfrm>
                <a:off x="6874158" y="2195269"/>
                <a:ext cx="211077" cy="55555"/>
              </a:xfrm>
              <a:custGeom>
                <a:avLst/>
                <a:gdLst/>
                <a:ahLst/>
                <a:cxnLst/>
                <a:rect l="l" t="t" r="r" b="b"/>
                <a:pathLst>
                  <a:path w="13944" h="3670" fill="none" extrusionOk="0">
                    <a:moveTo>
                      <a:pt x="12143" y="3669"/>
                    </a:moveTo>
                    <a:lnTo>
                      <a:pt x="1802" y="3669"/>
                    </a:lnTo>
                    <a:cubicBezTo>
                      <a:pt x="801" y="3669"/>
                      <a:pt x="1" y="2869"/>
                      <a:pt x="1" y="1868"/>
                    </a:cubicBezTo>
                    <a:lnTo>
                      <a:pt x="1" y="1801"/>
                    </a:lnTo>
                    <a:cubicBezTo>
                      <a:pt x="1" y="801"/>
                      <a:pt x="801" y="0"/>
                      <a:pt x="1802" y="0"/>
                    </a:cubicBezTo>
                    <a:lnTo>
                      <a:pt x="12143" y="0"/>
                    </a:lnTo>
                    <a:cubicBezTo>
                      <a:pt x="13143" y="0"/>
                      <a:pt x="13944" y="801"/>
                      <a:pt x="13944" y="1801"/>
                    </a:cubicBezTo>
                    <a:lnTo>
                      <a:pt x="13944" y="1868"/>
                    </a:lnTo>
                    <a:cubicBezTo>
                      <a:pt x="13944" y="2835"/>
                      <a:pt x="13143" y="3669"/>
                      <a:pt x="12143" y="3669"/>
                    </a:cubicBezTo>
                    <a:close/>
                  </a:path>
                </a:pathLst>
              </a:custGeom>
              <a:no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Subtitle 1"/>
          <p:cNvSpPr>
            <a:spLocks noGrp="1"/>
          </p:cNvSpPr>
          <p:nvPr>
            <p:ph type="subTitle" idx="1"/>
          </p:nvPr>
        </p:nvSpPr>
        <p:spPr/>
        <p:txBody>
          <a:bodyPr/>
          <a:lstStyle/>
          <a:p>
            <a:endParaRPr lang="en-US" dirty="0"/>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4"/>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Title 5"/>
          <p:cNvSpPr>
            <a:spLocks noGrp="1"/>
          </p:cNvSpPr>
          <p:nvPr>
            <p:ph type="title" idx="5"/>
          </p:nvPr>
        </p:nvSpPr>
        <p:spPr/>
        <p:txBody>
          <a:bodyPr/>
          <a:lstStyle/>
          <a:p>
            <a:endParaRPr lang="en-US"/>
          </a:p>
        </p:txBody>
      </p:sp>
      <p:sp>
        <p:nvSpPr>
          <p:cNvPr id="7" name="Subtitle 6"/>
          <p:cNvSpPr>
            <a:spLocks noGrp="1"/>
          </p:cNvSpPr>
          <p:nvPr>
            <p:ph type="subTitle" idx="6"/>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94"/>
        <p:cNvGrpSpPr/>
        <p:nvPr/>
      </p:nvGrpSpPr>
      <p:grpSpPr>
        <a:xfrm>
          <a:off x="0" y="0"/>
          <a:ext cx="0" cy="0"/>
          <a:chOff x="0" y="0"/>
          <a:chExt cx="0" cy="0"/>
        </a:xfrm>
      </p:grpSpPr>
      <p:sp>
        <p:nvSpPr>
          <p:cNvPr id="4696" name="Google Shape;4696;p48"/>
          <p:cNvSpPr txBox="1">
            <a:spLocks noGrp="1"/>
          </p:cNvSpPr>
          <p:nvPr>
            <p:ph type="title"/>
          </p:nvPr>
        </p:nvSpPr>
        <p:spPr>
          <a:xfrm>
            <a:off x="3620453" y="1653168"/>
            <a:ext cx="4663031"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UNIT 5: INVENTION</a:t>
            </a:r>
            <a:endParaRPr dirty="0"/>
          </a:p>
        </p:txBody>
      </p:sp>
      <p:sp>
        <p:nvSpPr>
          <p:cNvPr id="4698" name="Google Shape;4698;p48"/>
          <p:cNvSpPr txBox="1">
            <a:spLocks noGrp="1"/>
          </p:cNvSpPr>
          <p:nvPr>
            <p:ph type="subTitle" idx="1"/>
          </p:nvPr>
        </p:nvSpPr>
        <p:spPr>
          <a:xfrm>
            <a:off x="4357263" y="2629259"/>
            <a:ext cx="323342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LESSON 1: GETTING STARTED</a:t>
            </a:r>
            <a:endParaRPr dirty="0"/>
          </a:p>
        </p:txBody>
      </p:sp>
      <p:sp>
        <p:nvSpPr>
          <p:cNvPr id="4699" name="Google Shape;4699;p48"/>
          <p:cNvSpPr/>
          <p:nvPr/>
        </p:nvSpPr>
        <p:spPr>
          <a:xfrm flipH="1">
            <a:off x="2249606" y="4443411"/>
            <a:ext cx="461966" cy="752353"/>
          </a:xfrm>
          <a:custGeom>
            <a:avLst/>
            <a:gdLst/>
            <a:ahLst/>
            <a:cxnLst/>
            <a:rect l="l" t="t" r="r" b="b"/>
            <a:pathLst>
              <a:path w="13963" h="22740" extrusionOk="0">
                <a:moveTo>
                  <a:pt x="1500" y="0"/>
                </a:moveTo>
                <a:cubicBezTo>
                  <a:pt x="1071" y="5620"/>
                  <a:pt x="304" y="17120"/>
                  <a:pt x="1" y="22740"/>
                </a:cubicBezTo>
                <a:lnTo>
                  <a:pt x="12374" y="22740"/>
                </a:lnTo>
                <a:cubicBezTo>
                  <a:pt x="12874" y="16843"/>
                  <a:pt x="13605" y="6709"/>
                  <a:pt x="13962" y="803"/>
                </a:cubicBezTo>
                <a:lnTo>
                  <a:pt x="150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48"/>
          <p:cNvSpPr/>
          <p:nvPr/>
        </p:nvSpPr>
        <p:spPr>
          <a:xfrm flipH="1">
            <a:off x="2245768" y="4439837"/>
            <a:ext cx="469708" cy="760029"/>
          </a:xfrm>
          <a:custGeom>
            <a:avLst/>
            <a:gdLst/>
            <a:ahLst/>
            <a:cxnLst/>
            <a:rect l="l" t="t" r="r" b="b"/>
            <a:pathLst>
              <a:path w="14197" h="22972" extrusionOk="0">
                <a:moveTo>
                  <a:pt x="1724" y="231"/>
                </a:moveTo>
                <a:cubicBezTo>
                  <a:pt x="2106" y="255"/>
                  <a:pt x="2482" y="280"/>
                  <a:pt x="2858" y="304"/>
                </a:cubicBezTo>
                <a:lnTo>
                  <a:pt x="5837" y="492"/>
                </a:lnTo>
                <a:cubicBezTo>
                  <a:pt x="7042" y="572"/>
                  <a:pt x="8246" y="643"/>
                  <a:pt x="9441" y="724"/>
                </a:cubicBezTo>
                <a:cubicBezTo>
                  <a:pt x="10476" y="786"/>
                  <a:pt x="11511" y="857"/>
                  <a:pt x="12546" y="920"/>
                </a:cubicBezTo>
                <a:lnTo>
                  <a:pt x="13572" y="982"/>
                </a:lnTo>
                <a:cubicBezTo>
                  <a:pt x="13698" y="996"/>
                  <a:pt x="13830" y="1016"/>
                  <a:pt x="13958" y="1019"/>
                </a:cubicBezTo>
                <a:lnTo>
                  <a:pt x="13958" y="1019"/>
                </a:lnTo>
                <a:cubicBezTo>
                  <a:pt x="13888" y="2277"/>
                  <a:pt x="13802" y="3534"/>
                  <a:pt x="13723" y="4792"/>
                </a:cubicBezTo>
                <a:cubicBezTo>
                  <a:pt x="13625" y="6281"/>
                  <a:pt x="13518" y="7771"/>
                  <a:pt x="13420" y="9261"/>
                </a:cubicBezTo>
                <a:cubicBezTo>
                  <a:pt x="13304" y="10822"/>
                  <a:pt x="13197" y="12374"/>
                  <a:pt x="13081" y="13936"/>
                </a:cubicBezTo>
                <a:cubicBezTo>
                  <a:pt x="12965" y="15443"/>
                  <a:pt x="12858" y="16951"/>
                  <a:pt x="12733" y="18450"/>
                </a:cubicBezTo>
                <a:cubicBezTo>
                  <a:pt x="12635" y="19779"/>
                  <a:pt x="12528" y="21099"/>
                  <a:pt x="12412" y="22420"/>
                </a:cubicBezTo>
                <a:cubicBezTo>
                  <a:pt x="12405" y="22527"/>
                  <a:pt x="12399" y="22634"/>
                  <a:pt x="12388" y="22741"/>
                </a:cubicBezTo>
                <a:lnTo>
                  <a:pt x="1635" y="22741"/>
                </a:lnTo>
                <a:cubicBezTo>
                  <a:pt x="1302" y="22741"/>
                  <a:pt x="969" y="22733"/>
                  <a:pt x="636" y="22733"/>
                </a:cubicBezTo>
                <a:cubicBezTo>
                  <a:pt x="502" y="22733"/>
                  <a:pt x="367" y="22734"/>
                  <a:pt x="232" y="22738"/>
                </a:cubicBezTo>
                <a:lnTo>
                  <a:pt x="232" y="22738"/>
                </a:lnTo>
                <a:cubicBezTo>
                  <a:pt x="302" y="21480"/>
                  <a:pt x="380" y="20215"/>
                  <a:pt x="458" y="18958"/>
                </a:cubicBezTo>
                <a:cubicBezTo>
                  <a:pt x="547" y="17397"/>
                  <a:pt x="645" y="15836"/>
                  <a:pt x="752" y="14275"/>
                </a:cubicBezTo>
                <a:cubicBezTo>
                  <a:pt x="859" y="12606"/>
                  <a:pt x="966" y="10938"/>
                  <a:pt x="1082" y="9279"/>
                </a:cubicBezTo>
                <a:cubicBezTo>
                  <a:pt x="1189" y="7691"/>
                  <a:pt x="1296" y="6112"/>
                  <a:pt x="1404" y="4533"/>
                </a:cubicBezTo>
                <a:cubicBezTo>
                  <a:pt x="1502" y="3195"/>
                  <a:pt x="1600" y="1857"/>
                  <a:pt x="1698" y="518"/>
                </a:cubicBezTo>
                <a:cubicBezTo>
                  <a:pt x="1704" y="424"/>
                  <a:pt x="1715" y="329"/>
                  <a:pt x="1724" y="231"/>
                </a:cubicBezTo>
                <a:close/>
                <a:moveTo>
                  <a:pt x="1606" y="0"/>
                </a:moveTo>
                <a:cubicBezTo>
                  <a:pt x="1550" y="0"/>
                  <a:pt x="1511" y="58"/>
                  <a:pt x="1511" y="108"/>
                </a:cubicBezTo>
                <a:cubicBezTo>
                  <a:pt x="1412" y="1411"/>
                  <a:pt x="1314" y="2704"/>
                  <a:pt x="1225" y="3998"/>
                </a:cubicBezTo>
                <a:cubicBezTo>
                  <a:pt x="1109" y="5559"/>
                  <a:pt x="1002" y="7120"/>
                  <a:pt x="895" y="8672"/>
                </a:cubicBezTo>
                <a:cubicBezTo>
                  <a:pt x="788" y="10340"/>
                  <a:pt x="672" y="12009"/>
                  <a:pt x="565" y="13677"/>
                </a:cubicBezTo>
                <a:cubicBezTo>
                  <a:pt x="467" y="15265"/>
                  <a:pt x="360" y="16844"/>
                  <a:pt x="262" y="18423"/>
                </a:cubicBezTo>
                <a:cubicBezTo>
                  <a:pt x="181" y="19761"/>
                  <a:pt x="101" y="21099"/>
                  <a:pt x="30" y="22437"/>
                </a:cubicBezTo>
                <a:cubicBezTo>
                  <a:pt x="21" y="22580"/>
                  <a:pt x="12" y="22714"/>
                  <a:pt x="3" y="22848"/>
                </a:cubicBezTo>
                <a:cubicBezTo>
                  <a:pt x="1" y="22884"/>
                  <a:pt x="13" y="22911"/>
                  <a:pt x="33" y="22928"/>
                </a:cubicBezTo>
                <a:lnTo>
                  <a:pt x="33" y="22928"/>
                </a:lnTo>
                <a:cubicBezTo>
                  <a:pt x="52" y="22950"/>
                  <a:pt x="81" y="22964"/>
                  <a:pt x="119" y="22964"/>
                </a:cubicBezTo>
                <a:lnTo>
                  <a:pt x="10967" y="22964"/>
                </a:lnTo>
                <a:cubicBezTo>
                  <a:pt x="11300" y="22964"/>
                  <a:pt x="11637" y="22972"/>
                  <a:pt x="11970" y="22972"/>
                </a:cubicBezTo>
                <a:cubicBezTo>
                  <a:pt x="12137" y="22972"/>
                  <a:pt x="12302" y="22970"/>
                  <a:pt x="12466" y="22964"/>
                </a:cubicBezTo>
                <a:lnTo>
                  <a:pt x="12492" y="22964"/>
                </a:lnTo>
                <a:cubicBezTo>
                  <a:pt x="12555" y="22964"/>
                  <a:pt x="12599" y="22910"/>
                  <a:pt x="12599" y="22848"/>
                </a:cubicBezTo>
                <a:cubicBezTo>
                  <a:pt x="12715" y="21554"/>
                  <a:pt x="12814" y="20270"/>
                  <a:pt x="12921" y="18976"/>
                </a:cubicBezTo>
                <a:cubicBezTo>
                  <a:pt x="13037" y="17486"/>
                  <a:pt x="13153" y="15996"/>
                  <a:pt x="13260" y="14507"/>
                </a:cubicBezTo>
                <a:cubicBezTo>
                  <a:pt x="13376" y="12945"/>
                  <a:pt x="13492" y="11384"/>
                  <a:pt x="13599" y="9823"/>
                </a:cubicBezTo>
                <a:cubicBezTo>
                  <a:pt x="13706" y="8324"/>
                  <a:pt x="13813" y="6817"/>
                  <a:pt x="13911" y="5309"/>
                </a:cubicBezTo>
                <a:cubicBezTo>
                  <a:pt x="14000" y="3989"/>
                  <a:pt x="14089" y="2660"/>
                  <a:pt x="14170" y="1339"/>
                </a:cubicBezTo>
                <a:cubicBezTo>
                  <a:pt x="14178" y="1196"/>
                  <a:pt x="14178" y="1054"/>
                  <a:pt x="14187" y="911"/>
                </a:cubicBezTo>
                <a:cubicBezTo>
                  <a:pt x="14196" y="849"/>
                  <a:pt x="14134" y="795"/>
                  <a:pt x="14080" y="795"/>
                </a:cubicBezTo>
                <a:cubicBezTo>
                  <a:pt x="13670" y="768"/>
                  <a:pt x="13251" y="742"/>
                  <a:pt x="12840" y="715"/>
                </a:cubicBezTo>
                <a:lnTo>
                  <a:pt x="9861" y="527"/>
                </a:lnTo>
                <a:cubicBezTo>
                  <a:pt x="8656" y="447"/>
                  <a:pt x="7461" y="376"/>
                  <a:pt x="6257" y="295"/>
                </a:cubicBezTo>
                <a:cubicBezTo>
                  <a:pt x="5222" y="233"/>
                  <a:pt x="4187" y="162"/>
                  <a:pt x="3152" y="99"/>
                </a:cubicBezTo>
                <a:lnTo>
                  <a:pt x="2126" y="28"/>
                </a:lnTo>
                <a:cubicBezTo>
                  <a:pt x="1966" y="19"/>
                  <a:pt x="1805" y="1"/>
                  <a:pt x="1644" y="1"/>
                </a:cubicBezTo>
                <a:lnTo>
                  <a:pt x="1618" y="1"/>
                </a:lnTo>
                <a:cubicBezTo>
                  <a:pt x="1614" y="0"/>
                  <a:pt x="1610" y="0"/>
                  <a:pt x="1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48"/>
          <p:cNvSpPr/>
          <p:nvPr/>
        </p:nvSpPr>
        <p:spPr>
          <a:xfrm flipH="1">
            <a:off x="1658112" y="4443411"/>
            <a:ext cx="461966" cy="752353"/>
          </a:xfrm>
          <a:custGeom>
            <a:avLst/>
            <a:gdLst/>
            <a:ahLst/>
            <a:cxnLst/>
            <a:rect l="l" t="t" r="r" b="b"/>
            <a:pathLst>
              <a:path w="13963" h="22740" extrusionOk="0">
                <a:moveTo>
                  <a:pt x="12454" y="0"/>
                </a:moveTo>
                <a:lnTo>
                  <a:pt x="1" y="803"/>
                </a:lnTo>
                <a:cubicBezTo>
                  <a:pt x="349" y="6709"/>
                  <a:pt x="1089" y="16843"/>
                  <a:pt x="1589" y="22740"/>
                </a:cubicBezTo>
                <a:lnTo>
                  <a:pt x="13962" y="22740"/>
                </a:lnTo>
                <a:cubicBezTo>
                  <a:pt x="13659" y="17120"/>
                  <a:pt x="12892" y="5620"/>
                  <a:pt x="12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flipH="1">
            <a:off x="1654208" y="4439837"/>
            <a:ext cx="469708" cy="760029"/>
          </a:xfrm>
          <a:custGeom>
            <a:avLst/>
            <a:gdLst/>
            <a:ahLst/>
            <a:cxnLst/>
            <a:rect l="l" t="t" r="r" b="b"/>
            <a:pathLst>
              <a:path w="14197" h="22972" extrusionOk="0">
                <a:moveTo>
                  <a:pt x="12473" y="238"/>
                </a:moveTo>
                <a:cubicBezTo>
                  <a:pt x="12568" y="1497"/>
                  <a:pt x="12663" y="2747"/>
                  <a:pt x="12749" y="3998"/>
                </a:cubicBezTo>
                <a:cubicBezTo>
                  <a:pt x="12865" y="5559"/>
                  <a:pt x="12972" y="7120"/>
                  <a:pt x="13079" y="8672"/>
                </a:cubicBezTo>
                <a:cubicBezTo>
                  <a:pt x="13186" y="10340"/>
                  <a:pt x="13302" y="12009"/>
                  <a:pt x="13409" y="13677"/>
                </a:cubicBezTo>
                <a:cubicBezTo>
                  <a:pt x="13507" y="15256"/>
                  <a:pt x="13614" y="16844"/>
                  <a:pt x="13703" y="18423"/>
                </a:cubicBezTo>
                <a:cubicBezTo>
                  <a:pt x="13793" y="19761"/>
                  <a:pt x="13873" y="21099"/>
                  <a:pt x="13944" y="22437"/>
                </a:cubicBezTo>
                <a:cubicBezTo>
                  <a:pt x="13951" y="22542"/>
                  <a:pt x="13957" y="22642"/>
                  <a:pt x="13964" y="22741"/>
                </a:cubicBezTo>
                <a:lnTo>
                  <a:pt x="2204" y="22741"/>
                </a:lnTo>
                <a:cubicBezTo>
                  <a:pt x="2103" y="22741"/>
                  <a:pt x="1994" y="22729"/>
                  <a:pt x="1885" y="22729"/>
                </a:cubicBezTo>
                <a:cubicBezTo>
                  <a:pt x="1857" y="22729"/>
                  <a:pt x="1830" y="22730"/>
                  <a:pt x="1802" y="22731"/>
                </a:cubicBezTo>
                <a:lnTo>
                  <a:pt x="1802" y="22731"/>
                </a:lnTo>
                <a:cubicBezTo>
                  <a:pt x="1698" y="21477"/>
                  <a:pt x="1595" y="20231"/>
                  <a:pt x="1499" y="18976"/>
                </a:cubicBezTo>
                <a:cubicBezTo>
                  <a:pt x="1383" y="17486"/>
                  <a:pt x="1267" y="15996"/>
                  <a:pt x="1160" y="14507"/>
                </a:cubicBezTo>
                <a:cubicBezTo>
                  <a:pt x="1044" y="12945"/>
                  <a:pt x="928" y="11384"/>
                  <a:pt x="821" y="9823"/>
                </a:cubicBezTo>
                <a:cubicBezTo>
                  <a:pt x="714" y="8324"/>
                  <a:pt x="607" y="6817"/>
                  <a:pt x="509" y="5309"/>
                </a:cubicBezTo>
                <a:cubicBezTo>
                  <a:pt x="420" y="3989"/>
                  <a:pt x="331" y="2660"/>
                  <a:pt x="250" y="1339"/>
                </a:cubicBezTo>
                <a:cubicBezTo>
                  <a:pt x="244" y="1230"/>
                  <a:pt x="237" y="1120"/>
                  <a:pt x="230" y="1011"/>
                </a:cubicBezTo>
                <a:lnTo>
                  <a:pt x="230" y="1011"/>
                </a:lnTo>
                <a:cubicBezTo>
                  <a:pt x="604" y="986"/>
                  <a:pt x="984" y="962"/>
                  <a:pt x="1357" y="938"/>
                </a:cubicBezTo>
                <a:lnTo>
                  <a:pt x="4336" y="750"/>
                </a:lnTo>
                <a:cubicBezTo>
                  <a:pt x="5541" y="670"/>
                  <a:pt x="6736" y="599"/>
                  <a:pt x="7940" y="518"/>
                </a:cubicBezTo>
                <a:cubicBezTo>
                  <a:pt x="8975" y="456"/>
                  <a:pt x="10010" y="385"/>
                  <a:pt x="11045" y="322"/>
                </a:cubicBezTo>
                <a:lnTo>
                  <a:pt x="12071" y="251"/>
                </a:lnTo>
                <a:cubicBezTo>
                  <a:pt x="12121" y="248"/>
                  <a:pt x="12175" y="248"/>
                  <a:pt x="12229" y="248"/>
                </a:cubicBezTo>
                <a:lnTo>
                  <a:pt x="12229" y="248"/>
                </a:lnTo>
                <a:cubicBezTo>
                  <a:pt x="12311" y="248"/>
                  <a:pt x="12394" y="248"/>
                  <a:pt x="12473" y="238"/>
                </a:cubicBezTo>
                <a:close/>
                <a:moveTo>
                  <a:pt x="12584" y="0"/>
                </a:moveTo>
                <a:cubicBezTo>
                  <a:pt x="12580" y="0"/>
                  <a:pt x="12575" y="0"/>
                  <a:pt x="12570" y="1"/>
                </a:cubicBezTo>
                <a:cubicBezTo>
                  <a:pt x="12160" y="28"/>
                  <a:pt x="11750" y="55"/>
                  <a:pt x="11330" y="81"/>
                </a:cubicBezTo>
                <a:lnTo>
                  <a:pt x="8351" y="269"/>
                </a:lnTo>
                <a:cubicBezTo>
                  <a:pt x="7155" y="349"/>
                  <a:pt x="5951" y="420"/>
                  <a:pt x="4747" y="501"/>
                </a:cubicBezTo>
                <a:cubicBezTo>
                  <a:pt x="3712" y="563"/>
                  <a:pt x="2677" y="634"/>
                  <a:pt x="1651" y="697"/>
                </a:cubicBezTo>
                <a:cubicBezTo>
                  <a:pt x="1143" y="733"/>
                  <a:pt x="643" y="750"/>
                  <a:pt x="135" y="795"/>
                </a:cubicBezTo>
                <a:lnTo>
                  <a:pt x="117" y="795"/>
                </a:lnTo>
                <a:cubicBezTo>
                  <a:pt x="54" y="795"/>
                  <a:pt x="1" y="840"/>
                  <a:pt x="1" y="911"/>
                </a:cubicBezTo>
                <a:cubicBezTo>
                  <a:pt x="81" y="2205"/>
                  <a:pt x="161" y="3498"/>
                  <a:pt x="250" y="4792"/>
                </a:cubicBezTo>
                <a:cubicBezTo>
                  <a:pt x="349" y="6281"/>
                  <a:pt x="447" y="7771"/>
                  <a:pt x="554" y="9261"/>
                </a:cubicBezTo>
                <a:cubicBezTo>
                  <a:pt x="661" y="10822"/>
                  <a:pt x="777" y="12374"/>
                  <a:pt x="893" y="13936"/>
                </a:cubicBezTo>
                <a:cubicBezTo>
                  <a:pt x="1000" y="15443"/>
                  <a:pt x="1116" y="16951"/>
                  <a:pt x="1232" y="18450"/>
                </a:cubicBezTo>
                <a:cubicBezTo>
                  <a:pt x="1339" y="19770"/>
                  <a:pt x="1446" y="21099"/>
                  <a:pt x="1553" y="22420"/>
                </a:cubicBezTo>
                <a:cubicBezTo>
                  <a:pt x="1571" y="22562"/>
                  <a:pt x="1580" y="22705"/>
                  <a:pt x="1589" y="22848"/>
                </a:cubicBezTo>
                <a:cubicBezTo>
                  <a:pt x="1598" y="22910"/>
                  <a:pt x="1642" y="22964"/>
                  <a:pt x="1705" y="22964"/>
                </a:cubicBezTo>
                <a:lnTo>
                  <a:pt x="12562" y="22964"/>
                </a:lnTo>
                <a:cubicBezTo>
                  <a:pt x="12895" y="22964"/>
                  <a:pt x="13228" y="22972"/>
                  <a:pt x="13561" y="22972"/>
                </a:cubicBezTo>
                <a:cubicBezTo>
                  <a:pt x="13727" y="22972"/>
                  <a:pt x="13894" y="22970"/>
                  <a:pt x="14060" y="22964"/>
                </a:cubicBezTo>
                <a:lnTo>
                  <a:pt x="14078" y="22964"/>
                </a:lnTo>
                <a:cubicBezTo>
                  <a:pt x="14107" y="22964"/>
                  <a:pt x="14129" y="22955"/>
                  <a:pt x="14146" y="22941"/>
                </a:cubicBezTo>
                <a:lnTo>
                  <a:pt x="14146" y="22941"/>
                </a:lnTo>
                <a:cubicBezTo>
                  <a:pt x="14176" y="22924"/>
                  <a:pt x="14197" y="22893"/>
                  <a:pt x="14194" y="22848"/>
                </a:cubicBezTo>
                <a:cubicBezTo>
                  <a:pt x="14123" y="21554"/>
                  <a:pt x="14042" y="20252"/>
                  <a:pt x="13962" y="18958"/>
                </a:cubicBezTo>
                <a:cubicBezTo>
                  <a:pt x="13864" y="17397"/>
                  <a:pt x="13766" y="15836"/>
                  <a:pt x="13668" y="14275"/>
                </a:cubicBezTo>
                <a:cubicBezTo>
                  <a:pt x="13561" y="12606"/>
                  <a:pt x="13454" y="10938"/>
                  <a:pt x="13338" y="9279"/>
                </a:cubicBezTo>
                <a:cubicBezTo>
                  <a:pt x="13231" y="7691"/>
                  <a:pt x="13124" y="6112"/>
                  <a:pt x="13008" y="4533"/>
                </a:cubicBezTo>
                <a:cubicBezTo>
                  <a:pt x="12918" y="3195"/>
                  <a:pt x="12820" y="1857"/>
                  <a:pt x="12713" y="518"/>
                </a:cubicBezTo>
                <a:cubicBezTo>
                  <a:pt x="12704" y="385"/>
                  <a:pt x="12695" y="251"/>
                  <a:pt x="12686" y="108"/>
                </a:cubicBezTo>
                <a:cubicBezTo>
                  <a:pt x="12678" y="58"/>
                  <a:pt x="12646" y="0"/>
                  <a:pt x="12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flipH="1">
            <a:off x="1530040" y="1240816"/>
            <a:ext cx="1329984" cy="1474532"/>
          </a:xfrm>
          <a:custGeom>
            <a:avLst/>
            <a:gdLst/>
            <a:ahLst/>
            <a:cxnLst/>
            <a:rect l="l" t="t" r="r" b="b"/>
            <a:pathLst>
              <a:path w="40199" h="44568" extrusionOk="0">
                <a:moveTo>
                  <a:pt x="17338" y="0"/>
                </a:moveTo>
                <a:cubicBezTo>
                  <a:pt x="14425" y="0"/>
                  <a:pt x="11513" y="783"/>
                  <a:pt x="8922" y="2130"/>
                </a:cubicBezTo>
                <a:cubicBezTo>
                  <a:pt x="6575" y="3352"/>
                  <a:pt x="4443" y="5047"/>
                  <a:pt x="2900" y="7206"/>
                </a:cubicBezTo>
                <a:cubicBezTo>
                  <a:pt x="1357" y="9356"/>
                  <a:pt x="429" y="11987"/>
                  <a:pt x="491" y="14637"/>
                </a:cubicBezTo>
                <a:cubicBezTo>
                  <a:pt x="545" y="16992"/>
                  <a:pt x="1348" y="19249"/>
                  <a:pt x="1928" y="21533"/>
                </a:cubicBezTo>
                <a:cubicBezTo>
                  <a:pt x="2507" y="23816"/>
                  <a:pt x="2846" y="26296"/>
                  <a:pt x="1990" y="28491"/>
                </a:cubicBezTo>
                <a:cubicBezTo>
                  <a:pt x="973" y="31114"/>
                  <a:pt x="1" y="33514"/>
                  <a:pt x="714" y="36377"/>
                </a:cubicBezTo>
                <a:cubicBezTo>
                  <a:pt x="1428" y="39232"/>
                  <a:pt x="3533" y="41507"/>
                  <a:pt x="6094" y="42854"/>
                </a:cubicBezTo>
                <a:cubicBezTo>
                  <a:pt x="7227" y="43460"/>
                  <a:pt x="8511" y="43710"/>
                  <a:pt x="9528" y="44558"/>
                </a:cubicBezTo>
                <a:cubicBezTo>
                  <a:pt x="9528" y="44558"/>
                  <a:pt x="10213" y="44568"/>
                  <a:pt x="11356" y="44568"/>
                </a:cubicBezTo>
                <a:cubicBezTo>
                  <a:pt x="15987" y="44568"/>
                  <a:pt x="28138" y="44401"/>
                  <a:pt x="32732" y="42720"/>
                </a:cubicBezTo>
                <a:cubicBezTo>
                  <a:pt x="38468" y="40633"/>
                  <a:pt x="40199" y="33166"/>
                  <a:pt x="36229" y="28571"/>
                </a:cubicBezTo>
                <a:cubicBezTo>
                  <a:pt x="32268" y="23977"/>
                  <a:pt x="37157" y="17946"/>
                  <a:pt x="35720" y="10899"/>
                </a:cubicBezTo>
                <a:cubicBezTo>
                  <a:pt x="34656" y="5676"/>
                  <a:pt x="31225" y="5000"/>
                  <a:pt x="29520" y="5000"/>
                </a:cubicBezTo>
                <a:cubicBezTo>
                  <a:pt x="28924" y="5000"/>
                  <a:pt x="28539" y="5082"/>
                  <a:pt x="28539" y="5082"/>
                </a:cubicBezTo>
                <a:cubicBezTo>
                  <a:pt x="26282" y="2299"/>
                  <a:pt x="22865" y="568"/>
                  <a:pt x="19306" y="122"/>
                </a:cubicBezTo>
                <a:cubicBezTo>
                  <a:pt x="18652" y="40"/>
                  <a:pt x="17995" y="0"/>
                  <a:pt x="17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flipH="1">
            <a:off x="1574903" y="1237276"/>
            <a:ext cx="1277445" cy="1481646"/>
          </a:xfrm>
          <a:custGeom>
            <a:avLst/>
            <a:gdLst/>
            <a:ahLst/>
            <a:cxnLst/>
            <a:rect l="l" t="t" r="r" b="b"/>
            <a:pathLst>
              <a:path w="38611" h="44783" extrusionOk="0">
                <a:moveTo>
                  <a:pt x="17020" y="225"/>
                </a:moveTo>
                <a:cubicBezTo>
                  <a:pt x="20730" y="225"/>
                  <a:pt x="24418" y="1495"/>
                  <a:pt x="27138" y="4092"/>
                </a:cubicBezTo>
                <a:cubicBezTo>
                  <a:pt x="27522" y="4458"/>
                  <a:pt x="27888" y="4859"/>
                  <a:pt x="28227" y="5270"/>
                </a:cubicBezTo>
                <a:cubicBezTo>
                  <a:pt x="28245" y="5293"/>
                  <a:pt x="28270" y="5301"/>
                  <a:pt x="28296" y="5301"/>
                </a:cubicBezTo>
                <a:cubicBezTo>
                  <a:pt x="28309" y="5301"/>
                  <a:pt x="28322" y="5299"/>
                  <a:pt x="28334" y="5296"/>
                </a:cubicBezTo>
                <a:cubicBezTo>
                  <a:pt x="28631" y="5234"/>
                  <a:pt x="28946" y="5205"/>
                  <a:pt x="29267" y="5205"/>
                </a:cubicBezTo>
                <a:cubicBezTo>
                  <a:pt x="29909" y="5205"/>
                  <a:pt x="30573" y="5320"/>
                  <a:pt x="31162" y="5511"/>
                </a:cubicBezTo>
                <a:cubicBezTo>
                  <a:pt x="32036" y="5787"/>
                  <a:pt x="32830" y="6287"/>
                  <a:pt x="33463" y="6956"/>
                </a:cubicBezTo>
                <a:cubicBezTo>
                  <a:pt x="34373" y="7919"/>
                  <a:pt x="34918" y="9168"/>
                  <a:pt x="35248" y="10435"/>
                </a:cubicBezTo>
                <a:cubicBezTo>
                  <a:pt x="35676" y="12121"/>
                  <a:pt x="35729" y="13869"/>
                  <a:pt x="35560" y="15582"/>
                </a:cubicBezTo>
                <a:cubicBezTo>
                  <a:pt x="35399" y="17197"/>
                  <a:pt x="35060" y="18776"/>
                  <a:pt x="34757" y="20364"/>
                </a:cubicBezTo>
                <a:cubicBezTo>
                  <a:pt x="34489" y="21756"/>
                  <a:pt x="34240" y="23183"/>
                  <a:pt x="34311" y="24610"/>
                </a:cubicBezTo>
                <a:cubicBezTo>
                  <a:pt x="34382" y="25957"/>
                  <a:pt x="34784" y="27260"/>
                  <a:pt x="35596" y="28348"/>
                </a:cubicBezTo>
                <a:cubicBezTo>
                  <a:pt x="36024" y="28919"/>
                  <a:pt x="36488" y="29437"/>
                  <a:pt x="36844" y="30061"/>
                </a:cubicBezTo>
                <a:cubicBezTo>
                  <a:pt x="37183" y="30632"/>
                  <a:pt x="37451" y="31239"/>
                  <a:pt x="37638" y="31872"/>
                </a:cubicBezTo>
                <a:cubicBezTo>
                  <a:pt x="38022" y="33112"/>
                  <a:pt x="38129" y="34432"/>
                  <a:pt x="37960" y="35717"/>
                </a:cubicBezTo>
                <a:cubicBezTo>
                  <a:pt x="37612" y="38322"/>
                  <a:pt x="36122" y="40731"/>
                  <a:pt x="33847" y="42078"/>
                </a:cubicBezTo>
                <a:cubicBezTo>
                  <a:pt x="32036" y="43139"/>
                  <a:pt x="29841" y="43452"/>
                  <a:pt x="27799" y="43719"/>
                </a:cubicBezTo>
                <a:cubicBezTo>
                  <a:pt x="25318" y="44058"/>
                  <a:pt x="22821" y="44228"/>
                  <a:pt x="20332" y="44353"/>
                </a:cubicBezTo>
                <a:cubicBezTo>
                  <a:pt x="18012" y="44460"/>
                  <a:pt x="15684" y="44522"/>
                  <a:pt x="13364" y="44549"/>
                </a:cubicBezTo>
                <a:cubicBezTo>
                  <a:pt x="12612" y="44554"/>
                  <a:pt x="11863" y="44559"/>
                  <a:pt x="11116" y="44559"/>
                </a:cubicBezTo>
                <a:cubicBezTo>
                  <a:pt x="10568" y="44559"/>
                  <a:pt x="10021" y="44556"/>
                  <a:pt x="9475" y="44549"/>
                </a:cubicBezTo>
                <a:lnTo>
                  <a:pt x="9324" y="44549"/>
                </a:lnTo>
                <a:cubicBezTo>
                  <a:pt x="8430" y="43834"/>
                  <a:pt x="7335" y="43533"/>
                  <a:pt x="6317" y="43068"/>
                </a:cubicBezTo>
                <a:cubicBezTo>
                  <a:pt x="5362" y="42631"/>
                  <a:pt x="4470" y="42033"/>
                  <a:pt x="3676" y="41337"/>
                </a:cubicBezTo>
                <a:cubicBezTo>
                  <a:pt x="2097" y="39963"/>
                  <a:pt x="902" y="38117"/>
                  <a:pt x="500" y="36038"/>
                </a:cubicBezTo>
                <a:cubicBezTo>
                  <a:pt x="1" y="33540"/>
                  <a:pt x="884" y="31149"/>
                  <a:pt x="1776" y="28857"/>
                </a:cubicBezTo>
                <a:cubicBezTo>
                  <a:pt x="2222" y="27724"/>
                  <a:pt x="2418" y="26564"/>
                  <a:pt x="2382" y="25351"/>
                </a:cubicBezTo>
                <a:cubicBezTo>
                  <a:pt x="2356" y="24138"/>
                  <a:pt x="2133" y="22942"/>
                  <a:pt x="1847" y="21765"/>
                </a:cubicBezTo>
                <a:cubicBezTo>
                  <a:pt x="1232" y="19276"/>
                  <a:pt x="304" y="16813"/>
                  <a:pt x="375" y="14208"/>
                </a:cubicBezTo>
                <a:cubicBezTo>
                  <a:pt x="438" y="11827"/>
                  <a:pt x="1285" y="9507"/>
                  <a:pt x="2632" y="7553"/>
                </a:cubicBezTo>
                <a:cubicBezTo>
                  <a:pt x="3953" y="5644"/>
                  <a:pt x="5737" y="4092"/>
                  <a:pt x="7717" y="2906"/>
                </a:cubicBezTo>
                <a:cubicBezTo>
                  <a:pt x="9787" y="1666"/>
                  <a:pt x="12089" y="809"/>
                  <a:pt x="14470" y="426"/>
                </a:cubicBezTo>
                <a:cubicBezTo>
                  <a:pt x="15314" y="292"/>
                  <a:pt x="16167" y="225"/>
                  <a:pt x="17020" y="225"/>
                </a:cubicBezTo>
                <a:close/>
                <a:moveTo>
                  <a:pt x="17086" y="0"/>
                </a:moveTo>
                <a:cubicBezTo>
                  <a:pt x="16859" y="0"/>
                  <a:pt x="16633" y="5"/>
                  <a:pt x="16406" y="15"/>
                </a:cubicBezTo>
                <a:cubicBezTo>
                  <a:pt x="13935" y="122"/>
                  <a:pt x="11500" y="765"/>
                  <a:pt x="9270" y="1826"/>
                </a:cubicBezTo>
                <a:cubicBezTo>
                  <a:pt x="7173" y="2816"/>
                  <a:pt x="5219" y="4190"/>
                  <a:pt x="3649" y="5921"/>
                </a:cubicBezTo>
                <a:cubicBezTo>
                  <a:pt x="2061" y="7669"/>
                  <a:pt x="884" y="9810"/>
                  <a:pt x="402" y="12139"/>
                </a:cubicBezTo>
                <a:cubicBezTo>
                  <a:pt x="152" y="13325"/>
                  <a:pt x="90" y="14530"/>
                  <a:pt x="215" y="15734"/>
                </a:cubicBezTo>
                <a:cubicBezTo>
                  <a:pt x="348" y="17010"/>
                  <a:pt x="661" y="18259"/>
                  <a:pt x="1000" y="19499"/>
                </a:cubicBezTo>
                <a:cubicBezTo>
                  <a:pt x="1678" y="21961"/>
                  <a:pt x="2481" y="24539"/>
                  <a:pt x="2043" y="27126"/>
                </a:cubicBezTo>
                <a:cubicBezTo>
                  <a:pt x="1829" y="28384"/>
                  <a:pt x="1249" y="29544"/>
                  <a:pt x="839" y="30748"/>
                </a:cubicBezTo>
                <a:cubicBezTo>
                  <a:pt x="456" y="31872"/>
                  <a:pt x="161" y="33041"/>
                  <a:pt x="125" y="34236"/>
                </a:cubicBezTo>
                <a:cubicBezTo>
                  <a:pt x="63" y="36466"/>
                  <a:pt x="928" y="38625"/>
                  <a:pt x="2356" y="40311"/>
                </a:cubicBezTo>
                <a:cubicBezTo>
                  <a:pt x="3025" y="41105"/>
                  <a:pt x="3801" y="41792"/>
                  <a:pt x="4657" y="42372"/>
                </a:cubicBezTo>
                <a:cubicBezTo>
                  <a:pt x="5103" y="42675"/>
                  <a:pt x="5576" y="42961"/>
                  <a:pt x="6067" y="43193"/>
                </a:cubicBezTo>
                <a:cubicBezTo>
                  <a:pt x="6584" y="43443"/>
                  <a:pt x="7128" y="43639"/>
                  <a:pt x="7664" y="43862"/>
                </a:cubicBezTo>
                <a:cubicBezTo>
                  <a:pt x="8211" y="44091"/>
                  <a:pt x="8741" y="44356"/>
                  <a:pt x="9201" y="44724"/>
                </a:cubicBezTo>
                <a:lnTo>
                  <a:pt x="9201" y="44724"/>
                </a:lnTo>
                <a:cubicBezTo>
                  <a:pt x="9219" y="44752"/>
                  <a:pt x="9251" y="44772"/>
                  <a:pt x="9296" y="44772"/>
                </a:cubicBezTo>
                <a:cubicBezTo>
                  <a:pt x="9765" y="44781"/>
                  <a:pt x="10235" y="44783"/>
                  <a:pt x="10707" y="44783"/>
                </a:cubicBezTo>
                <a:cubicBezTo>
                  <a:pt x="11179" y="44783"/>
                  <a:pt x="11651" y="44781"/>
                  <a:pt x="12124" y="44781"/>
                </a:cubicBezTo>
                <a:cubicBezTo>
                  <a:pt x="14337" y="44772"/>
                  <a:pt x="16558" y="44727"/>
                  <a:pt x="18770" y="44638"/>
                </a:cubicBezTo>
                <a:cubicBezTo>
                  <a:pt x="21340" y="44540"/>
                  <a:pt x="23918" y="44388"/>
                  <a:pt x="26469" y="44112"/>
                </a:cubicBezTo>
                <a:cubicBezTo>
                  <a:pt x="27602" y="43978"/>
                  <a:pt x="28744" y="43826"/>
                  <a:pt x="29868" y="43621"/>
                </a:cubicBezTo>
                <a:cubicBezTo>
                  <a:pt x="30751" y="43452"/>
                  <a:pt x="31652" y="43255"/>
                  <a:pt x="32500" y="42943"/>
                </a:cubicBezTo>
                <a:cubicBezTo>
                  <a:pt x="35016" y="42042"/>
                  <a:pt x="36934" y="39999"/>
                  <a:pt x="37781" y="37483"/>
                </a:cubicBezTo>
                <a:cubicBezTo>
                  <a:pt x="38611" y="34985"/>
                  <a:pt x="38352" y="32166"/>
                  <a:pt x="37014" y="29901"/>
                </a:cubicBezTo>
                <a:cubicBezTo>
                  <a:pt x="36648" y="29276"/>
                  <a:pt x="36175" y="28768"/>
                  <a:pt x="35756" y="28188"/>
                </a:cubicBezTo>
                <a:cubicBezTo>
                  <a:pt x="35337" y="27617"/>
                  <a:pt x="35016" y="26983"/>
                  <a:pt x="34810" y="26305"/>
                </a:cubicBezTo>
                <a:cubicBezTo>
                  <a:pt x="34409" y="24940"/>
                  <a:pt x="34489" y="23486"/>
                  <a:pt x="34686" y="22086"/>
                </a:cubicBezTo>
                <a:cubicBezTo>
                  <a:pt x="34909" y="20525"/>
                  <a:pt x="35283" y="18981"/>
                  <a:pt x="35533" y="17420"/>
                </a:cubicBezTo>
                <a:cubicBezTo>
                  <a:pt x="35810" y="15752"/>
                  <a:pt x="35970" y="14066"/>
                  <a:pt x="35801" y="12380"/>
                </a:cubicBezTo>
                <a:cubicBezTo>
                  <a:pt x="35560" y="9855"/>
                  <a:pt x="34632" y="7090"/>
                  <a:pt x="32304" y="5769"/>
                </a:cubicBezTo>
                <a:cubicBezTo>
                  <a:pt x="31401" y="5258"/>
                  <a:pt x="30352" y="4995"/>
                  <a:pt x="29308" y="4995"/>
                </a:cubicBezTo>
                <a:cubicBezTo>
                  <a:pt x="29042" y="4995"/>
                  <a:pt x="28775" y="5012"/>
                  <a:pt x="28512" y="5047"/>
                </a:cubicBezTo>
                <a:cubicBezTo>
                  <a:pt x="28457" y="5053"/>
                  <a:pt x="28402" y="5059"/>
                  <a:pt x="28346" y="5068"/>
                </a:cubicBezTo>
                <a:lnTo>
                  <a:pt x="28346" y="5068"/>
                </a:lnTo>
                <a:cubicBezTo>
                  <a:pt x="25608" y="1737"/>
                  <a:pt x="21340" y="0"/>
                  <a:pt x="17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flipH="1">
            <a:off x="2517462" y="2383241"/>
            <a:ext cx="685521" cy="1007306"/>
          </a:xfrm>
          <a:custGeom>
            <a:avLst/>
            <a:gdLst/>
            <a:ahLst/>
            <a:cxnLst/>
            <a:rect l="l" t="t" r="r" b="b"/>
            <a:pathLst>
              <a:path w="20720" h="30446" extrusionOk="0">
                <a:moveTo>
                  <a:pt x="7614" y="0"/>
                </a:moveTo>
                <a:cubicBezTo>
                  <a:pt x="7215" y="0"/>
                  <a:pt x="6528" y="422"/>
                  <a:pt x="5540" y="1606"/>
                </a:cubicBezTo>
                <a:cubicBezTo>
                  <a:pt x="5540" y="1606"/>
                  <a:pt x="4220" y="3319"/>
                  <a:pt x="3435" y="5202"/>
                </a:cubicBezTo>
                <a:cubicBezTo>
                  <a:pt x="3435" y="5202"/>
                  <a:pt x="4274" y="3034"/>
                  <a:pt x="5175" y="1767"/>
                </a:cubicBezTo>
                <a:cubicBezTo>
                  <a:pt x="5602" y="1170"/>
                  <a:pt x="5548" y="729"/>
                  <a:pt x="5177" y="729"/>
                </a:cubicBezTo>
                <a:cubicBezTo>
                  <a:pt x="4767" y="729"/>
                  <a:pt x="3972" y="1268"/>
                  <a:pt x="3016" y="2730"/>
                </a:cubicBezTo>
                <a:cubicBezTo>
                  <a:pt x="1187" y="5514"/>
                  <a:pt x="0" y="11589"/>
                  <a:pt x="536" y="15238"/>
                </a:cubicBezTo>
                <a:cubicBezTo>
                  <a:pt x="1071" y="18895"/>
                  <a:pt x="5603" y="30011"/>
                  <a:pt x="12740" y="30430"/>
                </a:cubicBezTo>
                <a:cubicBezTo>
                  <a:pt x="12913" y="30440"/>
                  <a:pt x="13081" y="30445"/>
                  <a:pt x="13246" y="30445"/>
                </a:cubicBezTo>
                <a:cubicBezTo>
                  <a:pt x="19887" y="30445"/>
                  <a:pt x="19926" y="22356"/>
                  <a:pt x="20474" y="18726"/>
                </a:cubicBezTo>
                <a:cubicBezTo>
                  <a:pt x="20720" y="17104"/>
                  <a:pt x="19155" y="16648"/>
                  <a:pt x="17314" y="16648"/>
                </a:cubicBezTo>
                <a:cubicBezTo>
                  <a:pt x="14943" y="16648"/>
                  <a:pt x="12115" y="17405"/>
                  <a:pt x="12115" y="17405"/>
                </a:cubicBezTo>
                <a:cubicBezTo>
                  <a:pt x="11767" y="18538"/>
                  <a:pt x="11410" y="19680"/>
                  <a:pt x="11062" y="20813"/>
                </a:cubicBezTo>
                <a:cubicBezTo>
                  <a:pt x="11062" y="20813"/>
                  <a:pt x="9225" y="18726"/>
                  <a:pt x="7681" y="16201"/>
                </a:cubicBezTo>
                <a:cubicBezTo>
                  <a:pt x="6129" y="13668"/>
                  <a:pt x="5853" y="12026"/>
                  <a:pt x="5853" y="12026"/>
                </a:cubicBezTo>
                <a:lnTo>
                  <a:pt x="5853" y="12026"/>
                </a:lnTo>
                <a:cubicBezTo>
                  <a:pt x="6540" y="12079"/>
                  <a:pt x="6977" y="12119"/>
                  <a:pt x="7351" y="12119"/>
                </a:cubicBezTo>
                <a:cubicBezTo>
                  <a:pt x="7864" y="12119"/>
                  <a:pt x="8256" y="12043"/>
                  <a:pt x="9011" y="11821"/>
                </a:cubicBezTo>
                <a:cubicBezTo>
                  <a:pt x="9430" y="11696"/>
                  <a:pt x="10019" y="11196"/>
                  <a:pt x="10197" y="10795"/>
                </a:cubicBezTo>
                <a:cubicBezTo>
                  <a:pt x="10331" y="10518"/>
                  <a:pt x="10349" y="10144"/>
                  <a:pt x="10117" y="9947"/>
                </a:cubicBezTo>
                <a:cubicBezTo>
                  <a:pt x="10012" y="9866"/>
                  <a:pt x="9881" y="9838"/>
                  <a:pt x="9748" y="9838"/>
                </a:cubicBezTo>
                <a:cubicBezTo>
                  <a:pt x="9677" y="9838"/>
                  <a:pt x="9605" y="9846"/>
                  <a:pt x="9537" y="9858"/>
                </a:cubicBezTo>
                <a:cubicBezTo>
                  <a:pt x="8961" y="9964"/>
                  <a:pt x="8410" y="10373"/>
                  <a:pt x="7853" y="10373"/>
                </a:cubicBezTo>
                <a:cubicBezTo>
                  <a:pt x="7754" y="10373"/>
                  <a:pt x="7656" y="10361"/>
                  <a:pt x="7556" y="10331"/>
                </a:cubicBezTo>
                <a:cubicBezTo>
                  <a:pt x="7119" y="10206"/>
                  <a:pt x="6816" y="9769"/>
                  <a:pt x="6754" y="9314"/>
                </a:cubicBezTo>
                <a:cubicBezTo>
                  <a:pt x="6682" y="8868"/>
                  <a:pt x="6816" y="8404"/>
                  <a:pt x="7003" y="7985"/>
                </a:cubicBezTo>
                <a:cubicBezTo>
                  <a:pt x="7191" y="7592"/>
                  <a:pt x="7449" y="7200"/>
                  <a:pt x="7860" y="7039"/>
                </a:cubicBezTo>
                <a:cubicBezTo>
                  <a:pt x="7988" y="6989"/>
                  <a:pt x="8121" y="6967"/>
                  <a:pt x="8256" y="6967"/>
                </a:cubicBezTo>
                <a:cubicBezTo>
                  <a:pt x="8673" y="6967"/>
                  <a:pt x="9102" y="7182"/>
                  <a:pt x="9439" y="7459"/>
                </a:cubicBezTo>
                <a:cubicBezTo>
                  <a:pt x="9689" y="7664"/>
                  <a:pt x="9921" y="7905"/>
                  <a:pt x="10233" y="7994"/>
                </a:cubicBezTo>
                <a:cubicBezTo>
                  <a:pt x="10315" y="8020"/>
                  <a:pt x="10400" y="8032"/>
                  <a:pt x="10485" y="8032"/>
                </a:cubicBezTo>
                <a:cubicBezTo>
                  <a:pt x="10863" y="8032"/>
                  <a:pt x="11245" y="7789"/>
                  <a:pt x="11384" y="7432"/>
                </a:cubicBezTo>
                <a:cubicBezTo>
                  <a:pt x="11384" y="7432"/>
                  <a:pt x="11508" y="6245"/>
                  <a:pt x="9787" y="5541"/>
                </a:cubicBezTo>
                <a:cubicBezTo>
                  <a:pt x="9248" y="5319"/>
                  <a:pt x="8771" y="5223"/>
                  <a:pt x="8343" y="5223"/>
                </a:cubicBezTo>
                <a:cubicBezTo>
                  <a:pt x="7409" y="5223"/>
                  <a:pt x="6710" y="5681"/>
                  <a:pt x="6129" y="6299"/>
                </a:cubicBezTo>
                <a:cubicBezTo>
                  <a:pt x="6129" y="6299"/>
                  <a:pt x="7262" y="4327"/>
                  <a:pt x="8716" y="3292"/>
                </a:cubicBezTo>
                <a:cubicBezTo>
                  <a:pt x="10070" y="2327"/>
                  <a:pt x="9911" y="1346"/>
                  <a:pt x="9230" y="1346"/>
                </a:cubicBezTo>
                <a:cubicBezTo>
                  <a:pt x="9175" y="1346"/>
                  <a:pt x="9117" y="1352"/>
                  <a:pt x="9055" y="1365"/>
                </a:cubicBezTo>
                <a:cubicBezTo>
                  <a:pt x="8412" y="1507"/>
                  <a:pt x="7057" y="2192"/>
                  <a:pt x="5812" y="3816"/>
                </a:cubicBezTo>
                <a:lnTo>
                  <a:pt x="5812" y="3816"/>
                </a:lnTo>
                <a:cubicBezTo>
                  <a:pt x="6269" y="3149"/>
                  <a:pt x="6839" y="2387"/>
                  <a:pt x="7396" y="1829"/>
                </a:cubicBezTo>
                <a:cubicBezTo>
                  <a:pt x="8157" y="1068"/>
                  <a:pt x="8249" y="0"/>
                  <a:pt x="7614"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flipH="1">
            <a:off x="2519678" y="2379568"/>
            <a:ext cx="675629" cy="1014552"/>
          </a:xfrm>
          <a:custGeom>
            <a:avLst/>
            <a:gdLst/>
            <a:ahLst/>
            <a:cxnLst/>
            <a:rect l="l" t="t" r="r" b="b"/>
            <a:pathLst>
              <a:path w="20421" h="30665" extrusionOk="0">
                <a:moveTo>
                  <a:pt x="7379" y="226"/>
                </a:moveTo>
                <a:cubicBezTo>
                  <a:pt x="7470" y="226"/>
                  <a:pt x="7553" y="253"/>
                  <a:pt x="7610" y="326"/>
                </a:cubicBezTo>
                <a:cubicBezTo>
                  <a:pt x="7726" y="459"/>
                  <a:pt x="7699" y="718"/>
                  <a:pt x="7655" y="897"/>
                </a:cubicBezTo>
                <a:cubicBezTo>
                  <a:pt x="7583" y="1209"/>
                  <a:pt x="7414" y="1494"/>
                  <a:pt x="7208" y="1735"/>
                </a:cubicBezTo>
                <a:cubicBezTo>
                  <a:pt x="7039" y="1923"/>
                  <a:pt x="6861" y="2092"/>
                  <a:pt x="6700" y="2279"/>
                </a:cubicBezTo>
                <a:cubicBezTo>
                  <a:pt x="6495" y="2511"/>
                  <a:pt x="6299" y="2761"/>
                  <a:pt x="6102" y="3002"/>
                </a:cubicBezTo>
                <a:cubicBezTo>
                  <a:pt x="5883" y="3295"/>
                  <a:pt x="5668" y="3593"/>
                  <a:pt x="5461" y="3896"/>
                </a:cubicBezTo>
                <a:lnTo>
                  <a:pt x="5461" y="3896"/>
                </a:lnTo>
                <a:cubicBezTo>
                  <a:pt x="5114" y="4352"/>
                  <a:pt x="4808" y="4837"/>
                  <a:pt x="4541" y="5339"/>
                </a:cubicBezTo>
                <a:cubicBezTo>
                  <a:pt x="4491" y="5426"/>
                  <a:pt x="4567" y="5509"/>
                  <a:pt x="4642" y="5509"/>
                </a:cubicBezTo>
                <a:cubicBezTo>
                  <a:pt x="4674" y="5509"/>
                  <a:pt x="4707" y="5493"/>
                  <a:pt x="4728" y="5455"/>
                </a:cubicBezTo>
                <a:cubicBezTo>
                  <a:pt x="5010" y="4974"/>
                  <a:pt x="5315" y="4500"/>
                  <a:pt x="5633" y="4036"/>
                </a:cubicBezTo>
                <a:lnTo>
                  <a:pt x="5633" y="4036"/>
                </a:lnTo>
                <a:cubicBezTo>
                  <a:pt x="5969" y="3595"/>
                  <a:pt x="6341" y="3183"/>
                  <a:pt x="6754" y="2815"/>
                </a:cubicBezTo>
                <a:cubicBezTo>
                  <a:pt x="7280" y="2351"/>
                  <a:pt x="7869" y="1923"/>
                  <a:pt x="8529" y="1682"/>
                </a:cubicBezTo>
                <a:cubicBezTo>
                  <a:pt x="8672" y="1632"/>
                  <a:pt x="8845" y="1565"/>
                  <a:pt x="9006" y="1565"/>
                </a:cubicBezTo>
                <a:cubicBezTo>
                  <a:pt x="9076" y="1565"/>
                  <a:pt x="9144" y="1578"/>
                  <a:pt x="9207" y="1610"/>
                </a:cubicBezTo>
                <a:cubicBezTo>
                  <a:pt x="9483" y="1753"/>
                  <a:pt x="9412" y="2128"/>
                  <a:pt x="9305" y="2351"/>
                </a:cubicBezTo>
                <a:cubicBezTo>
                  <a:pt x="9073" y="2859"/>
                  <a:pt x="8591" y="3163"/>
                  <a:pt x="8172" y="3502"/>
                </a:cubicBezTo>
                <a:cubicBezTo>
                  <a:pt x="7753" y="3832"/>
                  <a:pt x="7387" y="4215"/>
                  <a:pt x="7048" y="4617"/>
                </a:cubicBezTo>
                <a:cubicBezTo>
                  <a:pt x="6584" y="5161"/>
                  <a:pt x="6156" y="5741"/>
                  <a:pt x="5808" y="6356"/>
                </a:cubicBezTo>
                <a:cubicBezTo>
                  <a:pt x="5761" y="6437"/>
                  <a:pt x="5830" y="6522"/>
                  <a:pt x="5904" y="6522"/>
                </a:cubicBezTo>
                <a:cubicBezTo>
                  <a:pt x="5929" y="6522"/>
                  <a:pt x="5955" y="6512"/>
                  <a:pt x="5977" y="6490"/>
                </a:cubicBezTo>
                <a:cubicBezTo>
                  <a:pt x="6468" y="5973"/>
                  <a:pt x="7057" y="5562"/>
                  <a:pt x="7771" y="5464"/>
                </a:cubicBezTo>
                <a:cubicBezTo>
                  <a:pt x="7882" y="5450"/>
                  <a:pt x="7994" y="5443"/>
                  <a:pt x="8106" y="5443"/>
                </a:cubicBezTo>
                <a:cubicBezTo>
                  <a:pt x="8421" y="5443"/>
                  <a:pt x="8732" y="5497"/>
                  <a:pt x="9028" y="5589"/>
                </a:cubicBezTo>
                <a:cubicBezTo>
                  <a:pt x="9466" y="5714"/>
                  <a:pt x="9894" y="5892"/>
                  <a:pt x="10259" y="6169"/>
                </a:cubicBezTo>
                <a:cubicBezTo>
                  <a:pt x="10643" y="6454"/>
                  <a:pt x="10964" y="6865"/>
                  <a:pt x="11036" y="7346"/>
                </a:cubicBezTo>
                <a:cubicBezTo>
                  <a:pt x="11045" y="7436"/>
                  <a:pt x="11053" y="7516"/>
                  <a:pt x="11009" y="7596"/>
                </a:cubicBezTo>
                <a:cubicBezTo>
                  <a:pt x="10837" y="7857"/>
                  <a:pt x="10560" y="8028"/>
                  <a:pt x="10258" y="8028"/>
                </a:cubicBezTo>
                <a:cubicBezTo>
                  <a:pt x="10168" y="8028"/>
                  <a:pt x="10076" y="8013"/>
                  <a:pt x="9983" y="7980"/>
                </a:cubicBezTo>
                <a:cubicBezTo>
                  <a:pt x="9769" y="7909"/>
                  <a:pt x="9599" y="7748"/>
                  <a:pt x="9430" y="7605"/>
                </a:cubicBezTo>
                <a:cubicBezTo>
                  <a:pt x="9260" y="7462"/>
                  <a:pt x="9091" y="7329"/>
                  <a:pt x="8895" y="7222"/>
                </a:cubicBezTo>
                <a:cubicBezTo>
                  <a:pt x="8630" y="7073"/>
                  <a:pt x="8327" y="6967"/>
                  <a:pt x="8025" y="6967"/>
                </a:cubicBezTo>
                <a:cubicBezTo>
                  <a:pt x="7910" y="6967"/>
                  <a:pt x="7794" y="6982"/>
                  <a:pt x="7681" y="7016"/>
                </a:cubicBezTo>
                <a:cubicBezTo>
                  <a:pt x="7289" y="7132"/>
                  <a:pt x="7003" y="7445"/>
                  <a:pt x="6807" y="7793"/>
                </a:cubicBezTo>
                <a:cubicBezTo>
                  <a:pt x="6584" y="8185"/>
                  <a:pt x="6415" y="8649"/>
                  <a:pt x="6388" y="9113"/>
                </a:cubicBezTo>
                <a:cubicBezTo>
                  <a:pt x="6363" y="9868"/>
                  <a:pt x="6867" y="10593"/>
                  <a:pt x="7629" y="10593"/>
                </a:cubicBezTo>
                <a:cubicBezTo>
                  <a:pt x="7695" y="10593"/>
                  <a:pt x="7763" y="10587"/>
                  <a:pt x="7833" y="10576"/>
                </a:cubicBezTo>
                <a:cubicBezTo>
                  <a:pt x="8279" y="10513"/>
                  <a:pt x="8680" y="10264"/>
                  <a:pt x="9109" y="10130"/>
                </a:cubicBezTo>
                <a:cubicBezTo>
                  <a:pt x="9228" y="10092"/>
                  <a:pt x="9367" y="10054"/>
                  <a:pt x="9501" y="10054"/>
                </a:cubicBezTo>
                <a:cubicBezTo>
                  <a:pt x="9588" y="10054"/>
                  <a:pt x="9674" y="10070"/>
                  <a:pt x="9751" y="10112"/>
                </a:cubicBezTo>
                <a:cubicBezTo>
                  <a:pt x="9947" y="10210"/>
                  <a:pt x="9974" y="10442"/>
                  <a:pt x="9938" y="10638"/>
                </a:cubicBezTo>
                <a:cubicBezTo>
                  <a:pt x="9867" y="11022"/>
                  <a:pt x="9546" y="11343"/>
                  <a:pt x="9234" y="11566"/>
                </a:cubicBezTo>
                <a:cubicBezTo>
                  <a:pt x="8912" y="11798"/>
                  <a:pt x="8556" y="11887"/>
                  <a:pt x="8172" y="11985"/>
                </a:cubicBezTo>
                <a:cubicBezTo>
                  <a:pt x="7783" y="12080"/>
                  <a:pt x="7400" y="12112"/>
                  <a:pt x="7014" y="12112"/>
                </a:cubicBezTo>
                <a:cubicBezTo>
                  <a:pt x="6781" y="12112"/>
                  <a:pt x="6546" y="12100"/>
                  <a:pt x="6307" y="12084"/>
                </a:cubicBezTo>
                <a:cubicBezTo>
                  <a:pt x="6076" y="12066"/>
                  <a:pt x="5844" y="12048"/>
                  <a:pt x="5621" y="12030"/>
                </a:cubicBezTo>
                <a:cubicBezTo>
                  <a:pt x="5616" y="12030"/>
                  <a:pt x="5612" y="12029"/>
                  <a:pt x="5608" y="12029"/>
                </a:cubicBezTo>
                <a:cubicBezTo>
                  <a:pt x="5536" y="12029"/>
                  <a:pt x="5496" y="12105"/>
                  <a:pt x="5505" y="12164"/>
                </a:cubicBezTo>
                <a:cubicBezTo>
                  <a:pt x="5549" y="12423"/>
                  <a:pt x="5629" y="12672"/>
                  <a:pt x="5710" y="12913"/>
                </a:cubicBezTo>
                <a:cubicBezTo>
                  <a:pt x="5942" y="13618"/>
                  <a:pt x="6236" y="14296"/>
                  <a:pt x="6566" y="14956"/>
                </a:cubicBezTo>
                <a:cubicBezTo>
                  <a:pt x="7467" y="16740"/>
                  <a:pt x="8645" y="18400"/>
                  <a:pt x="9894" y="19970"/>
                </a:cubicBezTo>
                <a:cubicBezTo>
                  <a:pt x="10166" y="20312"/>
                  <a:pt x="10446" y="20654"/>
                  <a:pt x="10735" y="20987"/>
                </a:cubicBezTo>
                <a:lnTo>
                  <a:pt x="10735" y="20987"/>
                </a:lnTo>
                <a:cubicBezTo>
                  <a:pt x="10738" y="20991"/>
                  <a:pt x="10742" y="20995"/>
                  <a:pt x="10745" y="20999"/>
                </a:cubicBezTo>
                <a:lnTo>
                  <a:pt x="10745" y="20999"/>
                </a:lnTo>
                <a:cubicBezTo>
                  <a:pt x="10747" y="21001"/>
                  <a:pt x="10749" y="21003"/>
                  <a:pt x="10750" y="21005"/>
                </a:cubicBezTo>
                <a:cubicBezTo>
                  <a:pt x="10773" y="21029"/>
                  <a:pt x="10799" y="21040"/>
                  <a:pt x="10824" y="21040"/>
                </a:cubicBezTo>
                <a:cubicBezTo>
                  <a:pt x="10845" y="21040"/>
                  <a:pt x="10866" y="21032"/>
                  <a:pt x="10883" y="21019"/>
                </a:cubicBezTo>
                <a:lnTo>
                  <a:pt x="10883" y="21019"/>
                </a:lnTo>
                <a:cubicBezTo>
                  <a:pt x="10907" y="21007"/>
                  <a:pt x="10927" y="20985"/>
                  <a:pt x="10937" y="20951"/>
                </a:cubicBezTo>
                <a:cubicBezTo>
                  <a:pt x="11279" y="19839"/>
                  <a:pt x="11629" y="18727"/>
                  <a:pt x="11971" y="17607"/>
                </a:cubicBezTo>
                <a:lnTo>
                  <a:pt x="11971" y="17607"/>
                </a:lnTo>
                <a:cubicBezTo>
                  <a:pt x="12344" y="17507"/>
                  <a:pt x="12724" y="17423"/>
                  <a:pt x="13096" y="17347"/>
                </a:cubicBezTo>
                <a:cubicBezTo>
                  <a:pt x="13980" y="17169"/>
                  <a:pt x="14863" y="17017"/>
                  <a:pt x="15755" y="16937"/>
                </a:cubicBezTo>
                <a:cubicBezTo>
                  <a:pt x="16196" y="16898"/>
                  <a:pt x="16645" y="16868"/>
                  <a:pt x="17094" y="16868"/>
                </a:cubicBezTo>
                <a:cubicBezTo>
                  <a:pt x="17589" y="16868"/>
                  <a:pt x="18083" y="16905"/>
                  <a:pt x="18565" y="17008"/>
                </a:cubicBezTo>
                <a:cubicBezTo>
                  <a:pt x="19216" y="17142"/>
                  <a:pt x="19939" y="17445"/>
                  <a:pt x="20117" y="18159"/>
                </a:cubicBezTo>
                <a:cubicBezTo>
                  <a:pt x="20206" y="18533"/>
                  <a:pt x="20117" y="18926"/>
                  <a:pt x="20064" y="19301"/>
                </a:cubicBezTo>
                <a:cubicBezTo>
                  <a:pt x="20010" y="19747"/>
                  <a:pt x="19957" y="20184"/>
                  <a:pt x="19903" y="20630"/>
                </a:cubicBezTo>
                <a:cubicBezTo>
                  <a:pt x="19787" y="21665"/>
                  <a:pt x="19653" y="22708"/>
                  <a:pt x="19439" y="23725"/>
                </a:cubicBezTo>
                <a:cubicBezTo>
                  <a:pt x="19225" y="24787"/>
                  <a:pt x="18931" y="25849"/>
                  <a:pt x="18476" y="26830"/>
                </a:cubicBezTo>
                <a:cubicBezTo>
                  <a:pt x="18039" y="27776"/>
                  <a:pt x="17441" y="28650"/>
                  <a:pt x="16620" y="29301"/>
                </a:cubicBezTo>
                <a:cubicBezTo>
                  <a:pt x="15728" y="30006"/>
                  <a:pt x="14622" y="30363"/>
                  <a:pt x="13498" y="30425"/>
                </a:cubicBezTo>
                <a:cubicBezTo>
                  <a:pt x="13333" y="30436"/>
                  <a:pt x="13169" y="30441"/>
                  <a:pt x="13005" y="30441"/>
                </a:cubicBezTo>
                <a:cubicBezTo>
                  <a:pt x="11935" y="30441"/>
                  <a:pt x="10885" y="30215"/>
                  <a:pt x="9903" y="29774"/>
                </a:cubicBezTo>
                <a:cubicBezTo>
                  <a:pt x="8796" y="29274"/>
                  <a:pt x="7797" y="28534"/>
                  <a:pt x="6914" y="27695"/>
                </a:cubicBezTo>
                <a:cubicBezTo>
                  <a:pt x="5977" y="26803"/>
                  <a:pt x="5157" y="25786"/>
                  <a:pt x="4434" y="24716"/>
                </a:cubicBezTo>
                <a:cubicBezTo>
                  <a:pt x="3711" y="23654"/>
                  <a:pt x="3069" y="22539"/>
                  <a:pt x="2507" y="21388"/>
                </a:cubicBezTo>
                <a:cubicBezTo>
                  <a:pt x="1999" y="20344"/>
                  <a:pt x="1553" y="19274"/>
                  <a:pt x="1169" y="18177"/>
                </a:cubicBezTo>
                <a:cubicBezTo>
                  <a:pt x="883" y="17356"/>
                  <a:pt x="625" y="16508"/>
                  <a:pt x="464" y="15643"/>
                </a:cubicBezTo>
                <a:cubicBezTo>
                  <a:pt x="223" y="14332"/>
                  <a:pt x="250" y="12967"/>
                  <a:pt x="366" y="11646"/>
                </a:cubicBezTo>
                <a:cubicBezTo>
                  <a:pt x="500" y="10005"/>
                  <a:pt x="794" y="8381"/>
                  <a:pt x="1240" y="6802"/>
                </a:cubicBezTo>
                <a:cubicBezTo>
                  <a:pt x="1615" y="5464"/>
                  <a:pt x="2097" y="4099"/>
                  <a:pt x="2855" y="2922"/>
                </a:cubicBezTo>
                <a:cubicBezTo>
                  <a:pt x="3274" y="2279"/>
                  <a:pt x="3774" y="1584"/>
                  <a:pt x="4425" y="1155"/>
                </a:cubicBezTo>
                <a:cubicBezTo>
                  <a:pt x="4568" y="1066"/>
                  <a:pt x="4746" y="959"/>
                  <a:pt x="4925" y="950"/>
                </a:cubicBezTo>
                <a:cubicBezTo>
                  <a:pt x="4987" y="950"/>
                  <a:pt x="5023" y="959"/>
                  <a:pt x="5059" y="977"/>
                </a:cubicBezTo>
                <a:cubicBezTo>
                  <a:pt x="5085" y="995"/>
                  <a:pt x="5112" y="1022"/>
                  <a:pt x="5121" y="1057"/>
                </a:cubicBezTo>
                <a:cubicBezTo>
                  <a:pt x="5166" y="1173"/>
                  <a:pt x="5112" y="1334"/>
                  <a:pt x="5059" y="1459"/>
                </a:cubicBezTo>
                <a:cubicBezTo>
                  <a:pt x="4951" y="1717"/>
                  <a:pt x="4764" y="1931"/>
                  <a:pt x="4621" y="2172"/>
                </a:cubicBezTo>
                <a:cubicBezTo>
                  <a:pt x="4202" y="2824"/>
                  <a:pt x="3854" y="3528"/>
                  <a:pt x="3542" y="4233"/>
                </a:cubicBezTo>
                <a:cubicBezTo>
                  <a:pt x="3381" y="4581"/>
                  <a:pt x="3230" y="4929"/>
                  <a:pt x="3096" y="5286"/>
                </a:cubicBezTo>
                <a:cubicBezTo>
                  <a:pt x="3064" y="5366"/>
                  <a:pt x="3127" y="5417"/>
                  <a:pt x="3195" y="5417"/>
                </a:cubicBezTo>
                <a:cubicBezTo>
                  <a:pt x="3241" y="5417"/>
                  <a:pt x="3288" y="5393"/>
                  <a:pt x="3310" y="5339"/>
                </a:cubicBezTo>
                <a:cubicBezTo>
                  <a:pt x="3792" y="4188"/>
                  <a:pt x="4443" y="3109"/>
                  <a:pt x="5175" y="2092"/>
                </a:cubicBezTo>
                <a:cubicBezTo>
                  <a:pt x="5389" y="1789"/>
                  <a:pt x="5621" y="1512"/>
                  <a:pt x="5879" y="1236"/>
                </a:cubicBezTo>
                <a:cubicBezTo>
                  <a:pt x="6218" y="888"/>
                  <a:pt x="6593" y="513"/>
                  <a:pt x="7048" y="308"/>
                </a:cubicBezTo>
                <a:cubicBezTo>
                  <a:pt x="7150" y="264"/>
                  <a:pt x="7270" y="226"/>
                  <a:pt x="7379" y="226"/>
                </a:cubicBezTo>
                <a:close/>
                <a:moveTo>
                  <a:pt x="7374" y="1"/>
                </a:moveTo>
                <a:cubicBezTo>
                  <a:pt x="7331" y="1"/>
                  <a:pt x="7288" y="5"/>
                  <a:pt x="7244" y="13"/>
                </a:cubicBezTo>
                <a:cubicBezTo>
                  <a:pt x="6843" y="85"/>
                  <a:pt x="6486" y="370"/>
                  <a:pt x="6191" y="629"/>
                </a:cubicBezTo>
                <a:cubicBezTo>
                  <a:pt x="5834" y="945"/>
                  <a:pt x="5500" y="1292"/>
                  <a:pt x="5211" y="1662"/>
                </a:cubicBezTo>
                <a:lnTo>
                  <a:pt x="5211" y="1662"/>
                </a:lnTo>
                <a:cubicBezTo>
                  <a:pt x="5341" y="1418"/>
                  <a:pt x="5435" y="1131"/>
                  <a:pt x="5290" y="906"/>
                </a:cubicBezTo>
                <a:cubicBezTo>
                  <a:pt x="5212" y="773"/>
                  <a:pt x="5090" y="726"/>
                  <a:pt x="4957" y="726"/>
                </a:cubicBezTo>
                <a:cubicBezTo>
                  <a:pt x="4758" y="726"/>
                  <a:pt x="4534" y="832"/>
                  <a:pt x="4389" y="923"/>
                </a:cubicBezTo>
                <a:cubicBezTo>
                  <a:pt x="3720" y="1316"/>
                  <a:pt x="3221" y="1985"/>
                  <a:pt x="2793" y="2618"/>
                </a:cubicBezTo>
                <a:cubicBezTo>
                  <a:pt x="2391" y="3207"/>
                  <a:pt x="2070" y="3841"/>
                  <a:pt x="1793" y="4492"/>
                </a:cubicBezTo>
                <a:cubicBezTo>
                  <a:pt x="1151" y="6017"/>
                  <a:pt x="732" y="7641"/>
                  <a:pt x="446" y="9273"/>
                </a:cubicBezTo>
                <a:cubicBezTo>
                  <a:pt x="161" y="10897"/>
                  <a:pt x="0" y="12565"/>
                  <a:pt x="81" y="14216"/>
                </a:cubicBezTo>
                <a:cubicBezTo>
                  <a:pt x="134" y="15215"/>
                  <a:pt x="321" y="16178"/>
                  <a:pt x="598" y="17133"/>
                </a:cubicBezTo>
                <a:cubicBezTo>
                  <a:pt x="919" y="18212"/>
                  <a:pt x="1312" y="19274"/>
                  <a:pt x="1767" y="20309"/>
                </a:cubicBezTo>
                <a:cubicBezTo>
                  <a:pt x="2293" y="21522"/>
                  <a:pt x="2900" y="22708"/>
                  <a:pt x="3595" y="23841"/>
                </a:cubicBezTo>
                <a:cubicBezTo>
                  <a:pt x="4318" y="25010"/>
                  <a:pt x="5121" y="26134"/>
                  <a:pt x="6058" y="27142"/>
                </a:cubicBezTo>
                <a:cubicBezTo>
                  <a:pt x="6941" y="28097"/>
                  <a:pt x="7940" y="28962"/>
                  <a:pt x="9082" y="29604"/>
                </a:cubicBezTo>
                <a:cubicBezTo>
                  <a:pt x="10179" y="30220"/>
                  <a:pt x="11401" y="30604"/>
                  <a:pt x="12659" y="30657"/>
                </a:cubicBezTo>
                <a:cubicBezTo>
                  <a:pt x="12777" y="30662"/>
                  <a:pt x="12894" y="30665"/>
                  <a:pt x="13012" y="30665"/>
                </a:cubicBezTo>
                <a:cubicBezTo>
                  <a:pt x="14146" y="30665"/>
                  <a:pt x="15285" y="30425"/>
                  <a:pt x="16263" y="29818"/>
                </a:cubicBezTo>
                <a:cubicBezTo>
                  <a:pt x="17191" y="29239"/>
                  <a:pt x="17914" y="28382"/>
                  <a:pt x="18431" y="27419"/>
                </a:cubicBezTo>
                <a:cubicBezTo>
                  <a:pt x="18975" y="26411"/>
                  <a:pt x="19323" y="25296"/>
                  <a:pt x="19573" y="24180"/>
                </a:cubicBezTo>
                <a:cubicBezTo>
                  <a:pt x="19814" y="23092"/>
                  <a:pt x="19966" y="21986"/>
                  <a:pt x="20099" y="20889"/>
                </a:cubicBezTo>
                <a:cubicBezTo>
                  <a:pt x="20162" y="20407"/>
                  <a:pt x="20215" y="19925"/>
                  <a:pt x="20269" y="19443"/>
                </a:cubicBezTo>
                <a:cubicBezTo>
                  <a:pt x="20322" y="19033"/>
                  <a:pt x="20421" y="18614"/>
                  <a:pt x="20349" y="18203"/>
                </a:cubicBezTo>
                <a:cubicBezTo>
                  <a:pt x="20215" y="17418"/>
                  <a:pt x="19493" y="16999"/>
                  <a:pt x="18770" y="16821"/>
                </a:cubicBezTo>
                <a:cubicBezTo>
                  <a:pt x="18228" y="16689"/>
                  <a:pt x="17667" y="16644"/>
                  <a:pt x="17106" y="16644"/>
                </a:cubicBezTo>
                <a:cubicBezTo>
                  <a:pt x="16678" y="16644"/>
                  <a:pt x="16252" y="16670"/>
                  <a:pt x="15835" y="16705"/>
                </a:cubicBezTo>
                <a:cubicBezTo>
                  <a:pt x="14890" y="16794"/>
                  <a:pt x="13944" y="16945"/>
                  <a:pt x="13016" y="17142"/>
                </a:cubicBezTo>
                <a:cubicBezTo>
                  <a:pt x="12722" y="17204"/>
                  <a:pt x="12427" y="17267"/>
                  <a:pt x="12133" y="17338"/>
                </a:cubicBezTo>
                <a:cubicBezTo>
                  <a:pt x="12062" y="17356"/>
                  <a:pt x="11981" y="17374"/>
                  <a:pt x="11910" y="17392"/>
                </a:cubicBezTo>
                <a:cubicBezTo>
                  <a:pt x="11767" y="17436"/>
                  <a:pt x="11758" y="17543"/>
                  <a:pt x="11714" y="17677"/>
                </a:cubicBezTo>
                <a:cubicBezTo>
                  <a:pt x="11404" y="18682"/>
                  <a:pt x="11094" y="19687"/>
                  <a:pt x="10784" y="20699"/>
                </a:cubicBezTo>
                <a:lnTo>
                  <a:pt x="10784" y="20699"/>
                </a:lnTo>
                <a:cubicBezTo>
                  <a:pt x="10030" y="19830"/>
                  <a:pt x="9330" y="18900"/>
                  <a:pt x="8663" y="17962"/>
                </a:cubicBezTo>
                <a:cubicBezTo>
                  <a:pt x="7592" y="16428"/>
                  <a:pt x="6593" y="14804"/>
                  <a:pt x="5986" y="13029"/>
                </a:cubicBezTo>
                <a:cubicBezTo>
                  <a:pt x="5897" y="12776"/>
                  <a:pt x="5814" y="12522"/>
                  <a:pt x="5757" y="12264"/>
                </a:cubicBezTo>
                <a:lnTo>
                  <a:pt x="5757" y="12264"/>
                </a:lnTo>
                <a:cubicBezTo>
                  <a:pt x="6189" y="12298"/>
                  <a:pt x="6627" y="12343"/>
                  <a:pt x="7062" y="12343"/>
                </a:cubicBezTo>
                <a:cubicBezTo>
                  <a:pt x="7311" y="12343"/>
                  <a:pt x="7560" y="12328"/>
                  <a:pt x="7806" y="12289"/>
                </a:cubicBezTo>
                <a:cubicBezTo>
                  <a:pt x="8163" y="12226"/>
                  <a:pt x="8529" y="12146"/>
                  <a:pt x="8868" y="12021"/>
                </a:cubicBezTo>
                <a:cubicBezTo>
                  <a:pt x="9242" y="11878"/>
                  <a:pt x="9590" y="11602"/>
                  <a:pt x="9840" y="11298"/>
                </a:cubicBezTo>
                <a:cubicBezTo>
                  <a:pt x="10081" y="11013"/>
                  <a:pt x="10259" y="10629"/>
                  <a:pt x="10144" y="10255"/>
                </a:cubicBezTo>
                <a:cubicBezTo>
                  <a:pt x="10042" y="9949"/>
                  <a:pt x="9777" y="9844"/>
                  <a:pt x="9497" y="9844"/>
                </a:cubicBezTo>
                <a:cubicBezTo>
                  <a:pt x="9385" y="9844"/>
                  <a:pt x="9270" y="9861"/>
                  <a:pt x="9162" y="9889"/>
                </a:cubicBezTo>
                <a:cubicBezTo>
                  <a:pt x="8707" y="10005"/>
                  <a:pt x="8306" y="10264"/>
                  <a:pt x="7842" y="10353"/>
                </a:cubicBezTo>
                <a:cubicBezTo>
                  <a:pt x="7773" y="10366"/>
                  <a:pt x="7705" y="10372"/>
                  <a:pt x="7638" y="10372"/>
                </a:cubicBezTo>
                <a:cubicBezTo>
                  <a:pt x="7253" y="10372"/>
                  <a:pt x="6927" y="10156"/>
                  <a:pt x="6745" y="9791"/>
                </a:cubicBezTo>
                <a:cubicBezTo>
                  <a:pt x="6513" y="9318"/>
                  <a:pt x="6620" y="8765"/>
                  <a:pt x="6807" y="8301"/>
                </a:cubicBezTo>
                <a:cubicBezTo>
                  <a:pt x="6977" y="7891"/>
                  <a:pt x="7235" y="7418"/>
                  <a:pt x="7672" y="7248"/>
                </a:cubicBezTo>
                <a:cubicBezTo>
                  <a:pt x="7787" y="7207"/>
                  <a:pt x="7904" y="7188"/>
                  <a:pt x="8021" y="7188"/>
                </a:cubicBezTo>
                <a:cubicBezTo>
                  <a:pt x="8379" y="7188"/>
                  <a:pt x="8737" y="7361"/>
                  <a:pt x="9019" y="7570"/>
                </a:cubicBezTo>
                <a:cubicBezTo>
                  <a:pt x="9376" y="7819"/>
                  <a:pt x="9680" y="8194"/>
                  <a:pt x="10135" y="8248"/>
                </a:cubicBezTo>
                <a:cubicBezTo>
                  <a:pt x="10166" y="8251"/>
                  <a:pt x="10199" y="8253"/>
                  <a:pt x="10232" y="8253"/>
                </a:cubicBezTo>
                <a:cubicBezTo>
                  <a:pt x="10691" y="8253"/>
                  <a:pt x="11301" y="7916"/>
                  <a:pt x="11268" y="7409"/>
                </a:cubicBezTo>
                <a:cubicBezTo>
                  <a:pt x="11232" y="6954"/>
                  <a:pt x="10982" y="6526"/>
                  <a:pt x="10661" y="6214"/>
                </a:cubicBezTo>
                <a:cubicBezTo>
                  <a:pt x="10367" y="5928"/>
                  <a:pt x="10010" y="5723"/>
                  <a:pt x="9635" y="5562"/>
                </a:cubicBezTo>
                <a:cubicBezTo>
                  <a:pt x="9198" y="5375"/>
                  <a:pt x="8734" y="5250"/>
                  <a:pt x="8252" y="5223"/>
                </a:cubicBezTo>
                <a:cubicBezTo>
                  <a:pt x="8210" y="5221"/>
                  <a:pt x="8167" y="5220"/>
                  <a:pt x="8125" y="5220"/>
                </a:cubicBezTo>
                <a:cubicBezTo>
                  <a:pt x="7496" y="5220"/>
                  <a:pt x="6914" y="5440"/>
                  <a:pt x="6408" y="5807"/>
                </a:cubicBezTo>
                <a:lnTo>
                  <a:pt x="6408" y="5807"/>
                </a:lnTo>
                <a:cubicBezTo>
                  <a:pt x="6631" y="5482"/>
                  <a:pt x="6872" y="5168"/>
                  <a:pt x="7119" y="4866"/>
                </a:cubicBezTo>
                <a:cubicBezTo>
                  <a:pt x="7485" y="4429"/>
                  <a:pt x="7886" y="4019"/>
                  <a:pt x="8333" y="3662"/>
                </a:cubicBezTo>
                <a:cubicBezTo>
                  <a:pt x="8770" y="3314"/>
                  <a:pt x="9251" y="2993"/>
                  <a:pt x="9501" y="2467"/>
                </a:cubicBezTo>
                <a:cubicBezTo>
                  <a:pt x="9635" y="2181"/>
                  <a:pt x="9697" y="1789"/>
                  <a:pt x="9466" y="1539"/>
                </a:cubicBezTo>
                <a:cubicBezTo>
                  <a:pt x="9338" y="1400"/>
                  <a:pt x="9172" y="1351"/>
                  <a:pt x="9001" y="1351"/>
                </a:cubicBezTo>
                <a:cubicBezTo>
                  <a:pt x="8897" y="1351"/>
                  <a:pt x="8790" y="1369"/>
                  <a:pt x="8689" y="1396"/>
                </a:cubicBezTo>
                <a:cubicBezTo>
                  <a:pt x="8047" y="1575"/>
                  <a:pt x="7458" y="1958"/>
                  <a:pt x="6941" y="2369"/>
                </a:cubicBezTo>
                <a:cubicBezTo>
                  <a:pt x="6916" y="2389"/>
                  <a:pt x="6891" y="2409"/>
                  <a:pt x="6866" y="2429"/>
                </a:cubicBezTo>
                <a:lnTo>
                  <a:pt x="6866" y="2429"/>
                </a:lnTo>
                <a:cubicBezTo>
                  <a:pt x="7026" y="2249"/>
                  <a:pt x="7195" y="2083"/>
                  <a:pt x="7351" y="1905"/>
                </a:cubicBezTo>
                <a:cubicBezTo>
                  <a:pt x="7574" y="1655"/>
                  <a:pt x="7762" y="1343"/>
                  <a:pt x="7860" y="1013"/>
                </a:cubicBezTo>
                <a:cubicBezTo>
                  <a:pt x="7922" y="772"/>
                  <a:pt x="7958" y="486"/>
                  <a:pt x="7833" y="263"/>
                </a:cubicBezTo>
                <a:cubicBezTo>
                  <a:pt x="7739" y="82"/>
                  <a:pt x="7562" y="1"/>
                  <a:pt x="7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flipH="1">
            <a:off x="2747965" y="3075974"/>
            <a:ext cx="89164" cy="162646"/>
          </a:xfrm>
          <a:custGeom>
            <a:avLst/>
            <a:gdLst/>
            <a:ahLst/>
            <a:cxnLst/>
            <a:rect l="l" t="t" r="r" b="b"/>
            <a:pathLst>
              <a:path w="2695" h="4916" extrusionOk="0">
                <a:moveTo>
                  <a:pt x="158" y="1"/>
                </a:moveTo>
                <a:cubicBezTo>
                  <a:pt x="78" y="1"/>
                  <a:pt x="0" y="114"/>
                  <a:pt x="76" y="196"/>
                </a:cubicBezTo>
                <a:cubicBezTo>
                  <a:pt x="950" y="1258"/>
                  <a:pt x="1851" y="2364"/>
                  <a:pt x="2261" y="3702"/>
                </a:cubicBezTo>
                <a:cubicBezTo>
                  <a:pt x="2377" y="4068"/>
                  <a:pt x="2449" y="4434"/>
                  <a:pt x="2467" y="4809"/>
                </a:cubicBezTo>
                <a:cubicBezTo>
                  <a:pt x="2471" y="4880"/>
                  <a:pt x="2529" y="4916"/>
                  <a:pt x="2585" y="4916"/>
                </a:cubicBezTo>
                <a:cubicBezTo>
                  <a:pt x="2641" y="4916"/>
                  <a:pt x="2694" y="4880"/>
                  <a:pt x="2690" y="4809"/>
                </a:cubicBezTo>
                <a:cubicBezTo>
                  <a:pt x="2609" y="3372"/>
                  <a:pt x="1860" y="2105"/>
                  <a:pt x="1004" y="999"/>
                </a:cubicBezTo>
                <a:cubicBezTo>
                  <a:pt x="754" y="669"/>
                  <a:pt x="486" y="357"/>
                  <a:pt x="227" y="36"/>
                </a:cubicBezTo>
                <a:cubicBezTo>
                  <a:pt x="207" y="11"/>
                  <a:pt x="182"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flipH="1">
            <a:off x="2822208" y="2383241"/>
            <a:ext cx="412074" cy="520162"/>
          </a:xfrm>
          <a:custGeom>
            <a:avLst/>
            <a:gdLst/>
            <a:ahLst/>
            <a:cxnLst/>
            <a:rect l="l" t="t" r="r" b="b"/>
            <a:pathLst>
              <a:path w="12455" h="15722" extrusionOk="0">
                <a:moveTo>
                  <a:pt x="8560" y="0"/>
                </a:moveTo>
                <a:cubicBezTo>
                  <a:pt x="8161" y="0"/>
                  <a:pt x="7474" y="422"/>
                  <a:pt x="6486" y="1606"/>
                </a:cubicBezTo>
                <a:cubicBezTo>
                  <a:pt x="6486" y="1606"/>
                  <a:pt x="5166" y="3319"/>
                  <a:pt x="4381" y="5202"/>
                </a:cubicBezTo>
                <a:cubicBezTo>
                  <a:pt x="4381" y="5202"/>
                  <a:pt x="5220" y="3034"/>
                  <a:pt x="6121" y="1767"/>
                </a:cubicBezTo>
                <a:cubicBezTo>
                  <a:pt x="6548" y="1170"/>
                  <a:pt x="6494" y="729"/>
                  <a:pt x="6122" y="729"/>
                </a:cubicBezTo>
                <a:cubicBezTo>
                  <a:pt x="5711" y="729"/>
                  <a:pt x="4913" y="1268"/>
                  <a:pt x="3953" y="2730"/>
                </a:cubicBezTo>
                <a:cubicBezTo>
                  <a:pt x="2133" y="5514"/>
                  <a:pt x="1" y="9377"/>
                  <a:pt x="670" y="15006"/>
                </a:cubicBezTo>
                <a:cubicBezTo>
                  <a:pt x="670" y="15006"/>
                  <a:pt x="2144" y="15721"/>
                  <a:pt x="4344" y="15721"/>
                </a:cubicBezTo>
                <a:cubicBezTo>
                  <a:pt x="4589" y="15721"/>
                  <a:pt x="4842" y="15712"/>
                  <a:pt x="5104" y="15693"/>
                </a:cubicBezTo>
                <a:cubicBezTo>
                  <a:pt x="7485" y="15514"/>
                  <a:pt x="8520" y="14765"/>
                  <a:pt x="8520" y="14765"/>
                </a:cubicBezTo>
                <a:cubicBezTo>
                  <a:pt x="6959" y="12990"/>
                  <a:pt x="6799" y="12026"/>
                  <a:pt x="6799" y="12026"/>
                </a:cubicBezTo>
                <a:lnTo>
                  <a:pt x="6799" y="12026"/>
                </a:lnTo>
                <a:cubicBezTo>
                  <a:pt x="7486" y="12079"/>
                  <a:pt x="7923" y="12119"/>
                  <a:pt x="8297" y="12119"/>
                </a:cubicBezTo>
                <a:cubicBezTo>
                  <a:pt x="8810" y="12119"/>
                  <a:pt x="9202" y="12043"/>
                  <a:pt x="9957" y="11821"/>
                </a:cubicBezTo>
                <a:cubicBezTo>
                  <a:pt x="10376" y="11696"/>
                  <a:pt x="10965" y="11205"/>
                  <a:pt x="11143" y="10795"/>
                </a:cubicBezTo>
                <a:cubicBezTo>
                  <a:pt x="11277" y="10518"/>
                  <a:pt x="11295" y="10144"/>
                  <a:pt x="11063" y="9947"/>
                </a:cubicBezTo>
                <a:cubicBezTo>
                  <a:pt x="10958" y="9866"/>
                  <a:pt x="10827" y="9838"/>
                  <a:pt x="10694" y="9838"/>
                </a:cubicBezTo>
                <a:cubicBezTo>
                  <a:pt x="10623" y="9838"/>
                  <a:pt x="10551" y="9846"/>
                  <a:pt x="10483" y="9858"/>
                </a:cubicBezTo>
                <a:cubicBezTo>
                  <a:pt x="9907" y="9964"/>
                  <a:pt x="9356" y="10373"/>
                  <a:pt x="8799" y="10373"/>
                </a:cubicBezTo>
                <a:cubicBezTo>
                  <a:pt x="8700" y="10373"/>
                  <a:pt x="8602" y="10361"/>
                  <a:pt x="8502" y="10331"/>
                </a:cubicBezTo>
                <a:cubicBezTo>
                  <a:pt x="8065" y="10206"/>
                  <a:pt x="7762" y="9769"/>
                  <a:pt x="7700" y="9314"/>
                </a:cubicBezTo>
                <a:cubicBezTo>
                  <a:pt x="7628" y="8868"/>
                  <a:pt x="7762" y="8404"/>
                  <a:pt x="7949" y="7985"/>
                </a:cubicBezTo>
                <a:cubicBezTo>
                  <a:pt x="8137" y="7592"/>
                  <a:pt x="8395" y="7200"/>
                  <a:pt x="8806" y="7039"/>
                </a:cubicBezTo>
                <a:cubicBezTo>
                  <a:pt x="8934" y="6989"/>
                  <a:pt x="9067" y="6967"/>
                  <a:pt x="9202" y="6967"/>
                </a:cubicBezTo>
                <a:cubicBezTo>
                  <a:pt x="9619" y="6967"/>
                  <a:pt x="10048" y="7182"/>
                  <a:pt x="10385" y="7459"/>
                </a:cubicBezTo>
                <a:cubicBezTo>
                  <a:pt x="10635" y="7664"/>
                  <a:pt x="10867" y="7905"/>
                  <a:pt x="11179" y="7994"/>
                </a:cubicBezTo>
                <a:cubicBezTo>
                  <a:pt x="11261" y="8020"/>
                  <a:pt x="11346" y="8032"/>
                  <a:pt x="11431" y="8032"/>
                </a:cubicBezTo>
                <a:cubicBezTo>
                  <a:pt x="11809" y="8032"/>
                  <a:pt x="12191" y="7789"/>
                  <a:pt x="12330" y="7432"/>
                </a:cubicBezTo>
                <a:cubicBezTo>
                  <a:pt x="12330" y="7432"/>
                  <a:pt x="12454" y="6245"/>
                  <a:pt x="10733" y="5541"/>
                </a:cubicBezTo>
                <a:cubicBezTo>
                  <a:pt x="10194" y="5319"/>
                  <a:pt x="9717" y="5223"/>
                  <a:pt x="9289" y="5223"/>
                </a:cubicBezTo>
                <a:cubicBezTo>
                  <a:pt x="8355" y="5223"/>
                  <a:pt x="7656" y="5681"/>
                  <a:pt x="7075" y="6299"/>
                </a:cubicBezTo>
                <a:cubicBezTo>
                  <a:pt x="7075" y="6299"/>
                  <a:pt x="8208" y="4327"/>
                  <a:pt x="9662" y="3292"/>
                </a:cubicBezTo>
                <a:cubicBezTo>
                  <a:pt x="11016" y="2327"/>
                  <a:pt x="10857" y="1346"/>
                  <a:pt x="10176" y="1346"/>
                </a:cubicBezTo>
                <a:cubicBezTo>
                  <a:pt x="10121" y="1346"/>
                  <a:pt x="10063" y="1352"/>
                  <a:pt x="10001" y="1365"/>
                </a:cubicBezTo>
                <a:cubicBezTo>
                  <a:pt x="9358" y="1507"/>
                  <a:pt x="8003" y="2192"/>
                  <a:pt x="6758" y="3816"/>
                </a:cubicBezTo>
                <a:lnTo>
                  <a:pt x="6758" y="3816"/>
                </a:lnTo>
                <a:cubicBezTo>
                  <a:pt x="7215" y="3149"/>
                  <a:pt x="7785" y="2387"/>
                  <a:pt x="8342" y="1829"/>
                </a:cubicBezTo>
                <a:cubicBezTo>
                  <a:pt x="9103" y="1068"/>
                  <a:pt x="9195" y="0"/>
                  <a:pt x="8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flipH="1">
            <a:off x="2822506" y="2379568"/>
            <a:ext cx="399071" cy="527375"/>
          </a:xfrm>
          <a:custGeom>
            <a:avLst/>
            <a:gdLst/>
            <a:ahLst/>
            <a:cxnLst/>
            <a:rect l="l" t="t" r="r" b="b"/>
            <a:pathLst>
              <a:path w="12062" h="15940" extrusionOk="0">
                <a:moveTo>
                  <a:pt x="5906" y="1040"/>
                </a:moveTo>
                <a:cubicBezTo>
                  <a:pt x="5906" y="1042"/>
                  <a:pt x="5906" y="1045"/>
                  <a:pt x="5906" y="1048"/>
                </a:cubicBezTo>
                <a:cubicBezTo>
                  <a:pt x="5907" y="1049"/>
                  <a:pt x="5908" y="1050"/>
                  <a:pt x="5908" y="1050"/>
                </a:cubicBezTo>
                <a:cubicBezTo>
                  <a:pt x="5910" y="1050"/>
                  <a:pt x="5908" y="1044"/>
                  <a:pt x="5906" y="1040"/>
                </a:cubicBezTo>
                <a:close/>
                <a:moveTo>
                  <a:pt x="8169" y="221"/>
                </a:moveTo>
                <a:cubicBezTo>
                  <a:pt x="8183" y="221"/>
                  <a:pt x="8199" y="223"/>
                  <a:pt x="8217" y="228"/>
                </a:cubicBezTo>
                <a:lnTo>
                  <a:pt x="8226" y="228"/>
                </a:lnTo>
                <a:cubicBezTo>
                  <a:pt x="8243" y="228"/>
                  <a:pt x="8252" y="228"/>
                  <a:pt x="8261" y="236"/>
                </a:cubicBezTo>
                <a:cubicBezTo>
                  <a:pt x="8279" y="236"/>
                  <a:pt x="8288" y="236"/>
                  <a:pt x="8297" y="245"/>
                </a:cubicBezTo>
                <a:cubicBezTo>
                  <a:pt x="8304" y="247"/>
                  <a:pt x="8308" y="248"/>
                  <a:pt x="8310" y="248"/>
                </a:cubicBezTo>
                <a:cubicBezTo>
                  <a:pt x="8311" y="248"/>
                  <a:pt x="8311" y="248"/>
                  <a:pt x="8311" y="247"/>
                </a:cubicBezTo>
                <a:lnTo>
                  <a:pt x="8311" y="247"/>
                </a:lnTo>
                <a:cubicBezTo>
                  <a:pt x="8335" y="255"/>
                  <a:pt x="8352" y="264"/>
                  <a:pt x="8368" y="281"/>
                </a:cubicBezTo>
                <a:cubicBezTo>
                  <a:pt x="8357" y="276"/>
                  <a:pt x="8353" y="273"/>
                  <a:pt x="8352" y="273"/>
                </a:cubicBezTo>
                <a:lnTo>
                  <a:pt x="8352" y="273"/>
                </a:lnTo>
                <a:cubicBezTo>
                  <a:pt x="8351" y="273"/>
                  <a:pt x="8368" y="284"/>
                  <a:pt x="8368" y="290"/>
                </a:cubicBezTo>
                <a:cubicBezTo>
                  <a:pt x="8386" y="299"/>
                  <a:pt x="8395" y="308"/>
                  <a:pt x="8404" y="317"/>
                </a:cubicBezTo>
                <a:cubicBezTo>
                  <a:pt x="8404" y="317"/>
                  <a:pt x="8404" y="317"/>
                  <a:pt x="8404" y="326"/>
                </a:cubicBezTo>
                <a:cubicBezTo>
                  <a:pt x="8407" y="329"/>
                  <a:pt x="8409" y="330"/>
                  <a:pt x="8410" y="330"/>
                </a:cubicBezTo>
                <a:cubicBezTo>
                  <a:pt x="8411" y="330"/>
                  <a:pt x="8409" y="324"/>
                  <a:pt x="8406" y="319"/>
                </a:cubicBezTo>
                <a:lnTo>
                  <a:pt x="8406" y="319"/>
                </a:lnTo>
                <a:cubicBezTo>
                  <a:pt x="8413" y="328"/>
                  <a:pt x="8414" y="336"/>
                  <a:pt x="8422" y="352"/>
                </a:cubicBezTo>
                <a:cubicBezTo>
                  <a:pt x="8431" y="361"/>
                  <a:pt x="8431" y="370"/>
                  <a:pt x="8440" y="379"/>
                </a:cubicBezTo>
                <a:cubicBezTo>
                  <a:pt x="8440" y="379"/>
                  <a:pt x="8440" y="387"/>
                  <a:pt x="8447" y="388"/>
                </a:cubicBezTo>
                <a:lnTo>
                  <a:pt x="8447" y="388"/>
                </a:lnTo>
                <a:cubicBezTo>
                  <a:pt x="8446" y="386"/>
                  <a:pt x="8446" y="384"/>
                  <a:pt x="8446" y="384"/>
                </a:cubicBezTo>
                <a:lnTo>
                  <a:pt x="8446" y="384"/>
                </a:lnTo>
                <a:cubicBezTo>
                  <a:pt x="8446" y="384"/>
                  <a:pt x="8447" y="385"/>
                  <a:pt x="8449" y="388"/>
                </a:cubicBezTo>
                <a:cubicBezTo>
                  <a:pt x="8448" y="388"/>
                  <a:pt x="8448" y="388"/>
                  <a:pt x="8447" y="388"/>
                </a:cubicBezTo>
                <a:lnTo>
                  <a:pt x="8447" y="388"/>
                </a:lnTo>
                <a:cubicBezTo>
                  <a:pt x="8449" y="392"/>
                  <a:pt x="8451" y="397"/>
                  <a:pt x="8451" y="397"/>
                </a:cubicBezTo>
                <a:cubicBezTo>
                  <a:pt x="8451" y="397"/>
                  <a:pt x="8451" y="395"/>
                  <a:pt x="8449" y="388"/>
                </a:cubicBezTo>
                <a:lnTo>
                  <a:pt x="8449" y="388"/>
                </a:lnTo>
                <a:cubicBezTo>
                  <a:pt x="8458" y="415"/>
                  <a:pt x="8466" y="442"/>
                  <a:pt x="8466" y="459"/>
                </a:cubicBezTo>
                <a:cubicBezTo>
                  <a:pt x="8475" y="477"/>
                  <a:pt x="8475" y="486"/>
                  <a:pt x="8475" y="495"/>
                </a:cubicBezTo>
                <a:cubicBezTo>
                  <a:pt x="8475" y="502"/>
                  <a:pt x="8480" y="527"/>
                  <a:pt x="8483" y="527"/>
                </a:cubicBezTo>
                <a:cubicBezTo>
                  <a:pt x="8484" y="527"/>
                  <a:pt x="8484" y="523"/>
                  <a:pt x="8484" y="513"/>
                </a:cubicBezTo>
                <a:cubicBezTo>
                  <a:pt x="8484" y="575"/>
                  <a:pt x="8484" y="638"/>
                  <a:pt x="8484" y="691"/>
                </a:cubicBezTo>
                <a:cubicBezTo>
                  <a:pt x="8484" y="709"/>
                  <a:pt x="8484" y="727"/>
                  <a:pt x="8484" y="736"/>
                </a:cubicBezTo>
                <a:cubicBezTo>
                  <a:pt x="8475" y="745"/>
                  <a:pt x="8475" y="754"/>
                  <a:pt x="8475" y="763"/>
                </a:cubicBezTo>
                <a:cubicBezTo>
                  <a:pt x="8475" y="798"/>
                  <a:pt x="8466" y="834"/>
                  <a:pt x="8457" y="861"/>
                </a:cubicBezTo>
                <a:cubicBezTo>
                  <a:pt x="8395" y="1164"/>
                  <a:pt x="8234" y="1450"/>
                  <a:pt x="8038" y="1691"/>
                </a:cubicBezTo>
                <a:cubicBezTo>
                  <a:pt x="7887" y="1878"/>
                  <a:pt x="7699" y="2047"/>
                  <a:pt x="7539" y="2226"/>
                </a:cubicBezTo>
                <a:cubicBezTo>
                  <a:pt x="7324" y="2467"/>
                  <a:pt x="7119" y="2716"/>
                  <a:pt x="6923" y="2966"/>
                </a:cubicBezTo>
                <a:cubicBezTo>
                  <a:pt x="6695" y="3270"/>
                  <a:pt x="6474" y="3578"/>
                  <a:pt x="6259" y="3890"/>
                </a:cubicBezTo>
                <a:lnTo>
                  <a:pt x="6259" y="3890"/>
                </a:lnTo>
                <a:cubicBezTo>
                  <a:pt x="6011" y="4213"/>
                  <a:pt x="5784" y="4552"/>
                  <a:pt x="5576" y="4902"/>
                </a:cubicBezTo>
                <a:cubicBezTo>
                  <a:pt x="5496" y="5045"/>
                  <a:pt x="5415" y="5197"/>
                  <a:pt x="5335" y="5339"/>
                </a:cubicBezTo>
                <a:cubicBezTo>
                  <a:pt x="5285" y="5426"/>
                  <a:pt x="5361" y="5509"/>
                  <a:pt x="5436" y="5509"/>
                </a:cubicBezTo>
                <a:cubicBezTo>
                  <a:pt x="5468" y="5509"/>
                  <a:pt x="5501" y="5493"/>
                  <a:pt x="5522" y="5455"/>
                </a:cubicBezTo>
                <a:cubicBezTo>
                  <a:pt x="5801" y="4974"/>
                  <a:pt x="6100" y="4505"/>
                  <a:pt x="6416" y="4051"/>
                </a:cubicBezTo>
                <a:lnTo>
                  <a:pt x="6416" y="4051"/>
                </a:lnTo>
                <a:cubicBezTo>
                  <a:pt x="6759" y="3599"/>
                  <a:pt x="7142" y="3180"/>
                  <a:pt x="7565" y="2806"/>
                </a:cubicBezTo>
                <a:cubicBezTo>
                  <a:pt x="7869" y="2529"/>
                  <a:pt x="8190" y="2288"/>
                  <a:pt x="8538" y="2074"/>
                </a:cubicBezTo>
                <a:cubicBezTo>
                  <a:pt x="8796" y="1923"/>
                  <a:pt x="9064" y="1780"/>
                  <a:pt x="9323" y="1682"/>
                </a:cubicBezTo>
                <a:cubicBezTo>
                  <a:pt x="9430" y="1646"/>
                  <a:pt x="9537" y="1610"/>
                  <a:pt x="9635" y="1584"/>
                </a:cubicBezTo>
                <a:cubicBezTo>
                  <a:pt x="9706" y="1575"/>
                  <a:pt x="9760" y="1566"/>
                  <a:pt x="9840" y="1566"/>
                </a:cubicBezTo>
                <a:cubicBezTo>
                  <a:pt x="9867" y="1575"/>
                  <a:pt x="9885" y="1575"/>
                  <a:pt x="9921" y="1584"/>
                </a:cubicBezTo>
                <a:cubicBezTo>
                  <a:pt x="9938" y="1584"/>
                  <a:pt x="9947" y="1592"/>
                  <a:pt x="9965" y="1592"/>
                </a:cubicBezTo>
                <a:cubicBezTo>
                  <a:pt x="9965" y="1599"/>
                  <a:pt x="9979" y="1605"/>
                  <a:pt x="9980" y="1605"/>
                </a:cubicBezTo>
                <a:cubicBezTo>
                  <a:pt x="9981" y="1605"/>
                  <a:pt x="9979" y="1604"/>
                  <a:pt x="9974" y="1601"/>
                </a:cubicBezTo>
                <a:cubicBezTo>
                  <a:pt x="9983" y="1601"/>
                  <a:pt x="9992" y="1610"/>
                  <a:pt x="10001" y="1610"/>
                </a:cubicBezTo>
                <a:cubicBezTo>
                  <a:pt x="10010" y="1619"/>
                  <a:pt x="10019" y="1628"/>
                  <a:pt x="10036" y="1628"/>
                </a:cubicBezTo>
                <a:cubicBezTo>
                  <a:pt x="10036" y="1637"/>
                  <a:pt x="10045" y="1637"/>
                  <a:pt x="10054" y="1646"/>
                </a:cubicBezTo>
                <a:cubicBezTo>
                  <a:pt x="10063" y="1655"/>
                  <a:pt x="10081" y="1664"/>
                  <a:pt x="10090" y="1682"/>
                </a:cubicBezTo>
                <a:cubicBezTo>
                  <a:pt x="10090" y="1682"/>
                  <a:pt x="10101" y="1693"/>
                  <a:pt x="10108" y="1700"/>
                </a:cubicBezTo>
                <a:lnTo>
                  <a:pt x="10108" y="1700"/>
                </a:lnTo>
                <a:cubicBezTo>
                  <a:pt x="10152" y="1762"/>
                  <a:pt x="10161" y="1789"/>
                  <a:pt x="10179" y="1860"/>
                </a:cubicBezTo>
                <a:cubicBezTo>
                  <a:pt x="10197" y="1914"/>
                  <a:pt x="10197" y="1976"/>
                  <a:pt x="10188" y="2056"/>
                </a:cubicBezTo>
                <a:cubicBezTo>
                  <a:pt x="10179" y="2119"/>
                  <a:pt x="10152" y="2217"/>
                  <a:pt x="10126" y="2288"/>
                </a:cubicBezTo>
                <a:cubicBezTo>
                  <a:pt x="9929" y="2806"/>
                  <a:pt x="9448" y="3127"/>
                  <a:pt x="9037" y="3448"/>
                </a:cubicBezTo>
                <a:cubicBezTo>
                  <a:pt x="8609" y="3778"/>
                  <a:pt x="8226" y="4162"/>
                  <a:pt x="7878" y="4572"/>
                </a:cubicBezTo>
                <a:cubicBezTo>
                  <a:pt x="7414" y="5116"/>
                  <a:pt x="6977" y="5705"/>
                  <a:pt x="6620" y="6321"/>
                </a:cubicBezTo>
                <a:cubicBezTo>
                  <a:pt x="6611" y="6329"/>
                  <a:pt x="6602" y="6347"/>
                  <a:pt x="6602" y="6356"/>
                </a:cubicBezTo>
                <a:cubicBezTo>
                  <a:pt x="6555" y="6437"/>
                  <a:pt x="6624" y="6522"/>
                  <a:pt x="6698" y="6522"/>
                </a:cubicBezTo>
                <a:cubicBezTo>
                  <a:pt x="6723" y="6522"/>
                  <a:pt x="6749" y="6512"/>
                  <a:pt x="6771" y="6490"/>
                </a:cubicBezTo>
                <a:cubicBezTo>
                  <a:pt x="7253" y="5982"/>
                  <a:pt x="7842" y="5571"/>
                  <a:pt x="8547" y="5473"/>
                </a:cubicBezTo>
                <a:cubicBezTo>
                  <a:pt x="8669" y="5454"/>
                  <a:pt x="8793" y="5445"/>
                  <a:pt x="8918" y="5445"/>
                </a:cubicBezTo>
                <a:cubicBezTo>
                  <a:pt x="9193" y="5445"/>
                  <a:pt x="9472" y="5489"/>
                  <a:pt x="9742" y="5562"/>
                </a:cubicBezTo>
                <a:cubicBezTo>
                  <a:pt x="10179" y="5678"/>
                  <a:pt x="10616" y="5857"/>
                  <a:pt x="10991" y="6124"/>
                </a:cubicBezTo>
                <a:cubicBezTo>
                  <a:pt x="11241" y="6294"/>
                  <a:pt x="11464" y="6508"/>
                  <a:pt x="11616" y="6776"/>
                </a:cubicBezTo>
                <a:cubicBezTo>
                  <a:pt x="11723" y="6945"/>
                  <a:pt x="11785" y="7106"/>
                  <a:pt x="11821" y="7311"/>
                </a:cubicBezTo>
                <a:cubicBezTo>
                  <a:pt x="11821" y="7320"/>
                  <a:pt x="11830" y="7329"/>
                  <a:pt x="11830" y="7338"/>
                </a:cubicBezTo>
                <a:cubicBezTo>
                  <a:pt x="11830" y="7344"/>
                  <a:pt x="11830" y="7361"/>
                  <a:pt x="11830" y="7361"/>
                </a:cubicBezTo>
                <a:cubicBezTo>
                  <a:pt x="11830" y="7372"/>
                  <a:pt x="11830" y="7386"/>
                  <a:pt x="11830" y="7391"/>
                </a:cubicBezTo>
                <a:cubicBezTo>
                  <a:pt x="11839" y="7418"/>
                  <a:pt x="11839" y="7445"/>
                  <a:pt x="11839" y="7462"/>
                </a:cubicBezTo>
                <a:cubicBezTo>
                  <a:pt x="11839" y="7483"/>
                  <a:pt x="11839" y="7504"/>
                  <a:pt x="11839" y="7525"/>
                </a:cubicBezTo>
                <a:lnTo>
                  <a:pt x="11839" y="7525"/>
                </a:lnTo>
                <a:cubicBezTo>
                  <a:pt x="11833" y="7526"/>
                  <a:pt x="11818" y="7557"/>
                  <a:pt x="11812" y="7570"/>
                </a:cubicBezTo>
                <a:cubicBezTo>
                  <a:pt x="11794" y="7614"/>
                  <a:pt x="11767" y="7650"/>
                  <a:pt x="11740" y="7685"/>
                </a:cubicBezTo>
                <a:cubicBezTo>
                  <a:pt x="11687" y="7757"/>
                  <a:pt x="11616" y="7819"/>
                  <a:pt x="11544" y="7873"/>
                </a:cubicBezTo>
                <a:cubicBezTo>
                  <a:pt x="11392" y="7971"/>
                  <a:pt x="11223" y="8033"/>
                  <a:pt x="11036" y="8033"/>
                </a:cubicBezTo>
                <a:cubicBezTo>
                  <a:pt x="10590" y="8024"/>
                  <a:pt x="10268" y="7623"/>
                  <a:pt x="9938" y="7382"/>
                </a:cubicBezTo>
                <a:cubicBezTo>
                  <a:pt x="9619" y="7148"/>
                  <a:pt x="9231" y="6969"/>
                  <a:pt x="8835" y="6969"/>
                </a:cubicBezTo>
                <a:cubicBezTo>
                  <a:pt x="8778" y="6969"/>
                  <a:pt x="8720" y="6973"/>
                  <a:pt x="8663" y="6981"/>
                </a:cubicBezTo>
                <a:cubicBezTo>
                  <a:pt x="8208" y="7034"/>
                  <a:pt x="7878" y="7338"/>
                  <a:pt x="7646" y="7712"/>
                </a:cubicBezTo>
                <a:cubicBezTo>
                  <a:pt x="7396" y="8123"/>
                  <a:pt x="7217" y="8604"/>
                  <a:pt x="7191" y="9086"/>
                </a:cubicBezTo>
                <a:cubicBezTo>
                  <a:pt x="7164" y="9514"/>
                  <a:pt x="7298" y="9969"/>
                  <a:pt x="7619" y="10281"/>
                </a:cubicBezTo>
                <a:cubicBezTo>
                  <a:pt x="7848" y="10498"/>
                  <a:pt x="8135" y="10596"/>
                  <a:pt x="8433" y="10596"/>
                </a:cubicBezTo>
                <a:cubicBezTo>
                  <a:pt x="8554" y="10596"/>
                  <a:pt x="8676" y="10580"/>
                  <a:pt x="8796" y="10549"/>
                </a:cubicBezTo>
                <a:cubicBezTo>
                  <a:pt x="9234" y="10433"/>
                  <a:pt x="9626" y="10183"/>
                  <a:pt x="10072" y="10085"/>
                </a:cubicBezTo>
                <a:cubicBezTo>
                  <a:pt x="10145" y="10068"/>
                  <a:pt x="10226" y="10055"/>
                  <a:pt x="10307" y="10055"/>
                </a:cubicBezTo>
                <a:cubicBezTo>
                  <a:pt x="10436" y="10055"/>
                  <a:pt x="10564" y="10088"/>
                  <a:pt x="10652" y="10192"/>
                </a:cubicBezTo>
                <a:cubicBezTo>
                  <a:pt x="10768" y="10326"/>
                  <a:pt x="10759" y="10531"/>
                  <a:pt x="10723" y="10692"/>
                </a:cubicBezTo>
                <a:cubicBezTo>
                  <a:pt x="10625" y="11058"/>
                  <a:pt x="10313" y="11361"/>
                  <a:pt x="10010" y="11575"/>
                </a:cubicBezTo>
                <a:cubicBezTo>
                  <a:pt x="9867" y="11682"/>
                  <a:pt x="9706" y="11771"/>
                  <a:pt x="9528" y="11825"/>
                </a:cubicBezTo>
                <a:cubicBezTo>
                  <a:pt x="9341" y="11887"/>
                  <a:pt x="9144" y="11941"/>
                  <a:pt x="8957" y="11985"/>
                </a:cubicBezTo>
                <a:cubicBezTo>
                  <a:pt x="8672" y="12057"/>
                  <a:pt x="8395" y="12101"/>
                  <a:pt x="8101" y="12119"/>
                </a:cubicBezTo>
                <a:cubicBezTo>
                  <a:pt x="8056" y="12120"/>
                  <a:pt x="8010" y="12121"/>
                  <a:pt x="7965" y="12121"/>
                </a:cubicBezTo>
                <a:cubicBezTo>
                  <a:pt x="7678" y="12121"/>
                  <a:pt x="7386" y="12099"/>
                  <a:pt x="7101" y="12084"/>
                </a:cubicBezTo>
                <a:cubicBezTo>
                  <a:pt x="6870" y="12066"/>
                  <a:pt x="6638" y="12048"/>
                  <a:pt x="6406" y="12030"/>
                </a:cubicBezTo>
                <a:cubicBezTo>
                  <a:pt x="6402" y="12030"/>
                  <a:pt x="6398" y="12029"/>
                  <a:pt x="6395" y="12029"/>
                </a:cubicBezTo>
                <a:cubicBezTo>
                  <a:pt x="6330" y="12029"/>
                  <a:pt x="6290" y="12105"/>
                  <a:pt x="6299" y="12164"/>
                </a:cubicBezTo>
                <a:cubicBezTo>
                  <a:pt x="6334" y="12324"/>
                  <a:pt x="6397" y="12485"/>
                  <a:pt x="6459" y="12628"/>
                </a:cubicBezTo>
                <a:cubicBezTo>
                  <a:pt x="6655" y="13074"/>
                  <a:pt x="6923" y="13493"/>
                  <a:pt x="7209" y="13895"/>
                </a:cubicBezTo>
                <a:cubicBezTo>
                  <a:pt x="7450" y="14225"/>
                  <a:pt x="7706" y="14548"/>
                  <a:pt x="7971" y="14857"/>
                </a:cubicBezTo>
                <a:lnTo>
                  <a:pt x="7971" y="14857"/>
                </a:lnTo>
                <a:cubicBezTo>
                  <a:pt x="7832" y="14937"/>
                  <a:pt x="7686" y="15000"/>
                  <a:pt x="7539" y="15063"/>
                </a:cubicBezTo>
                <a:cubicBezTo>
                  <a:pt x="7458" y="15099"/>
                  <a:pt x="7342" y="15143"/>
                  <a:pt x="7244" y="15188"/>
                </a:cubicBezTo>
                <a:cubicBezTo>
                  <a:pt x="7119" y="15233"/>
                  <a:pt x="6985" y="15277"/>
                  <a:pt x="6861" y="15313"/>
                </a:cubicBezTo>
                <a:cubicBezTo>
                  <a:pt x="6531" y="15411"/>
                  <a:pt x="6192" y="15491"/>
                  <a:pt x="5853" y="15554"/>
                </a:cubicBezTo>
                <a:cubicBezTo>
                  <a:pt x="5219" y="15664"/>
                  <a:pt x="4576" y="15722"/>
                  <a:pt x="3933" y="15722"/>
                </a:cubicBezTo>
                <a:cubicBezTo>
                  <a:pt x="3689" y="15722"/>
                  <a:pt x="3446" y="15714"/>
                  <a:pt x="3203" y="15697"/>
                </a:cubicBezTo>
                <a:cubicBezTo>
                  <a:pt x="2525" y="15643"/>
                  <a:pt x="1847" y="15518"/>
                  <a:pt x="1196" y="15331"/>
                </a:cubicBezTo>
                <a:cubicBezTo>
                  <a:pt x="991" y="15268"/>
                  <a:pt x="794" y="15206"/>
                  <a:pt x="598" y="15126"/>
                </a:cubicBezTo>
                <a:cubicBezTo>
                  <a:pt x="571" y="15117"/>
                  <a:pt x="536" y="15099"/>
                  <a:pt x="500" y="15090"/>
                </a:cubicBezTo>
                <a:cubicBezTo>
                  <a:pt x="491" y="15081"/>
                  <a:pt x="473" y="15081"/>
                  <a:pt x="464" y="15072"/>
                </a:cubicBezTo>
                <a:cubicBezTo>
                  <a:pt x="455" y="15072"/>
                  <a:pt x="446" y="15063"/>
                  <a:pt x="446" y="15063"/>
                </a:cubicBezTo>
                <a:cubicBezTo>
                  <a:pt x="426" y="15058"/>
                  <a:pt x="409" y="15050"/>
                  <a:pt x="393" y="15043"/>
                </a:cubicBezTo>
                <a:lnTo>
                  <a:pt x="393" y="15043"/>
                </a:lnTo>
                <a:cubicBezTo>
                  <a:pt x="275" y="14076"/>
                  <a:pt x="243" y="13094"/>
                  <a:pt x="295" y="12128"/>
                </a:cubicBezTo>
                <a:cubicBezTo>
                  <a:pt x="348" y="11236"/>
                  <a:pt x="464" y="10353"/>
                  <a:pt x="660" y="9488"/>
                </a:cubicBezTo>
                <a:cubicBezTo>
                  <a:pt x="839" y="8702"/>
                  <a:pt x="1080" y="7935"/>
                  <a:pt x="1374" y="7177"/>
                </a:cubicBezTo>
                <a:cubicBezTo>
                  <a:pt x="1642" y="6490"/>
                  <a:pt x="1963" y="5812"/>
                  <a:pt x="2311" y="5161"/>
                </a:cubicBezTo>
                <a:cubicBezTo>
                  <a:pt x="2632" y="4554"/>
                  <a:pt x="2980" y="3974"/>
                  <a:pt x="3346" y="3394"/>
                </a:cubicBezTo>
                <a:cubicBezTo>
                  <a:pt x="3783" y="2708"/>
                  <a:pt x="4229" y="2021"/>
                  <a:pt x="4827" y="1468"/>
                </a:cubicBezTo>
                <a:cubicBezTo>
                  <a:pt x="5023" y="1289"/>
                  <a:pt x="5228" y="1129"/>
                  <a:pt x="5469" y="1022"/>
                </a:cubicBezTo>
                <a:cubicBezTo>
                  <a:pt x="5474" y="1016"/>
                  <a:pt x="5485" y="1011"/>
                  <a:pt x="5490" y="1009"/>
                </a:cubicBezTo>
                <a:lnTo>
                  <a:pt x="5490" y="1009"/>
                </a:lnTo>
                <a:cubicBezTo>
                  <a:pt x="5489" y="1010"/>
                  <a:pt x="5488" y="1011"/>
                  <a:pt x="5487" y="1013"/>
                </a:cubicBezTo>
                <a:cubicBezTo>
                  <a:pt x="5492" y="1010"/>
                  <a:pt x="5493" y="1009"/>
                  <a:pt x="5493" y="1009"/>
                </a:cubicBezTo>
                <a:lnTo>
                  <a:pt x="5493" y="1009"/>
                </a:lnTo>
                <a:cubicBezTo>
                  <a:pt x="5492" y="1009"/>
                  <a:pt x="5491" y="1009"/>
                  <a:pt x="5490" y="1009"/>
                </a:cubicBezTo>
                <a:lnTo>
                  <a:pt x="5490" y="1009"/>
                </a:lnTo>
                <a:cubicBezTo>
                  <a:pt x="5498" y="1004"/>
                  <a:pt x="5507" y="1002"/>
                  <a:pt x="5522" y="995"/>
                </a:cubicBezTo>
                <a:cubicBezTo>
                  <a:pt x="5540" y="986"/>
                  <a:pt x="5558" y="986"/>
                  <a:pt x="5585" y="977"/>
                </a:cubicBezTo>
                <a:cubicBezTo>
                  <a:pt x="5603" y="968"/>
                  <a:pt x="5621" y="968"/>
                  <a:pt x="5638" y="959"/>
                </a:cubicBezTo>
                <a:cubicBezTo>
                  <a:pt x="5647" y="959"/>
                  <a:pt x="5710" y="950"/>
                  <a:pt x="5674" y="950"/>
                </a:cubicBezTo>
                <a:lnTo>
                  <a:pt x="5772" y="950"/>
                </a:lnTo>
                <a:cubicBezTo>
                  <a:pt x="5781" y="950"/>
                  <a:pt x="5790" y="950"/>
                  <a:pt x="5799" y="959"/>
                </a:cubicBezTo>
                <a:cubicBezTo>
                  <a:pt x="5808" y="959"/>
                  <a:pt x="5826" y="959"/>
                  <a:pt x="5844" y="968"/>
                </a:cubicBezTo>
                <a:cubicBezTo>
                  <a:pt x="5833" y="965"/>
                  <a:pt x="5829" y="964"/>
                  <a:pt x="5828" y="964"/>
                </a:cubicBezTo>
                <a:lnTo>
                  <a:pt x="5828" y="964"/>
                </a:lnTo>
                <a:cubicBezTo>
                  <a:pt x="5827" y="964"/>
                  <a:pt x="5846" y="971"/>
                  <a:pt x="5853" y="977"/>
                </a:cubicBezTo>
                <a:cubicBezTo>
                  <a:pt x="5856" y="977"/>
                  <a:pt x="5858" y="978"/>
                  <a:pt x="5860" y="980"/>
                </a:cubicBezTo>
                <a:lnTo>
                  <a:pt x="5860" y="980"/>
                </a:lnTo>
                <a:cubicBezTo>
                  <a:pt x="5860" y="981"/>
                  <a:pt x="5860" y="983"/>
                  <a:pt x="5861" y="986"/>
                </a:cubicBezTo>
                <a:cubicBezTo>
                  <a:pt x="5868" y="992"/>
                  <a:pt x="5878" y="998"/>
                  <a:pt x="5887" y="1004"/>
                </a:cubicBezTo>
                <a:lnTo>
                  <a:pt x="5887" y="1004"/>
                </a:lnTo>
                <a:cubicBezTo>
                  <a:pt x="5890" y="1010"/>
                  <a:pt x="5897" y="1021"/>
                  <a:pt x="5897" y="1030"/>
                </a:cubicBezTo>
                <a:cubicBezTo>
                  <a:pt x="5903" y="1030"/>
                  <a:pt x="5905" y="1034"/>
                  <a:pt x="5906" y="1038"/>
                </a:cubicBezTo>
                <a:lnTo>
                  <a:pt x="5906" y="1038"/>
                </a:lnTo>
                <a:cubicBezTo>
                  <a:pt x="5904" y="1035"/>
                  <a:pt x="5904" y="1034"/>
                  <a:pt x="5903" y="1034"/>
                </a:cubicBezTo>
                <a:lnTo>
                  <a:pt x="5903" y="1034"/>
                </a:lnTo>
                <a:cubicBezTo>
                  <a:pt x="5903" y="1034"/>
                  <a:pt x="5905" y="1037"/>
                  <a:pt x="5906" y="1040"/>
                </a:cubicBezTo>
                <a:lnTo>
                  <a:pt x="5906" y="1040"/>
                </a:lnTo>
                <a:cubicBezTo>
                  <a:pt x="5906" y="1039"/>
                  <a:pt x="5906" y="1039"/>
                  <a:pt x="5906" y="1038"/>
                </a:cubicBezTo>
                <a:lnTo>
                  <a:pt x="5906" y="1038"/>
                </a:lnTo>
                <a:cubicBezTo>
                  <a:pt x="5906" y="1039"/>
                  <a:pt x="5906" y="1039"/>
                  <a:pt x="5906" y="1039"/>
                </a:cubicBezTo>
                <a:cubicBezTo>
                  <a:pt x="5915" y="1057"/>
                  <a:pt x="5915" y="1066"/>
                  <a:pt x="5924" y="1084"/>
                </a:cubicBezTo>
                <a:cubicBezTo>
                  <a:pt x="5924" y="1093"/>
                  <a:pt x="5924" y="1102"/>
                  <a:pt x="5924" y="1102"/>
                </a:cubicBezTo>
                <a:cubicBezTo>
                  <a:pt x="5924" y="1120"/>
                  <a:pt x="5924" y="1137"/>
                  <a:pt x="5924" y="1155"/>
                </a:cubicBezTo>
                <a:cubicBezTo>
                  <a:pt x="5924" y="1173"/>
                  <a:pt x="5924" y="1191"/>
                  <a:pt x="5924" y="1209"/>
                </a:cubicBezTo>
                <a:cubicBezTo>
                  <a:pt x="5924" y="1227"/>
                  <a:pt x="5924" y="1236"/>
                  <a:pt x="5924" y="1245"/>
                </a:cubicBezTo>
                <a:cubicBezTo>
                  <a:pt x="5915" y="1280"/>
                  <a:pt x="5906" y="1325"/>
                  <a:pt x="5888" y="1361"/>
                </a:cubicBezTo>
                <a:cubicBezTo>
                  <a:pt x="5861" y="1459"/>
                  <a:pt x="5826" y="1530"/>
                  <a:pt x="5772" y="1628"/>
                </a:cubicBezTo>
                <a:cubicBezTo>
                  <a:pt x="5692" y="1753"/>
                  <a:pt x="5603" y="1878"/>
                  <a:pt x="5522" y="2003"/>
                </a:cubicBezTo>
                <a:cubicBezTo>
                  <a:pt x="5406" y="2163"/>
                  <a:pt x="5308" y="2342"/>
                  <a:pt x="5210" y="2511"/>
                </a:cubicBezTo>
                <a:cubicBezTo>
                  <a:pt x="4996" y="2868"/>
                  <a:pt x="4809" y="3234"/>
                  <a:pt x="4630" y="3600"/>
                </a:cubicBezTo>
                <a:cubicBezTo>
                  <a:pt x="4372" y="4126"/>
                  <a:pt x="4140" y="4661"/>
                  <a:pt x="3926" y="5197"/>
                </a:cubicBezTo>
                <a:cubicBezTo>
                  <a:pt x="3908" y="5223"/>
                  <a:pt x="3899" y="5259"/>
                  <a:pt x="3890" y="5286"/>
                </a:cubicBezTo>
                <a:cubicBezTo>
                  <a:pt x="3863" y="5339"/>
                  <a:pt x="3908" y="5402"/>
                  <a:pt x="3961" y="5420"/>
                </a:cubicBezTo>
                <a:cubicBezTo>
                  <a:pt x="3974" y="5423"/>
                  <a:pt x="3985" y="5424"/>
                  <a:pt x="3996" y="5424"/>
                </a:cubicBezTo>
                <a:cubicBezTo>
                  <a:pt x="4048" y="5424"/>
                  <a:pt x="4082" y="5391"/>
                  <a:pt x="4104" y="5339"/>
                </a:cubicBezTo>
                <a:cubicBezTo>
                  <a:pt x="4586" y="4188"/>
                  <a:pt x="5246" y="3091"/>
                  <a:pt x="5977" y="2074"/>
                </a:cubicBezTo>
                <a:cubicBezTo>
                  <a:pt x="6200" y="1762"/>
                  <a:pt x="6441" y="1485"/>
                  <a:pt x="6700" y="1209"/>
                </a:cubicBezTo>
                <a:cubicBezTo>
                  <a:pt x="7039" y="861"/>
                  <a:pt x="7414" y="495"/>
                  <a:pt x="7869" y="299"/>
                </a:cubicBezTo>
                <a:cubicBezTo>
                  <a:pt x="7879" y="294"/>
                  <a:pt x="7882" y="292"/>
                  <a:pt x="7881" y="292"/>
                </a:cubicBezTo>
                <a:lnTo>
                  <a:pt x="7881" y="292"/>
                </a:lnTo>
                <a:cubicBezTo>
                  <a:pt x="7881" y="292"/>
                  <a:pt x="7872" y="296"/>
                  <a:pt x="7870" y="296"/>
                </a:cubicBezTo>
                <a:cubicBezTo>
                  <a:pt x="7869" y="296"/>
                  <a:pt x="7870" y="295"/>
                  <a:pt x="7878" y="290"/>
                </a:cubicBezTo>
                <a:cubicBezTo>
                  <a:pt x="7887" y="290"/>
                  <a:pt x="7904" y="281"/>
                  <a:pt x="7913" y="281"/>
                </a:cubicBezTo>
                <a:cubicBezTo>
                  <a:pt x="7922" y="272"/>
                  <a:pt x="7940" y="263"/>
                  <a:pt x="7958" y="263"/>
                </a:cubicBezTo>
                <a:cubicBezTo>
                  <a:pt x="7994" y="254"/>
                  <a:pt x="8029" y="236"/>
                  <a:pt x="8065" y="236"/>
                </a:cubicBezTo>
                <a:cubicBezTo>
                  <a:pt x="8083" y="228"/>
                  <a:pt x="8092" y="228"/>
                  <a:pt x="8110" y="228"/>
                </a:cubicBezTo>
                <a:lnTo>
                  <a:pt x="8127" y="228"/>
                </a:lnTo>
                <a:cubicBezTo>
                  <a:pt x="8141" y="223"/>
                  <a:pt x="8154" y="221"/>
                  <a:pt x="8169" y="221"/>
                </a:cubicBezTo>
                <a:close/>
                <a:moveTo>
                  <a:pt x="8155" y="1"/>
                </a:moveTo>
                <a:cubicBezTo>
                  <a:pt x="8110" y="1"/>
                  <a:pt x="8065" y="5"/>
                  <a:pt x="8020" y="13"/>
                </a:cubicBezTo>
                <a:cubicBezTo>
                  <a:pt x="7860" y="49"/>
                  <a:pt x="7699" y="120"/>
                  <a:pt x="7548" y="210"/>
                </a:cubicBezTo>
                <a:cubicBezTo>
                  <a:pt x="7333" y="335"/>
                  <a:pt x="7128" y="495"/>
                  <a:pt x="6941" y="665"/>
                </a:cubicBezTo>
                <a:cubicBezTo>
                  <a:pt x="6597" y="975"/>
                  <a:pt x="6268" y="1317"/>
                  <a:pt x="5986" y="1691"/>
                </a:cubicBezTo>
                <a:lnTo>
                  <a:pt x="5986" y="1691"/>
                </a:lnTo>
                <a:cubicBezTo>
                  <a:pt x="6101" y="1489"/>
                  <a:pt x="6203" y="1218"/>
                  <a:pt x="6120" y="986"/>
                </a:cubicBezTo>
                <a:cubicBezTo>
                  <a:pt x="6058" y="800"/>
                  <a:pt x="5896" y="726"/>
                  <a:pt x="5723" y="726"/>
                </a:cubicBezTo>
                <a:cubicBezTo>
                  <a:pt x="5671" y="726"/>
                  <a:pt x="5618" y="733"/>
                  <a:pt x="5567" y="745"/>
                </a:cubicBezTo>
                <a:cubicBezTo>
                  <a:pt x="5201" y="834"/>
                  <a:pt x="4880" y="1111"/>
                  <a:pt x="4613" y="1369"/>
                </a:cubicBezTo>
                <a:cubicBezTo>
                  <a:pt x="4140" y="1815"/>
                  <a:pt x="3756" y="2360"/>
                  <a:pt x="3399" y="2904"/>
                </a:cubicBezTo>
                <a:cubicBezTo>
                  <a:pt x="3132" y="3305"/>
                  <a:pt x="2882" y="3716"/>
                  <a:pt x="2632" y="4126"/>
                </a:cubicBezTo>
                <a:cubicBezTo>
                  <a:pt x="2079" y="5063"/>
                  <a:pt x="1588" y="6035"/>
                  <a:pt x="1187" y="7043"/>
                </a:cubicBezTo>
                <a:cubicBezTo>
                  <a:pt x="741" y="8185"/>
                  <a:pt x="420" y="9363"/>
                  <a:pt x="232" y="10576"/>
                </a:cubicBezTo>
                <a:cubicBezTo>
                  <a:pt x="18" y="11985"/>
                  <a:pt x="0" y="13422"/>
                  <a:pt x="143" y="14849"/>
                </a:cubicBezTo>
                <a:cubicBezTo>
                  <a:pt x="152" y="14938"/>
                  <a:pt x="161" y="15027"/>
                  <a:pt x="179" y="15117"/>
                </a:cubicBezTo>
                <a:cubicBezTo>
                  <a:pt x="179" y="15161"/>
                  <a:pt x="197" y="15188"/>
                  <a:pt x="232" y="15215"/>
                </a:cubicBezTo>
                <a:cubicBezTo>
                  <a:pt x="250" y="15224"/>
                  <a:pt x="268" y="15233"/>
                  <a:pt x="286" y="15242"/>
                </a:cubicBezTo>
                <a:cubicBezTo>
                  <a:pt x="384" y="15277"/>
                  <a:pt x="482" y="15322"/>
                  <a:pt x="589" y="15358"/>
                </a:cubicBezTo>
                <a:cubicBezTo>
                  <a:pt x="964" y="15500"/>
                  <a:pt x="1356" y="15616"/>
                  <a:pt x="1758" y="15705"/>
                </a:cubicBezTo>
                <a:cubicBezTo>
                  <a:pt x="2483" y="15864"/>
                  <a:pt x="3221" y="15940"/>
                  <a:pt x="3959" y="15940"/>
                </a:cubicBezTo>
                <a:cubicBezTo>
                  <a:pt x="4593" y="15940"/>
                  <a:pt x="5226" y="15884"/>
                  <a:pt x="5853" y="15777"/>
                </a:cubicBezTo>
                <a:cubicBezTo>
                  <a:pt x="6370" y="15688"/>
                  <a:pt x="6887" y="15563"/>
                  <a:pt x="7378" y="15375"/>
                </a:cubicBezTo>
                <a:cubicBezTo>
                  <a:pt x="7628" y="15277"/>
                  <a:pt x="7878" y="15170"/>
                  <a:pt x="8110" y="15027"/>
                </a:cubicBezTo>
                <a:cubicBezTo>
                  <a:pt x="8136" y="15010"/>
                  <a:pt x="8163" y="14992"/>
                  <a:pt x="8199" y="14974"/>
                </a:cubicBezTo>
                <a:cubicBezTo>
                  <a:pt x="8243" y="14938"/>
                  <a:pt x="8270" y="14876"/>
                  <a:pt x="8235" y="14823"/>
                </a:cubicBezTo>
                <a:lnTo>
                  <a:pt x="8235" y="14823"/>
                </a:lnTo>
                <a:cubicBezTo>
                  <a:pt x="8230" y="14814"/>
                  <a:pt x="8224" y="14804"/>
                  <a:pt x="8217" y="14796"/>
                </a:cubicBezTo>
                <a:cubicBezTo>
                  <a:pt x="7753" y="14278"/>
                  <a:pt x="7324" y="13725"/>
                  <a:pt x="6968" y="13118"/>
                </a:cubicBezTo>
                <a:cubicBezTo>
                  <a:pt x="6861" y="12940"/>
                  <a:pt x="6762" y="12762"/>
                  <a:pt x="6682" y="12565"/>
                </a:cubicBezTo>
                <a:cubicBezTo>
                  <a:pt x="6673" y="12547"/>
                  <a:pt x="6664" y="12530"/>
                  <a:pt x="6655" y="12512"/>
                </a:cubicBezTo>
                <a:cubicBezTo>
                  <a:pt x="6655" y="12503"/>
                  <a:pt x="6646" y="12494"/>
                  <a:pt x="6646" y="12485"/>
                </a:cubicBezTo>
                <a:cubicBezTo>
                  <a:pt x="6643" y="12479"/>
                  <a:pt x="6641" y="12477"/>
                  <a:pt x="6640" y="12477"/>
                </a:cubicBezTo>
                <a:lnTo>
                  <a:pt x="6640" y="12477"/>
                </a:lnTo>
                <a:cubicBezTo>
                  <a:pt x="6639" y="12477"/>
                  <a:pt x="6645" y="12493"/>
                  <a:pt x="6644" y="12493"/>
                </a:cubicBezTo>
                <a:cubicBezTo>
                  <a:pt x="6643" y="12493"/>
                  <a:pt x="6641" y="12491"/>
                  <a:pt x="6638" y="12485"/>
                </a:cubicBezTo>
                <a:cubicBezTo>
                  <a:pt x="6629" y="12449"/>
                  <a:pt x="6620" y="12423"/>
                  <a:pt x="6602" y="12387"/>
                </a:cubicBezTo>
                <a:cubicBezTo>
                  <a:pt x="6587" y="12349"/>
                  <a:pt x="6571" y="12304"/>
                  <a:pt x="6562" y="12264"/>
                </a:cubicBezTo>
                <a:lnTo>
                  <a:pt x="6562" y="12264"/>
                </a:lnTo>
                <a:cubicBezTo>
                  <a:pt x="6990" y="12299"/>
                  <a:pt x="7420" y="12343"/>
                  <a:pt x="7849" y="12343"/>
                </a:cubicBezTo>
                <a:cubicBezTo>
                  <a:pt x="8097" y="12343"/>
                  <a:pt x="8345" y="12328"/>
                  <a:pt x="8591" y="12289"/>
                </a:cubicBezTo>
                <a:cubicBezTo>
                  <a:pt x="8939" y="12235"/>
                  <a:pt x="9305" y="12146"/>
                  <a:pt x="9635" y="12030"/>
                </a:cubicBezTo>
                <a:cubicBezTo>
                  <a:pt x="10019" y="11896"/>
                  <a:pt x="10375" y="11611"/>
                  <a:pt x="10634" y="11307"/>
                </a:cubicBezTo>
                <a:cubicBezTo>
                  <a:pt x="10875" y="11013"/>
                  <a:pt x="11071" y="10585"/>
                  <a:pt x="10920" y="10210"/>
                </a:cubicBezTo>
                <a:cubicBezTo>
                  <a:pt x="10808" y="9931"/>
                  <a:pt x="10570" y="9843"/>
                  <a:pt x="10311" y="9843"/>
                </a:cubicBezTo>
                <a:cubicBezTo>
                  <a:pt x="10115" y="9843"/>
                  <a:pt x="9906" y="9894"/>
                  <a:pt x="9733" y="9951"/>
                </a:cubicBezTo>
                <a:cubicBezTo>
                  <a:pt x="9314" y="10103"/>
                  <a:pt x="8895" y="10362"/>
                  <a:pt x="8440" y="10371"/>
                </a:cubicBezTo>
                <a:cubicBezTo>
                  <a:pt x="8427" y="10371"/>
                  <a:pt x="8414" y="10372"/>
                  <a:pt x="8402" y="10372"/>
                </a:cubicBezTo>
                <a:cubicBezTo>
                  <a:pt x="7991" y="10372"/>
                  <a:pt x="7659" y="10092"/>
                  <a:pt x="7512" y="9719"/>
                </a:cubicBezTo>
                <a:cubicBezTo>
                  <a:pt x="7316" y="9265"/>
                  <a:pt x="7423" y="8756"/>
                  <a:pt x="7601" y="8310"/>
                </a:cubicBezTo>
                <a:cubicBezTo>
                  <a:pt x="7753" y="7917"/>
                  <a:pt x="7994" y="7489"/>
                  <a:pt x="8386" y="7284"/>
                </a:cubicBezTo>
                <a:cubicBezTo>
                  <a:pt x="8521" y="7216"/>
                  <a:pt x="8665" y="7188"/>
                  <a:pt x="8811" y="7188"/>
                </a:cubicBezTo>
                <a:cubicBezTo>
                  <a:pt x="9106" y="7188"/>
                  <a:pt x="9408" y="7307"/>
                  <a:pt x="9653" y="7462"/>
                </a:cubicBezTo>
                <a:cubicBezTo>
                  <a:pt x="10045" y="7703"/>
                  <a:pt x="10358" y="8123"/>
                  <a:pt x="10822" y="8230"/>
                </a:cubicBezTo>
                <a:cubicBezTo>
                  <a:pt x="10895" y="8247"/>
                  <a:pt x="10970" y="8255"/>
                  <a:pt x="11046" y="8255"/>
                </a:cubicBezTo>
                <a:cubicBezTo>
                  <a:pt x="11366" y="8255"/>
                  <a:pt x="11690" y="8107"/>
                  <a:pt x="11892" y="7855"/>
                </a:cubicBezTo>
                <a:cubicBezTo>
                  <a:pt x="11963" y="7766"/>
                  <a:pt x="12053" y="7650"/>
                  <a:pt x="12062" y="7534"/>
                </a:cubicBezTo>
                <a:cubicBezTo>
                  <a:pt x="12062" y="7498"/>
                  <a:pt x="12062" y="7454"/>
                  <a:pt x="12062" y="7418"/>
                </a:cubicBezTo>
                <a:cubicBezTo>
                  <a:pt x="12026" y="6963"/>
                  <a:pt x="11785" y="6535"/>
                  <a:pt x="11464" y="6222"/>
                </a:cubicBezTo>
                <a:cubicBezTo>
                  <a:pt x="11169" y="5928"/>
                  <a:pt x="10804" y="5723"/>
                  <a:pt x="10429" y="5562"/>
                </a:cubicBezTo>
                <a:cubicBezTo>
                  <a:pt x="9992" y="5375"/>
                  <a:pt x="9519" y="5250"/>
                  <a:pt x="9046" y="5223"/>
                </a:cubicBezTo>
                <a:cubicBezTo>
                  <a:pt x="9003" y="5221"/>
                  <a:pt x="8960" y="5220"/>
                  <a:pt x="8918" y="5220"/>
                </a:cubicBezTo>
                <a:cubicBezTo>
                  <a:pt x="8577" y="5220"/>
                  <a:pt x="8239" y="5283"/>
                  <a:pt x="7922" y="5402"/>
                </a:cubicBezTo>
                <a:cubicBezTo>
                  <a:pt x="7661" y="5502"/>
                  <a:pt x="7425" y="5638"/>
                  <a:pt x="7207" y="5801"/>
                </a:cubicBezTo>
                <a:lnTo>
                  <a:pt x="7207" y="5801"/>
                </a:lnTo>
                <a:cubicBezTo>
                  <a:pt x="7416" y="5495"/>
                  <a:pt x="7642" y="5198"/>
                  <a:pt x="7878" y="4911"/>
                </a:cubicBezTo>
                <a:cubicBezTo>
                  <a:pt x="8234" y="4483"/>
                  <a:pt x="8618" y="4081"/>
                  <a:pt x="9046" y="3725"/>
                </a:cubicBezTo>
                <a:cubicBezTo>
                  <a:pt x="9278" y="3528"/>
                  <a:pt x="9537" y="3359"/>
                  <a:pt x="9769" y="3154"/>
                </a:cubicBezTo>
                <a:cubicBezTo>
                  <a:pt x="9956" y="2966"/>
                  <a:pt x="10135" y="2761"/>
                  <a:pt x="10260" y="2529"/>
                </a:cubicBezTo>
                <a:cubicBezTo>
                  <a:pt x="10420" y="2226"/>
                  <a:pt x="10509" y="1824"/>
                  <a:pt x="10268" y="1539"/>
                </a:cubicBezTo>
                <a:cubicBezTo>
                  <a:pt x="10146" y="1400"/>
                  <a:pt x="9978" y="1351"/>
                  <a:pt x="9806" y="1351"/>
                </a:cubicBezTo>
                <a:cubicBezTo>
                  <a:pt x="9690" y="1351"/>
                  <a:pt x="9573" y="1373"/>
                  <a:pt x="9466" y="1405"/>
                </a:cubicBezTo>
                <a:cubicBezTo>
                  <a:pt x="8814" y="1592"/>
                  <a:pt x="8217" y="1976"/>
                  <a:pt x="7699" y="2395"/>
                </a:cubicBezTo>
                <a:cubicBezTo>
                  <a:pt x="7683" y="2408"/>
                  <a:pt x="7667" y="2421"/>
                  <a:pt x="7651" y="2435"/>
                </a:cubicBezTo>
                <a:lnTo>
                  <a:pt x="7651" y="2435"/>
                </a:lnTo>
                <a:cubicBezTo>
                  <a:pt x="7796" y="2271"/>
                  <a:pt x="7948" y="2117"/>
                  <a:pt x="8101" y="1958"/>
                </a:cubicBezTo>
                <a:cubicBezTo>
                  <a:pt x="8341" y="1700"/>
                  <a:pt x="8538" y="1387"/>
                  <a:pt x="8636" y="1048"/>
                </a:cubicBezTo>
                <a:cubicBezTo>
                  <a:pt x="8716" y="807"/>
                  <a:pt x="8752" y="513"/>
                  <a:pt x="8636" y="272"/>
                </a:cubicBezTo>
                <a:cubicBezTo>
                  <a:pt x="8541" y="83"/>
                  <a:pt x="8352" y="1"/>
                  <a:pt x="8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flipH="1">
            <a:off x="3012281" y="2756539"/>
            <a:ext cx="75235" cy="26104"/>
          </a:xfrm>
          <a:custGeom>
            <a:avLst/>
            <a:gdLst/>
            <a:ahLst/>
            <a:cxnLst/>
            <a:rect l="l" t="t" r="r" b="b"/>
            <a:pathLst>
              <a:path w="2274" h="789" extrusionOk="0">
                <a:moveTo>
                  <a:pt x="151" y="1"/>
                </a:moveTo>
                <a:cubicBezTo>
                  <a:pt x="58" y="1"/>
                  <a:pt x="0" y="141"/>
                  <a:pt x="97" y="208"/>
                </a:cubicBezTo>
                <a:cubicBezTo>
                  <a:pt x="669" y="593"/>
                  <a:pt x="1349" y="789"/>
                  <a:pt x="2040" y="789"/>
                </a:cubicBezTo>
                <a:cubicBezTo>
                  <a:pt x="2070" y="789"/>
                  <a:pt x="2100" y="788"/>
                  <a:pt x="2131" y="788"/>
                </a:cubicBezTo>
                <a:cubicBezTo>
                  <a:pt x="2271" y="779"/>
                  <a:pt x="2273" y="564"/>
                  <a:pt x="2139" y="564"/>
                </a:cubicBezTo>
                <a:cubicBezTo>
                  <a:pt x="2136" y="564"/>
                  <a:pt x="2133" y="564"/>
                  <a:pt x="2131" y="565"/>
                </a:cubicBezTo>
                <a:cubicBezTo>
                  <a:pt x="2101" y="565"/>
                  <a:pt x="2071" y="566"/>
                  <a:pt x="2041" y="566"/>
                </a:cubicBezTo>
                <a:cubicBezTo>
                  <a:pt x="1386" y="566"/>
                  <a:pt x="750" y="379"/>
                  <a:pt x="213" y="20"/>
                </a:cubicBezTo>
                <a:cubicBezTo>
                  <a:pt x="191" y="7"/>
                  <a:pt x="171"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flipH="1">
            <a:off x="3148657" y="2632933"/>
            <a:ext cx="9760" cy="7411"/>
          </a:xfrm>
          <a:custGeom>
            <a:avLst/>
            <a:gdLst/>
            <a:ahLst/>
            <a:cxnLst/>
            <a:rect l="l" t="t" r="r" b="b"/>
            <a:pathLst>
              <a:path w="295" h="224" extrusionOk="0">
                <a:moveTo>
                  <a:pt x="143" y="1"/>
                </a:moveTo>
                <a:cubicBezTo>
                  <a:pt x="0" y="1"/>
                  <a:pt x="0" y="224"/>
                  <a:pt x="143" y="224"/>
                </a:cubicBezTo>
                <a:cubicBezTo>
                  <a:pt x="295" y="224"/>
                  <a:pt x="29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8"/>
          <p:cNvSpPr/>
          <p:nvPr/>
        </p:nvSpPr>
        <p:spPr>
          <a:xfrm flipH="1">
            <a:off x="2930760" y="2473993"/>
            <a:ext cx="69445" cy="74210"/>
          </a:xfrm>
          <a:custGeom>
            <a:avLst/>
            <a:gdLst/>
            <a:ahLst/>
            <a:cxnLst/>
            <a:rect l="l" t="t" r="r" b="b"/>
            <a:pathLst>
              <a:path w="2099" h="2243" extrusionOk="0">
                <a:moveTo>
                  <a:pt x="1933" y="0"/>
                </a:moveTo>
                <a:cubicBezTo>
                  <a:pt x="1907" y="0"/>
                  <a:pt x="1880" y="10"/>
                  <a:pt x="1856" y="32"/>
                </a:cubicBezTo>
                <a:cubicBezTo>
                  <a:pt x="1204" y="665"/>
                  <a:pt x="598" y="1343"/>
                  <a:pt x="36" y="2075"/>
                </a:cubicBezTo>
                <a:cubicBezTo>
                  <a:pt x="0" y="2120"/>
                  <a:pt x="36" y="2200"/>
                  <a:pt x="80" y="2227"/>
                </a:cubicBezTo>
                <a:cubicBezTo>
                  <a:pt x="97" y="2238"/>
                  <a:pt x="115" y="2243"/>
                  <a:pt x="132" y="2243"/>
                </a:cubicBezTo>
                <a:cubicBezTo>
                  <a:pt x="170" y="2243"/>
                  <a:pt x="208" y="2219"/>
                  <a:pt x="232" y="2182"/>
                </a:cubicBezTo>
                <a:cubicBezTo>
                  <a:pt x="776" y="1477"/>
                  <a:pt x="1374" y="808"/>
                  <a:pt x="2016" y="184"/>
                </a:cubicBezTo>
                <a:cubicBezTo>
                  <a:pt x="2099" y="108"/>
                  <a:pt x="2022" y="0"/>
                  <a:pt x="1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8"/>
          <p:cNvSpPr/>
          <p:nvPr/>
        </p:nvSpPr>
        <p:spPr>
          <a:xfrm flipH="1">
            <a:off x="3001959" y="2552073"/>
            <a:ext cx="8900" cy="8867"/>
          </a:xfrm>
          <a:custGeom>
            <a:avLst/>
            <a:gdLst/>
            <a:ahLst/>
            <a:cxnLst/>
            <a:rect l="l" t="t" r="r" b="b"/>
            <a:pathLst>
              <a:path w="269" h="268" extrusionOk="0">
                <a:moveTo>
                  <a:pt x="126" y="0"/>
                </a:moveTo>
                <a:cubicBezTo>
                  <a:pt x="108" y="9"/>
                  <a:pt x="90" y="18"/>
                  <a:pt x="72" y="36"/>
                </a:cubicBezTo>
                <a:lnTo>
                  <a:pt x="37" y="72"/>
                </a:lnTo>
                <a:cubicBezTo>
                  <a:pt x="19" y="81"/>
                  <a:pt x="10" y="99"/>
                  <a:pt x="10" y="107"/>
                </a:cubicBezTo>
                <a:cubicBezTo>
                  <a:pt x="1" y="125"/>
                  <a:pt x="1" y="134"/>
                  <a:pt x="1" y="152"/>
                </a:cubicBezTo>
                <a:cubicBezTo>
                  <a:pt x="1" y="170"/>
                  <a:pt x="1" y="188"/>
                  <a:pt x="10" y="197"/>
                </a:cubicBezTo>
                <a:cubicBezTo>
                  <a:pt x="10" y="214"/>
                  <a:pt x="19" y="223"/>
                  <a:pt x="37" y="232"/>
                </a:cubicBezTo>
                <a:cubicBezTo>
                  <a:pt x="37" y="241"/>
                  <a:pt x="46" y="241"/>
                  <a:pt x="54" y="250"/>
                </a:cubicBezTo>
                <a:cubicBezTo>
                  <a:pt x="72" y="259"/>
                  <a:pt x="90" y="268"/>
                  <a:pt x="108" y="268"/>
                </a:cubicBezTo>
                <a:cubicBezTo>
                  <a:pt x="126" y="268"/>
                  <a:pt x="135" y="259"/>
                  <a:pt x="144" y="259"/>
                </a:cubicBezTo>
                <a:cubicBezTo>
                  <a:pt x="162" y="259"/>
                  <a:pt x="179" y="250"/>
                  <a:pt x="188" y="232"/>
                </a:cubicBezTo>
                <a:lnTo>
                  <a:pt x="233" y="188"/>
                </a:lnTo>
                <a:cubicBezTo>
                  <a:pt x="242" y="179"/>
                  <a:pt x="251" y="170"/>
                  <a:pt x="260" y="152"/>
                </a:cubicBezTo>
                <a:cubicBezTo>
                  <a:pt x="260" y="143"/>
                  <a:pt x="269" y="125"/>
                  <a:pt x="269" y="107"/>
                </a:cubicBezTo>
                <a:cubicBezTo>
                  <a:pt x="269" y="99"/>
                  <a:pt x="260" y="81"/>
                  <a:pt x="260" y="72"/>
                </a:cubicBezTo>
                <a:cubicBezTo>
                  <a:pt x="251" y="54"/>
                  <a:pt x="242" y="45"/>
                  <a:pt x="233" y="36"/>
                </a:cubicBezTo>
                <a:cubicBezTo>
                  <a:pt x="224" y="27"/>
                  <a:pt x="215" y="18"/>
                  <a:pt x="215" y="18"/>
                </a:cubicBezTo>
                <a:cubicBezTo>
                  <a:pt x="197" y="0"/>
                  <a:pt x="17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flipH="1">
            <a:off x="2956798" y="2759549"/>
            <a:ext cx="9760" cy="7411"/>
          </a:xfrm>
          <a:custGeom>
            <a:avLst/>
            <a:gdLst/>
            <a:ahLst/>
            <a:cxnLst/>
            <a:rect l="l" t="t" r="r" b="b"/>
            <a:pathLst>
              <a:path w="295" h="224" extrusionOk="0">
                <a:moveTo>
                  <a:pt x="143" y="1"/>
                </a:moveTo>
                <a:cubicBezTo>
                  <a:pt x="0" y="1"/>
                  <a:pt x="0" y="224"/>
                  <a:pt x="143" y="224"/>
                </a:cubicBezTo>
                <a:cubicBezTo>
                  <a:pt x="294" y="224"/>
                  <a:pt x="294"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flipH="1">
            <a:off x="2892414" y="2747639"/>
            <a:ext cx="54094" cy="17866"/>
          </a:xfrm>
          <a:custGeom>
            <a:avLst/>
            <a:gdLst/>
            <a:ahLst/>
            <a:cxnLst/>
            <a:rect l="l" t="t" r="r" b="b"/>
            <a:pathLst>
              <a:path w="1635" h="540" extrusionOk="0">
                <a:moveTo>
                  <a:pt x="1460" y="1"/>
                </a:moveTo>
                <a:cubicBezTo>
                  <a:pt x="1444" y="1"/>
                  <a:pt x="1427" y="5"/>
                  <a:pt x="1410" y="13"/>
                </a:cubicBezTo>
                <a:cubicBezTo>
                  <a:pt x="1018" y="209"/>
                  <a:pt x="581" y="316"/>
                  <a:pt x="143" y="316"/>
                </a:cubicBezTo>
                <a:cubicBezTo>
                  <a:pt x="4" y="325"/>
                  <a:pt x="1" y="540"/>
                  <a:pt x="135" y="540"/>
                </a:cubicBezTo>
                <a:cubicBezTo>
                  <a:pt x="138" y="540"/>
                  <a:pt x="141" y="539"/>
                  <a:pt x="143" y="539"/>
                </a:cubicBezTo>
                <a:cubicBezTo>
                  <a:pt x="625" y="539"/>
                  <a:pt x="1089" y="423"/>
                  <a:pt x="1526" y="209"/>
                </a:cubicBezTo>
                <a:cubicBezTo>
                  <a:pt x="1634" y="155"/>
                  <a:pt x="1562" y="1"/>
                  <a:pt x="1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flipH="1">
            <a:off x="2368248" y="2414241"/>
            <a:ext cx="488235" cy="654090"/>
          </a:xfrm>
          <a:custGeom>
            <a:avLst/>
            <a:gdLst/>
            <a:ahLst/>
            <a:cxnLst/>
            <a:rect l="l" t="t" r="r" b="b"/>
            <a:pathLst>
              <a:path w="14757" h="19770" extrusionOk="0">
                <a:moveTo>
                  <a:pt x="14756" y="0"/>
                </a:moveTo>
                <a:lnTo>
                  <a:pt x="9582" y="928"/>
                </a:lnTo>
                <a:cubicBezTo>
                  <a:pt x="9582" y="928"/>
                  <a:pt x="5612" y="1499"/>
                  <a:pt x="3658" y="6646"/>
                </a:cubicBezTo>
                <a:cubicBezTo>
                  <a:pt x="1705" y="11785"/>
                  <a:pt x="1" y="17182"/>
                  <a:pt x="1" y="17182"/>
                </a:cubicBezTo>
                <a:lnTo>
                  <a:pt x="10224" y="19769"/>
                </a:lnTo>
                <a:lnTo>
                  <a:pt x="14756" y="0"/>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flipH="1">
            <a:off x="2395080" y="2937150"/>
            <a:ext cx="448434" cy="114706"/>
          </a:xfrm>
          <a:custGeom>
            <a:avLst/>
            <a:gdLst/>
            <a:ahLst/>
            <a:cxnLst/>
            <a:rect l="l" t="t" r="r" b="b"/>
            <a:pathLst>
              <a:path w="13554" h="3467" extrusionOk="0">
                <a:moveTo>
                  <a:pt x="173" y="1"/>
                </a:moveTo>
                <a:cubicBezTo>
                  <a:pt x="48" y="1"/>
                  <a:pt x="1" y="193"/>
                  <a:pt x="135" y="226"/>
                </a:cubicBezTo>
                <a:cubicBezTo>
                  <a:pt x="251" y="253"/>
                  <a:pt x="367" y="280"/>
                  <a:pt x="492" y="307"/>
                </a:cubicBezTo>
                <a:cubicBezTo>
                  <a:pt x="813" y="387"/>
                  <a:pt x="1134" y="467"/>
                  <a:pt x="1455" y="547"/>
                </a:cubicBezTo>
                <a:cubicBezTo>
                  <a:pt x="1928" y="663"/>
                  <a:pt x="2401" y="779"/>
                  <a:pt x="2874" y="895"/>
                </a:cubicBezTo>
                <a:cubicBezTo>
                  <a:pt x="3454" y="1038"/>
                  <a:pt x="4033" y="1172"/>
                  <a:pt x="4613" y="1315"/>
                </a:cubicBezTo>
                <a:cubicBezTo>
                  <a:pt x="5247" y="1475"/>
                  <a:pt x="5880" y="1627"/>
                  <a:pt x="6522" y="1787"/>
                </a:cubicBezTo>
                <a:cubicBezTo>
                  <a:pt x="7156" y="1939"/>
                  <a:pt x="7798" y="2100"/>
                  <a:pt x="8440" y="2251"/>
                </a:cubicBezTo>
                <a:cubicBezTo>
                  <a:pt x="9038" y="2403"/>
                  <a:pt x="9636" y="2546"/>
                  <a:pt x="10225" y="2688"/>
                </a:cubicBezTo>
                <a:cubicBezTo>
                  <a:pt x="10733" y="2813"/>
                  <a:pt x="11233" y="2938"/>
                  <a:pt x="11741" y="3063"/>
                </a:cubicBezTo>
                <a:cubicBezTo>
                  <a:pt x="12107" y="3152"/>
                  <a:pt x="12464" y="3242"/>
                  <a:pt x="12830" y="3331"/>
                </a:cubicBezTo>
                <a:cubicBezTo>
                  <a:pt x="12999" y="3366"/>
                  <a:pt x="13169" y="3411"/>
                  <a:pt x="13347" y="3456"/>
                </a:cubicBezTo>
                <a:cubicBezTo>
                  <a:pt x="13347" y="3456"/>
                  <a:pt x="13356" y="3456"/>
                  <a:pt x="13365" y="3465"/>
                </a:cubicBezTo>
                <a:cubicBezTo>
                  <a:pt x="13373" y="3466"/>
                  <a:pt x="13381" y="3467"/>
                  <a:pt x="13389" y="3467"/>
                </a:cubicBezTo>
                <a:cubicBezTo>
                  <a:pt x="13513" y="3467"/>
                  <a:pt x="13553" y="3275"/>
                  <a:pt x="13427" y="3242"/>
                </a:cubicBezTo>
                <a:cubicBezTo>
                  <a:pt x="13311" y="3215"/>
                  <a:pt x="13186" y="3188"/>
                  <a:pt x="13071" y="3161"/>
                </a:cubicBezTo>
                <a:cubicBezTo>
                  <a:pt x="12749" y="3081"/>
                  <a:pt x="12428" y="3001"/>
                  <a:pt x="12107" y="2920"/>
                </a:cubicBezTo>
                <a:cubicBezTo>
                  <a:pt x="11634" y="2804"/>
                  <a:pt x="11161" y="2688"/>
                  <a:pt x="10680" y="2573"/>
                </a:cubicBezTo>
                <a:cubicBezTo>
                  <a:pt x="10109" y="2430"/>
                  <a:pt x="9529" y="2287"/>
                  <a:pt x="8949" y="2153"/>
                </a:cubicBezTo>
                <a:cubicBezTo>
                  <a:pt x="8316" y="1993"/>
                  <a:pt x="7673" y="1841"/>
                  <a:pt x="7040" y="1680"/>
                </a:cubicBezTo>
                <a:cubicBezTo>
                  <a:pt x="6398" y="1529"/>
                  <a:pt x="5764" y="1368"/>
                  <a:pt x="5122" y="1217"/>
                </a:cubicBezTo>
                <a:cubicBezTo>
                  <a:pt x="4524" y="1065"/>
                  <a:pt x="3926" y="922"/>
                  <a:pt x="3329" y="770"/>
                </a:cubicBezTo>
                <a:cubicBezTo>
                  <a:pt x="2829" y="655"/>
                  <a:pt x="2321" y="530"/>
                  <a:pt x="1821" y="405"/>
                </a:cubicBezTo>
                <a:cubicBezTo>
                  <a:pt x="1455" y="316"/>
                  <a:pt x="1098" y="226"/>
                  <a:pt x="733" y="137"/>
                </a:cubicBezTo>
                <a:cubicBezTo>
                  <a:pt x="563" y="92"/>
                  <a:pt x="385" y="48"/>
                  <a:pt x="215" y="12"/>
                </a:cubicBezTo>
                <a:cubicBezTo>
                  <a:pt x="206" y="12"/>
                  <a:pt x="197" y="12"/>
                  <a:pt x="197" y="3"/>
                </a:cubicBezTo>
                <a:cubicBezTo>
                  <a:pt x="189" y="2"/>
                  <a:pt x="181"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flipH="1">
            <a:off x="2381615" y="2896985"/>
            <a:ext cx="448269" cy="114507"/>
          </a:xfrm>
          <a:custGeom>
            <a:avLst/>
            <a:gdLst/>
            <a:ahLst/>
            <a:cxnLst/>
            <a:rect l="l" t="t" r="r" b="b"/>
            <a:pathLst>
              <a:path w="13549" h="3461" extrusionOk="0">
                <a:moveTo>
                  <a:pt x="156" y="0"/>
                </a:moveTo>
                <a:cubicBezTo>
                  <a:pt x="37" y="0"/>
                  <a:pt x="1" y="185"/>
                  <a:pt x="124" y="218"/>
                </a:cubicBezTo>
                <a:cubicBezTo>
                  <a:pt x="249" y="245"/>
                  <a:pt x="365" y="272"/>
                  <a:pt x="481" y="298"/>
                </a:cubicBezTo>
                <a:cubicBezTo>
                  <a:pt x="802" y="379"/>
                  <a:pt x="1124" y="459"/>
                  <a:pt x="1445" y="539"/>
                </a:cubicBezTo>
                <a:cubicBezTo>
                  <a:pt x="1918" y="655"/>
                  <a:pt x="2390" y="771"/>
                  <a:pt x="2872" y="887"/>
                </a:cubicBezTo>
                <a:cubicBezTo>
                  <a:pt x="3443" y="1030"/>
                  <a:pt x="4023" y="1173"/>
                  <a:pt x="4603" y="1315"/>
                </a:cubicBezTo>
                <a:cubicBezTo>
                  <a:pt x="5236" y="1467"/>
                  <a:pt x="5879" y="1619"/>
                  <a:pt x="6512" y="1779"/>
                </a:cubicBezTo>
                <a:cubicBezTo>
                  <a:pt x="7154" y="1931"/>
                  <a:pt x="7788" y="2092"/>
                  <a:pt x="8430" y="2252"/>
                </a:cubicBezTo>
                <a:cubicBezTo>
                  <a:pt x="9028" y="2395"/>
                  <a:pt x="9625" y="2538"/>
                  <a:pt x="10223" y="2689"/>
                </a:cubicBezTo>
                <a:cubicBezTo>
                  <a:pt x="10723" y="2805"/>
                  <a:pt x="11231" y="2930"/>
                  <a:pt x="11731" y="3055"/>
                </a:cubicBezTo>
                <a:cubicBezTo>
                  <a:pt x="12096" y="3144"/>
                  <a:pt x="12462" y="3233"/>
                  <a:pt x="12819" y="3323"/>
                </a:cubicBezTo>
                <a:cubicBezTo>
                  <a:pt x="12989" y="3367"/>
                  <a:pt x="13167" y="3412"/>
                  <a:pt x="13337" y="3448"/>
                </a:cubicBezTo>
                <a:cubicBezTo>
                  <a:pt x="13345" y="3448"/>
                  <a:pt x="13354" y="3456"/>
                  <a:pt x="13354" y="3456"/>
                </a:cubicBezTo>
                <a:cubicBezTo>
                  <a:pt x="13365" y="3459"/>
                  <a:pt x="13375" y="3460"/>
                  <a:pt x="13385" y="3460"/>
                </a:cubicBezTo>
                <a:cubicBezTo>
                  <a:pt x="13505" y="3460"/>
                  <a:pt x="13549" y="3267"/>
                  <a:pt x="13417" y="3242"/>
                </a:cubicBezTo>
                <a:cubicBezTo>
                  <a:pt x="13301" y="3207"/>
                  <a:pt x="13185" y="3180"/>
                  <a:pt x="13060" y="3153"/>
                </a:cubicBezTo>
                <a:cubicBezTo>
                  <a:pt x="12739" y="3073"/>
                  <a:pt x="12418" y="2993"/>
                  <a:pt x="12096" y="2912"/>
                </a:cubicBezTo>
                <a:cubicBezTo>
                  <a:pt x="11624" y="2796"/>
                  <a:pt x="11151" y="2680"/>
                  <a:pt x="10678" y="2564"/>
                </a:cubicBezTo>
                <a:cubicBezTo>
                  <a:pt x="10098" y="2431"/>
                  <a:pt x="9518" y="2288"/>
                  <a:pt x="8938" y="2145"/>
                </a:cubicBezTo>
                <a:cubicBezTo>
                  <a:pt x="8305" y="1984"/>
                  <a:pt x="7672" y="1833"/>
                  <a:pt x="7029" y="1672"/>
                </a:cubicBezTo>
                <a:cubicBezTo>
                  <a:pt x="6396" y="1521"/>
                  <a:pt x="5754" y="1360"/>
                  <a:pt x="5111" y="1208"/>
                </a:cubicBezTo>
                <a:cubicBezTo>
                  <a:pt x="4514" y="1057"/>
                  <a:pt x="3916" y="914"/>
                  <a:pt x="3327" y="771"/>
                </a:cubicBezTo>
                <a:cubicBezTo>
                  <a:pt x="2819" y="646"/>
                  <a:pt x="2319" y="521"/>
                  <a:pt x="1811" y="397"/>
                </a:cubicBezTo>
                <a:cubicBezTo>
                  <a:pt x="1454" y="307"/>
                  <a:pt x="1088" y="218"/>
                  <a:pt x="722" y="129"/>
                </a:cubicBezTo>
                <a:cubicBezTo>
                  <a:pt x="553" y="93"/>
                  <a:pt x="383" y="49"/>
                  <a:pt x="205" y="4"/>
                </a:cubicBezTo>
                <a:lnTo>
                  <a:pt x="187" y="4"/>
                </a:lnTo>
                <a:cubicBezTo>
                  <a:pt x="176" y="1"/>
                  <a:pt x="166"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flipH="1">
            <a:off x="2368315" y="2856522"/>
            <a:ext cx="448269" cy="114540"/>
          </a:xfrm>
          <a:custGeom>
            <a:avLst/>
            <a:gdLst/>
            <a:ahLst/>
            <a:cxnLst/>
            <a:rect l="l" t="t" r="r" b="b"/>
            <a:pathLst>
              <a:path w="13549" h="3462" extrusionOk="0">
                <a:moveTo>
                  <a:pt x="157" y="1"/>
                </a:moveTo>
                <a:cubicBezTo>
                  <a:pt x="44" y="1"/>
                  <a:pt x="1" y="186"/>
                  <a:pt x="133" y="219"/>
                </a:cubicBezTo>
                <a:cubicBezTo>
                  <a:pt x="249" y="246"/>
                  <a:pt x="365" y="272"/>
                  <a:pt x="481" y="308"/>
                </a:cubicBezTo>
                <a:cubicBezTo>
                  <a:pt x="802" y="380"/>
                  <a:pt x="1123" y="460"/>
                  <a:pt x="1444" y="540"/>
                </a:cubicBezTo>
                <a:cubicBezTo>
                  <a:pt x="1926" y="656"/>
                  <a:pt x="2399" y="772"/>
                  <a:pt x="2872" y="888"/>
                </a:cubicBezTo>
                <a:cubicBezTo>
                  <a:pt x="3451" y="1031"/>
                  <a:pt x="4031" y="1173"/>
                  <a:pt x="4611" y="1316"/>
                </a:cubicBezTo>
                <a:cubicBezTo>
                  <a:pt x="5245" y="1468"/>
                  <a:pt x="5878" y="1628"/>
                  <a:pt x="6511" y="1780"/>
                </a:cubicBezTo>
                <a:cubicBezTo>
                  <a:pt x="7154" y="1941"/>
                  <a:pt x="7796" y="2092"/>
                  <a:pt x="8438" y="2253"/>
                </a:cubicBezTo>
                <a:cubicBezTo>
                  <a:pt x="9027" y="2396"/>
                  <a:pt x="9625" y="2538"/>
                  <a:pt x="10223" y="2690"/>
                </a:cubicBezTo>
                <a:cubicBezTo>
                  <a:pt x="10731" y="2815"/>
                  <a:pt x="11231" y="2940"/>
                  <a:pt x="11739" y="3056"/>
                </a:cubicBezTo>
                <a:cubicBezTo>
                  <a:pt x="12096" y="3145"/>
                  <a:pt x="12462" y="3234"/>
                  <a:pt x="12819" y="3323"/>
                </a:cubicBezTo>
                <a:cubicBezTo>
                  <a:pt x="12997" y="3368"/>
                  <a:pt x="13166" y="3413"/>
                  <a:pt x="13336" y="3448"/>
                </a:cubicBezTo>
                <a:cubicBezTo>
                  <a:pt x="13345" y="3448"/>
                  <a:pt x="13354" y="3457"/>
                  <a:pt x="13363" y="3457"/>
                </a:cubicBezTo>
                <a:cubicBezTo>
                  <a:pt x="13373" y="3460"/>
                  <a:pt x="13383" y="3461"/>
                  <a:pt x="13392" y="3461"/>
                </a:cubicBezTo>
                <a:cubicBezTo>
                  <a:pt x="13505" y="3461"/>
                  <a:pt x="13548" y="3276"/>
                  <a:pt x="13416" y="3243"/>
                </a:cubicBezTo>
                <a:cubicBezTo>
                  <a:pt x="13300" y="3216"/>
                  <a:pt x="13184" y="3181"/>
                  <a:pt x="13068" y="3154"/>
                </a:cubicBezTo>
                <a:cubicBezTo>
                  <a:pt x="12747" y="3074"/>
                  <a:pt x="12426" y="2993"/>
                  <a:pt x="12105" y="2922"/>
                </a:cubicBezTo>
                <a:cubicBezTo>
                  <a:pt x="11623" y="2806"/>
                  <a:pt x="11150" y="2690"/>
                  <a:pt x="10677" y="2574"/>
                </a:cubicBezTo>
                <a:cubicBezTo>
                  <a:pt x="10098" y="2431"/>
                  <a:pt x="9518" y="2289"/>
                  <a:pt x="8947" y="2146"/>
                </a:cubicBezTo>
                <a:cubicBezTo>
                  <a:pt x="8304" y="1994"/>
                  <a:pt x="7671" y="1834"/>
                  <a:pt x="7038" y="1682"/>
                </a:cubicBezTo>
                <a:cubicBezTo>
                  <a:pt x="6395" y="1521"/>
                  <a:pt x="5753" y="1370"/>
                  <a:pt x="5120" y="1209"/>
                </a:cubicBezTo>
                <a:cubicBezTo>
                  <a:pt x="4522" y="1066"/>
                  <a:pt x="3924" y="915"/>
                  <a:pt x="3327" y="772"/>
                </a:cubicBezTo>
                <a:cubicBezTo>
                  <a:pt x="2818" y="647"/>
                  <a:pt x="2318" y="522"/>
                  <a:pt x="1810" y="397"/>
                </a:cubicBezTo>
                <a:cubicBezTo>
                  <a:pt x="1453" y="308"/>
                  <a:pt x="1087" y="228"/>
                  <a:pt x="731" y="139"/>
                </a:cubicBezTo>
                <a:cubicBezTo>
                  <a:pt x="552" y="94"/>
                  <a:pt x="383" y="49"/>
                  <a:pt x="213" y="5"/>
                </a:cubicBezTo>
                <a:lnTo>
                  <a:pt x="186" y="5"/>
                </a:lnTo>
                <a:cubicBezTo>
                  <a:pt x="176" y="2"/>
                  <a:pt x="166"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flipH="1">
            <a:off x="1953561" y="2259172"/>
            <a:ext cx="464910" cy="328038"/>
          </a:xfrm>
          <a:custGeom>
            <a:avLst/>
            <a:gdLst/>
            <a:ahLst/>
            <a:cxnLst/>
            <a:rect l="l" t="t" r="r" b="b"/>
            <a:pathLst>
              <a:path w="14052" h="9915" extrusionOk="0">
                <a:moveTo>
                  <a:pt x="9160" y="1"/>
                </a:moveTo>
                <a:cubicBezTo>
                  <a:pt x="9158" y="1"/>
                  <a:pt x="9156" y="2"/>
                  <a:pt x="9153" y="4"/>
                </a:cubicBezTo>
                <a:cubicBezTo>
                  <a:pt x="9011" y="146"/>
                  <a:pt x="3399" y="601"/>
                  <a:pt x="3399" y="601"/>
                </a:cubicBezTo>
                <a:lnTo>
                  <a:pt x="3399" y="4348"/>
                </a:lnTo>
                <a:lnTo>
                  <a:pt x="0" y="4955"/>
                </a:lnTo>
                <a:cubicBezTo>
                  <a:pt x="0" y="4955"/>
                  <a:pt x="2088" y="9915"/>
                  <a:pt x="6745" y="9915"/>
                </a:cubicBezTo>
                <a:cubicBezTo>
                  <a:pt x="11393" y="9915"/>
                  <a:pt x="14051" y="5758"/>
                  <a:pt x="14051" y="5758"/>
                </a:cubicBezTo>
                <a:lnTo>
                  <a:pt x="9153" y="4348"/>
                </a:lnTo>
                <a:cubicBezTo>
                  <a:pt x="9153" y="4348"/>
                  <a:pt x="9292" y="1"/>
                  <a:pt x="9160"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flipH="1">
            <a:off x="1949161" y="2255433"/>
            <a:ext cx="473446" cy="335383"/>
          </a:xfrm>
          <a:custGeom>
            <a:avLst/>
            <a:gdLst/>
            <a:ahLst/>
            <a:cxnLst/>
            <a:rect l="l" t="t" r="r" b="b"/>
            <a:pathLst>
              <a:path w="14310" h="10137" extrusionOk="0">
                <a:moveTo>
                  <a:pt x="9192" y="162"/>
                </a:moveTo>
                <a:cubicBezTo>
                  <a:pt x="9192" y="162"/>
                  <a:pt x="9194" y="167"/>
                  <a:pt x="9198" y="179"/>
                </a:cubicBezTo>
                <a:cubicBezTo>
                  <a:pt x="9193" y="169"/>
                  <a:pt x="9191" y="162"/>
                  <a:pt x="9192" y="162"/>
                </a:cubicBezTo>
                <a:close/>
                <a:moveTo>
                  <a:pt x="9207" y="257"/>
                </a:moveTo>
                <a:cubicBezTo>
                  <a:pt x="9207" y="260"/>
                  <a:pt x="9207" y="264"/>
                  <a:pt x="9207" y="268"/>
                </a:cubicBezTo>
                <a:cubicBezTo>
                  <a:pt x="9216" y="322"/>
                  <a:pt x="9216" y="384"/>
                  <a:pt x="9216" y="438"/>
                </a:cubicBezTo>
                <a:cubicBezTo>
                  <a:pt x="9225" y="607"/>
                  <a:pt x="9225" y="777"/>
                  <a:pt x="9234" y="946"/>
                </a:cubicBezTo>
                <a:cubicBezTo>
                  <a:pt x="9234" y="1392"/>
                  <a:pt x="9225" y="1847"/>
                  <a:pt x="9216" y="2293"/>
                </a:cubicBezTo>
                <a:cubicBezTo>
                  <a:pt x="9216" y="2748"/>
                  <a:pt x="9198" y="3194"/>
                  <a:pt x="9189" y="3649"/>
                </a:cubicBezTo>
                <a:cubicBezTo>
                  <a:pt x="9180" y="3908"/>
                  <a:pt x="9180" y="4167"/>
                  <a:pt x="9171" y="4426"/>
                </a:cubicBezTo>
                <a:cubicBezTo>
                  <a:pt x="9171" y="4443"/>
                  <a:pt x="9171" y="4452"/>
                  <a:pt x="9171" y="4461"/>
                </a:cubicBezTo>
                <a:cubicBezTo>
                  <a:pt x="9163" y="4515"/>
                  <a:pt x="9207" y="4559"/>
                  <a:pt x="9252" y="4568"/>
                </a:cubicBezTo>
                <a:cubicBezTo>
                  <a:pt x="9412" y="4622"/>
                  <a:pt x="9573" y="4666"/>
                  <a:pt x="9733" y="4711"/>
                </a:cubicBezTo>
                <a:cubicBezTo>
                  <a:pt x="10126" y="4827"/>
                  <a:pt x="10519" y="4934"/>
                  <a:pt x="10911" y="5050"/>
                </a:cubicBezTo>
                <a:lnTo>
                  <a:pt x="12321" y="5452"/>
                </a:lnTo>
                <a:cubicBezTo>
                  <a:pt x="12731" y="5567"/>
                  <a:pt x="13132" y="5692"/>
                  <a:pt x="13543" y="5808"/>
                </a:cubicBezTo>
                <a:cubicBezTo>
                  <a:pt x="13677" y="5844"/>
                  <a:pt x="13810" y="5880"/>
                  <a:pt x="13944" y="5924"/>
                </a:cubicBezTo>
                <a:cubicBezTo>
                  <a:pt x="13960" y="5929"/>
                  <a:pt x="13977" y="5934"/>
                  <a:pt x="13994" y="5939"/>
                </a:cubicBezTo>
                <a:lnTo>
                  <a:pt x="13994" y="5939"/>
                </a:lnTo>
                <a:cubicBezTo>
                  <a:pt x="13960" y="5990"/>
                  <a:pt x="13934" y="6033"/>
                  <a:pt x="13900" y="6076"/>
                </a:cubicBezTo>
                <a:cubicBezTo>
                  <a:pt x="13873" y="6103"/>
                  <a:pt x="13855" y="6129"/>
                  <a:pt x="13828" y="6165"/>
                </a:cubicBezTo>
                <a:cubicBezTo>
                  <a:pt x="13828" y="6174"/>
                  <a:pt x="13819" y="6174"/>
                  <a:pt x="13810" y="6183"/>
                </a:cubicBezTo>
                <a:cubicBezTo>
                  <a:pt x="13810" y="6188"/>
                  <a:pt x="13806" y="6194"/>
                  <a:pt x="13802" y="6199"/>
                </a:cubicBezTo>
                <a:lnTo>
                  <a:pt x="13802" y="6199"/>
                </a:lnTo>
                <a:cubicBezTo>
                  <a:pt x="13804" y="6196"/>
                  <a:pt x="13804" y="6195"/>
                  <a:pt x="13804" y="6195"/>
                </a:cubicBezTo>
                <a:lnTo>
                  <a:pt x="13804" y="6195"/>
                </a:lnTo>
                <a:cubicBezTo>
                  <a:pt x="13803" y="6195"/>
                  <a:pt x="13793" y="6212"/>
                  <a:pt x="13793" y="6219"/>
                </a:cubicBezTo>
                <a:cubicBezTo>
                  <a:pt x="13784" y="6228"/>
                  <a:pt x="13775" y="6237"/>
                  <a:pt x="13775" y="6245"/>
                </a:cubicBezTo>
                <a:cubicBezTo>
                  <a:pt x="13480" y="6611"/>
                  <a:pt x="13159" y="6968"/>
                  <a:pt x="12820" y="7298"/>
                </a:cubicBezTo>
                <a:cubicBezTo>
                  <a:pt x="12347" y="7762"/>
                  <a:pt x="11839" y="8172"/>
                  <a:pt x="11286" y="8538"/>
                </a:cubicBezTo>
                <a:cubicBezTo>
                  <a:pt x="10634" y="8966"/>
                  <a:pt x="9939" y="9305"/>
                  <a:pt x="9198" y="9546"/>
                </a:cubicBezTo>
                <a:cubicBezTo>
                  <a:pt x="8453" y="9784"/>
                  <a:pt x="7680" y="9909"/>
                  <a:pt x="6904" y="9909"/>
                </a:cubicBezTo>
                <a:cubicBezTo>
                  <a:pt x="6807" y="9909"/>
                  <a:pt x="6709" y="9907"/>
                  <a:pt x="6611" y="9903"/>
                </a:cubicBezTo>
                <a:cubicBezTo>
                  <a:pt x="5835" y="9876"/>
                  <a:pt x="5059" y="9698"/>
                  <a:pt x="4345" y="9377"/>
                </a:cubicBezTo>
                <a:cubicBezTo>
                  <a:pt x="3712" y="9082"/>
                  <a:pt x="3123" y="8690"/>
                  <a:pt x="2597" y="8235"/>
                </a:cubicBezTo>
                <a:cubicBezTo>
                  <a:pt x="2142" y="7833"/>
                  <a:pt x="1713" y="7361"/>
                  <a:pt x="1348" y="6879"/>
                </a:cubicBezTo>
                <a:cubicBezTo>
                  <a:pt x="1062" y="6504"/>
                  <a:pt x="795" y="6103"/>
                  <a:pt x="563" y="5683"/>
                </a:cubicBezTo>
                <a:cubicBezTo>
                  <a:pt x="466" y="5512"/>
                  <a:pt x="369" y="5335"/>
                  <a:pt x="283" y="5152"/>
                </a:cubicBezTo>
                <a:lnTo>
                  <a:pt x="283" y="5152"/>
                </a:lnTo>
                <a:lnTo>
                  <a:pt x="1303" y="4970"/>
                </a:lnTo>
                <a:cubicBezTo>
                  <a:pt x="1919" y="4863"/>
                  <a:pt x="2525" y="4756"/>
                  <a:pt x="3141" y="4649"/>
                </a:cubicBezTo>
                <a:lnTo>
                  <a:pt x="3560" y="4568"/>
                </a:lnTo>
                <a:cubicBezTo>
                  <a:pt x="3580" y="4565"/>
                  <a:pt x="3598" y="4553"/>
                  <a:pt x="3611" y="4536"/>
                </a:cubicBezTo>
                <a:lnTo>
                  <a:pt x="3611" y="4536"/>
                </a:lnTo>
                <a:cubicBezTo>
                  <a:pt x="3627" y="4521"/>
                  <a:pt x="3638" y="4499"/>
                  <a:pt x="3640" y="4473"/>
                </a:cubicBezTo>
                <a:lnTo>
                  <a:pt x="3640" y="4473"/>
                </a:lnTo>
                <a:cubicBezTo>
                  <a:pt x="3642" y="4460"/>
                  <a:pt x="3642" y="4447"/>
                  <a:pt x="3640" y="4435"/>
                </a:cubicBezTo>
                <a:lnTo>
                  <a:pt x="3640" y="4435"/>
                </a:lnTo>
                <a:lnTo>
                  <a:pt x="3640" y="1544"/>
                </a:lnTo>
                <a:lnTo>
                  <a:pt x="3640" y="818"/>
                </a:lnTo>
                <a:lnTo>
                  <a:pt x="3640" y="818"/>
                </a:lnTo>
                <a:cubicBezTo>
                  <a:pt x="3753" y="807"/>
                  <a:pt x="3866" y="799"/>
                  <a:pt x="3979" y="786"/>
                </a:cubicBezTo>
                <a:cubicBezTo>
                  <a:pt x="4354" y="759"/>
                  <a:pt x="4729" y="723"/>
                  <a:pt x="5103" y="697"/>
                </a:cubicBezTo>
                <a:cubicBezTo>
                  <a:pt x="5585" y="652"/>
                  <a:pt x="6067" y="607"/>
                  <a:pt x="6549" y="563"/>
                </a:cubicBezTo>
                <a:cubicBezTo>
                  <a:pt x="7021" y="518"/>
                  <a:pt x="7494" y="474"/>
                  <a:pt x="7958" y="420"/>
                </a:cubicBezTo>
                <a:cubicBezTo>
                  <a:pt x="8306" y="384"/>
                  <a:pt x="8654" y="349"/>
                  <a:pt x="9002" y="295"/>
                </a:cubicBezTo>
                <a:cubicBezTo>
                  <a:pt x="9072" y="281"/>
                  <a:pt x="9142" y="273"/>
                  <a:pt x="9207" y="257"/>
                </a:cubicBezTo>
                <a:close/>
                <a:moveTo>
                  <a:pt x="9287" y="1"/>
                </a:moveTo>
                <a:cubicBezTo>
                  <a:pt x="9270" y="1"/>
                  <a:pt x="9243" y="10"/>
                  <a:pt x="9225" y="19"/>
                </a:cubicBezTo>
                <a:cubicBezTo>
                  <a:pt x="9189" y="28"/>
                  <a:pt x="9163" y="36"/>
                  <a:pt x="9136" y="45"/>
                </a:cubicBezTo>
                <a:cubicBezTo>
                  <a:pt x="9020" y="72"/>
                  <a:pt x="8913" y="81"/>
                  <a:pt x="8797" y="99"/>
                </a:cubicBezTo>
                <a:lnTo>
                  <a:pt x="8770" y="99"/>
                </a:lnTo>
                <a:cubicBezTo>
                  <a:pt x="8743" y="108"/>
                  <a:pt x="8725" y="108"/>
                  <a:pt x="8708" y="108"/>
                </a:cubicBezTo>
                <a:cubicBezTo>
                  <a:pt x="8663" y="117"/>
                  <a:pt x="8627" y="126"/>
                  <a:pt x="8583" y="126"/>
                </a:cubicBezTo>
                <a:cubicBezTo>
                  <a:pt x="8493" y="135"/>
                  <a:pt x="8404" y="152"/>
                  <a:pt x="8315" y="161"/>
                </a:cubicBezTo>
                <a:cubicBezTo>
                  <a:pt x="7860" y="206"/>
                  <a:pt x="7414" y="259"/>
                  <a:pt x="6968" y="295"/>
                </a:cubicBezTo>
                <a:cubicBezTo>
                  <a:pt x="6468" y="349"/>
                  <a:pt x="5978" y="393"/>
                  <a:pt x="5478" y="438"/>
                </a:cubicBezTo>
                <a:cubicBezTo>
                  <a:pt x="5059" y="474"/>
                  <a:pt x="4640" y="509"/>
                  <a:pt x="4220" y="545"/>
                </a:cubicBezTo>
                <a:cubicBezTo>
                  <a:pt x="4006" y="563"/>
                  <a:pt x="3783" y="581"/>
                  <a:pt x="3560" y="598"/>
                </a:cubicBezTo>
                <a:cubicBezTo>
                  <a:pt x="3551" y="607"/>
                  <a:pt x="3542" y="607"/>
                  <a:pt x="3524" y="607"/>
                </a:cubicBezTo>
                <a:cubicBezTo>
                  <a:pt x="3471" y="607"/>
                  <a:pt x="3417" y="652"/>
                  <a:pt x="3417" y="714"/>
                </a:cubicBezTo>
                <a:lnTo>
                  <a:pt x="3417" y="3641"/>
                </a:lnTo>
                <a:lnTo>
                  <a:pt x="3417" y="4369"/>
                </a:lnTo>
                <a:lnTo>
                  <a:pt x="2347" y="4559"/>
                </a:lnTo>
                <a:cubicBezTo>
                  <a:pt x="1731" y="4666"/>
                  <a:pt x="1125" y="4782"/>
                  <a:pt x="509" y="4889"/>
                </a:cubicBezTo>
                <a:lnTo>
                  <a:pt x="90" y="4961"/>
                </a:lnTo>
                <a:cubicBezTo>
                  <a:pt x="18" y="4979"/>
                  <a:pt x="1" y="5068"/>
                  <a:pt x="27" y="5121"/>
                </a:cubicBezTo>
                <a:cubicBezTo>
                  <a:pt x="90" y="5282"/>
                  <a:pt x="170" y="5434"/>
                  <a:pt x="250" y="5585"/>
                </a:cubicBezTo>
                <a:cubicBezTo>
                  <a:pt x="456" y="5978"/>
                  <a:pt x="688" y="6344"/>
                  <a:pt x="946" y="6700"/>
                </a:cubicBezTo>
                <a:cubicBezTo>
                  <a:pt x="1294" y="7200"/>
                  <a:pt x="1687" y="7673"/>
                  <a:pt x="2124" y="8092"/>
                </a:cubicBezTo>
                <a:cubicBezTo>
                  <a:pt x="2623" y="8583"/>
                  <a:pt x="3185" y="9011"/>
                  <a:pt x="3801" y="9350"/>
                </a:cubicBezTo>
                <a:cubicBezTo>
                  <a:pt x="4479" y="9716"/>
                  <a:pt x="5228" y="9974"/>
                  <a:pt x="5996" y="10073"/>
                </a:cubicBezTo>
                <a:cubicBezTo>
                  <a:pt x="6303" y="10116"/>
                  <a:pt x="6613" y="10137"/>
                  <a:pt x="6924" y="10137"/>
                </a:cubicBezTo>
                <a:cubicBezTo>
                  <a:pt x="7506" y="10137"/>
                  <a:pt x="8090" y="10064"/>
                  <a:pt x="8654" y="9930"/>
                </a:cubicBezTo>
                <a:cubicBezTo>
                  <a:pt x="9448" y="9743"/>
                  <a:pt x="10215" y="9430"/>
                  <a:pt x="10929" y="9020"/>
                </a:cubicBezTo>
                <a:cubicBezTo>
                  <a:pt x="11544" y="8663"/>
                  <a:pt x="12115" y="8244"/>
                  <a:pt x="12642" y="7771"/>
                </a:cubicBezTo>
                <a:cubicBezTo>
                  <a:pt x="13034" y="7414"/>
                  <a:pt x="13409" y="7031"/>
                  <a:pt x="13748" y="6620"/>
                </a:cubicBezTo>
                <a:cubicBezTo>
                  <a:pt x="13926" y="6406"/>
                  <a:pt x="14096" y="6183"/>
                  <a:pt x="14256" y="5960"/>
                </a:cubicBezTo>
                <a:cubicBezTo>
                  <a:pt x="14256" y="5951"/>
                  <a:pt x="14265" y="5933"/>
                  <a:pt x="14274" y="5924"/>
                </a:cubicBezTo>
                <a:cubicBezTo>
                  <a:pt x="14310" y="5862"/>
                  <a:pt x="14274" y="5782"/>
                  <a:pt x="14203" y="5764"/>
                </a:cubicBezTo>
                <a:cubicBezTo>
                  <a:pt x="14042" y="5719"/>
                  <a:pt x="13882" y="5675"/>
                  <a:pt x="13721" y="5621"/>
                </a:cubicBezTo>
                <a:cubicBezTo>
                  <a:pt x="13329" y="5514"/>
                  <a:pt x="12936" y="5398"/>
                  <a:pt x="12544" y="5291"/>
                </a:cubicBezTo>
                <a:lnTo>
                  <a:pt x="11134" y="4881"/>
                </a:lnTo>
                <a:cubicBezTo>
                  <a:pt x="10733" y="4765"/>
                  <a:pt x="10322" y="4649"/>
                  <a:pt x="9912" y="4533"/>
                </a:cubicBezTo>
                <a:cubicBezTo>
                  <a:pt x="9778" y="4488"/>
                  <a:pt x="9644" y="4452"/>
                  <a:pt x="9510" y="4417"/>
                </a:cubicBezTo>
                <a:cubicBezTo>
                  <a:pt x="9473" y="4406"/>
                  <a:pt x="9435" y="4392"/>
                  <a:pt x="9395" y="4380"/>
                </a:cubicBezTo>
                <a:lnTo>
                  <a:pt x="9395" y="4380"/>
                </a:lnTo>
                <a:cubicBezTo>
                  <a:pt x="9397" y="4220"/>
                  <a:pt x="9403" y="4061"/>
                  <a:pt x="9403" y="3908"/>
                </a:cubicBezTo>
                <a:cubicBezTo>
                  <a:pt x="9421" y="3480"/>
                  <a:pt x="9430" y="3043"/>
                  <a:pt x="9439" y="2615"/>
                </a:cubicBezTo>
                <a:cubicBezTo>
                  <a:pt x="9448" y="2142"/>
                  <a:pt x="9457" y="1669"/>
                  <a:pt x="9457" y="1196"/>
                </a:cubicBezTo>
                <a:cubicBezTo>
                  <a:pt x="9457" y="884"/>
                  <a:pt x="9466" y="554"/>
                  <a:pt x="9430" y="242"/>
                </a:cubicBezTo>
                <a:cubicBezTo>
                  <a:pt x="9421" y="152"/>
                  <a:pt x="9412" y="1"/>
                  <a:pt x="9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flipH="1">
            <a:off x="1965372" y="2412157"/>
            <a:ext cx="526581" cy="382562"/>
          </a:xfrm>
          <a:custGeom>
            <a:avLst/>
            <a:gdLst/>
            <a:ahLst/>
            <a:cxnLst/>
            <a:rect l="l" t="t" r="r" b="b"/>
            <a:pathLst>
              <a:path w="15916" h="11563" extrusionOk="0">
                <a:moveTo>
                  <a:pt x="4050" y="1"/>
                </a:moveTo>
                <a:lnTo>
                  <a:pt x="0" y="732"/>
                </a:lnTo>
                <a:cubicBezTo>
                  <a:pt x="0" y="732"/>
                  <a:pt x="7782" y="11316"/>
                  <a:pt x="7798" y="11559"/>
                </a:cubicBezTo>
                <a:lnTo>
                  <a:pt x="7798" y="11559"/>
                </a:lnTo>
                <a:cubicBezTo>
                  <a:pt x="7940" y="11322"/>
                  <a:pt x="15915" y="1018"/>
                  <a:pt x="15915" y="1018"/>
                </a:cubicBezTo>
                <a:lnTo>
                  <a:pt x="13168" y="260"/>
                </a:lnTo>
                <a:cubicBezTo>
                  <a:pt x="11574" y="2137"/>
                  <a:pt x="10037" y="2776"/>
                  <a:pt x="8693" y="2776"/>
                </a:cubicBezTo>
                <a:cubicBezTo>
                  <a:pt x="6185" y="2776"/>
                  <a:pt x="4346" y="553"/>
                  <a:pt x="4050" y="1"/>
                </a:cubicBezTo>
                <a:close/>
                <a:moveTo>
                  <a:pt x="7798" y="11559"/>
                </a:moveTo>
                <a:cubicBezTo>
                  <a:pt x="7797" y="11561"/>
                  <a:pt x="7796" y="11563"/>
                  <a:pt x="7796" y="11563"/>
                </a:cubicBezTo>
                <a:cubicBezTo>
                  <a:pt x="7797" y="11563"/>
                  <a:pt x="7797" y="11563"/>
                  <a:pt x="7797" y="11562"/>
                </a:cubicBezTo>
                <a:cubicBezTo>
                  <a:pt x="7798" y="11562"/>
                  <a:pt x="7798" y="11561"/>
                  <a:pt x="7798" y="115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flipH="1">
            <a:off x="1961237" y="2408551"/>
            <a:ext cx="535448" cy="389774"/>
          </a:xfrm>
          <a:custGeom>
            <a:avLst/>
            <a:gdLst/>
            <a:ahLst/>
            <a:cxnLst/>
            <a:rect l="l" t="t" r="r" b="b"/>
            <a:pathLst>
              <a:path w="16184" h="11781" extrusionOk="0">
                <a:moveTo>
                  <a:pt x="4132" y="236"/>
                </a:moveTo>
                <a:cubicBezTo>
                  <a:pt x="4308" y="531"/>
                  <a:pt x="4549" y="796"/>
                  <a:pt x="4782" y="1038"/>
                </a:cubicBezTo>
                <a:cubicBezTo>
                  <a:pt x="5192" y="1466"/>
                  <a:pt x="5656" y="1858"/>
                  <a:pt x="6156" y="2171"/>
                </a:cubicBezTo>
                <a:cubicBezTo>
                  <a:pt x="6745" y="2536"/>
                  <a:pt x="7405" y="2822"/>
                  <a:pt x="8092" y="2938"/>
                </a:cubicBezTo>
                <a:cubicBezTo>
                  <a:pt x="8334" y="2979"/>
                  <a:pt x="8579" y="2999"/>
                  <a:pt x="8822" y="2999"/>
                </a:cubicBezTo>
                <a:cubicBezTo>
                  <a:pt x="9376" y="2999"/>
                  <a:pt x="9927" y="2895"/>
                  <a:pt x="10447" y="2697"/>
                </a:cubicBezTo>
                <a:cubicBezTo>
                  <a:pt x="11464" y="2304"/>
                  <a:pt x="12329" y="1609"/>
                  <a:pt x="13061" y="824"/>
                </a:cubicBezTo>
                <a:cubicBezTo>
                  <a:pt x="13162" y="714"/>
                  <a:pt x="13257" y="605"/>
                  <a:pt x="13351" y="495"/>
                </a:cubicBezTo>
                <a:lnTo>
                  <a:pt x="13351" y="495"/>
                </a:lnTo>
                <a:cubicBezTo>
                  <a:pt x="13633" y="577"/>
                  <a:pt x="13922" y="652"/>
                  <a:pt x="14212" y="734"/>
                </a:cubicBezTo>
                <a:cubicBezTo>
                  <a:pt x="14702" y="868"/>
                  <a:pt x="15193" y="1002"/>
                  <a:pt x="15693" y="1136"/>
                </a:cubicBezTo>
                <a:cubicBezTo>
                  <a:pt x="15749" y="1155"/>
                  <a:pt x="15809" y="1171"/>
                  <a:pt x="15868" y="1188"/>
                </a:cubicBezTo>
                <a:lnTo>
                  <a:pt x="15868" y="1188"/>
                </a:lnTo>
                <a:cubicBezTo>
                  <a:pt x="15829" y="1235"/>
                  <a:pt x="15791" y="1282"/>
                  <a:pt x="15755" y="1332"/>
                </a:cubicBezTo>
                <a:cubicBezTo>
                  <a:pt x="15559" y="1591"/>
                  <a:pt x="15354" y="1849"/>
                  <a:pt x="15157" y="2108"/>
                </a:cubicBezTo>
                <a:cubicBezTo>
                  <a:pt x="14863" y="2492"/>
                  <a:pt x="14568" y="2875"/>
                  <a:pt x="14265" y="3259"/>
                </a:cubicBezTo>
                <a:cubicBezTo>
                  <a:pt x="13908" y="3723"/>
                  <a:pt x="13543" y="4196"/>
                  <a:pt x="13177" y="4668"/>
                </a:cubicBezTo>
                <a:cubicBezTo>
                  <a:pt x="12784" y="5177"/>
                  <a:pt x="12392" y="5685"/>
                  <a:pt x="11999" y="6203"/>
                </a:cubicBezTo>
                <a:cubicBezTo>
                  <a:pt x="11598" y="6711"/>
                  <a:pt x="11205" y="7229"/>
                  <a:pt x="10813" y="7737"/>
                </a:cubicBezTo>
                <a:cubicBezTo>
                  <a:pt x="10438" y="8219"/>
                  <a:pt x="10072" y="8692"/>
                  <a:pt x="9707" y="9174"/>
                </a:cubicBezTo>
                <a:cubicBezTo>
                  <a:pt x="9403" y="9566"/>
                  <a:pt x="9091" y="9968"/>
                  <a:pt x="8788" y="10369"/>
                </a:cubicBezTo>
                <a:cubicBezTo>
                  <a:pt x="8565" y="10654"/>
                  <a:pt x="8351" y="10940"/>
                  <a:pt x="8136" y="11225"/>
                </a:cubicBezTo>
                <a:cubicBezTo>
                  <a:pt x="8077" y="11301"/>
                  <a:pt x="8014" y="11374"/>
                  <a:pt x="7956" y="11449"/>
                </a:cubicBezTo>
                <a:lnTo>
                  <a:pt x="7956" y="11449"/>
                </a:lnTo>
                <a:cubicBezTo>
                  <a:pt x="7816" y="11232"/>
                  <a:pt x="7669" y="11024"/>
                  <a:pt x="7521" y="10815"/>
                </a:cubicBezTo>
                <a:cubicBezTo>
                  <a:pt x="7271" y="10458"/>
                  <a:pt x="7012" y="10092"/>
                  <a:pt x="6763" y="9744"/>
                </a:cubicBezTo>
                <a:cubicBezTo>
                  <a:pt x="6432" y="9281"/>
                  <a:pt x="6102" y="8826"/>
                  <a:pt x="5772" y="8362"/>
                </a:cubicBezTo>
                <a:cubicBezTo>
                  <a:pt x="5398" y="7853"/>
                  <a:pt x="5023" y="7336"/>
                  <a:pt x="4657" y="6827"/>
                </a:cubicBezTo>
                <a:cubicBezTo>
                  <a:pt x="4265" y="6292"/>
                  <a:pt x="3881" y="5766"/>
                  <a:pt x="3497" y="5239"/>
                </a:cubicBezTo>
                <a:cubicBezTo>
                  <a:pt x="3132" y="4731"/>
                  <a:pt x="2757" y="4231"/>
                  <a:pt x="2391" y="3723"/>
                </a:cubicBezTo>
                <a:cubicBezTo>
                  <a:pt x="2070" y="3286"/>
                  <a:pt x="1749" y="2849"/>
                  <a:pt x="1428" y="2411"/>
                </a:cubicBezTo>
                <a:cubicBezTo>
                  <a:pt x="1178" y="2072"/>
                  <a:pt x="937" y="1742"/>
                  <a:pt x="696" y="1412"/>
                </a:cubicBezTo>
                <a:cubicBezTo>
                  <a:pt x="578" y="1247"/>
                  <a:pt x="453" y="1089"/>
                  <a:pt x="334" y="926"/>
                </a:cubicBezTo>
                <a:lnTo>
                  <a:pt x="334" y="926"/>
                </a:lnTo>
                <a:cubicBezTo>
                  <a:pt x="736" y="849"/>
                  <a:pt x="1143" y="778"/>
                  <a:pt x="1544" y="708"/>
                </a:cubicBezTo>
                <a:cubicBezTo>
                  <a:pt x="2266" y="574"/>
                  <a:pt x="2998" y="440"/>
                  <a:pt x="3720" y="315"/>
                </a:cubicBezTo>
                <a:cubicBezTo>
                  <a:pt x="3859" y="286"/>
                  <a:pt x="3998" y="263"/>
                  <a:pt x="4132" y="236"/>
                </a:cubicBezTo>
                <a:close/>
                <a:moveTo>
                  <a:pt x="7841" y="11623"/>
                </a:moveTo>
                <a:lnTo>
                  <a:pt x="7841" y="11623"/>
                </a:lnTo>
                <a:cubicBezTo>
                  <a:pt x="7836" y="11639"/>
                  <a:pt x="7834" y="11655"/>
                  <a:pt x="7835" y="11671"/>
                </a:cubicBezTo>
                <a:lnTo>
                  <a:pt x="7835" y="11671"/>
                </a:lnTo>
                <a:cubicBezTo>
                  <a:pt x="7834" y="11666"/>
                  <a:pt x="7834" y="11661"/>
                  <a:pt x="7833" y="11661"/>
                </a:cubicBezTo>
                <a:cubicBezTo>
                  <a:pt x="7833" y="11661"/>
                  <a:pt x="7833" y="11662"/>
                  <a:pt x="7833" y="11663"/>
                </a:cubicBezTo>
                <a:lnTo>
                  <a:pt x="7833" y="11663"/>
                </a:lnTo>
                <a:cubicBezTo>
                  <a:pt x="7833" y="11649"/>
                  <a:pt x="7835" y="11636"/>
                  <a:pt x="7841" y="11623"/>
                </a:cubicBezTo>
                <a:close/>
                <a:moveTo>
                  <a:pt x="8042" y="11720"/>
                </a:moveTo>
                <a:cubicBezTo>
                  <a:pt x="8042" y="11722"/>
                  <a:pt x="8041" y="11723"/>
                  <a:pt x="8041" y="11723"/>
                </a:cubicBezTo>
                <a:cubicBezTo>
                  <a:pt x="8041" y="11723"/>
                  <a:pt x="8042" y="11722"/>
                  <a:pt x="8042" y="11720"/>
                </a:cubicBezTo>
                <a:close/>
                <a:moveTo>
                  <a:pt x="4189" y="1"/>
                </a:moveTo>
                <a:cubicBezTo>
                  <a:pt x="4182" y="1"/>
                  <a:pt x="4174" y="1"/>
                  <a:pt x="4167" y="3"/>
                </a:cubicBezTo>
                <a:lnTo>
                  <a:pt x="2793" y="253"/>
                </a:lnTo>
                <a:cubicBezTo>
                  <a:pt x="2061" y="386"/>
                  <a:pt x="1339" y="520"/>
                  <a:pt x="607" y="645"/>
                </a:cubicBezTo>
                <a:cubicBezTo>
                  <a:pt x="446" y="681"/>
                  <a:pt x="277" y="708"/>
                  <a:pt x="107" y="734"/>
                </a:cubicBezTo>
                <a:cubicBezTo>
                  <a:pt x="45" y="752"/>
                  <a:pt x="0" y="850"/>
                  <a:pt x="45" y="904"/>
                </a:cubicBezTo>
                <a:cubicBezTo>
                  <a:pt x="116" y="993"/>
                  <a:pt x="179" y="1091"/>
                  <a:pt x="250" y="1189"/>
                </a:cubicBezTo>
                <a:cubicBezTo>
                  <a:pt x="446" y="1448"/>
                  <a:pt x="634" y="1707"/>
                  <a:pt x="821" y="1965"/>
                </a:cubicBezTo>
                <a:cubicBezTo>
                  <a:pt x="1107" y="2349"/>
                  <a:pt x="1392" y="2742"/>
                  <a:pt x="1678" y="3125"/>
                </a:cubicBezTo>
                <a:cubicBezTo>
                  <a:pt x="2017" y="3589"/>
                  <a:pt x="2356" y="4062"/>
                  <a:pt x="2703" y="4526"/>
                </a:cubicBezTo>
                <a:cubicBezTo>
                  <a:pt x="3078" y="5043"/>
                  <a:pt x="3462" y="5561"/>
                  <a:pt x="3836" y="6078"/>
                </a:cubicBezTo>
                <a:cubicBezTo>
                  <a:pt x="4211" y="6595"/>
                  <a:pt x="4586" y="7113"/>
                  <a:pt x="4969" y="7630"/>
                </a:cubicBezTo>
                <a:cubicBezTo>
                  <a:pt x="5317" y="8121"/>
                  <a:pt x="5674" y="8612"/>
                  <a:pt x="6031" y="9102"/>
                </a:cubicBezTo>
                <a:cubicBezTo>
                  <a:pt x="6325" y="9513"/>
                  <a:pt x="6620" y="9932"/>
                  <a:pt x="6914" y="10342"/>
                </a:cubicBezTo>
                <a:cubicBezTo>
                  <a:pt x="7128" y="10646"/>
                  <a:pt x="7342" y="10949"/>
                  <a:pt x="7548" y="11252"/>
                </a:cubicBezTo>
                <a:cubicBezTo>
                  <a:pt x="7652" y="11391"/>
                  <a:pt x="7739" y="11538"/>
                  <a:pt x="7833" y="11685"/>
                </a:cubicBezTo>
                <a:lnTo>
                  <a:pt x="7833" y="11685"/>
                </a:lnTo>
                <a:cubicBezTo>
                  <a:pt x="7833" y="11686"/>
                  <a:pt x="7833" y="11687"/>
                  <a:pt x="7833" y="11689"/>
                </a:cubicBezTo>
                <a:cubicBezTo>
                  <a:pt x="7834" y="11692"/>
                  <a:pt x="7835" y="11693"/>
                  <a:pt x="7836" y="11693"/>
                </a:cubicBezTo>
                <a:cubicBezTo>
                  <a:pt x="7837" y="11693"/>
                  <a:pt x="7837" y="11692"/>
                  <a:pt x="7837" y="11690"/>
                </a:cubicBezTo>
                <a:lnTo>
                  <a:pt x="7837" y="11690"/>
                </a:lnTo>
                <a:cubicBezTo>
                  <a:pt x="7837" y="11691"/>
                  <a:pt x="7838" y="11692"/>
                  <a:pt x="7838" y="11693"/>
                </a:cubicBezTo>
                <a:lnTo>
                  <a:pt x="7838" y="11693"/>
                </a:lnTo>
                <a:cubicBezTo>
                  <a:pt x="7849" y="11741"/>
                  <a:pt x="7886" y="11780"/>
                  <a:pt x="7938" y="11780"/>
                </a:cubicBezTo>
                <a:cubicBezTo>
                  <a:pt x="7945" y="11780"/>
                  <a:pt x="7951" y="11780"/>
                  <a:pt x="7958" y="11778"/>
                </a:cubicBezTo>
                <a:cubicBezTo>
                  <a:pt x="8001" y="11773"/>
                  <a:pt x="8034" y="11746"/>
                  <a:pt x="8048" y="11709"/>
                </a:cubicBezTo>
                <a:lnTo>
                  <a:pt x="8048" y="11709"/>
                </a:lnTo>
                <a:cubicBezTo>
                  <a:pt x="8050" y="11705"/>
                  <a:pt x="8053" y="11702"/>
                  <a:pt x="8056" y="11698"/>
                </a:cubicBezTo>
                <a:cubicBezTo>
                  <a:pt x="8092" y="11645"/>
                  <a:pt x="8136" y="11591"/>
                  <a:pt x="8172" y="11547"/>
                </a:cubicBezTo>
                <a:cubicBezTo>
                  <a:pt x="8342" y="11315"/>
                  <a:pt x="8511" y="11092"/>
                  <a:pt x="8681" y="10869"/>
                </a:cubicBezTo>
                <a:cubicBezTo>
                  <a:pt x="8957" y="10512"/>
                  <a:pt x="9225" y="10164"/>
                  <a:pt x="9501" y="9807"/>
                </a:cubicBezTo>
                <a:cubicBezTo>
                  <a:pt x="9840" y="9361"/>
                  <a:pt x="10179" y="8915"/>
                  <a:pt x="10527" y="8469"/>
                </a:cubicBezTo>
                <a:cubicBezTo>
                  <a:pt x="10902" y="7978"/>
                  <a:pt x="11286" y="7479"/>
                  <a:pt x="11669" y="6979"/>
                </a:cubicBezTo>
                <a:cubicBezTo>
                  <a:pt x="12062" y="6470"/>
                  <a:pt x="12454" y="5962"/>
                  <a:pt x="12856" y="5453"/>
                </a:cubicBezTo>
                <a:cubicBezTo>
                  <a:pt x="13221" y="4972"/>
                  <a:pt x="13596" y="4481"/>
                  <a:pt x="13971" y="3999"/>
                </a:cubicBezTo>
                <a:cubicBezTo>
                  <a:pt x="14292" y="3589"/>
                  <a:pt x="14613" y="3170"/>
                  <a:pt x="14943" y="2750"/>
                </a:cubicBezTo>
                <a:cubicBezTo>
                  <a:pt x="15184" y="2438"/>
                  <a:pt x="15425" y="2117"/>
                  <a:pt x="15675" y="1796"/>
                </a:cubicBezTo>
                <a:cubicBezTo>
                  <a:pt x="15809" y="1626"/>
                  <a:pt x="15942" y="1448"/>
                  <a:pt x="16085" y="1270"/>
                </a:cubicBezTo>
                <a:cubicBezTo>
                  <a:pt x="16103" y="1252"/>
                  <a:pt x="16121" y="1225"/>
                  <a:pt x="16139" y="1207"/>
                </a:cubicBezTo>
                <a:cubicBezTo>
                  <a:pt x="16183" y="1145"/>
                  <a:pt x="16174" y="1047"/>
                  <a:pt x="16085" y="1020"/>
                </a:cubicBezTo>
                <a:cubicBezTo>
                  <a:pt x="15773" y="931"/>
                  <a:pt x="15470" y="850"/>
                  <a:pt x="15157" y="761"/>
                </a:cubicBezTo>
                <a:lnTo>
                  <a:pt x="13676" y="360"/>
                </a:lnTo>
                <a:cubicBezTo>
                  <a:pt x="13569" y="324"/>
                  <a:pt x="13453" y="297"/>
                  <a:pt x="13337" y="261"/>
                </a:cubicBezTo>
                <a:cubicBezTo>
                  <a:pt x="13336" y="261"/>
                  <a:pt x="13334" y="261"/>
                  <a:pt x="13332" y="260"/>
                </a:cubicBezTo>
                <a:lnTo>
                  <a:pt x="13332" y="260"/>
                </a:lnTo>
                <a:cubicBezTo>
                  <a:pt x="13324" y="258"/>
                  <a:pt x="13316" y="257"/>
                  <a:pt x="13308" y="257"/>
                </a:cubicBezTo>
                <a:cubicBezTo>
                  <a:pt x="13298" y="257"/>
                  <a:pt x="13289" y="258"/>
                  <a:pt x="13279" y="262"/>
                </a:cubicBezTo>
                <a:lnTo>
                  <a:pt x="13279" y="262"/>
                </a:lnTo>
                <a:cubicBezTo>
                  <a:pt x="13255" y="269"/>
                  <a:pt x="13236" y="286"/>
                  <a:pt x="13223" y="306"/>
                </a:cubicBezTo>
                <a:lnTo>
                  <a:pt x="13223" y="306"/>
                </a:lnTo>
                <a:cubicBezTo>
                  <a:pt x="12511" y="1141"/>
                  <a:pt x="11666" y="1905"/>
                  <a:pt x="10661" y="2367"/>
                </a:cubicBezTo>
                <a:cubicBezTo>
                  <a:pt x="10080" y="2632"/>
                  <a:pt x="9459" y="2776"/>
                  <a:pt x="8830" y="2776"/>
                </a:cubicBezTo>
                <a:cubicBezTo>
                  <a:pt x="8676" y="2776"/>
                  <a:pt x="8522" y="2768"/>
                  <a:pt x="8368" y="2750"/>
                </a:cubicBezTo>
                <a:cubicBezTo>
                  <a:pt x="7690" y="2670"/>
                  <a:pt x="7039" y="2429"/>
                  <a:pt x="6450" y="2090"/>
                </a:cubicBezTo>
                <a:cubicBezTo>
                  <a:pt x="5942" y="1796"/>
                  <a:pt x="5478" y="1421"/>
                  <a:pt x="5059" y="1002"/>
                </a:cubicBezTo>
                <a:cubicBezTo>
                  <a:pt x="4898" y="841"/>
                  <a:pt x="4737" y="672"/>
                  <a:pt x="4595" y="493"/>
                </a:cubicBezTo>
                <a:cubicBezTo>
                  <a:pt x="4577" y="476"/>
                  <a:pt x="4568" y="458"/>
                  <a:pt x="4550" y="440"/>
                </a:cubicBezTo>
                <a:cubicBezTo>
                  <a:pt x="4541" y="431"/>
                  <a:pt x="4541" y="422"/>
                  <a:pt x="4532" y="413"/>
                </a:cubicBezTo>
                <a:cubicBezTo>
                  <a:pt x="4527" y="408"/>
                  <a:pt x="4526" y="406"/>
                  <a:pt x="4526" y="406"/>
                </a:cubicBezTo>
                <a:lnTo>
                  <a:pt x="4526" y="406"/>
                </a:lnTo>
                <a:cubicBezTo>
                  <a:pt x="4526" y="406"/>
                  <a:pt x="4528" y="408"/>
                  <a:pt x="4529" y="408"/>
                </a:cubicBezTo>
                <a:cubicBezTo>
                  <a:pt x="4531" y="408"/>
                  <a:pt x="4530" y="406"/>
                  <a:pt x="4523" y="395"/>
                </a:cubicBezTo>
                <a:cubicBezTo>
                  <a:pt x="4497" y="360"/>
                  <a:pt x="4470" y="333"/>
                  <a:pt x="4443" y="297"/>
                </a:cubicBezTo>
                <a:cubicBezTo>
                  <a:pt x="4407" y="244"/>
                  <a:pt x="4363" y="181"/>
                  <a:pt x="4327" y="128"/>
                </a:cubicBezTo>
                <a:cubicBezTo>
                  <a:pt x="4318" y="101"/>
                  <a:pt x="4300" y="83"/>
                  <a:pt x="4291" y="56"/>
                </a:cubicBezTo>
                <a:cubicBezTo>
                  <a:pt x="4269" y="19"/>
                  <a:pt x="4228" y="1"/>
                  <a:pt x="4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flipH="1">
            <a:off x="1491364" y="2423075"/>
            <a:ext cx="1360091" cy="2210210"/>
          </a:xfrm>
          <a:custGeom>
            <a:avLst/>
            <a:gdLst/>
            <a:ahLst/>
            <a:cxnLst/>
            <a:rect l="l" t="t" r="r" b="b"/>
            <a:pathLst>
              <a:path w="41109" h="66804" extrusionOk="0">
                <a:moveTo>
                  <a:pt x="13087" y="1"/>
                </a:moveTo>
                <a:lnTo>
                  <a:pt x="9430" y="661"/>
                </a:lnTo>
                <a:lnTo>
                  <a:pt x="8672" y="5871"/>
                </a:lnTo>
                <a:lnTo>
                  <a:pt x="0" y="64714"/>
                </a:lnTo>
                <a:cubicBezTo>
                  <a:pt x="0" y="64714"/>
                  <a:pt x="10269" y="66803"/>
                  <a:pt x="22450" y="66803"/>
                </a:cubicBezTo>
                <a:cubicBezTo>
                  <a:pt x="28540" y="66803"/>
                  <a:pt x="35108" y="66281"/>
                  <a:pt x="41108" y="64714"/>
                </a:cubicBezTo>
                <a:lnTo>
                  <a:pt x="31750" y="2017"/>
                </a:lnTo>
                <a:lnTo>
                  <a:pt x="26041" y="492"/>
                </a:lnTo>
                <a:lnTo>
                  <a:pt x="18877" y="9787"/>
                </a:lnTo>
                <a:lnTo>
                  <a:pt x="130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flipH="1">
            <a:off x="1491364" y="2423075"/>
            <a:ext cx="1360091" cy="2296628"/>
          </a:xfrm>
          <a:custGeom>
            <a:avLst/>
            <a:gdLst/>
            <a:ahLst/>
            <a:cxnLst/>
            <a:rect l="l" t="t" r="r" b="b"/>
            <a:pathLst>
              <a:path w="41109" h="69416" fill="none" extrusionOk="0">
                <a:moveTo>
                  <a:pt x="8672" y="5871"/>
                </a:moveTo>
                <a:lnTo>
                  <a:pt x="0" y="64714"/>
                </a:lnTo>
                <a:cubicBezTo>
                  <a:pt x="0" y="64714"/>
                  <a:pt x="23106" y="69415"/>
                  <a:pt x="41108" y="64714"/>
                </a:cubicBezTo>
                <a:lnTo>
                  <a:pt x="31750" y="2017"/>
                </a:lnTo>
                <a:lnTo>
                  <a:pt x="26041" y="492"/>
                </a:lnTo>
                <a:lnTo>
                  <a:pt x="18877" y="9787"/>
                </a:lnTo>
                <a:lnTo>
                  <a:pt x="13087" y="1"/>
                </a:lnTo>
                <a:lnTo>
                  <a:pt x="9430" y="661"/>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flipH="1">
            <a:off x="1726863" y="4053504"/>
            <a:ext cx="353083" cy="378426"/>
          </a:xfrm>
          <a:custGeom>
            <a:avLst/>
            <a:gdLst/>
            <a:ahLst/>
            <a:cxnLst/>
            <a:rect l="l" t="t" r="r" b="b"/>
            <a:pathLst>
              <a:path w="10672" h="11438" extrusionOk="0">
                <a:moveTo>
                  <a:pt x="10444" y="233"/>
                </a:moveTo>
                <a:cubicBezTo>
                  <a:pt x="10441" y="284"/>
                  <a:pt x="10439" y="334"/>
                  <a:pt x="10439" y="384"/>
                </a:cubicBezTo>
                <a:cubicBezTo>
                  <a:pt x="10430" y="625"/>
                  <a:pt x="10421" y="866"/>
                  <a:pt x="10412" y="1107"/>
                </a:cubicBezTo>
                <a:cubicBezTo>
                  <a:pt x="10394" y="1464"/>
                  <a:pt x="10385" y="1829"/>
                  <a:pt x="10367" y="2186"/>
                </a:cubicBezTo>
                <a:lnTo>
                  <a:pt x="10323" y="3498"/>
                </a:lnTo>
                <a:cubicBezTo>
                  <a:pt x="10305" y="3979"/>
                  <a:pt x="10278" y="4461"/>
                  <a:pt x="10260" y="4934"/>
                </a:cubicBezTo>
                <a:cubicBezTo>
                  <a:pt x="10242" y="5424"/>
                  <a:pt x="10224" y="5906"/>
                  <a:pt x="10207" y="6388"/>
                </a:cubicBezTo>
                <a:lnTo>
                  <a:pt x="10153" y="7744"/>
                </a:lnTo>
                <a:cubicBezTo>
                  <a:pt x="10144" y="8128"/>
                  <a:pt x="10126" y="8511"/>
                  <a:pt x="10117" y="8886"/>
                </a:cubicBezTo>
                <a:cubicBezTo>
                  <a:pt x="10100" y="9162"/>
                  <a:pt x="10091" y="9439"/>
                  <a:pt x="10082" y="9707"/>
                </a:cubicBezTo>
                <a:cubicBezTo>
                  <a:pt x="10074" y="9824"/>
                  <a:pt x="10066" y="9941"/>
                  <a:pt x="10064" y="10052"/>
                </a:cubicBezTo>
                <a:lnTo>
                  <a:pt x="10064" y="10052"/>
                </a:lnTo>
                <a:cubicBezTo>
                  <a:pt x="9436" y="10445"/>
                  <a:pt x="8741" y="10720"/>
                  <a:pt x="8021" y="10902"/>
                </a:cubicBezTo>
                <a:cubicBezTo>
                  <a:pt x="7316" y="11080"/>
                  <a:pt x="6594" y="11170"/>
                  <a:pt x="5871" y="11205"/>
                </a:cubicBezTo>
                <a:cubicBezTo>
                  <a:pt x="5701" y="11212"/>
                  <a:pt x="5531" y="11216"/>
                  <a:pt x="5362" y="11216"/>
                </a:cubicBezTo>
                <a:cubicBezTo>
                  <a:pt x="4884" y="11216"/>
                  <a:pt x="4410" y="11189"/>
                  <a:pt x="3935" y="11143"/>
                </a:cubicBezTo>
                <a:cubicBezTo>
                  <a:pt x="3462" y="11098"/>
                  <a:pt x="2998" y="11027"/>
                  <a:pt x="2526" y="10938"/>
                </a:cubicBezTo>
                <a:cubicBezTo>
                  <a:pt x="2383" y="10911"/>
                  <a:pt x="2240" y="10875"/>
                  <a:pt x="2097" y="10848"/>
                </a:cubicBezTo>
                <a:cubicBezTo>
                  <a:pt x="2054" y="10836"/>
                  <a:pt x="2005" y="10819"/>
                  <a:pt x="1959" y="10807"/>
                </a:cubicBezTo>
                <a:lnTo>
                  <a:pt x="1959" y="10807"/>
                </a:lnTo>
                <a:cubicBezTo>
                  <a:pt x="1946" y="10740"/>
                  <a:pt x="1935" y="10674"/>
                  <a:pt x="1928" y="10608"/>
                </a:cubicBezTo>
                <a:cubicBezTo>
                  <a:pt x="1883" y="10367"/>
                  <a:pt x="1839" y="10126"/>
                  <a:pt x="1794" y="9885"/>
                </a:cubicBezTo>
                <a:cubicBezTo>
                  <a:pt x="1732" y="9528"/>
                  <a:pt x="1669" y="9171"/>
                  <a:pt x="1607" y="8814"/>
                </a:cubicBezTo>
                <a:cubicBezTo>
                  <a:pt x="1535" y="8386"/>
                  <a:pt x="1455" y="7949"/>
                  <a:pt x="1384" y="7512"/>
                </a:cubicBezTo>
                <a:cubicBezTo>
                  <a:pt x="1294" y="7039"/>
                  <a:pt x="1214" y="6566"/>
                  <a:pt x="1134" y="6085"/>
                </a:cubicBezTo>
                <a:cubicBezTo>
                  <a:pt x="1045" y="5603"/>
                  <a:pt x="964" y="5130"/>
                  <a:pt x="875" y="4648"/>
                </a:cubicBezTo>
                <a:cubicBezTo>
                  <a:pt x="795" y="4193"/>
                  <a:pt x="724" y="3747"/>
                  <a:pt x="643" y="3301"/>
                </a:cubicBezTo>
                <a:lnTo>
                  <a:pt x="438" y="2168"/>
                </a:lnTo>
                <a:lnTo>
                  <a:pt x="295" y="1348"/>
                </a:lnTo>
                <a:cubicBezTo>
                  <a:pt x="283" y="1260"/>
                  <a:pt x="270" y="1168"/>
                  <a:pt x="255" y="1077"/>
                </a:cubicBezTo>
                <a:lnTo>
                  <a:pt x="255" y="1077"/>
                </a:lnTo>
                <a:cubicBezTo>
                  <a:pt x="1573" y="966"/>
                  <a:pt x="2884" y="862"/>
                  <a:pt x="4203" y="750"/>
                </a:cubicBezTo>
                <a:cubicBezTo>
                  <a:pt x="5559" y="643"/>
                  <a:pt x="6915" y="527"/>
                  <a:pt x="8271" y="411"/>
                </a:cubicBezTo>
                <a:cubicBezTo>
                  <a:pt x="8990" y="352"/>
                  <a:pt x="9717" y="292"/>
                  <a:pt x="10444" y="233"/>
                </a:cubicBezTo>
                <a:close/>
                <a:moveTo>
                  <a:pt x="10572" y="0"/>
                </a:moveTo>
                <a:cubicBezTo>
                  <a:pt x="10569" y="0"/>
                  <a:pt x="10566" y="0"/>
                  <a:pt x="10563" y="0"/>
                </a:cubicBezTo>
                <a:cubicBezTo>
                  <a:pt x="9199" y="116"/>
                  <a:pt x="7843" y="224"/>
                  <a:pt x="6478" y="339"/>
                </a:cubicBezTo>
                <a:cubicBezTo>
                  <a:pt x="5122" y="455"/>
                  <a:pt x="3766" y="563"/>
                  <a:pt x="2410" y="678"/>
                </a:cubicBezTo>
                <a:cubicBezTo>
                  <a:pt x="1651" y="741"/>
                  <a:pt x="884" y="803"/>
                  <a:pt x="117" y="866"/>
                </a:cubicBezTo>
                <a:cubicBezTo>
                  <a:pt x="46" y="875"/>
                  <a:pt x="1" y="928"/>
                  <a:pt x="10" y="1009"/>
                </a:cubicBezTo>
                <a:cubicBezTo>
                  <a:pt x="28" y="1098"/>
                  <a:pt x="46" y="1187"/>
                  <a:pt x="63" y="1276"/>
                </a:cubicBezTo>
                <a:cubicBezTo>
                  <a:pt x="99" y="1517"/>
                  <a:pt x="144" y="1758"/>
                  <a:pt x="188" y="1999"/>
                </a:cubicBezTo>
                <a:cubicBezTo>
                  <a:pt x="251" y="2356"/>
                  <a:pt x="313" y="2704"/>
                  <a:pt x="376" y="3060"/>
                </a:cubicBezTo>
                <a:cubicBezTo>
                  <a:pt x="447" y="3498"/>
                  <a:pt x="527" y="3926"/>
                  <a:pt x="599" y="4363"/>
                </a:cubicBezTo>
                <a:cubicBezTo>
                  <a:pt x="688" y="4836"/>
                  <a:pt x="768" y="5317"/>
                  <a:pt x="857" y="5790"/>
                </a:cubicBezTo>
                <a:cubicBezTo>
                  <a:pt x="938" y="6272"/>
                  <a:pt x="1018" y="6754"/>
                  <a:pt x="1107" y="7235"/>
                </a:cubicBezTo>
                <a:cubicBezTo>
                  <a:pt x="1187" y="7681"/>
                  <a:pt x="1268" y="8128"/>
                  <a:pt x="1339" y="8574"/>
                </a:cubicBezTo>
                <a:lnTo>
                  <a:pt x="1544" y="9715"/>
                </a:lnTo>
                <a:cubicBezTo>
                  <a:pt x="1589" y="9983"/>
                  <a:pt x="1633" y="10260"/>
                  <a:pt x="1687" y="10527"/>
                </a:cubicBezTo>
                <a:cubicBezTo>
                  <a:pt x="1705" y="10652"/>
                  <a:pt x="1723" y="10786"/>
                  <a:pt x="1749" y="10920"/>
                </a:cubicBezTo>
                <a:cubicBezTo>
                  <a:pt x="1749" y="10920"/>
                  <a:pt x="1758" y="10929"/>
                  <a:pt x="1758" y="10929"/>
                </a:cubicBezTo>
                <a:cubicBezTo>
                  <a:pt x="1758" y="10973"/>
                  <a:pt x="1794" y="11000"/>
                  <a:pt x="1830" y="11009"/>
                </a:cubicBezTo>
                <a:cubicBezTo>
                  <a:pt x="2169" y="11098"/>
                  <a:pt x="2517" y="11170"/>
                  <a:pt x="2856" y="11223"/>
                </a:cubicBezTo>
                <a:cubicBezTo>
                  <a:pt x="3685" y="11366"/>
                  <a:pt x="4533" y="11437"/>
                  <a:pt x="5371" y="11437"/>
                </a:cubicBezTo>
                <a:cubicBezTo>
                  <a:pt x="6424" y="11437"/>
                  <a:pt x="7486" y="11312"/>
                  <a:pt x="8494" y="11000"/>
                </a:cubicBezTo>
                <a:cubicBezTo>
                  <a:pt x="9020" y="10839"/>
                  <a:pt x="9538" y="10616"/>
                  <a:pt x="10019" y="10340"/>
                </a:cubicBezTo>
                <a:cubicBezTo>
                  <a:pt x="10082" y="10304"/>
                  <a:pt x="10144" y="10277"/>
                  <a:pt x="10198" y="10233"/>
                </a:cubicBezTo>
                <a:cubicBezTo>
                  <a:pt x="10251" y="10206"/>
                  <a:pt x="10287" y="10179"/>
                  <a:pt x="10287" y="10117"/>
                </a:cubicBezTo>
                <a:cubicBezTo>
                  <a:pt x="10287" y="10117"/>
                  <a:pt x="10287" y="10108"/>
                  <a:pt x="10287" y="10099"/>
                </a:cubicBezTo>
                <a:cubicBezTo>
                  <a:pt x="10296" y="10072"/>
                  <a:pt x="10296" y="10046"/>
                  <a:pt x="10296" y="10010"/>
                </a:cubicBezTo>
                <a:cubicBezTo>
                  <a:pt x="10305" y="9662"/>
                  <a:pt x="10323" y="9314"/>
                  <a:pt x="10332" y="8966"/>
                </a:cubicBezTo>
                <a:cubicBezTo>
                  <a:pt x="10358" y="8359"/>
                  <a:pt x="10376" y="7744"/>
                  <a:pt x="10403" y="7137"/>
                </a:cubicBezTo>
                <a:cubicBezTo>
                  <a:pt x="10430" y="6406"/>
                  <a:pt x="10456" y="5665"/>
                  <a:pt x="10483" y="4934"/>
                </a:cubicBezTo>
                <a:cubicBezTo>
                  <a:pt x="10519" y="4211"/>
                  <a:pt x="10546" y="3489"/>
                  <a:pt x="10572" y="2766"/>
                </a:cubicBezTo>
                <a:cubicBezTo>
                  <a:pt x="10590" y="2186"/>
                  <a:pt x="10617" y="1615"/>
                  <a:pt x="10635" y="1035"/>
                </a:cubicBezTo>
                <a:cubicBezTo>
                  <a:pt x="10644" y="741"/>
                  <a:pt x="10662" y="447"/>
                  <a:pt x="10671" y="152"/>
                </a:cubicBezTo>
                <a:cubicBezTo>
                  <a:pt x="10671" y="143"/>
                  <a:pt x="10671" y="125"/>
                  <a:pt x="10671" y="116"/>
                </a:cubicBezTo>
                <a:cubicBezTo>
                  <a:pt x="10672" y="95"/>
                  <a:pt x="10668" y="77"/>
                  <a:pt x="10661" y="63"/>
                </a:cubicBezTo>
                <a:lnTo>
                  <a:pt x="10661" y="63"/>
                </a:lnTo>
                <a:cubicBezTo>
                  <a:pt x="10649" y="27"/>
                  <a:pt x="10619" y="0"/>
                  <a:pt x="10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flipH="1">
            <a:off x="2365006" y="4060253"/>
            <a:ext cx="323240" cy="373827"/>
          </a:xfrm>
          <a:custGeom>
            <a:avLst/>
            <a:gdLst/>
            <a:ahLst/>
            <a:cxnLst/>
            <a:rect l="l" t="t" r="r" b="b"/>
            <a:pathLst>
              <a:path w="9770" h="11299" extrusionOk="0">
                <a:moveTo>
                  <a:pt x="581" y="10154"/>
                </a:moveTo>
                <a:cubicBezTo>
                  <a:pt x="584" y="10157"/>
                  <a:pt x="589" y="10159"/>
                  <a:pt x="594" y="10161"/>
                </a:cubicBezTo>
                <a:lnTo>
                  <a:pt x="594" y="10161"/>
                </a:lnTo>
                <a:cubicBezTo>
                  <a:pt x="594" y="10161"/>
                  <a:pt x="590" y="10158"/>
                  <a:pt x="581" y="10154"/>
                </a:cubicBezTo>
                <a:close/>
                <a:moveTo>
                  <a:pt x="233" y="231"/>
                </a:moveTo>
                <a:cubicBezTo>
                  <a:pt x="1434" y="301"/>
                  <a:pt x="2636" y="370"/>
                  <a:pt x="3846" y="439"/>
                </a:cubicBezTo>
                <a:lnTo>
                  <a:pt x="7557" y="662"/>
                </a:lnTo>
                <a:cubicBezTo>
                  <a:pt x="8209" y="704"/>
                  <a:pt x="8870" y="738"/>
                  <a:pt x="9524" y="779"/>
                </a:cubicBezTo>
                <a:lnTo>
                  <a:pt x="9524" y="779"/>
                </a:lnTo>
                <a:cubicBezTo>
                  <a:pt x="9517" y="823"/>
                  <a:pt x="9510" y="867"/>
                  <a:pt x="9502" y="912"/>
                </a:cubicBezTo>
                <a:cubicBezTo>
                  <a:pt x="9457" y="1144"/>
                  <a:pt x="9421" y="1384"/>
                  <a:pt x="9377" y="1625"/>
                </a:cubicBezTo>
                <a:lnTo>
                  <a:pt x="9198" y="2687"/>
                </a:lnTo>
                <a:cubicBezTo>
                  <a:pt x="9127" y="3115"/>
                  <a:pt x="9047" y="3543"/>
                  <a:pt x="8975" y="3980"/>
                </a:cubicBezTo>
                <a:lnTo>
                  <a:pt x="8734" y="5399"/>
                </a:lnTo>
                <a:cubicBezTo>
                  <a:pt x="8654" y="5872"/>
                  <a:pt x="8574" y="6344"/>
                  <a:pt x="8493" y="6826"/>
                </a:cubicBezTo>
                <a:cubicBezTo>
                  <a:pt x="8413" y="7272"/>
                  <a:pt x="8342" y="7718"/>
                  <a:pt x="8262" y="8155"/>
                </a:cubicBezTo>
                <a:cubicBezTo>
                  <a:pt x="8199" y="8539"/>
                  <a:pt x="8137" y="8914"/>
                  <a:pt x="8074" y="9288"/>
                </a:cubicBezTo>
                <a:cubicBezTo>
                  <a:pt x="8021" y="9556"/>
                  <a:pt x="7976" y="9833"/>
                  <a:pt x="7931" y="10100"/>
                </a:cubicBezTo>
                <a:cubicBezTo>
                  <a:pt x="7915" y="10214"/>
                  <a:pt x="7884" y="10335"/>
                  <a:pt x="7872" y="10451"/>
                </a:cubicBezTo>
                <a:lnTo>
                  <a:pt x="7872" y="10451"/>
                </a:lnTo>
                <a:cubicBezTo>
                  <a:pt x="6951" y="10895"/>
                  <a:pt x="5932" y="11073"/>
                  <a:pt x="4916" y="11073"/>
                </a:cubicBezTo>
                <a:cubicBezTo>
                  <a:pt x="4584" y="11073"/>
                  <a:pt x="4253" y="11054"/>
                  <a:pt x="3926" y="11019"/>
                </a:cubicBezTo>
                <a:cubicBezTo>
                  <a:pt x="2909" y="10912"/>
                  <a:pt x="1901" y="10662"/>
                  <a:pt x="946" y="10305"/>
                </a:cubicBezTo>
                <a:cubicBezTo>
                  <a:pt x="875" y="10270"/>
                  <a:pt x="795" y="10243"/>
                  <a:pt x="714" y="10207"/>
                </a:cubicBezTo>
                <a:cubicBezTo>
                  <a:pt x="688" y="10198"/>
                  <a:pt x="652" y="10181"/>
                  <a:pt x="616" y="10172"/>
                </a:cubicBezTo>
                <a:cubicBezTo>
                  <a:pt x="611" y="10166"/>
                  <a:pt x="602" y="10164"/>
                  <a:pt x="594" y="10161"/>
                </a:cubicBezTo>
                <a:lnTo>
                  <a:pt x="594" y="10161"/>
                </a:lnTo>
                <a:cubicBezTo>
                  <a:pt x="594" y="10161"/>
                  <a:pt x="594" y="10161"/>
                  <a:pt x="594" y="10161"/>
                </a:cubicBezTo>
                <a:cubicBezTo>
                  <a:pt x="592" y="10161"/>
                  <a:pt x="569" y="10151"/>
                  <a:pt x="563" y="10145"/>
                </a:cubicBezTo>
                <a:cubicBezTo>
                  <a:pt x="530" y="10134"/>
                  <a:pt x="500" y="10123"/>
                  <a:pt x="472" y="10110"/>
                </a:cubicBezTo>
                <a:lnTo>
                  <a:pt x="472" y="10110"/>
                </a:lnTo>
                <a:cubicBezTo>
                  <a:pt x="469" y="10044"/>
                  <a:pt x="465" y="9979"/>
                  <a:pt x="465" y="9913"/>
                </a:cubicBezTo>
                <a:lnTo>
                  <a:pt x="447" y="9181"/>
                </a:lnTo>
                <a:cubicBezTo>
                  <a:pt x="438" y="8816"/>
                  <a:pt x="429" y="8459"/>
                  <a:pt x="420" y="8093"/>
                </a:cubicBezTo>
                <a:cubicBezTo>
                  <a:pt x="411" y="7656"/>
                  <a:pt x="402" y="7219"/>
                  <a:pt x="393" y="6773"/>
                </a:cubicBezTo>
                <a:cubicBezTo>
                  <a:pt x="375" y="6291"/>
                  <a:pt x="366" y="5809"/>
                  <a:pt x="357" y="5327"/>
                </a:cubicBezTo>
                <a:cubicBezTo>
                  <a:pt x="340" y="4837"/>
                  <a:pt x="331" y="4346"/>
                  <a:pt x="322" y="3864"/>
                </a:cubicBezTo>
                <a:cubicBezTo>
                  <a:pt x="304" y="3409"/>
                  <a:pt x="295" y="2955"/>
                  <a:pt x="286" y="2500"/>
                </a:cubicBezTo>
                <a:cubicBezTo>
                  <a:pt x="277" y="2116"/>
                  <a:pt x="268" y="1732"/>
                  <a:pt x="259" y="1349"/>
                </a:cubicBezTo>
                <a:cubicBezTo>
                  <a:pt x="250" y="1072"/>
                  <a:pt x="242" y="796"/>
                  <a:pt x="233" y="519"/>
                </a:cubicBezTo>
                <a:cubicBezTo>
                  <a:pt x="233" y="427"/>
                  <a:pt x="237" y="330"/>
                  <a:pt x="233" y="231"/>
                </a:cubicBezTo>
                <a:close/>
                <a:moveTo>
                  <a:pt x="105" y="1"/>
                </a:moveTo>
                <a:cubicBezTo>
                  <a:pt x="47" y="1"/>
                  <a:pt x="1" y="59"/>
                  <a:pt x="1" y="109"/>
                </a:cubicBezTo>
                <a:cubicBezTo>
                  <a:pt x="10" y="198"/>
                  <a:pt x="10" y="287"/>
                  <a:pt x="10" y="385"/>
                </a:cubicBezTo>
                <a:cubicBezTo>
                  <a:pt x="18" y="626"/>
                  <a:pt x="18" y="867"/>
                  <a:pt x="27" y="1108"/>
                </a:cubicBezTo>
                <a:cubicBezTo>
                  <a:pt x="36" y="1474"/>
                  <a:pt x="45" y="1830"/>
                  <a:pt x="54" y="2196"/>
                </a:cubicBezTo>
                <a:cubicBezTo>
                  <a:pt x="63" y="2633"/>
                  <a:pt x="72" y="3070"/>
                  <a:pt x="90" y="3517"/>
                </a:cubicBezTo>
                <a:cubicBezTo>
                  <a:pt x="99" y="3998"/>
                  <a:pt x="108" y="4480"/>
                  <a:pt x="126" y="4962"/>
                </a:cubicBezTo>
                <a:cubicBezTo>
                  <a:pt x="134" y="5452"/>
                  <a:pt x="143" y="5943"/>
                  <a:pt x="161" y="6425"/>
                </a:cubicBezTo>
                <a:cubicBezTo>
                  <a:pt x="170" y="6880"/>
                  <a:pt x="179" y="7335"/>
                  <a:pt x="188" y="7790"/>
                </a:cubicBezTo>
                <a:cubicBezTo>
                  <a:pt x="197" y="8173"/>
                  <a:pt x="206" y="8557"/>
                  <a:pt x="215" y="8940"/>
                </a:cubicBezTo>
                <a:cubicBezTo>
                  <a:pt x="224" y="9217"/>
                  <a:pt x="233" y="9494"/>
                  <a:pt x="242" y="9770"/>
                </a:cubicBezTo>
                <a:cubicBezTo>
                  <a:pt x="242" y="9904"/>
                  <a:pt x="242" y="10029"/>
                  <a:pt x="250" y="10163"/>
                </a:cubicBezTo>
                <a:cubicBezTo>
                  <a:pt x="250" y="10172"/>
                  <a:pt x="250" y="10172"/>
                  <a:pt x="250" y="10181"/>
                </a:cubicBezTo>
                <a:cubicBezTo>
                  <a:pt x="250" y="10216"/>
                  <a:pt x="268" y="10261"/>
                  <a:pt x="304" y="10279"/>
                </a:cubicBezTo>
                <a:cubicBezTo>
                  <a:pt x="643" y="10439"/>
                  <a:pt x="1009" y="10564"/>
                  <a:pt x="1366" y="10680"/>
                </a:cubicBezTo>
                <a:cubicBezTo>
                  <a:pt x="2204" y="10957"/>
                  <a:pt x="3061" y="11153"/>
                  <a:pt x="3935" y="11242"/>
                </a:cubicBezTo>
                <a:cubicBezTo>
                  <a:pt x="4270" y="11279"/>
                  <a:pt x="4609" y="11298"/>
                  <a:pt x="4948" y="11298"/>
                </a:cubicBezTo>
                <a:cubicBezTo>
                  <a:pt x="5682" y="11298"/>
                  <a:pt x="6418" y="11206"/>
                  <a:pt x="7120" y="10992"/>
                </a:cubicBezTo>
                <a:cubicBezTo>
                  <a:pt x="7387" y="10903"/>
                  <a:pt x="7655" y="10805"/>
                  <a:pt x="7905" y="10689"/>
                </a:cubicBezTo>
                <a:cubicBezTo>
                  <a:pt x="7985" y="10653"/>
                  <a:pt x="8065" y="10627"/>
                  <a:pt x="8083" y="10537"/>
                </a:cubicBezTo>
                <a:cubicBezTo>
                  <a:pt x="8101" y="10457"/>
                  <a:pt x="8110" y="10368"/>
                  <a:pt x="8128" y="10279"/>
                </a:cubicBezTo>
                <a:cubicBezTo>
                  <a:pt x="8190" y="9886"/>
                  <a:pt x="8262" y="9485"/>
                  <a:pt x="8333" y="9083"/>
                </a:cubicBezTo>
                <a:cubicBezTo>
                  <a:pt x="8431" y="8477"/>
                  <a:pt x="8538" y="7861"/>
                  <a:pt x="8645" y="7254"/>
                </a:cubicBezTo>
                <a:cubicBezTo>
                  <a:pt x="8761" y="6550"/>
                  <a:pt x="8886" y="5854"/>
                  <a:pt x="9002" y="5149"/>
                </a:cubicBezTo>
                <a:cubicBezTo>
                  <a:pt x="9118" y="4480"/>
                  <a:pt x="9234" y="3802"/>
                  <a:pt x="9350" y="3133"/>
                </a:cubicBezTo>
                <a:cubicBezTo>
                  <a:pt x="9439" y="2598"/>
                  <a:pt x="9528" y="2071"/>
                  <a:pt x="9618" y="1545"/>
                </a:cubicBezTo>
                <a:lnTo>
                  <a:pt x="9751" y="742"/>
                </a:lnTo>
                <a:cubicBezTo>
                  <a:pt x="9760" y="724"/>
                  <a:pt x="9760" y="715"/>
                  <a:pt x="9760" y="706"/>
                </a:cubicBezTo>
                <a:cubicBezTo>
                  <a:pt x="9769" y="644"/>
                  <a:pt x="9742" y="582"/>
                  <a:pt x="9680" y="564"/>
                </a:cubicBezTo>
                <a:cubicBezTo>
                  <a:pt x="9673" y="563"/>
                  <a:pt x="9666" y="562"/>
                  <a:pt x="9659" y="562"/>
                </a:cubicBezTo>
                <a:cubicBezTo>
                  <a:pt x="9654" y="562"/>
                  <a:pt x="9648" y="562"/>
                  <a:pt x="9642" y="563"/>
                </a:cubicBezTo>
                <a:lnTo>
                  <a:pt x="9642" y="563"/>
                </a:lnTo>
                <a:cubicBezTo>
                  <a:pt x="8406" y="492"/>
                  <a:pt x="7169" y="421"/>
                  <a:pt x="5924" y="341"/>
                </a:cubicBezTo>
                <a:lnTo>
                  <a:pt x="2213" y="127"/>
                </a:lnTo>
                <a:cubicBezTo>
                  <a:pt x="1517" y="82"/>
                  <a:pt x="812" y="37"/>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flipH="1">
            <a:off x="2224229" y="2739798"/>
            <a:ext cx="7411" cy="1784208"/>
          </a:xfrm>
          <a:custGeom>
            <a:avLst/>
            <a:gdLst/>
            <a:ahLst/>
            <a:cxnLst/>
            <a:rect l="l" t="t" r="r" b="b"/>
            <a:pathLst>
              <a:path w="224" h="53928" extrusionOk="0">
                <a:moveTo>
                  <a:pt x="112" y="0"/>
                </a:moveTo>
                <a:cubicBezTo>
                  <a:pt x="56" y="0"/>
                  <a:pt x="1" y="36"/>
                  <a:pt x="1" y="107"/>
                </a:cubicBezTo>
                <a:lnTo>
                  <a:pt x="1" y="9715"/>
                </a:lnTo>
                <a:lnTo>
                  <a:pt x="1" y="20590"/>
                </a:lnTo>
                <a:lnTo>
                  <a:pt x="1" y="31928"/>
                </a:lnTo>
                <a:lnTo>
                  <a:pt x="1" y="42946"/>
                </a:lnTo>
                <a:lnTo>
                  <a:pt x="1" y="52759"/>
                </a:lnTo>
                <a:lnTo>
                  <a:pt x="1" y="53820"/>
                </a:lnTo>
                <a:cubicBezTo>
                  <a:pt x="1" y="53892"/>
                  <a:pt x="56" y="53928"/>
                  <a:pt x="112" y="53928"/>
                </a:cubicBezTo>
                <a:cubicBezTo>
                  <a:pt x="168" y="53928"/>
                  <a:pt x="224" y="53892"/>
                  <a:pt x="224" y="53820"/>
                </a:cubicBezTo>
                <a:lnTo>
                  <a:pt x="224" y="44213"/>
                </a:lnTo>
                <a:lnTo>
                  <a:pt x="224" y="33347"/>
                </a:lnTo>
                <a:lnTo>
                  <a:pt x="224" y="21999"/>
                </a:lnTo>
                <a:lnTo>
                  <a:pt x="224" y="10982"/>
                </a:lnTo>
                <a:lnTo>
                  <a:pt x="224" y="1178"/>
                </a:lnTo>
                <a:lnTo>
                  <a:pt x="224" y="107"/>
                </a:ln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flipH="1">
            <a:off x="1502613" y="4452774"/>
            <a:ext cx="1338255" cy="76559"/>
          </a:xfrm>
          <a:custGeom>
            <a:avLst/>
            <a:gdLst/>
            <a:ahLst/>
            <a:cxnLst/>
            <a:rect l="l" t="t" r="r" b="b"/>
            <a:pathLst>
              <a:path w="40449" h="2314" extrusionOk="0">
                <a:moveTo>
                  <a:pt x="166" y="0"/>
                </a:moveTo>
                <a:cubicBezTo>
                  <a:pt x="48" y="0"/>
                  <a:pt x="1" y="191"/>
                  <a:pt x="135" y="217"/>
                </a:cubicBezTo>
                <a:cubicBezTo>
                  <a:pt x="2178" y="618"/>
                  <a:pt x="4248" y="930"/>
                  <a:pt x="6318" y="1198"/>
                </a:cubicBezTo>
                <a:cubicBezTo>
                  <a:pt x="8905" y="1537"/>
                  <a:pt x="11492" y="1787"/>
                  <a:pt x="14088" y="1974"/>
                </a:cubicBezTo>
                <a:cubicBezTo>
                  <a:pt x="16951" y="2179"/>
                  <a:pt x="19824" y="2295"/>
                  <a:pt x="22688" y="2313"/>
                </a:cubicBezTo>
                <a:cubicBezTo>
                  <a:pt x="22818" y="2314"/>
                  <a:pt x="22948" y="2314"/>
                  <a:pt x="23079" y="2314"/>
                </a:cubicBezTo>
                <a:cubicBezTo>
                  <a:pt x="25856" y="2314"/>
                  <a:pt x="28625" y="2222"/>
                  <a:pt x="31386" y="1983"/>
                </a:cubicBezTo>
                <a:cubicBezTo>
                  <a:pt x="34089" y="1742"/>
                  <a:pt x="36783" y="1367"/>
                  <a:pt x="39424" y="752"/>
                </a:cubicBezTo>
                <a:cubicBezTo>
                  <a:pt x="39727" y="681"/>
                  <a:pt x="40021" y="609"/>
                  <a:pt x="40325" y="529"/>
                </a:cubicBezTo>
                <a:cubicBezTo>
                  <a:pt x="40448" y="496"/>
                  <a:pt x="40412" y="311"/>
                  <a:pt x="40293" y="311"/>
                </a:cubicBezTo>
                <a:cubicBezTo>
                  <a:pt x="40283" y="311"/>
                  <a:pt x="40273" y="312"/>
                  <a:pt x="40262" y="315"/>
                </a:cubicBezTo>
                <a:cubicBezTo>
                  <a:pt x="37675" y="984"/>
                  <a:pt x="35017" y="1394"/>
                  <a:pt x="32358" y="1662"/>
                </a:cubicBezTo>
                <a:cubicBezTo>
                  <a:pt x="29486" y="1956"/>
                  <a:pt x="26604" y="2072"/>
                  <a:pt x="23723" y="2090"/>
                </a:cubicBezTo>
                <a:cubicBezTo>
                  <a:pt x="23592" y="2091"/>
                  <a:pt x="23462" y="2091"/>
                  <a:pt x="23332" y="2091"/>
                </a:cubicBezTo>
                <a:cubicBezTo>
                  <a:pt x="20599" y="2091"/>
                  <a:pt x="17865" y="2001"/>
                  <a:pt x="15132" y="1822"/>
                </a:cubicBezTo>
                <a:cubicBezTo>
                  <a:pt x="12500" y="1653"/>
                  <a:pt x="9868" y="1412"/>
                  <a:pt x="7245" y="1091"/>
                </a:cubicBezTo>
                <a:cubicBezTo>
                  <a:pt x="5104" y="832"/>
                  <a:pt x="2963" y="520"/>
                  <a:pt x="840" y="127"/>
                </a:cubicBezTo>
                <a:cubicBezTo>
                  <a:pt x="626" y="83"/>
                  <a:pt x="403" y="47"/>
                  <a:pt x="189" y="3"/>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flipH="1">
            <a:off x="1498775" y="4487017"/>
            <a:ext cx="1342093" cy="75963"/>
          </a:xfrm>
          <a:custGeom>
            <a:avLst/>
            <a:gdLst/>
            <a:ahLst/>
            <a:cxnLst/>
            <a:rect l="l" t="t" r="r" b="b"/>
            <a:pathLst>
              <a:path w="40565" h="2296" extrusionOk="0">
                <a:moveTo>
                  <a:pt x="166" y="0"/>
                </a:moveTo>
                <a:cubicBezTo>
                  <a:pt x="48" y="0"/>
                  <a:pt x="1" y="191"/>
                  <a:pt x="135" y="217"/>
                </a:cubicBezTo>
                <a:cubicBezTo>
                  <a:pt x="2187" y="618"/>
                  <a:pt x="4257" y="930"/>
                  <a:pt x="6335" y="1198"/>
                </a:cubicBezTo>
                <a:cubicBezTo>
                  <a:pt x="8931" y="1528"/>
                  <a:pt x="11536" y="1787"/>
                  <a:pt x="14141" y="1965"/>
                </a:cubicBezTo>
                <a:cubicBezTo>
                  <a:pt x="17005" y="2170"/>
                  <a:pt x="19878" y="2286"/>
                  <a:pt x="22750" y="2295"/>
                </a:cubicBezTo>
                <a:cubicBezTo>
                  <a:pt x="22871" y="2295"/>
                  <a:pt x="22991" y="2296"/>
                  <a:pt x="23112" y="2296"/>
                </a:cubicBezTo>
                <a:cubicBezTo>
                  <a:pt x="25908" y="2296"/>
                  <a:pt x="28704" y="2196"/>
                  <a:pt x="31484" y="1956"/>
                </a:cubicBezTo>
                <a:cubicBezTo>
                  <a:pt x="34196" y="1715"/>
                  <a:pt x="36890" y="1341"/>
                  <a:pt x="39540" y="725"/>
                </a:cubicBezTo>
                <a:cubicBezTo>
                  <a:pt x="39843" y="654"/>
                  <a:pt x="40137" y="582"/>
                  <a:pt x="40441" y="502"/>
                </a:cubicBezTo>
                <a:cubicBezTo>
                  <a:pt x="40564" y="469"/>
                  <a:pt x="40528" y="284"/>
                  <a:pt x="40409" y="284"/>
                </a:cubicBezTo>
                <a:cubicBezTo>
                  <a:pt x="40399" y="284"/>
                  <a:pt x="40389" y="285"/>
                  <a:pt x="40378" y="288"/>
                </a:cubicBezTo>
                <a:cubicBezTo>
                  <a:pt x="37773" y="957"/>
                  <a:pt x="35097" y="1376"/>
                  <a:pt x="32421" y="1644"/>
                </a:cubicBezTo>
                <a:cubicBezTo>
                  <a:pt x="29566" y="1929"/>
                  <a:pt x="26693" y="2054"/>
                  <a:pt x="23821" y="2072"/>
                </a:cubicBezTo>
                <a:cubicBezTo>
                  <a:pt x="23596" y="2073"/>
                  <a:pt x="23371" y="2074"/>
                  <a:pt x="23146" y="2074"/>
                </a:cubicBezTo>
                <a:cubicBezTo>
                  <a:pt x="20480" y="2074"/>
                  <a:pt x="17815" y="1978"/>
                  <a:pt x="15158" y="1813"/>
                </a:cubicBezTo>
                <a:cubicBezTo>
                  <a:pt x="12527" y="1644"/>
                  <a:pt x="9904" y="1412"/>
                  <a:pt x="7290" y="1091"/>
                </a:cubicBezTo>
                <a:cubicBezTo>
                  <a:pt x="5131" y="832"/>
                  <a:pt x="2972" y="520"/>
                  <a:pt x="840" y="127"/>
                </a:cubicBezTo>
                <a:cubicBezTo>
                  <a:pt x="617" y="83"/>
                  <a:pt x="403" y="47"/>
                  <a:pt x="189" y="2"/>
                </a:cubicBezTo>
                <a:cubicBezTo>
                  <a:pt x="181" y="1"/>
                  <a:pt x="173"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flipH="1">
            <a:off x="1492025" y="4523311"/>
            <a:ext cx="1356816" cy="74772"/>
          </a:xfrm>
          <a:custGeom>
            <a:avLst/>
            <a:gdLst/>
            <a:ahLst/>
            <a:cxnLst/>
            <a:rect l="l" t="t" r="r" b="b"/>
            <a:pathLst>
              <a:path w="41010" h="2260" extrusionOk="0">
                <a:moveTo>
                  <a:pt x="165" y="0"/>
                </a:moveTo>
                <a:cubicBezTo>
                  <a:pt x="41" y="0"/>
                  <a:pt x="1" y="192"/>
                  <a:pt x="126" y="217"/>
                </a:cubicBezTo>
                <a:cubicBezTo>
                  <a:pt x="2196" y="618"/>
                  <a:pt x="4284" y="922"/>
                  <a:pt x="6371" y="1189"/>
                </a:cubicBezTo>
                <a:cubicBezTo>
                  <a:pt x="9003" y="1519"/>
                  <a:pt x="11644" y="1769"/>
                  <a:pt x="14284" y="1947"/>
                </a:cubicBezTo>
                <a:cubicBezTo>
                  <a:pt x="17201" y="2144"/>
                  <a:pt x="20119" y="2251"/>
                  <a:pt x="23045" y="2260"/>
                </a:cubicBezTo>
                <a:cubicBezTo>
                  <a:pt x="25989" y="2260"/>
                  <a:pt x="28933" y="2162"/>
                  <a:pt x="31859" y="1903"/>
                </a:cubicBezTo>
                <a:cubicBezTo>
                  <a:pt x="34580" y="1662"/>
                  <a:pt x="37300" y="1287"/>
                  <a:pt x="39968" y="663"/>
                </a:cubicBezTo>
                <a:cubicBezTo>
                  <a:pt x="40271" y="591"/>
                  <a:pt x="40575" y="520"/>
                  <a:pt x="40878" y="440"/>
                </a:cubicBezTo>
                <a:cubicBezTo>
                  <a:pt x="41010" y="407"/>
                  <a:pt x="40966" y="222"/>
                  <a:pt x="40854" y="222"/>
                </a:cubicBezTo>
                <a:cubicBezTo>
                  <a:pt x="40844" y="222"/>
                  <a:pt x="40835" y="223"/>
                  <a:pt x="40824" y="226"/>
                </a:cubicBezTo>
                <a:cubicBezTo>
                  <a:pt x="38210" y="904"/>
                  <a:pt x="35534" y="1314"/>
                  <a:pt x="32858" y="1582"/>
                </a:cubicBezTo>
                <a:cubicBezTo>
                  <a:pt x="29950" y="1876"/>
                  <a:pt x="27032" y="2010"/>
                  <a:pt x="24115" y="2028"/>
                </a:cubicBezTo>
                <a:cubicBezTo>
                  <a:pt x="23773" y="2031"/>
                  <a:pt x="23431" y="2032"/>
                  <a:pt x="23088" y="2032"/>
                </a:cubicBezTo>
                <a:cubicBezTo>
                  <a:pt x="20503" y="2032"/>
                  <a:pt x="17912" y="1944"/>
                  <a:pt x="15328" y="1787"/>
                </a:cubicBezTo>
                <a:cubicBezTo>
                  <a:pt x="12661" y="1626"/>
                  <a:pt x="9984" y="1394"/>
                  <a:pt x="7326" y="1082"/>
                </a:cubicBezTo>
                <a:cubicBezTo>
                  <a:pt x="5158" y="823"/>
                  <a:pt x="2990" y="520"/>
                  <a:pt x="849" y="128"/>
                </a:cubicBezTo>
                <a:cubicBezTo>
                  <a:pt x="626" y="83"/>
                  <a:pt x="412" y="38"/>
                  <a:pt x="189" y="3"/>
                </a:cubicBezTo>
                <a:cubicBezTo>
                  <a:pt x="181" y="1"/>
                  <a:pt x="17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flipH="1">
            <a:off x="2222741" y="2419502"/>
            <a:ext cx="272951" cy="399270"/>
          </a:xfrm>
          <a:custGeom>
            <a:avLst/>
            <a:gdLst/>
            <a:ahLst/>
            <a:cxnLst/>
            <a:rect l="l" t="t" r="r" b="b"/>
            <a:pathLst>
              <a:path w="8250" h="12068" extrusionOk="0">
                <a:moveTo>
                  <a:pt x="3743" y="6349"/>
                </a:moveTo>
                <a:cubicBezTo>
                  <a:pt x="3744" y="6349"/>
                  <a:pt x="3744" y="6350"/>
                  <a:pt x="3744" y="6354"/>
                </a:cubicBezTo>
                <a:cubicBezTo>
                  <a:pt x="3740" y="6362"/>
                  <a:pt x="3738" y="6368"/>
                  <a:pt x="3737" y="6373"/>
                </a:cubicBezTo>
                <a:lnTo>
                  <a:pt x="3737" y="6373"/>
                </a:lnTo>
                <a:cubicBezTo>
                  <a:pt x="3736" y="6372"/>
                  <a:pt x="3736" y="6370"/>
                  <a:pt x="3735" y="6370"/>
                </a:cubicBezTo>
                <a:lnTo>
                  <a:pt x="3735" y="6370"/>
                </a:lnTo>
                <a:cubicBezTo>
                  <a:pt x="3737" y="6366"/>
                  <a:pt x="3741" y="6349"/>
                  <a:pt x="3743" y="6349"/>
                </a:cubicBezTo>
                <a:close/>
                <a:moveTo>
                  <a:pt x="3842" y="6478"/>
                </a:moveTo>
                <a:cubicBezTo>
                  <a:pt x="3841" y="6481"/>
                  <a:pt x="3838" y="6483"/>
                  <a:pt x="3834" y="6483"/>
                </a:cubicBezTo>
                <a:cubicBezTo>
                  <a:pt x="3830" y="6483"/>
                  <a:pt x="3825" y="6481"/>
                  <a:pt x="3819" y="6478"/>
                </a:cubicBezTo>
                <a:close/>
                <a:moveTo>
                  <a:pt x="2328" y="1"/>
                </a:moveTo>
                <a:cubicBezTo>
                  <a:pt x="2285" y="1"/>
                  <a:pt x="2242" y="25"/>
                  <a:pt x="2227" y="82"/>
                </a:cubicBezTo>
                <a:cubicBezTo>
                  <a:pt x="1978" y="992"/>
                  <a:pt x="1683" y="1884"/>
                  <a:pt x="1389" y="2776"/>
                </a:cubicBezTo>
                <a:cubicBezTo>
                  <a:pt x="1077" y="3704"/>
                  <a:pt x="764" y="4623"/>
                  <a:pt x="470" y="5551"/>
                </a:cubicBezTo>
                <a:cubicBezTo>
                  <a:pt x="309" y="6041"/>
                  <a:pt x="158" y="6541"/>
                  <a:pt x="24" y="7041"/>
                </a:cubicBezTo>
                <a:cubicBezTo>
                  <a:pt x="0" y="7119"/>
                  <a:pt x="60" y="7177"/>
                  <a:pt x="130" y="7177"/>
                </a:cubicBezTo>
                <a:cubicBezTo>
                  <a:pt x="139" y="7177"/>
                  <a:pt x="148" y="7176"/>
                  <a:pt x="158" y="7174"/>
                </a:cubicBezTo>
                <a:cubicBezTo>
                  <a:pt x="568" y="7094"/>
                  <a:pt x="978" y="7014"/>
                  <a:pt x="1389" y="6933"/>
                </a:cubicBezTo>
                <a:cubicBezTo>
                  <a:pt x="2058" y="6800"/>
                  <a:pt x="2718" y="6675"/>
                  <a:pt x="3378" y="6550"/>
                </a:cubicBezTo>
                <a:cubicBezTo>
                  <a:pt x="3489" y="6533"/>
                  <a:pt x="3599" y="6516"/>
                  <a:pt x="3710" y="6499"/>
                </a:cubicBezTo>
                <a:lnTo>
                  <a:pt x="3710" y="6499"/>
                </a:lnTo>
                <a:cubicBezTo>
                  <a:pt x="3709" y="6501"/>
                  <a:pt x="3709" y="6503"/>
                  <a:pt x="3708" y="6505"/>
                </a:cubicBezTo>
                <a:cubicBezTo>
                  <a:pt x="3682" y="6648"/>
                  <a:pt x="3655" y="6782"/>
                  <a:pt x="3628" y="6925"/>
                </a:cubicBezTo>
                <a:cubicBezTo>
                  <a:pt x="3530" y="7371"/>
                  <a:pt x="3441" y="7817"/>
                  <a:pt x="3343" y="8263"/>
                </a:cubicBezTo>
                <a:cubicBezTo>
                  <a:pt x="3227" y="8798"/>
                  <a:pt x="3120" y="9324"/>
                  <a:pt x="3004" y="9860"/>
                </a:cubicBezTo>
                <a:cubicBezTo>
                  <a:pt x="2905" y="10323"/>
                  <a:pt x="2807" y="10787"/>
                  <a:pt x="2709" y="11242"/>
                </a:cubicBezTo>
                <a:cubicBezTo>
                  <a:pt x="2656" y="11465"/>
                  <a:pt x="2602" y="11688"/>
                  <a:pt x="2566" y="11911"/>
                </a:cubicBezTo>
                <a:cubicBezTo>
                  <a:pt x="2566" y="11920"/>
                  <a:pt x="2558" y="11920"/>
                  <a:pt x="2558" y="11920"/>
                </a:cubicBezTo>
                <a:cubicBezTo>
                  <a:pt x="2550" y="11991"/>
                  <a:pt x="2597" y="12068"/>
                  <a:pt x="2668" y="12068"/>
                </a:cubicBezTo>
                <a:cubicBezTo>
                  <a:pt x="2679" y="12068"/>
                  <a:pt x="2689" y="12066"/>
                  <a:pt x="2700" y="12063"/>
                </a:cubicBezTo>
                <a:cubicBezTo>
                  <a:pt x="2879" y="11992"/>
                  <a:pt x="3057" y="11929"/>
                  <a:pt x="3236" y="11858"/>
                </a:cubicBezTo>
                <a:cubicBezTo>
                  <a:pt x="3673" y="11697"/>
                  <a:pt x="4110" y="11528"/>
                  <a:pt x="4538" y="11367"/>
                </a:cubicBezTo>
                <a:lnTo>
                  <a:pt x="6117" y="10769"/>
                </a:lnTo>
                <a:cubicBezTo>
                  <a:pt x="6572" y="10600"/>
                  <a:pt x="7027" y="10430"/>
                  <a:pt x="7473" y="10261"/>
                </a:cubicBezTo>
                <a:cubicBezTo>
                  <a:pt x="7696" y="10172"/>
                  <a:pt x="7919" y="10091"/>
                  <a:pt x="8142" y="10011"/>
                </a:cubicBezTo>
                <a:cubicBezTo>
                  <a:pt x="8142" y="10002"/>
                  <a:pt x="8151" y="10002"/>
                  <a:pt x="8151" y="10002"/>
                </a:cubicBezTo>
                <a:cubicBezTo>
                  <a:pt x="8205" y="9984"/>
                  <a:pt x="8249" y="9931"/>
                  <a:pt x="8231" y="9868"/>
                </a:cubicBezTo>
                <a:cubicBezTo>
                  <a:pt x="8216" y="9823"/>
                  <a:pt x="8169" y="9784"/>
                  <a:pt x="8117" y="9784"/>
                </a:cubicBezTo>
                <a:cubicBezTo>
                  <a:pt x="8108" y="9784"/>
                  <a:pt x="8098" y="9785"/>
                  <a:pt x="8089" y="9788"/>
                </a:cubicBezTo>
                <a:cubicBezTo>
                  <a:pt x="7910" y="9860"/>
                  <a:pt x="7732" y="9922"/>
                  <a:pt x="7553" y="9993"/>
                </a:cubicBezTo>
                <a:cubicBezTo>
                  <a:pt x="7116" y="10154"/>
                  <a:pt x="6679" y="10323"/>
                  <a:pt x="6251" y="10484"/>
                </a:cubicBezTo>
                <a:lnTo>
                  <a:pt x="4672" y="11082"/>
                </a:lnTo>
                <a:cubicBezTo>
                  <a:pt x="4217" y="11251"/>
                  <a:pt x="3762" y="11421"/>
                  <a:pt x="3316" y="11590"/>
                </a:cubicBezTo>
                <a:cubicBezTo>
                  <a:pt x="3164" y="11653"/>
                  <a:pt x="3012" y="11706"/>
                  <a:pt x="2861" y="11760"/>
                </a:cubicBezTo>
                <a:cubicBezTo>
                  <a:pt x="2848" y="11765"/>
                  <a:pt x="2835" y="11770"/>
                  <a:pt x="2821" y="11774"/>
                </a:cubicBezTo>
                <a:lnTo>
                  <a:pt x="2821" y="11774"/>
                </a:lnTo>
                <a:cubicBezTo>
                  <a:pt x="2835" y="11712"/>
                  <a:pt x="2848" y="11650"/>
                  <a:pt x="2861" y="11590"/>
                </a:cubicBezTo>
                <a:cubicBezTo>
                  <a:pt x="2932" y="11251"/>
                  <a:pt x="3004" y="10912"/>
                  <a:pt x="3075" y="10582"/>
                </a:cubicBezTo>
                <a:cubicBezTo>
                  <a:pt x="3173" y="10145"/>
                  <a:pt x="3262" y="9708"/>
                  <a:pt x="3360" y="9271"/>
                </a:cubicBezTo>
                <a:cubicBezTo>
                  <a:pt x="3450" y="8834"/>
                  <a:pt x="3548" y="8388"/>
                  <a:pt x="3637" y="7942"/>
                </a:cubicBezTo>
                <a:cubicBezTo>
                  <a:pt x="3717" y="7594"/>
                  <a:pt x="3789" y="7246"/>
                  <a:pt x="3860" y="6889"/>
                </a:cubicBezTo>
                <a:cubicBezTo>
                  <a:pt x="3896" y="6728"/>
                  <a:pt x="3931" y="6568"/>
                  <a:pt x="3958" y="6407"/>
                </a:cubicBezTo>
                <a:cubicBezTo>
                  <a:pt x="3967" y="6327"/>
                  <a:pt x="3931" y="6264"/>
                  <a:pt x="3842" y="6255"/>
                </a:cubicBezTo>
                <a:cubicBezTo>
                  <a:pt x="3824" y="6255"/>
                  <a:pt x="3798" y="6264"/>
                  <a:pt x="3780" y="6264"/>
                </a:cubicBezTo>
                <a:cubicBezTo>
                  <a:pt x="3655" y="6282"/>
                  <a:pt x="3539" y="6300"/>
                  <a:pt x="3423" y="6318"/>
                </a:cubicBezTo>
                <a:cubicBezTo>
                  <a:pt x="3030" y="6389"/>
                  <a:pt x="2638" y="6461"/>
                  <a:pt x="2245" y="6541"/>
                </a:cubicBezTo>
                <a:cubicBezTo>
                  <a:pt x="1808" y="6621"/>
                  <a:pt x="1362" y="6710"/>
                  <a:pt x="925" y="6800"/>
                </a:cubicBezTo>
                <a:cubicBezTo>
                  <a:pt x="715" y="6843"/>
                  <a:pt x="499" y="6886"/>
                  <a:pt x="287" y="6925"/>
                </a:cubicBezTo>
                <a:lnTo>
                  <a:pt x="287" y="6925"/>
                </a:lnTo>
                <a:cubicBezTo>
                  <a:pt x="525" y="6076"/>
                  <a:pt x="793" y="5234"/>
                  <a:pt x="1077" y="4400"/>
                </a:cubicBezTo>
                <a:cubicBezTo>
                  <a:pt x="1380" y="3481"/>
                  <a:pt x="1701" y="2562"/>
                  <a:pt x="1995" y="1634"/>
                </a:cubicBezTo>
                <a:cubicBezTo>
                  <a:pt x="2156" y="1135"/>
                  <a:pt x="2299" y="644"/>
                  <a:pt x="2442" y="136"/>
                </a:cubicBezTo>
                <a:cubicBezTo>
                  <a:pt x="2463" y="55"/>
                  <a:pt x="2394"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flipH="1">
            <a:off x="1922163" y="2440776"/>
            <a:ext cx="310403" cy="393910"/>
          </a:xfrm>
          <a:custGeom>
            <a:avLst/>
            <a:gdLst/>
            <a:ahLst/>
            <a:cxnLst/>
            <a:rect l="l" t="t" r="r" b="b"/>
            <a:pathLst>
              <a:path w="9382" h="11906" extrusionOk="0">
                <a:moveTo>
                  <a:pt x="5383" y="6270"/>
                </a:moveTo>
                <a:lnTo>
                  <a:pt x="5383" y="6270"/>
                </a:lnTo>
                <a:cubicBezTo>
                  <a:pt x="5385" y="6270"/>
                  <a:pt x="5387" y="6280"/>
                  <a:pt x="5383" y="6287"/>
                </a:cubicBezTo>
                <a:lnTo>
                  <a:pt x="5383" y="6287"/>
                </a:lnTo>
                <a:cubicBezTo>
                  <a:pt x="5383" y="6285"/>
                  <a:pt x="5382" y="6283"/>
                  <a:pt x="5381" y="6282"/>
                </a:cubicBezTo>
                <a:cubicBezTo>
                  <a:pt x="5381" y="6273"/>
                  <a:pt x="5382" y="6270"/>
                  <a:pt x="5383" y="6270"/>
                </a:cubicBezTo>
                <a:close/>
                <a:moveTo>
                  <a:pt x="5295" y="6371"/>
                </a:moveTo>
                <a:lnTo>
                  <a:pt x="5295" y="6371"/>
                </a:lnTo>
                <a:cubicBezTo>
                  <a:pt x="5291" y="6372"/>
                  <a:pt x="5288" y="6373"/>
                  <a:pt x="5286" y="6373"/>
                </a:cubicBezTo>
                <a:cubicBezTo>
                  <a:pt x="5284" y="6373"/>
                  <a:pt x="5283" y="6373"/>
                  <a:pt x="5283" y="6371"/>
                </a:cubicBezTo>
                <a:close/>
                <a:moveTo>
                  <a:pt x="9280" y="6888"/>
                </a:moveTo>
                <a:lnTo>
                  <a:pt x="9280" y="6888"/>
                </a:lnTo>
                <a:lnTo>
                  <a:pt x="9280" y="6888"/>
                </a:lnTo>
                <a:cubicBezTo>
                  <a:pt x="9280" y="6888"/>
                  <a:pt x="9280" y="6888"/>
                  <a:pt x="9280" y="6888"/>
                </a:cubicBezTo>
                <a:close/>
                <a:moveTo>
                  <a:pt x="7427" y="0"/>
                </a:moveTo>
                <a:cubicBezTo>
                  <a:pt x="7360" y="0"/>
                  <a:pt x="7290" y="55"/>
                  <a:pt x="7317" y="135"/>
                </a:cubicBezTo>
                <a:cubicBezTo>
                  <a:pt x="7558" y="1027"/>
                  <a:pt x="7790" y="1919"/>
                  <a:pt x="8022" y="2802"/>
                </a:cubicBezTo>
                <a:cubicBezTo>
                  <a:pt x="8263" y="3712"/>
                  <a:pt x="8504" y="4622"/>
                  <a:pt x="8744" y="5532"/>
                </a:cubicBezTo>
                <a:cubicBezTo>
                  <a:pt x="8855" y="5974"/>
                  <a:pt x="8972" y="6416"/>
                  <a:pt x="9097" y="6852"/>
                </a:cubicBezTo>
                <a:lnTo>
                  <a:pt x="9097" y="6852"/>
                </a:lnTo>
                <a:cubicBezTo>
                  <a:pt x="8979" y="6828"/>
                  <a:pt x="8862" y="6805"/>
                  <a:pt x="8744" y="6781"/>
                </a:cubicBezTo>
                <a:cubicBezTo>
                  <a:pt x="8343" y="6701"/>
                  <a:pt x="7941" y="6629"/>
                  <a:pt x="7531" y="6549"/>
                </a:cubicBezTo>
                <a:cubicBezTo>
                  <a:pt x="7094" y="6469"/>
                  <a:pt x="6657" y="6380"/>
                  <a:pt x="6220" y="6299"/>
                </a:cubicBezTo>
                <a:cubicBezTo>
                  <a:pt x="5925" y="6246"/>
                  <a:pt x="5640" y="6192"/>
                  <a:pt x="5354" y="6157"/>
                </a:cubicBezTo>
                <a:cubicBezTo>
                  <a:pt x="5339" y="6155"/>
                  <a:pt x="5323" y="6154"/>
                  <a:pt x="5307" y="6154"/>
                </a:cubicBezTo>
                <a:cubicBezTo>
                  <a:pt x="5234" y="6154"/>
                  <a:pt x="5165" y="6177"/>
                  <a:pt x="5158" y="6273"/>
                </a:cubicBezTo>
                <a:cubicBezTo>
                  <a:pt x="5158" y="6326"/>
                  <a:pt x="5167" y="6380"/>
                  <a:pt x="5167" y="6433"/>
                </a:cubicBezTo>
                <a:cubicBezTo>
                  <a:pt x="5176" y="6719"/>
                  <a:pt x="5194" y="7004"/>
                  <a:pt x="5203" y="7290"/>
                </a:cubicBezTo>
                <a:cubicBezTo>
                  <a:pt x="5229" y="7727"/>
                  <a:pt x="5256" y="8155"/>
                  <a:pt x="5274" y="8583"/>
                </a:cubicBezTo>
                <a:cubicBezTo>
                  <a:pt x="5301" y="9047"/>
                  <a:pt x="5328" y="9520"/>
                  <a:pt x="5354" y="9984"/>
                </a:cubicBezTo>
                <a:cubicBezTo>
                  <a:pt x="5381" y="10376"/>
                  <a:pt x="5399" y="10760"/>
                  <a:pt x="5426" y="11152"/>
                </a:cubicBezTo>
                <a:cubicBezTo>
                  <a:pt x="5432" y="11306"/>
                  <a:pt x="5444" y="11460"/>
                  <a:pt x="5453" y="11614"/>
                </a:cubicBezTo>
                <a:lnTo>
                  <a:pt x="5453" y="11614"/>
                </a:lnTo>
                <a:cubicBezTo>
                  <a:pt x="5334" y="11558"/>
                  <a:pt x="5215" y="11500"/>
                  <a:pt x="5096" y="11447"/>
                </a:cubicBezTo>
                <a:cubicBezTo>
                  <a:pt x="4659" y="11242"/>
                  <a:pt x="4230" y="11045"/>
                  <a:pt x="3802" y="10840"/>
                </a:cubicBezTo>
                <a:cubicBezTo>
                  <a:pt x="3285" y="10599"/>
                  <a:pt x="2758" y="10350"/>
                  <a:pt x="2241" y="10109"/>
                </a:cubicBezTo>
                <a:cubicBezTo>
                  <a:pt x="1786" y="9895"/>
                  <a:pt x="1340" y="9680"/>
                  <a:pt x="885" y="9466"/>
                </a:cubicBezTo>
                <a:cubicBezTo>
                  <a:pt x="671" y="9368"/>
                  <a:pt x="448" y="9261"/>
                  <a:pt x="234" y="9163"/>
                </a:cubicBezTo>
                <a:cubicBezTo>
                  <a:pt x="234" y="9163"/>
                  <a:pt x="225" y="9154"/>
                  <a:pt x="225" y="9154"/>
                </a:cubicBezTo>
                <a:cubicBezTo>
                  <a:pt x="207" y="9146"/>
                  <a:pt x="189" y="9142"/>
                  <a:pt x="173" y="9142"/>
                </a:cubicBezTo>
                <a:cubicBezTo>
                  <a:pt x="66" y="9142"/>
                  <a:pt x="1" y="9296"/>
                  <a:pt x="109" y="9350"/>
                </a:cubicBezTo>
                <a:cubicBezTo>
                  <a:pt x="287" y="9431"/>
                  <a:pt x="475" y="9520"/>
                  <a:pt x="653" y="9600"/>
                </a:cubicBezTo>
                <a:cubicBezTo>
                  <a:pt x="1081" y="9805"/>
                  <a:pt x="1509" y="10011"/>
                  <a:pt x="1938" y="10207"/>
                </a:cubicBezTo>
                <a:cubicBezTo>
                  <a:pt x="2464" y="10457"/>
                  <a:pt x="2981" y="10697"/>
                  <a:pt x="3499" y="10947"/>
                </a:cubicBezTo>
                <a:cubicBezTo>
                  <a:pt x="3954" y="11152"/>
                  <a:pt x="4400" y="11367"/>
                  <a:pt x="4855" y="11581"/>
                </a:cubicBezTo>
                <a:cubicBezTo>
                  <a:pt x="5069" y="11688"/>
                  <a:pt x="5292" y="11786"/>
                  <a:pt x="5506" y="11893"/>
                </a:cubicBezTo>
                <a:lnTo>
                  <a:pt x="5515" y="11893"/>
                </a:lnTo>
                <a:cubicBezTo>
                  <a:pt x="5532" y="11901"/>
                  <a:pt x="5550" y="11905"/>
                  <a:pt x="5569" y="11905"/>
                </a:cubicBezTo>
                <a:cubicBezTo>
                  <a:pt x="5630" y="11905"/>
                  <a:pt x="5691" y="11863"/>
                  <a:pt x="5684" y="11795"/>
                </a:cubicBezTo>
                <a:cubicBezTo>
                  <a:pt x="5676" y="11661"/>
                  <a:pt x="5667" y="11518"/>
                  <a:pt x="5667" y="11384"/>
                </a:cubicBezTo>
                <a:cubicBezTo>
                  <a:pt x="5640" y="11036"/>
                  <a:pt x="5622" y="10680"/>
                  <a:pt x="5604" y="10332"/>
                </a:cubicBezTo>
                <a:cubicBezTo>
                  <a:pt x="5577" y="9886"/>
                  <a:pt x="5551" y="9440"/>
                  <a:pt x="5524" y="8985"/>
                </a:cubicBezTo>
                <a:cubicBezTo>
                  <a:pt x="5497" y="8539"/>
                  <a:pt x="5470" y="8093"/>
                  <a:pt x="5453" y="7646"/>
                </a:cubicBezTo>
                <a:cubicBezTo>
                  <a:pt x="5426" y="7316"/>
                  <a:pt x="5408" y="6977"/>
                  <a:pt x="5399" y="6638"/>
                </a:cubicBezTo>
                <a:cubicBezTo>
                  <a:pt x="5391" y="6551"/>
                  <a:pt x="5390" y="6463"/>
                  <a:pt x="5384" y="6381"/>
                </a:cubicBezTo>
                <a:lnTo>
                  <a:pt x="5384" y="6381"/>
                </a:lnTo>
                <a:cubicBezTo>
                  <a:pt x="5419" y="6385"/>
                  <a:pt x="5456" y="6391"/>
                  <a:pt x="5488" y="6398"/>
                </a:cubicBezTo>
                <a:cubicBezTo>
                  <a:pt x="5640" y="6424"/>
                  <a:pt x="5783" y="6451"/>
                  <a:pt x="5934" y="6478"/>
                </a:cubicBezTo>
                <a:cubicBezTo>
                  <a:pt x="6345" y="6549"/>
                  <a:pt x="6764" y="6629"/>
                  <a:pt x="7174" y="6710"/>
                </a:cubicBezTo>
                <a:cubicBezTo>
                  <a:pt x="7602" y="6790"/>
                  <a:pt x="8031" y="6870"/>
                  <a:pt x="8450" y="6951"/>
                </a:cubicBezTo>
                <a:cubicBezTo>
                  <a:pt x="8700" y="7004"/>
                  <a:pt x="8941" y="7049"/>
                  <a:pt x="9190" y="7093"/>
                </a:cubicBezTo>
                <a:cubicBezTo>
                  <a:pt x="9198" y="7101"/>
                  <a:pt x="9205" y="7102"/>
                  <a:pt x="9217" y="7102"/>
                </a:cubicBezTo>
                <a:lnTo>
                  <a:pt x="9217" y="7102"/>
                </a:lnTo>
                <a:cubicBezTo>
                  <a:pt x="9217" y="7102"/>
                  <a:pt x="9217" y="7102"/>
                  <a:pt x="9217" y="7102"/>
                </a:cubicBezTo>
                <a:lnTo>
                  <a:pt x="9226" y="7102"/>
                </a:lnTo>
                <a:cubicBezTo>
                  <a:pt x="9234" y="7104"/>
                  <a:pt x="9242" y="7105"/>
                  <a:pt x="9249" y="7105"/>
                </a:cubicBezTo>
                <a:cubicBezTo>
                  <a:pt x="9333" y="7105"/>
                  <a:pt x="9381" y="7007"/>
                  <a:pt x="9353" y="6942"/>
                </a:cubicBezTo>
                <a:lnTo>
                  <a:pt x="9353" y="6942"/>
                </a:lnTo>
                <a:cubicBezTo>
                  <a:pt x="9114" y="6058"/>
                  <a:pt x="8876" y="5175"/>
                  <a:pt x="8646" y="4301"/>
                </a:cubicBezTo>
                <a:cubicBezTo>
                  <a:pt x="8405" y="3391"/>
                  <a:pt x="8173" y="2481"/>
                  <a:pt x="7933" y="1571"/>
                </a:cubicBezTo>
                <a:cubicBezTo>
                  <a:pt x="7799" y="1072"/>
                  <a:pt x="7665" y="581"/>
                  <a:pt x="7531" y="81"/>
                </a:cubicBezTo>
                <a:cubicBezTo>
                  <a:pt x="7517" y="24"/>
                  <a:pt x="7473" y="0"/>
                  <a:pt x="7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flipH="1">
            <a:off x="2257579" y="2788201"/>
            <a:ext cx="7411" cy="400527"/>
          </a:xfrm>
          <a:custGeom>
            <a:avLst/>
            <a:gdLst/>
            <a:ahLst/>
            <a:cxnLst/>
            <a:rect l="l" t="t" r="r" b="b"/>
            <a:pathLst>
              <a:path w="224" h="12106" extrusionOk="0">
                <a:moveTo>
                  <a:pt x="112" y="0"/>
                </a:moveTo>
                <a:cubicBezTo>
                  <a:pt x="56" y="0"/>
                  <a:pt x="0" y="36"/>
                  <a:pt x="0" y="107"/>
                </a:cubicBezTo>
                <a:lnTo>
                  <a:pt x="0" y="4755"/>
                </a:lnTo>
                <a:lnTo>
                  <a:pt x="0" y="9385"/>
                </a:lnTo>
                <a:lnTo>
                  <a:pt x="0" y="11999"/>
                </a:lnTo>
                <a:cubicBezTo>
                  <a:pt x="0" y="12070"/>
                  <a:pt x="56" y="12106"/>
                  <a:pt x="112" y="12106"/>
                </a:cubicBezTo>
                <a:cubicBezTo>
                  <a:pt x="168" y="12106"/>
                  <a:pt x="223" y="12070"/>
                  <a:pt x="223" y="11999"/>
                </a:cubicBezTo>
                <a:lnTo>
                  <a:pt x="223" y="7351"/>
                </a:lnTo>
                <a:lnTo>
                  <a:pt x="223" y="2721"/>
                </a:lnTo>
                <a:lnTo>
                  <a:pt x="223" y="107"/>
                </a:ln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flipH="1">
            <a:off x="2259068" y="3540521"/>
            <a:ext cx="7411" cy="932435"/>
          </a:xfrm>
          <a:custGeom>
            <a:avLst/>
            <a:gdLst/>
            <a:ahLst/>
            <a:cxnLst/>
            <a:rect l="l" t="t" r="r" b="b"/>
            <a:pathLst>
              <a:path w="224" h="28183" extrusionOk="0">
                <a:moveTo>
                  <a:pt x="112" y="1"/>
                </a:moveTo>
                <a:cubicBezTo>
                  <a:pt x="57" y="1"/>
                  <a:pt x="1" y="36"/>
                  <a:pt x="1" y="108"/>
                </a:cubicBezTo>
                <a:lnTo>
                  <a:pt x="1" y="4791"/>
                </a:lnTo>
                <a:lnTo>
                  <a:pt x="1" y="10608"/>
                </a:lnTo>
                <a:lnTo>
                  <a:pt x="1" y="16844"/>
                </a:lnTo>
                <a:lnTo>
                  <a:pt x="1" y="22749"/>
                </a:lnTo>
                <a:lnTo>
                  <a:pt x="1" y="27593"/>
                </a:lnTo>
                <a:lnTo>
                  <a:pt x="1" y="28075"/>
                </a:lnTo>
                <a:cubicBezTo>
                  <a:pt x="1" y="28147"/>
                  <a:pt x="57" y="28182"/>
                  <a:pt x="112" y="28182"/>
                </a:cubicBezTo>
                <a:cubicBezTo>
                  <a:pt x="168" y="28182"/>
                  <a:pt x="224" y="28147"/>
                  <a:pt x="224" y="28075"/>
                </a:cubicBezTo>
                <a:lnTo>
                  <a:pt x="224" y="23392"/>
                </a:lnTo>
                <a:lnTo>
                  <a:pt x="224" y="17584"/>
                </a:lnTo>
                <a:lnTo>
                  <a:pt x="224" y="11339"/>
                </a:lnTo>
                <a:lnTo>
                  <a:pt x="224" y="5443"/>
                </a:lnTo>
                <a:lnTo>
                  <a:pt x="224" y="598"/>
                </a:lnTo>
                <a:lnTo>
                  <a:pt x="224" y="108"/>
                </a:lnTo>
                <a:cubicBezTo>
                  <a:pt x="224" y="36"/>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flipH="1">
            <a:off x="2148068" y="2867870"/>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flipH="1">
            <a:off x="2148068" y="3119349"/>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flipH="1">
            <a:off x="2148068" y="3370828"/>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flipH="1">
            <a:off x="2148068" y="3622274"/>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flipH="1">
            <a:off x="2148068" y="3873753"/>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7"/>
                  <a:pt x="277" y="1"/>
                  <a:pt x="616" y="1"/>
                </a:cubicBezTo>
                <a:cubicBezTo>
                  <a:pt x="955" y="1"/>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flipH="1">
            <a:off x="2148068" y="4125232"/>
            <a:ext cx="40761" cy="41058"/>
          </a:xfrm>
          <a:custGeom>
            <a:avLst/>
            <a:gdLst/>
            <a:ahLst/>
            <a:cxnLst/>
            <a:rect l="l" t="t" r="r" b="b"/>
            <a:pathLst>
              <a:path w="1232" h="1241" fill="none" extrusionOk="0">
                <a:moveTo>
                  <a:pt x="1231" y="625"/>
                </a:moveTo>
                <a:cubicBezTo>
                  <a:pt x="1231" y="964"/>
                  <a:pt x="955" y="1240"/>
                  <a:pt x="616" y="1240"/>
                </a:cubicBezTo>
                <a:cubicBezTo>
                  <a:pt x="277" y="1240"/>
                  <a:pt x="0" y="964"/>
                  <a:pt x="0" y="625"/>
                </a:cubicBezTo>
                <a:cubicBezTo>
                  <a:pt x="0" y="277"/>
                  <a:pt x="277" y="0"/>
                  <a:pt x="616" y="0"/>
                </a:cubicBezTo>
                <a:cubicBezTo>
                  <a:pt x="955" y="0"/>
                  <a:pt x="1231" y="277"/>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flipH="1">
            <a:off x="2148068" y="4376678"/>
            <a:ext cx="40761" cy="41058"/>
          </a:xfrm>
          <a:custGeom>
            <a:avLst/>
            <a:gdLst/>
            <a:ahLst/>
            <a:cxnLst/>
            <a:rect l="l" t="t" r="r" b="b"/>
            <a:pathLst>
              <a:path w="1232" h="1241" fill="none" extrusionOk="0">
                <a:moveTo>
                  <a:pt x="1231" y="625"/>
                </a:moveTo>
                <a:cubicBezTo>
                  <a:pt x="1231" y="964"/>
                  <a:pt x="955" y="1241"/>
                  <a:pt x="616" y="1241"/>
                </a:cubicBezTo>
                <a:cubicBezTo>
                  <a:pt x="277" y="1241"/>
                  <a:pt x="0" y="964"/>
                  <a:pt x="0" y="625"/>
                </a:cubicBezTo>
                <a:cubicBezTo>
                  <a:pt x="0" y="278"/>
                  <a:pt x="277" y="1"/>
                  <a:pt x="616" y="1"/>
                </a:cubicBezTo>
                <a:cubicBezTo>
                  <a:pt x="955" y="1"/>
                  <a:pt x="1231" y="286"/>
                  <a:pt x="1231" y="625"/>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flipH="1">
            <a:off x="2610596" y="2693148"/>
            <a:ext cx="195698" cy="94127"/>
          </a:xfrm>
          <a:custGeom>
            <a:avLst/>
            <a:gdLst/>
            <a:ahLst/>
            <a:cxnLst/>
            <a:rect l="l" t="t" r="r" b="b"/>
            <a:pathLst>
              <a:path w="5915" h="2845" extrusionOk="0">
                <a:moveTo>
                  <a:pt x="393" y="1"/>
                </a:moveTo>
                <a:lnTo>
                  <a:pt x="0" y="973"/>
                </a:lnTo>
                <a:cubicBezTo>
                  <a:pt x="1365" y="1526"/>
                  <a:pt x="2739" y="2079"/>
                  <a:pt x="4104" y="2632"/>
                </a:cubicBezTo>
                <a:cubicBezTo>
                  <a:pt x="4104" y="2632"/>
                  <a:pt x="4277" y="2698"/>
                  <a:pt x="4449" y="2698"/>
                </a:cubicBezTo>
                <a:cubicBezTo>
                  <a:pt x="4580" y="2698"/>
                  <a:pt x="4710" y="2660"/>
                  <a:pt x="4764" y="2525"/>
                </a:cubicBezTo>
                <a:cubicBezTo>
                  <a:pt x="4764" y="2525"/>
                  <a:pt x="5418" y="2845"/>
                  <a:pt x="5729" y="2845"/>
                </a:cubicBezTo>
                <a:cubicBezTo>
                  <a:pt x="5755" y="2845"/>
                  <a:pt x="5778" y="2842"/>
                  <a:pt x="5799" y="2837"/>
                </a:cubicBezTo>
                <a:cubicBezTo>
                  <a:pt x="5852" y="2829"/>
                  <a:pt x="5915" y="2766"/>
                  <a:pt x="5879" y="2686"/>
                </a:cubicBezTo>
                <a:cubicBezTo>
                  <a:pt x="5763" y="2427"/>
                  <a:pt x="4871" y="2177"/>
                  <a:pt x="4871" y="2177"/>
                </a:cubicBezTo>
                <a:cubicBezTo>
                  <a:pt x="4871" y="2177"/>
                  <a:pt x="4978" y="1856"/>
                  <a:pt x="4541" y="1678"/>
                </a:cubicBezTo>
                <a:cubicBezTo>
                  <a:pt x="4095" y="1499"/>
                  <a:pt x="393"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flipH="1">
            <a:off x="2607056" y="2689376"/>
            <a:ext cx="202910" cy="101538"/>
          </a:xfrm>
          <a:custGeom>
            <a:avLst/>
            <a:gdLst/>
            <a:ahLst/>
            <a:cxnLst/>
            <a:rect l="l" t="t" r="r" b="b"/>
            <a:pathLst>
              <a:path w="6133" h="3069" extrusionOk="0">
                <a:moveTo>
                  <a:pt x="566" y="257"/>
                </a:moveTo>
                <a:lnTo>
                  <a:pt x="566" y="257"/>
                </a:lnTo>
                <a:cubicBezTo>
                  <a:pt x="1054" y="451"/>
                  <a:pt x="1541" y="653"/>
                  <a:pt x="2029" y="846"/>
                </a:cubicBezTo>
                <a:cubicBezTo>
                  <a:pt x="2788" y="1158"/>
                  <a:pt x="3555" y="1471"/>
                  <a:pt x="4322" y="1783"/>
                </a:cubicBezTo>
                <a:cubicBezTo>
                  <a:pt x="4420" y="1819"/>
                  <a:pt x="4518" y="1854"/>
                  <a:pt x="4616" y="1899"/>
                </a:cubicBezTo>
                <a:cubicBezTo>
                  <a:pt x="4732" y="1952"/>
                  <a:pt x="4848" y="2033"/>
                  <a:pt x="4875" y="2149"/>
                </a:cubicBezTo>
                <a:cubicBezTo>
                  <a:pt x="4875" y="2158"/>
                  <a:pt x="4884" y="2166"/>
                  <a:pt x="4884" y="2175"/>
                </a:cubicBezTo>
                <a:cubicBezTo>
                  <a:pt x="4882" y="2168"/>
                  <a:pt x="4881" y="2166"/>
                  <a:pt x="4880" y="2166"/>
                </a:cubicBezTo>
                <a:lnTo>
                  <a:pt x="4880" y="2166"/>
                </a:lnTo>
                <a:cubicBezTo>
                  <a:pt x="4879" y="2166"/>
                  <a:pt x="4884" y="2187"/>
                  <a:pt x="4884" y="2193"/>
                </a:cubicBezTo>
                <a:cubicBezTo>
                  <a:pt x="4884" y="2208"/>
                  <a:pt x="4884" y="2216"/>
                  <a:pt x="4884" y="2229"/>
                </a:cubicBezTo>
                <a:cubicBezTo>
                  <a:pt x="4884" y="2238"/>
                  <a:pt x="4884" y="2247"/>
                  <a:pt x="4875" y="2247"/>
                </a:cubicBezTo>
                <a:cubicBezTo>
                  <a:pt x="4875" y="2256"/>
                  <a:pt x="4875" y="2256"/>
                  <a:pt x="4875" y="2265"/>
                </a:cubicBezTo>
                <a:cubicBezTo>
                  <a:pt x="4857" y="2318"/>
                  <a:pt x="4893" y="2381"/>
                  <a:pt x="4955" y="2398"/>
                </a:cubicBezTo>
                <a:cubicBezTo>
                  <a:pt x="5214" y="2470"/>
                  <a:pt x="5491" y="2559"/>
                  <a:pt x="5723" y="2702"/>
                </a:cubicBezTo>
                <a:cubicBezTo>
                  <a:pt x="5749" y="2720"/>
                  <a:pt x="5794" y="2746"/>
                  <a:pt x="5812" y="2755"/>
                </a:cubicBezTo>
                <a:cubicBezTo>
                  <a:pt x="5821" y="2773"/>
                  <a:pt x="5839" y="2782"/>
                  <a:pt x="5847" y="2791"/>
                </a:cubicBezTo>
                <a:cubicBezTo>
                  <a:pt x="5854" y="2798"/>
                  <a:pt x="5872" y="2821"/>
                  <a:pt x="5875" y="2822"/>
                </a:cubicBezTo>
                <a:lnTo>
                  <a:pt x="5875" y="2822"/>
                </a:lnTo>
                <a:cubicBezTo>
                  <a:pt x="5878" y="2828"/>
                  <a:pt x="5883" y="2835"/>
                  <a:pt x="5887" y="2842"/>
                </a:cubicBezTo>
                <a:lnTo>
                  <a:pt x="5887" y="2842"/>
                </a:lnTo>
                <a:cubicBezTo>
                  <a:pt x="5886" y="2842"/>
                  <a:pt x="5885" y="2843"/>
                  <a:pt x="5883" y="2844"/>
                </a:cubicBezTo>
                <a:lnTo>
                  <a:pt x="5803" y="2844"/>
                </a:lnTo>
                <a:cubicBezTo>
                  <a:pt x="5731" y="2844"/>
                  <a:pt x="5642" y="2818"/>
                  <a:pt x="5562" y="2791"/>
                </a:cubicBezTo>
                <a:cubicBezTo>
                  <a:pt x="5473" y="2764"/>
                  <a:pt x="5375" y="2728"/>
                  <a:pt x="5285" y="2693"/>
                </a:cubicBezTo>
                <a:cubicBezTo>
                  <a:pt x="5161" y="2648"/>
                  <a:pt x="5053" y="2604"/>
                  <a:pt x="4938" y="2541"/>
                </a:cubicBezTo>
                <a:cubicBezTo>
                  <a:pt x="4919" y="2535"/>
                  <a:pt x="4897" y="2531"/>
                  <a:pt x="4876" y="2531"/>
                </a:cubicBezTo>
                <a:cubicBezTo>
                  <a:pt x="4836" y="2531"/>
                  <a:pt x="4797" y="2545"/>
                  <a:pt x="4786" y="2586"/>
                </a:cubicBezTo>
                <a:cubicBezTo>
                  <a:pt x="4750" y="2666"/>
                  <a:pt x="4688" y="2693"/>
                  <a:pt x="4599" y="2702"/>
                </a:cubicBezTo>
                <a:cubicBezTo>
                  <a:pt x="4582" y="2703"/>
                  <a:pt x="4566" y="2704"/>
                  <a:pt x="4551" y="2704"/>
                </a:cubicBezTo>
                <a:cubicBezTo>
                  <a:pt x="4483" y="2704"/>
                  <a:pt x="4422" y="2690"/>
                  <a:pt x="4349" y="2675"/>
                </a:cubicBezTo>
                <a:cubicBezTo>
                  <a:pt x="4286" y="2657"/>
                  <a:pt x="4224" y="2630"/>
                  <a:pt x="4170" y="2612"/>
                </a:cubicBezTo>
                <a:cubicBezTo>
                  <a:pt x="3983" y="2532"/>
                  <a:pt x="3805" y="2461"/>
                  <a:pt x="3626" y="2389"/>
                </a:cubicBezTo>
                <a:cubicBezTo>
                  <a:pt x="2886" y="2086"/>
                  <a:pt x="2145" y="1792"/>
                  <a:pt x="1405" y="1488"/>
                </a:cubicBezTo>
                <a:cubicBezTo>
                  <a:pt x="1024" y="1334"/>
                  <a:pt x="643" y="1180"/>
                  <a:pt x="255" y="1026"/>
                </a:cubicBezTo>
                <a:lnTo>
                  <a:pt x="255" y="1026"/>
                </a:lnTo>
                <a:cubicBezTo>
                  <a:pt x="360" y="771"/>
                  <a:pt x="465" y="512"/>
                  <a:pt x="566" y="257"/>
                </a:cubicBezTo>
                <a:close/>
                <a:moveTo>
                  <a:pt x="5892" y="2853"/>
                </a:moveTo>
                <a:lnTo>
                  <a:pt x="5892" y="2853"/>
                </a:lnTo>
                <a:cubicBezTo>
                  <a:pt x="5892" y="2853"/>
                  <a:pt x="5892" y="2853"/>
                  <a:pt x="5892" y="2853"/>
                </a:cubicBezTo>
                <a:lnTo>
                  <a:pt x="5892" y="2853"/>
                </a:lnTo>
                <a:cubicBezTo>
                  <a:pt x="5892" y="2853"/>
                  <a:pt x="5892" y="2853"/>
                  <a:pt x="5892" y="2853"/>
                </a:cubicBezTo>
                <a:close/>
                <a:moveTo>
                  <a:pt x="506" y="0"/>
                </a:moveTo>
                <a:cubicBezTo>
                  <a:pt x="458" y="0"/>
                  <a:pt x="418" y="43"/>
                  <a:pt x="397" y="79"/>
                </a:cubicBezTo>
                <a:cubicBezTo>
                  <a:pt x="274" y="404"/>
                  <a:pt x="142" y="720"/>
                  <a:pt x="10" y="1037"/>
                </a:cubicBezTo>
                <a:lnTo>
                  <a:pt x="10" y="1037"/>
                </a:lnTo>
                <a:cubicBezTo>
                  <a:pt x="8" y="1041"/>
                  <a:pt x="6" y="1046"/>
                  <a:pt x="4" y="1051"/>
                </a:cubicBezTo>
                <a:cubicBezTo>
                  <a:pt x="4" y="1051"/>
                  <a:pt x="4" y="1052"/>
                  <a:pt x="4" y="1052"/>
                </a:cubicBezTo>
                <a:lnTo>
                  <a:pt x="4" y="1052"/>
                </a:lnTo>
                <a:cubicBezTo>
                  <a:pt x="1" y="1061"/>
                  <a:pt x="0" y="1070"/>
                  <a:pt x="0" y="1080"/>
                </a:cubicBezTo>
                <a:lnTo>
                  <a:pt x="0" y="1080"/>
                </a:lnTo>
                <a:cubicBezTo>
                  <a:pt x="0" y="1132"/>
                  <a:pt x="39" y="1179"/>
                  <a:pt x="84" y="1194"/>
                </a:cubicBezTo>
                <a:cubicBezTo>
                  <a:pt x="861" y="1506"/>
                  <a:pt x="1628" y="1819"/>
                  <a:pt x="2404" y="2131"/>
                </a:cubicBezTo>
                <a:cubicBezTo>
                  <a:pt x="2788" y="2291"/>
                  <a:pt x="3180" y="2443"/>
                  <a:pt x="3564" y="2604"/>
                </a:cubicBezTo>
                <a:cubicBezTo>
                  <a:pt x="3760" y="2684"/>
                  <a:pt x="3956" y="2764"/>
                  <a:pt x="4161" y="2844"/>
                </a:cubicBezTo>
                <a:cubicBezTo>
                  <a:pt x="4206" y="2862"/>
                  <a:pt x="4260" y="2880"/>
                  <a:pt x="4313" y="2889"/>
                </a:cubicBezTo>
                <a:cubicBezTo>
                  <a:pt x="4389" y="2910"/>
                  <a:pt x="4476" y="2923"/>
                  <a:pt x="4560" y="2923"/>
                </a:cubicBezTo>
                <a:cubicBezTo>
                  <a:pt x="4698" y="2923"/>
                  <a:pt x="4833" y="2887"/>
                  <a:pt x="4919" y="2784"/>
                </a:cubicBezTo>
                <a:lnTo>
                  <a:pt x="4919" y="2784"/>
                </a:lnTo>
                <a:cubicBezTo>
                  <a:pt x="5012" y="2827"/>
                  <a:pt x="5106" y="2865"/>
                  <a:pt x="5205" y="2898"/>
                </a:cubicBezTo>
                <a:cubicBezTo>
                  <a:pt x="5401" y="2978"/>
                  <a:pt x="5607" y="3059"/>
                  <a:pt x="5821" y="3067"/>
                </a:cubicBezTo>
                <a:cubicBezTo>
                  <a:pt x="5830" y="3068"/>
                  <a:pt x="5840" y="3069"/>
                  <a:pt x="5849" y="3069"/>
                </a:cubicBezTo>
                <a:cubicBezTo>
                  <a:pt x="5958" y="3069"/>
                  <a:pt x="6073" y="3022"/>
                  <a:pt x="6106" y="2907"/>
                </a:cubicBezTo>
                <a:cubicBezTo>
                  <a:pt x="6133" y="2800"/>
                  <a:pt x="6070" y="2693"/>
                  <a:pt x="5990" y="2621"/>
                </a:cubicBezTo>
                <a:cubicBezTo>
                  <a:pt x="5839" y="2479"/>
                  <a:pt x="5633" y="2398"/>
                  <a:pt x="5437" y="2327"/>
                </a:cubicBezTo>
                <a:cubicBezTo>
                  <a:pt x="5333" y="2285"/>
                  <a:pt x="5223" y="2249"/>
                  <a:pt x="5107" y="2214"/>
                </a:cubicBezTo>
                <a:lnTo>
                  <a:pt x="5107" y="2214"/>
                </a:lnTo>
                <a:cubicBezTo>
                  <a:pt x="5111" y="2082"/>
                  <a:pt x="5047" y="1946"/>
                  <a:pt x="4955" y="1854"/>
                </a:cubicBezTo>
                <a:cubicBezTo>
                  <a:pt x="4839" y="1738"/>
                  <a:pt x="4679" y="1685"/>
                  <a:pt x="4527" y="1622"/>
                </a:cubicBezTo>
                <a:cubicBezTo>
                  <a:pt x="4215" y="1497"/>
                  <a:pt x="3903" y="1372"/>
                  <a:pt x="3590" y="1248"/>
                </a:cubicBezTo>
                <a:cubicBezTo>
                  <a:pt x="2779" y="909"/>
                  <a:pt x="1958" y="579"/>
                  <a:pt x="1137" y="248"/>
                </a:cubicBezTo>
                <a:cubicBezTo>
                  <a:pt x="932" y="168"/>
                  <a:pt x="736" y="88"/>
                  <a:pt x="539" y="8"/>
                </a:cubicBezTo>
                <a:cubicBezTo>
                  <a:pt x="528" y="3"/>
                  <a:pt x="517" y="0"/>
                  <a:pt x="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flipH="1">
            <a:off x="2748726" y="2638260"/>
            <a:ext cx="189213" cy="109379"/>
          </a:xfrm>
          <a:custGeom>
            <a:avLst/>
            <a:gdLst/>
            <a:ahLst/>
            <a:cxnLst/>
            <a:rect l="l" t="t" r="r" b="b"/>
            <a:pathLst>
              <a:path w="5719" h="3306" extrusionOk="0">
                <a:moveTo>
                  <a:pt x="1084" y="1"/>
                </a:moveTo>
                <a:cubicBezTo>
                  <a:pt x="840" y="1"/>
                  <a:pt x="540" y="109"/>
                  <a:pt x="357" y="562"/>
                </a:cubicBezTo>
                <a:cubicBezTo>
                  <a:pt x="0" y="1437"/>
                  <a:pt x="839" y="1669"/>
                  <a:pt x="839" y="1669"/>
                </a:cubicBezTo>
                <a:lnTo>
                  <a:pt x="4836" y="3283"/>
                </a:lnTo>
                <a:cubicBezTo>
                  <a:pt x="4871" y="3298"/>
                  <a:pt x="4908" y="3305"/>
                  <a:pt x="4946" y="3305"/>
                </a:cubicBezTo>
                <a:cubicBezTo>
                  <a:pt x="5086" y="3305"/>
                  <a:pt x="5227" y="3204"/>
                  <a:pt x="5291" y="3042"/>
                </a:cubicBezTo>
                <a:lnTo>
                  <a:pt x="5656" y="2150"/>
                </a:lnTo>
                <a:cubicBezTo>
                  <a:pt x="5719" y="1972"/>
                  <a:pt x="5665" y="1785"/>
                  <a:pt x="5514" y="1731"/>
                </a:cubicBezTo>
                <a:lnTo>
                  <a:pt x="1481" y="90"/>
                </a:lnTo>
                <a:cubicBezTo>
                  <a:pt x="1481" y="90"/>
                  <a:pt x="1306"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flipH="1">
            <a:off x="2744590" y="2634654"/>
            <a:ext cx="188915" cy="116592"/>
          </a:xfrm>
          <a:custGeom>
            <a:avLst/>
            <a:gdLst/>
            <a:ahLst/>
            <a:cxnLst/>
            <a:rect l="l" t="t" r="r" b="b"/>
            <a:pathLst>
              <a:path w="5710" h="3524" extrusionOk="0">
                <a:moveTo>
                  <a:pt x="1017" y="225"/>
                </a:moveTo>
                <a:cubicBezTo>
                  <a:pt x="1062" y="225"/>
                  <a:pt x="1044" y="225"/>
                  <a:pt x="1089" y="234"/>
                </a:cubicBezTo>
                <a:cubicBezTo>
                  <a:pt x="1124" y="243"/>
                  <a:pt x="1169" y="252"/>
                  <a:pt x="1214" y="270"/>
                </a:cubicBezTo>
                <a:cubicBezTo>
                  <a:pt x="1231" y="270"/>
                  <a:pt x="1249" y="279"/>
                  <a:pt x="1258" y="279"/>
                </a:cubicBezTo>
                <a:cubicBezTo>
                  <a:pt x="1275" y="285"/>
                  <a:pt x="1278" y="287"/>
                  <a:pt x="1276" y="287"/>
                </a:cubicBezTo>
                <a:cubicBezTo>
                  <a:pt x="1275" y="287"/>
                  <a:pt x="1268" y="285"/>
                  <a:pt x="1268" y="285"/>
                </a:cubicBezTo>
                <a:lnTo>
                  <a:pt x="1268" y="285"/>
                </a:lnTo>
                <a:cubicBezTo>
                  <a:pt x="1268" y="285"/>
                  <a:pt x="1270" y="286"/>
                  <a:pt x="1276" y="288"/>
                </a:cubicBezTo>
                <a:cubicBezTo>
                  <a:pt x="1285" y="297"/>
                  <a:pt x="1303" y="297"/>
                  <a:pt x="1321" y="306"/>
                </a:cubicBezTo>
                <a:cubicBezTo>
                  <a:pt x="1392" y="341"/>
                  <a:pt x="1472" y="368"/>
                  <a:pt x="1553" y="404"/>
                </a:cubicBezTo>
                <a:cubicBezTo>
                  <a:pt x="1990" y="582"/>
                  <a:pt x="2436" y="761"/>
                  <a:pt x="2873" y="939"/>
                </a:cubicBezTo>
                <a:cubicBezTo>
                  <a:pt x="3408" y="1153"/>
                  <a:pt x="3943" y="1376"/>
                  <a:pt x="4479" y="1590"/>
                </a:cubicBezTo>
                <a:cubicBezTo>
                  <a:pt x="4764" y="1706"/>
                  <a:pt x="5058" y="1813"/>
                  <a:pt x="5344" y="1938"/>
                </a:cubicBezTo>
                <a:cubicBezTo>
                  <a:pt x="5344" y="1938"/>
                  <a:pt x="5344" y="1938"/>
                  <a:pt x="5344" y="1938"/>
                </a:cubicBezTo>
                <a:lnTo>
                  <a:pt x="5344" y="1938"/>
                </a:lnTo>
                <a:cubicBezTo>
                  <a:pt x="5344" y="1938"/>
                  <a:pt x="5349" y="1938"/>
                  <a:pt x="5352" y="1942"/>
                </a:cubicBezTo>
                <a:lnTo>
                  <a:pt x="5352" y="1942"/>
                </a:lnTo>
                <a:cubicBezTo>
                  <a:pt x="5349" y="1941"/>
                  <a:pt x="5346" y="1939"/>
                  <a:pt x="5344" y="1938"/>
                </a:cubicBezTo>
                <a:lnTo>
                  <a:pt x="5344" y="1938"/>
                </a:lnTo>
                <a:cubicBezTo>
                  <a:pt x="5344" y="1938"/>
                  <a:pt x="5353" y="1947"/>
                  <a:pt x="5353" y="1947"/>
                </a:cubicBezTo>
                <a:cubicBezTo>
                  <a:pt x="5353" y="1945"/>
                  <a:pt x="5352" y="1943"/>
                  <a:pt x="5352" y="1942"/>
                </a:cubicBezTo>
                <a:lnTo>
                  <a:pt x="5352" y="1942"/>
                </a:lnTo>
                <a:cubicBezTo>
                  <a:pt x="5367" y="1950"/>
                  <a:pt x="5381" y="1958"/>
                  <a:pt x="5389" y="1974"/>
                </a:cubicBezTo>
                <a:cubicBezTo>
                  <a:pt x="5451" y="2045"/>
                  <a:pt x="5442" y="2143"/>
                  <a:pt x="5406" y="2233"/>
                </a:cubicBezTo>
                <a:cubicBezTo>
                  <a:pt x="5326" y="2429"/>
                  <a:pt x="5246" y="2634"/>
                  <a:pt x="5166" y="2839"/>
                </a:cubicBezTo>
                <a:cubicBezTo>
                  <a:pt x="5130" y="2928"/>
                  <a:pt x="5094" y="3018"/>
                  <a:pt x="5050" y="3116"/>
                </a:cubicBezTo>
                <a:cubicBezTo>
                  <a:pt x="5050" y="3116"/>
                  <a:pt x="5050" y="3116"/>
                  <a:pt x="5050" y="3125"/>
                </a:cubicBezTo>
                <a:cubicBezTo>
                  <a:pt x="5050" y="3122"/>
                  <a:pt x="5050" y="3121"/>
                  <a:pt x="5049" y="3121"/>
                </a:cubicBezTo>
                <a:cubicBezTo>
                  <a:pt x="5049" y="3121"/>
                  <a:pt x="5047" y="3127"/>
                  <a:pt x="5041" y="3134"/>
                </a:cubicBezTo>
                <a:cubicBezTo>
                  <a:pt x="5014" y="3178"/>
                  <a:pt x="4987" y="3223"/>
                  <a:pt x="4943" y="3249"/>
                </a:cubicBezTo>
                <a:cubicBezTo>
                  <a:pt x="4902" y="3284"/>
                  <a:pt x="4859" y="3300"/>
                  <a:pt x="4811" y="3300"/>
                </a:cubicBezTo>
                <a:cubicBezTo>
                  <a:pt x="4785" y="3300"/>
                  <a:pt x="4757" y="3295"/>
                  <a:pt x="4728" y="3285"/>
                </a:cubicBezTo>
                <a:cubicBezTo>
                  <a:pt x="4470" y="3187"/>
                  <a:pt x="4220" y="3080"/>
                  <a:pt x="3961" y="2973"/>
                </a:cubicBezTo>
                <a:lnTo>
                  <a:pt x="2382" y="2331"/>
                </a:lnTo>
                <a:cubicBezTo>
                  <a:pt x="1927" y="2152"/>
                  <a:pt x="1472" y="1965"/>
                  <a:pt x="1017" y="1778"/>
                </a:cubicBezTo>
                <a:cubicBezTo>
                  <a:pt x="928" y="1742"/>
                  <a:pt x="830" y="1706"/>
                  <a:pt x="741" y="1670"/>
                </a:cubicBezTo>
                <a:cubicBezTo>
                  <a:pt x="723" y="1662"/>
                  <a:pt x="696" y="1653"/>
                  <a:pt x="669" y="1644"/>
                </a:cubicBezTo>
                <a:cubicBezTo>
                  <a:pt x="660" y="1644"/>
                  <a:pt x="651" y="1635"/>
                  <a:pt x="643" y="1635"/>
                </a:cubicBezTo>
                <a:cubicBezTo>
                  <a:pt x="625" y="1626"/>
                  <a:pt x="607" y="1617"/>
                  <a:pt x="589" y="1608"/>
                </a:cubicBezTo>
                <a:cubicBezTo>
                  <a:pt x="571" y="1590"/>
                  <a:pt x="553" y="1581"/>
                  <a:pt x="527" y="1572"/>
                </a:cubicBezTo>
                <a:cubicBezTo>
                  <a:pt x="518" y="1563"/>
                  <a:pt x="509" y="1555"/>
                  <a:pt x="500" y="1546"/>
                </a:cubicBezTo>
                <a:cubicBezTo>
                  <a:pt x="493" y="1546"/>
                  <a:pt x="474" y="1534"/>
                  <a:pt x="476" y="1534"/>
                </a:cubicBezTo>
                <a:lnTo>
                  <a:pt x="476" y="1534"/>
                </a:lnTo>
                <a:cubicBezTo>
                  <a:pt x="477" y="1534"/>
                  <a:pt x="478" y="1535"/>
                  <a:pt x="482" y="1537"/>
                </a:cubicBezTo>
                <a:cubicBezTo>
                  <a:pt x="384" y="1456"/>
                  <a:pt x="312" y="1376"/>
                  <a:pt x="277" y="1269"/>
                </a:cubicBezTo>
                <a:cubicBezTo>
                  <a:pt x="223" y="1117"/>
                  <a:pt x="241" y="957"/>
                  <a:pt x="295" y="805"/>
                </a:cubicBezTo>
                <a:cubicBezTo>
                  <a:pt x="348" y="627"/>
                  <a:pt x="446" y="448"/>
                  <a:pt x="589" y="341"/>
                </a:cubicBezTo>
                <a:cubicBezTo>
                  <a:pt x="696" y="261"/>
                  <a:pt x="821" y="225"/>
                  <a:pt x="937" y="225"/>
                </a:cubicBezTo>
                <a:close/>
                <a:moveTo>
                  <a:pt x="953" y="0"/>
                </a:moveTo>
                <a:cubicBezTo>
                  <a:pt x="761" y="0"/>
                  <a:pt x="573" y="63"/>
                  <a:pt x="420" y="199"/>
                </a:cubicBezTo>
                <a:cubicBezTo>
                  <a:pt x="259" y="332"/>
                  <a:pt x="152" y="529"/>
                  <a:pt x="81" y="725"/>
                </a:cubicBezTo>
                <a:cubicBezTo>
                  <a:pt x="27" y="903"/>
                  <a:pt x="0" y="1100"/>
                  <a:pt x="54" y="1287"/>
                </a:cubicBezTo>
                <a:cubicBezTo>
                  <a:pt x="116" y="1537"/>
                  <a:pt x="312" y="1724"/>
                  <a:pt x="544" y="1831"/>
                </a:cubicBezTo>
                <a:cubicBezTo>
                  <a:pt x="607" y="1858"/>
                  <a:pt x="678" y="1885"/>
                  <a:pt x="741" y="1911"/>
                </a:cubicBezTo>
                <a:cubicBezTo>
                  <a:pt x="1124" y="2063"/>
                  <a:pt x="1508" y="2224"/>
                  <a:pt x="1892" y="2375"/>
                </a:cubicBezTo>
                <a:cubicBezTo>
                  <a:pt x="2454" y="2607"/>
                  <a:pt x="3016" y="2830"/>
                  <a:pt x="3569" y="3053"/>
                </a:cubicBezTo>
                <a:cubicBezTo>
                  <a:pt x="3926" y="3205"/>
                  <a:pt x="4282" y="3348"/>
                  <a:pt x="4630" y="3490"/>
                </a:cubicBezTo>
                <a:cubicBezTo>
                  <a:pt x="4690" y="3513"/>
                  <a:pt x="4748" y="3524"/>
                  <a:pt x="4803" y="3524"/>
                </a:cubicBezTo>
                <a:cubicBezTo>
                  <a:pt x="5007" y="3524"/>
                  <a:pt x="5180" y="3381"/>
                  <a:pt x="5264" y="3178"/>
                </a:cubicBezTo>
                <a:cubicBezTo>
                  <a:pt x="5362" y="2955"/>
                  <a:pt x="5451" y="2723"/>
                  <a:pt x="5540" y="2500"/>
                </a:cubicBezTo>
                <a:cubicBezTo>
                  <a:pt x="5565" y="2435"/>
                  <a:pt x="5589" y="2369"/>
                  <a:pt x="5621" y="2303"/>
                </a:cubicBezTo>
                <a:lnTo>
                  <a:pt x="5621" y="2303"/>
                </a:lnTo>
                <a:cubicBezTo>
                  <a:pt x="5624" y="2298"/>
                  <a:pt x="5627" y="2292"/>
                  <a:pt x="5629" y="2286"/>
                </a:cubicBezTo>
                <a:lnTo>
                  <a:pt x="5629" y="2286"/>
                </a:lnTo>
                <a:cubicBezTo>
                  <a:pt x="5629" y="2286"/>
                  <a:pt x="5629" y="2286"/>
                  <a:pt x="5629" y="2286"/>
                </a:cubicBezTo>
                <a:cubicBezTo>
                  <a:pt x="5710" y="2072"/>
                  <a:pt x="5629" y="1822"/>
                  <a:pt x="5406" y="1733"/>
                </a:cubicBezTo>
                <a:cubicBezTo>
                  <a:pt x="5389" y="1724"/>
                  <a:pt x="5371" y="1715"/>
                  <a:pt x="5344" y="1706"/>
                </a:cubicBezTo>
                <a:cubicBezTo>
                  <a:pt x="5201" y="1644"/>
                  <a:pt x="5067" y="1590"/>
                  <a:pt x="4925" y="1528"/>
                </a:cubicBezTo>
                <a:cubicBezTo>
                  <a:pt x="4407" y="1323"/>
                  <a:pt x="3881" y="1108"/>
                  <a:pt x="3363" y="903"/>
                </a:cubicBezTo>
                <a:cubicBezTo>
                  <a:pt x="2855" y="689"/>
                  <a:pt x="2346" y="484"/>
                  <a:pt x="1838" y="279"/>
                </a:cubicBezTo>
                <a:cubicBezTo>
                  <a:pt x="1695" y="225"/>
                  <a:pt x="1561" y="172"/>
                  <a:pt x="1428" y="109"/>
                </a:cubicBezTo>
                <a:cubicBezTo>
                  <a:pt x="1410" y="109"/>
                  <a:pt x="1401" y="100"/>
                  <a:pt x="1383" y="100"/>
                </a:cubicBezTo>
                <a:cubicBezTo>
                  <a:pt x="1377" y="94"/>
                  <a:pt x="1376" y="92"/>
                  <a:pt x="1378" y="92"/>
                </a:cubicBezTo>
                <a:lnTo>
                  <a:pt x="1378" y="92"/>
                </a:lnTo>
                <a:cubicBezTo>
                  <a:pt x="1381" y="92"/>
                  <a:pt x="1395" y="100"/>
                  <a:pt x="1401" y="100"/>
                </a:cubicBezTo>
                <a:cubicBezTo>
                  <a:pt x="1356" y="65"/>
                  <a:pt x="1276" y="47"/>
                  <a:pt x="1214" y="38"/>
                </a:cubicBezTo>
                <a:cubicBezTo>
                  <a:pt x="1127" y="13"/>
                  <a:pt x="1040" y="0"/>
                  <a:pt x="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8"/>
          <p:cNvSpPr/>
          <p:nvPr/>
        </p:nvSpPr>
        <p:spPr>
          <a:xfrm flipH="1">
            <a:off x="1630387" y="1575934"/>
            <a:ext cx="1054617" cy="739946"/>
          </a:xfrm>
          <a:custGeom>
            <a:avLst/>
            <a:gdLst/>
            <a:ahLst/>
            <a:cxnLst/>
            <a:rect l="l" t="t" r="r" b="b"/>
            <a:pathLst>
              <a:path w="31876" h="22365" extrusionOk="0">
                <a:moveTo>
                  <a:pt x="20857" y="0"/>
                </a:moveTo>
                <a:cubicBezTo>
                  <a:pt x="14135" y="0"/>
                  <a:pt x="179" y="3803"/>
                  <a:pt x="179" y="3803"/>
                </a:cubicBezTo>
                <a:cubicBezTo>
                  <a:pt x="1" y="8049"/>
                  <a:pt x="259" y="10868"/>
                  <a:pt x="795" y="15088"/>
                </a:cubicBezTo>
                <a:cubicBezTo>
                  <a:pt x="795" y="15088"/>
                  <a:pt x="1464" y="22365"/>
                  <a:pt x="12379" y="22365"/>
                </a:cubicBezTo>
                <a:cubicBezTo>
                  <a:pt x="12664" y="22365"/>
                  <a:pt x="12957" y="22360"/>
                  <a:pt x="13257" y="22350"/>
                </a:cubicBezTo>
                <a:cubicBezTo>
                  <a:pt x="24061" y="21984"/>
                  <a:pt x="24543" y="14499"/>
                  <a:pt x="24543" y="14499"/>
                </a:cubicBezTo>
                <a:cubicBezTo>
                  <a:pt x="24543" y="14499"/>
                  <a:pt x="25361" y="14875"/>
                  <a:pt x="26453" y="14875"/>
                </a:cubicBezTo>
                <a:cubicBezTo>
                  <a:pt x="27722" y="14875"/>
                  <a:pt x="29360" y="14367"/>
                  <a:pt x="30511" y="12171"/>
                </a:cubicBezTo>
                <a:cubicBezTo>
                  <a:pt x="31875" y="9562"/>
                  <a:pt x="29736" y="7746"/>
                  <a:pt x="27620" y="7746"/>
                </a:cubicBezTo>
                <a:cubicBezTo>
                  <a:pt x="26415" y="7746"/>
                  <a:pt x="25217" y="8334"/>
                  <a:pt x="24676" y="9700"/>
                </a:cubicBezTo>
                <a:cubicBezTo>
                  <a:pt x="24676" y="9700"/>
                  <a:pt x="25149" y="4954"/>
                  <a:pt x="24373" y="1189"/>
                </a:cubicBezTo>
                <a:cubicBezTo>
                  <a:pt x="24194" y="331"/>
                  <a:pt x="22841" y="0"/>
                  <a:pt x="20857"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8"/>
          <p:cNvSpPr/>
          <p:nvPr/>
        </p:nvSpPr>
        <p:spPr>
          <a:xfrm flipH="1">
            <a:off x="165635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5" y="221"/>
                </a:moveTo>
                <a:cubicBezTo>
                  <a:pt x="21264" y="221"/>
                  <a:pt x="21623" y="233"/>
                  <a:pt x="21982"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3" y="7973"/>
                  <a:pt x="27585" y="7971"/>
                  <a:pt x="27657" y="7971"/>
                </a:cubicBezTo>
                <a:cubicBezTo>
                  <a:pt x="28652"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09"/>
                  <a:pt x="24459" y="14766"/>
                  <a:pt x="24459" y="14766"/>
                </a:cubicBezTo>
                <a:cubicBezTo>
                  <a:pt x="24459" y="14766"/>
                  <a:pt x="24460" y="14763"/>
                  <a:pt x="24462" y="14757"/>
                </a:cubicBezTo>
                <a:lnTo>
                  <a:pt x="24462" y="14757"/>
                </a:lnTo>
                <a:cubicBezTo>
                  <a:pt x="24453" y="14793"/>
                  <a:pt x="24453" y="14837"/>
                  <a:pt x="24444" y="14873"/>
                </a:cubicBezTo>
                <a:cubicBezTo>
                  <a:pt x="24399" y="15132"/>
                  <a:pt x="24346" y="15381"/>
                  <a:pt x="24274" y="15631"/>
                </a:cubicBezTo>
                <a:cubicBezTo>
                  <a:pt x="24033" y="16470"/>
                  <a:pt x="23659" y="17264"/>
                  <a:pt x="23168" y="17977"/>
                </a:cubicBezTo>
                <a:cubicBezTo>
                  <a:pt x="22454" y="19021"/>
                  <a:pt x="21500" y="19878"/>
                  <a:pt x="20420" y="20529"/>
                </a:cubicBezTo>
                <a:cubicBezTo>
                  <a:pt x="18841" y="21475"/>
                  <a:pt x="17030" y="21974"/>
                  <a:pt x="15219" y="22206"/>
                </a:cubicBezTo>
                <a:cubicBezTo>
                  <a:pt x="14323" y="22321"/>
                  <a:pt x="13415" y="22374"/>
                  <a:pt x="12506" y="22374"/>
                </a:cubicBezTo>
                <a:cubicBezTo>
                  <a:pt x="12212" y="22374"/>
                  <a:pt x="11918" y="22369"/>
                  <a:pt x="11624" y="22358"/>
                </a:cubicBezTo>
                <a:cubicBezTo>
                  <a:pt x="10572" y="22322"/>
                  <a:pt x="9528" y="22215"/>
                  <a:pt x="8493" y="22001"/>
                </a:cubicBezTo>
                <a:cubicBezTo>
                  <a:pt x="6968" y="21680"/>
                  <a:pt x="5478" y="21118"/>
                  <a:pt x="4202" y="20217"/>
                </a:cubicBezTo>
                <a:cubicBezTo>
                  <a:pt x="3301" y="19583"/>
                  <a:pt x="2525" y="18771"/>
                  <a:pt x="1945" y="17844"/>
                </a:cubicBezTo>
                <a:cubicBezTo>
                  <a:pt x="1570" y="17219"/>
                  <a:pt x="1267" y="16550"/>
                  <a:pt x="1080" y="15845"/>
                </a:cubicBezTo>
                <a:cubicBezTo>
                  <a:pt x="1035" y="15667"/>
                  <a:pt x="990" y="15480"/>
                  <a:pt x="964" y="15292"/>
                </a:cubicBezTo>
                <a:cubicBezTo>
                  <a:pt x="957" y="15271"/>
                  <a:pt x="955" y="15239"/>
                  <a:pt x="955" y="15239"/>
                </a:cubicBezTo>
                <a:cubicBezTo>
                  <a:pt x="955" y="15239"/>
                  <a:pt x="955" y="15242"/>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5"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802"/>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47"/>
                  <a:pt x="1169" y="16862"/>
                  <a:pt x="1463" y="17442"/>
                </a:cubicBezTo>
                <a:cubicBezTo>
                  <a:pt x="1945" y="18361"/>
                  <a:pt x="2614" y="19191"/>
                  <a:pt x="3399" y="19869"/>
                </a:cubicBezTo>
                <a:cubicBezTo>
                  <a:pt x="4505" y="20823"/>
                  <a:pt x="5843" y="21483"/>
                  <a:pt x="7235" y="21912"/>
                </a:cubicBezTo>
                <a:cubicBezTo>
                  <a:pt x="8890" y="22406"/>
                  <a:pt x="10625" y="22595"/>
                  <a:pt x="12354" y="22595"/>
                </a:cubicBezTo>
                <a:cubicBezTo>
                  <a:pt x="12777" y="22595"/>
                  <a:pt x="13201" y="22584"/>
                  <a:pt x="13623" y="22563"/>
                </a:cubicBezTo>
                <a:cubicBezTo>
                  <a:pt x="15639" y="22474"/>
                  <a:pt x="17682" y="22108"/>
                  <a:pt x="19528" y="21251"/>
                </a:cubicBezTo>
                <a:cubicBezTo>
                  <a:pt x="20804" y="20663"/>
                  <a:pt x="21964" y="19824"/>
                  <a:pt x="22865" y="18754"/>
                </a:cubicBezTo>
                <a:cubicBezTo>
                  <a:pt x="23498" y="17986"/>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61" y="4890"/>
                  <a:pt x="24890" y="3740"/>
                  <a:pt x="24747" y="2607"/>
                </a:cubicBezTo>
                <a:cubicBezTo>
                  <a:pt x="24685" y="2143"/>
                  <a:pt x="24631" y="1661"/>
                  <a:pt x="24506" y="1206"/>
                </a:cubicBezTo>
                <a:cubicBezTo>
                  <a:pt x="24471" y="1099"/>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flipH="1">
            <a:off x="2443219" y="1913566"/>
            <a:ext cx="76493" cy="116492"/>
          </a:xfrm>
          <a:custGeom>
            <a:avLst/>
            <a:gdLst/>
            <a:ahLst/>
            <a:cxnLst/>
            <a:rect l="l" t="t" r="r" b="b"/>
            <a:pathLst>
              <a:path w="2312" h="3521" extrusionOk="0">
                <a:moveTo>
                  <a:pt x="1043" y="1"/>
                </a:moveTo>
                <a:cubicBezTo>
                  <a:pt x="1022" y="1"/>
                  <a:pt x="1002" y="1"/>
                  <a:pt x="982" y="3"/>
                </a:cubicBezTo>
                <a:cubicBezTo>
                  <a:pt x="393" y="66"/>
                  <a:pt x="1" y="895"/>
                  <a:pt x="99" y="1868"/>
                </a:cubicBezTo>
                <a:cubicBezTo>
                  <a:pt x="185" y="2798"/>
                  <a:pt x="704" y="3521"/>
                  <a:pt x="1270" y="3521"/>
                </a:cubicBezTo>
                <a:cubicBezTo>
                  <a:pt x="1290" y="3521"/>
                  <a:pt x="1310" y="3520"/>
                  <a:pt x="1330" y="3518"/>
                </a:cubicBezTo>
                <a:cubicBezTo>
                  <a:pt x="1919" y="3456"/>
                  <a:pt x="2311" y="2626"/>
                  <a:pt x="2213" y="1654"/>
                </a:cubicBezTo>
                <a:cubicBezTo>
                  <a:pt x="2127" y="715"/>
                  <a:pt x="1608" y="1"/>
                  <a:pt x="1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flipH="1">
            <a:off x="2096422" y="1885808"/>
            <a:ext cx="76493" cy="116261"/>
          </a:xfrm>
          <a:custGeom>
            <a:avLst/>
            <a:gdLst/>
            <a:ahLst/>
            <a:cxnLst/>
            <a:rect l="l" t="t" r="r" b="b"/>
            <a:pathLst>
              <a:path w="2312" h="3514" extrusionOk="0">
                <a:moveTo>
                  <a:pt x="1052" y="0"/>
                </a:moveTo>
                <a:cubicBezTo>
                  <a:pt x="1029" y="0"/>
                  <a:pt x="1005" y="1"/>
                  <a:pt x="982" y="4"/>
                </a:cubicBezTo>
                <a:cubicBezTo>
                  <a:pt x="393" y="57"/>
                  <a:pt x="1" y="896"/>
                  <a:pt x="99" y="1859"/>
                </a:cubicBezTo>
                <a:cubicBezTo>
                  <a:pt x="185" y="2793"/>
                  <a:pt x="698" y="3513"/>
                  <a:pt x="1261" y="3513"/>
                </a:cubicBezTo>
                <a:cubicBezTo>
                  <a:pt x="1284" y="3513"/>
                  <a:pt x="1307" y="3512"/>
                  <a:pt x="1330" y="3510"/>
                </a:cubicBezTo>
                <a:cubicBezTo>
                  <a:pt x="1919" y="3456"/>
                  <a:pt x="2311" y="2618"/>
                  <a:pt x="2213" y="1654"/>
                </a:cubicBezTo>
                <a:cubicBezTo>
                  <a:pt x="2128" y="720"/>
                  <a:pt x="1614"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flipH="1">
            <a:off x="2455030" y="2069793"/>
            <a:ext cx="189544" cy="189511"/>
          </a:xfrm>
          <a:custGeom>
            <a:avLst/>
            <a:gdLst/>
            <a:ahLst/>
            <a:cxnLst/>
            <a:rect l="l" t="t" r="r" b="b"/>
            <a:pathLst>
              <a:path w="5729" h="5728" extrusionOk="0">
                <a:moveTo>
                  <a:pt x="2865" y="0"/>
                </a:moveTo>
                <a:cubicBezTo>
                  <a:pt x="1286" y="0"/>
                  <a:pt x="1" y="1285"/>
                  <a:pt x="1" y="2864"/>
                </a:cubicBezTo>
                <a:cubicBezTo>
                  <a:pt x="1" y="4443"/>
                  <a:pt x="1286" y="5728"/>
                  <a:pt x="2865" y="5728"/>
                </a:cubicBezTo>
                <a:cubicBezTo>
                  <a:pt x="4444" y="5728"/>
                  <a:pt x="5728" y="4443"/>
                  <a:pt x="5728" y="2864"/>
                </a:cubicBezTo>
                <a:cubicBezTo>
                  <a:pt x="5728" y="1285"/>
                  <a:pt x="4444" y="0"/>
                  <a:pt x="286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flipH="1">
            <a:off x="1936754" y="2000712"/>
            <a:ext cx="189511" cy="189544"/>
          </a:xfrm>
          <a:custGeom>
            <a:avLst/>
            <a:gdLst/>
            <a:ahLst/>
            <a:cxnLst/>
            <a:rect l="l" t="t" r="r" b="b"/>
            <a:pathLst>
              <a:path w="5728" h="5729" extrusionOk="0">
                <a:moveTo>
                  <a:pt x="2864" y="1"/>
                </a:moveTo>
                <a:cubicBezTo>
                  <a:pt x="1285" y="1"/>
                  <a:pt x="0" y="1286"/>
                  <a:pt x="0" y="2865"/>
                </a:cubicBezTo>
                <a:cubicBezTo>
                  <a:pt x="0" y="4444"/>
                  <a:pt x="1285" y="5728"/>
                  <a:pt x="2864" y="5728"/>
                </a:cubicBezTo>
                <a:cubicBezTo>
                  <a:pt x="4452" y="5728"/>
                  <a:pt x="5728" y="4444"/>
                  <a:pt x="5728" y="2865"/>
                </a:cubicBezTo>
                <a:cubicBezTo>
                  <a:pt x="5728" y="1286"/>
                  <a:pt x="4452" y="1"/>
                  <a:pt x="2864"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flipH="1">
            <a:off x="2280441" y="1856064"/>
            <a:ext cx="73383" cy="199569"/>
          </a:xfrm>
          <a:custGeom>
            <a:avLst/>
            <a:gdLst/>
            <a:ahLst/>
            <a:cxnLst/>
            <a:rect l="l" t="t" r="r" b="b"/>
            <a:pathLst>
              <a:path w="2218" h="6032" extrusionOk="0">
                <a:moveTo>
                  <a:pt x="979" y="1"/>
                </a:moveTo>
                <a:cubicBezTo>
                  <a:pt x="913" y="1"/>
                  <a:pt x="844" y="55"/>
                  <a:pt x="866" y="135"/>
                </a:cubicBezTo>
                <a:cubicBezTo>
                  <a:pt x="1080" y="1126"/>
                  <a:pt x="1035" y="2161"/>
                  <a:pt x="750" y="3133"/>
                </a:cubicBezTo>
                <a:cubicBezTo>
                  <a:pt x="678" y="3374"/>
                  <a:pt x="589" y="3606"/>
                  <a:pt x="482" y="3838"/>
                </a:cubicBezTo>
                <a:cubicBezTo>
                  <a:pt x="384" y="4070"/>
                  <a:pt x="250" y="4284"/>
                  <a:pt x="152" y="4525"/>
                </a:cubicBezTo>
                <a:cubicBezTo>
                  <a:pt x="54" y="4748"/>
                  <a:pt x="0" y="4989"/>
                  <a:pt x="45" y="5229"/>
                </a:cubicBezTo>
                <a:cubicBezTo>
                  <a:pt x="80" y="5461"/>
                  <a:pt x="214" y="5658"/>
                  <a:pt x="411" y="5782"/>
                </a:cubicBezTo>
                <a:cubicBezTo>
                  <a:pt x="651" y="5934"/>
                  <a:pt x="946" y="6005"/>
                  <a:pt x="1222" y="6023"/>
                </a:cubicBezTo>
                <a:cubicBezTo>
                  <a:pt x="1284" y="6029"/>
                  <a:pt x="1346" y="6032"/>
                  <a:pt x="1408" y="6032"/>
                </a:cubicBezTo>
                <a:cubicBezTo>
                  <a:pt x="1637" y="6032"/>
                  <a:pt x="1870" y="5993"/>
                  <a:pt x="2088" y="5916"/>
                </a:cubicBezTo>
                <a:cubicBezTo>
                  <a:pt x="2217" y="5876"/>
                  <a:pt x="2178" y="5696"/>
                  <a:pt x="2070" y="5696"/>
                </a:cubicBezTo>
                <a:cubicBezTo>
                  <a:pt x="2059" y="5696"/>
                  <a:pt x="2047" y="5698"/>
                  <a:pt x="2034" y="5702"/>
                </a:cubicBezTo>
                <a:cubicBezTo>
                  <a:pt x="1828" y="5775"/>
                  <a:pt x="1606" y="5813"/>
                  <a:pt x="1384" y="5813"/>
                </a:cubicBezTo>
                <a:cubicBezTo>
                  <a:pt x="1115" y="5813"/>
                  <a:pt x="846" y="5757"/>
                  <a:pt x="607" y="5640"/>
                </a:cubicBezTo>
                <a:cubicBezTo>
                  <a:pt x="419" y="5542"/>
                  <a:pt x="286" y="5390"/>
                  <a:pt x="259" y="5167"/>
                </a:cubicBezTo>
                <a:cubicBezTo>
                  <a:pt x="223" y="4944"/>
                  <a:pt x="304" y="4721"/>
                  <a:pt x="393" y="4516"/>
                </a:cubicBezTo>
                <a:cubicBezTo>
                  <a:pt x="500" y="4293"/>
                  <a:pt x="616" y="4079"/>
                  <a:pt x="714" y="3856"/>
                </a:cubicBezTo>
                <a:cubicBezTo>
                  <a:pt x="812" y="3633"/>
                  <a:pt x="901" y="3401"/>
                  <a:pt x="973" y="3169"/>
                </a:cubicBezTo>
                <a:cubicBezTo>
                  <a:pt x="1106" y="2696"/>
                  <a:pt x="1187" y="2214"/>
                  <a:pt x="1213" y="1723"/>
                </a:cubicBezTo>
                <a:cubicBezTo>
                  <a:pt x="1249" y="1170"/>
                  <a:pt x="1196" y="617"/>
                  <a:pt x="1080" y="82"/>
                </a:cubicBezTo>
                <a:cubicBezTo>
                  <a:pt x="1065" y="25"/>
                  <a:pt x="1023" y="1"/>
                  <a:pt x="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flipH="1">
            <a:off x="1696788" y="1870886"/>
            <a:ext cx="130851" cy="96873"/>
          </a:xfrm>
          <a:custGeom>
            <a:avLst/>
            <a:gdLst/>
            <a:ahLst/>
            <a:cxnLst/>
            <a:rect l="l" t="t" r="r" b="b"/>
            <a:pathLst>
              <a:path w="3955" h="2928" extrusionOk="0">
                <a:moveTo>
                  <a:pt x="1886" y="0"/>
                </a:moveTo>
                <a:cubicBezTo>
                  <a:pt x="1622" y="0"/>
                  <a:pt x="1358" y="55"/>
                  <a:pt x="1118" y="169"/>
                </a:cubicBezTo>
                <a:cubicBezTo>
                  <a:pt x="663" y="383"/>
                  <a:pt x="333" y="785"/>
                  <a:pt x="56" y="1195"/>
                </a:cubicBezTo>
                <a:cubicBezTo>
                  <a:pt x="0" y="1276"/>
                  <a:pt x="78" y="1356"/>
                  <a:pt x="157" y="1356"/>
                </a:cubicBezTo>
                <a:cubicBezTo>
                  <a:pt x="192" y="1356"/>
                  <a:pt x="228" y="1340"/>
                  <a:pt x="252" y="1302"/>
                </a:cubicBezTo>
                <a:cubicBezTo>
                  <a:pt x="466" y="972"/>
                  <a:pt x="725" y="660"/>
                  <a:pt x="1064" y="446"/>
                </a:cubicBezTo>
                <a:cubicBezTo>
                  <a:pt x="1309" y="294"/>
                  <a:pt x="1595" y="219"/>
                  <a:pt x="1884" y="219"/>
                </a:cubicBezTo>
                <a:cubicBezTo>
                  <a:pt x="1952" y="219"/>
                  <a:pt x="2021" y="223"/>
                  <a:pt x="2090" y="232"/>
                </a:cubicBezTo>
                <a:cubicBezTo>
                  <a:pt x="2429" y="267"/>
                  <a:pt x="2759" y="419"/>
                  <a:pt x="3018" y="642"/>
                </a:cubicBezTo>
                <a:cubicBezTo>
                  <a:pt x="3294" y="883"/>
                  <a:pt x="3473" y="1213"/>
                  <a:pt x="3544" y="1570"/>
                </a:cubicBezTo>
                <a:cubicBezTo>
                  <a:pt x="3633" y="1962"/>
                  <a:pt x="3589" y="2391"/>
                  <a:pt x="3410" y="2756"/>
                </a:cubicBezTo>
                <a:cubicBezTo>
                  <a:pt x="3367" y="2848"/>
                  <a:pt x="3447" y="2928"/>
                  <a:pt x="3521" y="2928"/>
                </a:cubicBezTo>
                <a:cubicBezTo>
                  <a:pt x="3554" y="2928"/>
                  <a:pt x="3587" y="2911"/>
                  <a:pt x="3607" y="2872"/>
                </a:cubicBezTo>
                <a:cubicBezTo>
                  <a:pt x="3954" y="2132"/>
                  <a:pt x="3847" y="1195"/>
                  <a:pt x="3285" y="589"/>
                </a:cubicBezTo>
                <a:cubicBezTo>
                  <a:pt x="2925" y="210"/>
                  <a:pt x="2404"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flipH="1">
            <a:off x="1747706" y="1875584"/>
            <a:ext cx="58494" cy="108552"/>
          </a:xfrm>
          <a:custGeom>
            <a:avLst/>
            <a:gdLst/>
            <a:ahLst/>
            <a:cxnLst/>
            <a:rect l="l" t="t" r="r" b="b"/>
            <a:pathLst>
              <a:path w="1768" h="3281" extrusionOk="0">
                <a:moveTo>
                  <a:pt x="1658" y="0"/>
                </a:moveTo>
                <a:cubicBezTo>
                  <a:pt x="1603" y="0"/>
                  <a:pt x="1545" y="36"/>
                  <a:pt x="1540" y="108"/>
                </a:cubicBezTo>
                <a:cubicBezTo>
                  <a:pt x="1513" y="625"/>
                  <a:pt x="1415" y="1142"/>
                  <a:pt x="1255" y="1633"/>
                </a:cubicBezTo>
                <a:cubicBezTo>
                  <a:pt x="1121" y="2026"/>
                  <a:pt x="951" y="2409"/>
                  <a:pt x="666" y="2712"/>
                </a:cubicBezTo>
                <a:cubicBezTo>
                  <a:pt x="514" y="2873"/>
                  <a:pt x="336" y="2998"/>
                  <a:pt x="122" y="3060"/>
                </a:cubicBezTo>
                <a:cubicBezTo>
                  <a:pt x="0" y="3101"/>
                  <a:pt x="40" y="3281"/>
                  <a:pt x="149" y="3281"/>
                </a:cubicBezTo>
                <a:cubicBezTo>
                  <a:pt x="160" y="3281"/>
                  <a:pt x="172" y="3279"/>
                  <a:pt x="184" y="3274"/>
                </a:cubicBezTo>
                <a:cubicBezTo>
                  <a:pt x="1103" y="2989"/>
                  <a:pt x="1460" y="1892"/>
                  <a:pt x="1638" y="1044"/>
                </a:cubicBezTo>
                <a:cubicBezTo>
                  <a:pt x="1710" y="732"/>
                  <a:pt x="1745" y="420"/>
                  <a:pt x="1763" y="108"/>
                </a:cubicBezTo>
                <a:cubicBezTo>
                  <a:pt x="1768" y="36"/>
                  <a:pt x="1714" y="0"/>
                  <a:pt x="16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flipH="1">
            <a:off x="1767392" y="2003160"/>
            <a:ext cx="68188" cy="18461"/>
          </a:xfrm>
          <a:custGeom>
            <a:avLst/>
            <a:gdLst/>
            <a:ahLst/>
            <a:cxnLst/>
            <a:rect l="l" t="t" r="r" b="b"/>
            <a:pathLst>
              <a:path w="2061" h="558" extrusionOk="0">
                <a:moveTo>
                  <a:pt x="1901" y="0"/>
                </a:moveTo>
                <a:cubicBezTo>
                  <a:pt x="1884" y="0"/>
                  <a:pt x="1866" y="5"/>
                  <a:pt x="1848" y="16"/>
                </a:cubicBezTo>
                <a:cubicBezTo>
                  <a:pt x="1486" y="223"/>
                  <a:pt x="1073" y="331"/>
                  <a:pt x="659" y="331"/>
                </a:cubicBezTo>
                <a:cubicBezTo>
                  <a:pt x="501" y="331"/>
                  <a:pt x="344" y="316"/>
                  <a:pt x="189" y="284"/>
                </a:cubicBezTo>
                <a:cubicBezTo>
                  <a:pt x="181" y="282"/>
                  <a:pt x="172" y="281"/>
                  <a:pt x="165" y="281"/>
                </a:cubicBezTo>
                <a:cubicBezTo>
                  <a:pt x="41" y="281"/>
                  <a:pt x="1" y="473"/>
                  <a:pt x="135" y="507"/>
                </a:cubicBezTo>
                <a:cubicBezTo>
                  <a:pt x="303" y="541"/>
                  <a:pt x="474" y="558"/>
                  <a:pt x="644" y="558"/>
                </a:cubicBezTo>
                <a:cubicBezTo>
                  <a:pt x="1102" y="558"/>
                  <a:pt x="1559" y="437"/>
                  <a:pt x="1955" y="204"/>
                </a:cubicBezTo>
                <a:cubicBezTo>
                  <a:pt x="2061" y="143"/>
                  <a:pt x="1994"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8"/>
          <p:cNvSpPr/>
          <p:nvPr/>
        </p:nvSpPr>
        <p:spPr>
          <a:xfrm flipH="1">
            <a:off x="2451788" y="1856759"/>
            <a:ext cx="96013" cy="35368"/>
          </a:xfrm>
          <a:custGeom>
            <a:avLst/>
            <a:gdLst/>
            <a:ahLst/>
            <a:cxnLst/>
            <a:rect l="l" t="t" r="r" b="b"/>
            <a:pathLst>
              <a:path w="2902" h="1069" extrusionOk="0">
                <a:moveTo>
                  <a:pt x="2222" y="1"/>
                </a:moveTo>
                <a:cubicBezTo>
                  <a:pt x="1645" y="1"/>
                  <a:pt x="1070" y="169"/>
                  <a:pt x="582" y="480"/>
                </a:cubicBezTo>
                <a:cubicBezTo>
                  <a:pt x="395" y="587"/>
                  <a:pt x="234" y="730"/>
                  <a:pt x="82" y="882"/>
                </a:cubicBezTo>
                <a:cubicBezTo>
                  <a:pt x="0" y="957"/>
                  <a:pt x="75" y="1069"/>
                  <a:pt x="159" y="1069"/>
                </a:cubicBezTo>
                <a:cubicBezTo>
                  <a:pt x="185" y="1069"/>
                  <a:pt x="211" y="1058"/>
                  <a:pt x="234" y="1033"/>
                </a:cubicBezTo>
                <a:cubicBezTo>
                  <a:pt x="760" y="514"/>
                  <a:pt x="1490" y="223"/>
                  <a:pt x="2223" y="223"/>
                </a:cubicBezTo>
                <a:cubicBezTo>
                  <a:pt x="2384" y="223"/>
                  <a:pt x="2546" y="237"/>
                  <a:pt x="2705" y="266"/>
                </a:cubicBezTo>
                <a:cubicBezTo>
                  <a:pt x="2714" y="268"/>
                  <a:pt x="2722" y="268"/>
                  <a:pt x="2729" y="268"/>
                </a:cubicBezTo>
                <a:cubicBezTo>
                  <a:pt x="2854" y="268"/>
                  <a:pt x="2902" y="77"/>
                  <a:pt x="2768" y="52"/>
                </a:cubicBezTo>
                <a:cubicBezTo>
                  <a:pt x="2587" y="18"/>
                  <a:pt x="2405" y="1"/>
                  <a:pt x="2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48"/>
          <p:cNvSpPr/>
          <p:nvPr/>
        </p:nvSpPr>
        <p:spPr>
          <a:xfrm flipH="1">
            <a:off x="2071708" y="1828504"/>
            <a:ext cx="97667" cy="24450"/>
          </a:xfrm>
          <a:custGeom>
            <a:avLst/>
            <a:gdLst/>
            <a:ahLst/>
            <a:cxnLst/>
            <a:rect l="l" t="t" r="r" b="b"/>
            <a:pathLst>
              <a:path w="2952" h="739" extrusionOk="0">
                <a:moveTo>
                  <a:pt x="1145" y="1"/>
                </a:moveTo>
                <a:cubicBezTo>
                  <a:pt x="999" y="1"/>
                  <a:pt x="852" y="11"/>
                  <a:pt x="706" y="32"/>
                </a:cubicBezTo>
                <a:cubicBezTo>
                  <a:pt x="492" y="59"/>
                  <a:pt x="286" y="112"/>
                  <a:pt x="90" y="192"/>
                </a:cubicBezTo>
                <a:cubicBezTo>
                  <a:pt x="37" y="210"/>
                  <a:pt x="1" y="264"/>
                  <a:pt x="10" y="326"/>
                </a:cubicBezTo>
                <a:cubicBezTo>
                  <a:pt x="25" y="372"/>
                  <a:pt x="78" y="410"/>
                  <a:pt x="127" y="410"/>
                </a:cubicBezTo>
                <a:cubicBezTo>
                  <a:pt x="136" y="410"/>
                  <a:pt x="144" y="409"/>
                  <a:pt x="153" y="406"/>
                </a:cubicBezTo>
                <a:cubicBezTo>
                  <a:pt x="471" y="284"/>
                  <a:pt x="807" y="224"/>
                  <a:pt x="1143" y="224"/>
                </a:cubicBezTo>
                <a:cubicBezTo>
                  <a:pt x="1709" y="224"/>
                  <a:pt x="2273" y="394"/>
                  <a:pt x="2749" y="719"/>
                </a:cubicBezTo>
                <a:cubicBezTo>
                  <a:pt x="2768" y="732"/>
                  <a:pt x="2788" y="738"/>
                  <a:pt x="2806" y="738"/>
                </a:cubicBezTo>
                <a:cubicBezTo>
                  <a:pt x="2894" y="738"/>
                  <a:pt x="2952" y="597"/>
                  <a:pt x="2856" y="522"/>
                </a:cubicBezTo>
                <a:cubicBezTo>
                  <a:pt x="2353" y="178"/>
                  <a:pt x="175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48"/>
          <p:cNvSpPr/>
          <p:nvPr/>
        </p:nvSpPr>
        <p:spPr>
          <a:xfrm flipH="1">
            <a:off x="2178175" y="2086865"/>
            <a:ext cx="230867" cy="155499"/>
          </a:xfrm>
          <a:custGeom>
            <a:avLst/>
            <a:gdLst/>
            <a:ahLst/>
            <a:cxnLst/>
            <a:rect l="l" t="t" r="r" b="b"/>
            <a:pathLst>
              <a:path w="6978" h="4700" extrusionOk="0">
                <a:moveTo>
                  <a:pt x="6496" y="1"/>
                </a:moveTo>
                <a:cubicBezTo>
                  <a:pt x="6487" y="1"/>
                  <a:pt x="6478" y="1"/>
                  <a:pt x="6469" y="2"/>
                </a:cubicBezTo>
                <a:lnTo>
                  <a:pt x="367" y="635"/>
                </a:lnTo>
                <a:cubicBezTo>
                  <a:pt x="144" y="662"/>
                  <a:pt x="1" y="912"/>
                  <a:pt x="63" y="1171"/>
                </a:cubicBezTo>
                <a:cubicBezTo>
                  <a:pt x="317" y="2245"/>
                  <a:pt x="1181" y="4699"/>
                  <a:pt x="3666" y="4699"/>
                </a:cubicBezTo>
                <a:cubicBezTo>
                  <a:pt x="3801" y="4699"/>
                  <a:pt x="3941" y="4692"/>
                  <a:pt x="4087" y="4676"/>
                </a:cubicBezTo>
                <a:cubicBezTo>
                  <a:pt x="6950" y="4373"/>
                  <a:pt x="6977" y="1518"/>
                  <a:pt x="6879" y="403"/>
                </a:cubicBezTo>
                <a:cubicBezTo>
                  <a:pt x="6854" y="174"/>
                  <a:pt x="6682" y="1"/>
                  <a:pt x="6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flipH="1">
            <a:off x="2203485" y="2143875"/>
            <a:ext cx="171578" cy="101536"/>
          </a:xfrm>
          <a:custGeom>
            <a:avLst/>
            <a:gdLst/>
            <a:ahLst/>
            <a:cxnLst/>
            <a:rect l="l" t="t" r="r" b="b"/>
            <a:pathLst>
              <a:path w="6647" h="4018" extrusionOk="0">
                <a:moveTo>
                  <a:pt x="4275" y="0"/>
                </a:moveTo>
                <a:cubicBezTo>
                  <a:pt x="4010" y="0"/>
                  <a:pt x="3761" y="86"/>
                  <a:pt x="3542" y="286"/>
                </a:cubicBezTo>
                <a:cubicBezTo>
                  <a:pt x="3230" y="563"/>
                  <a:pt x="3096" y="759"/>
                  <a:pt x="2936" y="1464"/>
                </a:cubicBezTo>
                <a:cubicBezTo>
                  <a:pt x="2640" y="743"/>
                  <a:pt x="2105" y="354"/>
                  <a:pt x="1581" y="354"/>
                </a:cubicBezTo>
                <a:cubicBezTo>
                  <a:pt x="1457" y="354"/>
                  <a:pt x="1333" y="375"/>
                  <a:pt x="1214" y="420"/>
                </a:cubicBezTo>
                <a:cubicBezTo>
                  <a:pt x="536" y="670"/>
                  <a:pt x="215" y="1562"/>
                  <a:pt x="0" y="2374"/>
                </a:cubicBezTo>
                <a:cubicBezTo>
                  <a:pt x="0" y="2374"/>
                  <a:pt x="1286" y="4017"/>
                  <a:pt x="2808" y="4017"/>
                </a:cubicBezTo>
                <a:cubicBezTo>
                  <a:pt x="2880" y="4017"/>
                  <a:pt x="2952" y="4014"/>
                  <a:pt x="3025" y="4006"/>
                </a:cubicBezTo>
                <a:cubicBezTo>
                  <a:pt x="4639" y="3837"/>
                  <a:pt x="6647" y="2802"/>
                  <a:pt x="6647" y="2802"/>
                </a:cubicBezTo>
                <a:cubicBezTo>
                  <a:pt x="6406" y="2213"/>
                  <a:pt x="6111" y="1651"/>
                  <a:pt x="5781" y="1125"/>
                </a:cubicBezTo>
                <a:cubicBezTo>
                  <a:pt x="5487" y="643"/>
                  <a:pt x="5112" y="170"/>
                  <a:pt x="4622" y="45"/>
                </a:cubicBezTo>
                <a:cubicBezTo>
                  <a:pt x="4504" y="16"/>
                  <a:pt x="4388" y="0"/>
                  <a:pt x="4275"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flipH="1">
            <a:off x="2177017" y="2083027"/>
            <a:ext cx="235267" cy="163043"/>
          </a:xfrm>
          <a:custGeom>
            <a:avLst/>
            <a:gdLst/>
            <a:ahLst/>
            <a:cxnLst/>
            <a:rect l="l" t="t" r="r" b="b"/>
            <a:pathLst>
              <a:path w="7111" h="4928" extrusionOk="0">
                <a:moveTo>
                  <a:pt x="6593" y="224"/>
                </a:moveTo>
                <a:cubicBezTo>
                  <a:pt x="6913" y="224"/>
                  <a:pt x="6879" y="713"/>
                  <a:pt x="6888" y="939"/>
                </a:cubicBezTo>
                <a:cubicBezTo>
                  <a:pt x="6897" y="1224"/>
                  <a:pt x="6888" y="1510"/>
                  <a:pt x="6852" y="1795"/>
                </a:cubicBezTo>
                <a:cubicBezTo>
                  <a:pt x="6790" y="2420"/>
                  <a:pt x="6602" y="3080"/>
                  <a:pt x="6210" y="3606"/>
                </a:cubicBezTo>
                <a:cubicBezTo>
                  <a:pt x="5746" y="4239"/>
                  <a:pt x="5006" y="4587"/>
                  <a:pt x="4229" y="4677"/>
                </a:cubicBezTo>
                <a:cubicBezTo>
                  <a:pt x="4086" y="4693"/>
                  <a:pt x="3943" y="4702"/>
                  <a:pt x="3801" y="4702"/>
                </a:cubicBezTo>
                <a:cubicBezTo>
                  <a:pt x="3098" y="4702"/>
                  <a:pt x="2413" y="4497"/>
                  <a:pt x="1856" y="4052"/>
                </a:cubicBezTo>
                <a:cubicBezTo>
                  <a:pt x="1303" y="3615"/>
                  <a:pt x="911" y="3008"/>
                  <a:pt x="634" y="2366"/>
                </a:cubicBezTo>
                <a:cubicBezTo>
                  <a:pt x="527" y="2116"/>
                  <a:pt x="420" y="1831"/>
                  <a:pt x="349" y="1554"/>
                </a:cubicBezTo>
                <a:cubicBezTo>
                  <a:pt x="313" y="1429"/>
                  <a:pt x="260" y="1295"/>
                  <a:pt x="260" y="1162"/>
                </a:cubicBezTo>
                <a:cubicBezTo>
                  <a:pt x="260" y="1028"/>
                  <a:pt x="331" y="885"/>
                  <a:pt x="474" y="867"/>
                </a:cubicBezTo>
                <a:cubicBezTo>
                  <a:pt x="572" y="849"/>
                  <a:pt x="679" y="840"/>
                  <a:pt x="777" y="832"/>
                </a:cubicBezTo>
                <a:cubicBezTo>
                  <a:pt x="991" y="814"/>
                  <a:pt x="1214" y="787"/>
                  <a:pt x="1428" y="769"/>
                </a:cubicBezTo>
                <a:cubicBezTo>
                  <a:pt x="2071" y="698"/>
                  <a:pt x="2713" y="635"/>
                  <a:pt x="3346" y="564"/>
                </a:cubicBezTo>
                <a:cubicBezTo>
                  <a:pt x="4015" y="493"/>
                  <a:pt x="4675" y="430"/>
                  <a:pt x="5345" y="359"/>
                </a:cubicBezTo>
                <a:cubicBezTo>
                  <a:pt x="5728" y="314"/>
                  <a:pt x="6121" y="278"/>
                  <a:pt x="6504" y="234"/>
                </a:cubicBezTo>
                <a:cubicBezTo>
                  <a:pt x="6531" y="234"/>
                  <a:pt x="6549" y="234"/>
                  <a:pt x="6567" y="225"/>
                </a:cubicBezTo>
                <a:cubicBezTo>
                  <a:pt x="6571" y="225"/>
                  <a:pt x="6575" y="225"/>
                  <a:pt x="6578" y="224"/>
                </a:cubicBezTo>
                <a:lnTo>
                  <a:pt x="6578" y="224"/>
                </a:lnTo>
                <a:cubicBezTo>
                  <a:pt x="6583" y="224"/>
                  <a:pt x="6588" y="224"/>
                  <a:pt x="6593" y="224"/>
                </a:cubicBezTo>
                <a:close/>
                <a:moveTo>
                  <a:pt x="6596" y="1"/>
                </a:moveTo>
                <a:cubicBezTo>
                  <a:pt x="6586" y="1"/>
                  <a:pt x="6576" y="1"/>
                  <a:pt x="6567" y="2"/>
                </a:cubicBezTo>
                <a:cubicBezTo>
                  <a:pt x="6567" y="2"/>
                  <a:pt x="6567" y="2"/>
                  <a:pt x="6567" y="2"/>
                </a:cubicBezTo>
                <a:lnTo>
                  <a:pt x="6567" y="2"/>
                </a:lnTo>
                <a:cubicBezTo>
                  <a:pt x="6272" y="38"/>
                  <a:pt x="5987" y="64"/>
                  <a:pt x="5692" y="100"/>
                </a:cubicBezTo>
                <a:cubicBezTo>
                  <a:pt x="5041" y="162"/>
                  <a:pt x="4390" y="234"/>
                  <a:pt x="3739" y="305"/>
                </a:cubicBezTo>
                <a:cubicBezTo>
                  <a:pt x="3052" y="377"/>
                  <a:pt x="2365" y="448"/>
                  <a:pt x="1678" y="519"/>
                </a:cubicBezTo>
                <a:cubicBezTo>
                  <a:pt x="1285" y="555"/>
                  <a:pt x="893" y="600"/>
                  <a:pt x="509" y="635"/>
                </a:cubicBezTo>
                <a:cubicBezTo>
                  <a:pt x="438" y="644"/>
                  <a:pt x="376" y="653"/>
                  <a:pt x="313" y="689"/>
                </a:cubicBezTo>
                <a:cubicBezTo>
                  <a:pt x="63" y="805"/>
                  <a:pt x="1" y="1099"/>
                  <a:pt x="54" y="1340"/>
                </a:cubicBezTo>
                <a:cubicBezTo>
                  <a:pt x="126" y="1608"/>
                  <a:pt x="206" y="1866"/>
                  <a:pt x="295" y="2125"/>
                </a:cubicBezTo>
                <a:cubicBezTo>
                  <a:pt x="545" y="2794"/>
                  <a:pt x="902" y="3445"/>
                  <a:pt x="1410" y="3954"/>
                </a:cubicBezTo>
                <a:cubicBezTo>
                  <a:pt x="2017" y="4561"/>
                  <a:pt x="2820" y="4908"/>
                  <a:pt x="3685" y="4926"/>
                </a:cubicBezTo>
                <a:cubicBezTo>
                  <a:pt x="3713" y="4927"/>
                  <a:pt x="3741" y="4927"/>
                  <a:pt x="3770" y="4927"/>
                </a:cubicBezTo>
                <a:cubicBezTo>
                  <a:pt x="4619" y="4927"/>
                  <a:pt x="5508" y="4665"/>
                  <a:pt x="6121" y="4052"/>
                </a:cubicBezTo>
                <a:cubicBezTo>
                  <a:pt x="6620" y="3552"/>
                  <a:pt x="6897" y="2866"/>
                  <a:pt x="7022" y="2179"/>
                </a:cubicBezTo>
                <a:cubicBezTo>
                  <a:pt x="7075" y="1866"/>
                  <a:pt x="7102" y="1554"/>
                  <a:pt x="7111" y="1233"/>
                </a:cubicBezTo>
                <a:cubicBezTo>
                  <a:pt x="7111" y="1099"/>
                  <a:pt x="7111" y="965"/>
                  <a:pt x="7102" y="832"/>
                </a:cubicBezTo>
                <a:cubicBezTo>
                  <a:pt x="7102" y="707"/>
                  <a:pt x="7093" y="573"/>
                  <a:pt x="7075" y="448"/>
                </a:cubicBezTo>
                <a:cubicBezTo>
                  <a:pt x="7032" y="216"/>
                  <a:pt x="6841"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flipH="1">
            <a:off x="1656709" y="1572129"/>
            <a:ext cx="1030101" cy="747589"/>
          </a:xfrm>
          <a:custGeom>
            <a:avLst/>
            <a:gdLst/>
            <a:ahLst/>
            <a:cxnLst/>
            <a:rect l="l" t="t" r="r" b="b"/>
            <a:pathLst>
              <a:path w="31135" h="22596" extrusionOk="0">
                <a:moveTo>
                  <a:pt x="24658" y="14525"/>
                </a:moveTo>
                <a:cubicBezTo>
                  <a:pt x="24660" y="14526"/>
                  <a:pt x="24662" y="14527"/>
                  <a:pt x="24663" y="14527"/>
                </a:cubicBezTo>
                <a:lnTo>
                  <a:pt x="24663" y="14527"/>
                </a:lnTo>
                <a:cubicBezTo>
                  <a:pt x="24663" y="14526"/>
                  <a:pt x="24661" y="14525"/>
                  <a:pt x="24658" y="14525"/>
                </a:cubicBezTo>
                <a:close/>
                <a:moveTo>
                  <a:pt x="20902" y="221"/>
                </a:moveTo>
                <a:cubicBezTo>
                  <a:pt x="21260" y="221"/>
                  <a:pt x="21618" y="233"/>
                  <a:pt x="21973" y="260"/>
                </a:cubicBezTo>
                <a:cubicBezTo>
                  <a:pt x="22633" y="314"/>
                  <a:pt x="23382" y="403"/>
                  <a:pt x="23926" y="787"/>
                </a:cubicBezTo>
                <a:cubicBezTo>
                  <a:pt x="24096" y="903"/>
                  <a:pt x="24239" y="1081"/>
                  <a:pt x="24292" y="1277"/>
                </a:cubicBezTo>
                <a:cubicBezTo>
                  <a:pt x="24426" y="1750"/>
                  <a:pt x="24480" y="2268"/>
                  <a:pt x="24542" y="2758"/>
                </a:cubicBezTo>
                <a:cubicBezTo>
                  <a:pt x="24613" y="3329"/>
                  <a:pt x="24658" y="3900"/>
                  <a:pt x="24694" y="4480"/>
                </a:cubicBezTo>
                <a:cubicBezTo>
                  <a:pt x="24792" y="6166"/>
                  <a:pt x="24765" y="7861"/>
                  <a:pt x="24631" y="9547"/>
                </a:cubicBezTo>
                <a:cubicBezTo>
                  <a:pt x="24622" y="9636"/>
                  <a:pt x="24613" y="9726"/>
                  <a:pt x="24604" y="9815"/>
                </a:cubicBezTo>
                <a:cubicBezTo>
                  <a:pt x="24600" y="9885"/>
                  <a:pt x="24650" y="9919"/>
                  <a:pt x="24704" y="9919"/>
                </a:cubicBezTo>
                <a:cubicBezTo>
                  <a:pt x="24754" y="9919"/>
                  <a:pt x="24806" y="9892"/>
                  <a:pt x="24827" y="9842"/>
                </a:cubicBezTo>
                <a:cubicBezTo>
                  <a:pt x="25265" y="8753"/>
                  <a:pt x="26273" y="8048"/>
                  <a:pt x="27441" y="7977"/>
                </a:cubicBezTo>
                <a:cubicBezTo>
                  <a:pt x="27512" y="7973"/>
                  <a:pt x="27584" y="7971"/>
                  <a:pt x="27655" y="7971"/>
                </a:cubicBezTo>
                <a:cubicBezTo>
                  <a:pt x="28644" y="7971"/>
                  <a:pt x="29664" y="8371"/>
                  <a:pt x="30305" y="9137"/>
                </a:cubicBezTo>
                <a:cubicBezTo>
                  <a:pt x="30644" y="9538"/>
                  <a:pt x="30849" y="10047"/>
                  <a:pt x="30876" y="10573"/>
                </a:cubicBezTo>
                <a:cubicBezTo>
                  <a:pt x="30903" y="11269"/>
                  <a:pt x="30653" y="11911"/>
                  <a:pt x="30305" y="12500"/>
                </a:cubicBezTo>
                <a:cubicBezTo>
                  <a:pt x="29886" y="13223"/>
                  <a:pt x="29333" y="13874"/>
                  <a:pt x="28619" y="14302"/>
                </a:cubicBezTo>
                <a:cubicBezTo>
                  <a:pt x="28084" y="14623"/>
                  <a:pt x="27477" y="14811"/>
                  <a:pt x="26861" y="14864"/>
                </a:cubicBezTo>
                <a:cubicBezTo>
                  <a:pt x="26731" y="14875"/>
                  <a:pt x="26600" y="14880"/>
                  <a:pt x="26468" y="14880"/>
                </a:cubicBezTo>
                <a:cubicBezTo>
                  <a:pt x="25853" y="14880"/>
                  <a:pt x="25228" y="14761"/>
                  <a:pt x="24663" y="14527"/>
                </a:cubicBezTo>
                <a:lnTo>
                  <a:pt x="24663" y="14527"/>
                </a:lnTo>
                <a:cubicBezTo>
                  <a:pt x="24663" y="14528"/>
                  <a:pt x="24662" y="14529"/>
                  <a:pt x="24659" y="14529"/>
                </a:cubicBezTo>
                <a:cubicBezTo>
                  <a:pt x="24655" y="14529"/>
                  <a:pt x="24649" y="14528"/>
                  <a:pt x="24640" y="14525"/>
                </a:cubicBezTo>
                <a:cubicBezTo>
                  <a:pt x="24622" y="14516"/>
                  <a:pt x="24602" y="14511"/>
                  <a:pt x="24583" y="14511"/>
                </a:cubicBezTo>
                <a:cubicBezTo>
                  <a:pt x="24529" y="14511"/>
                  <a:pt x="24480" y="14548"/>
                  <a:pt x="24480" y="14614"/>
                </a:cubicBezTo>
                <a:cubicBezTo>
                  <a:pt x="24471" y="14641"/>
                  <a:pt x="24471" y="14668"/>
                  <a:pt x="24471" y="14695"/>
                </a:cubicBezTo>
                <a:cubicBezTo>
                  <a:pt x="24471" y="14721"/>
                  <a:pt x="24462" y="14748"/>
                  <a:pt x="24462" y="14784"/>
                </a:cubicBezTo>
                <a:cubicBezTo>
                  <a:pt x="24462" y="14771"/>
                  <a:pt x="24461" y="14766"/>
                  <a:pt x="24460" y="14766"/>
                </a:cubicBezTo>
                <a:cubicBezTo>
                  <a:pt x="24457" y="14766"/>
                  <a:pt x="24453" y="14798"/>
                  <a:pt x="24453" y="14811"/>
                </a:cubicBezTo>
                <a:cubicBezTo>
                  <a:pt x="24453" y="14828"/>
                  <a:pt x="24444" y="14855"/>
                  <a:pt x="24444" y="14873"/>
                </a:cubicBezTo>
                <a:cubicBezTo>
                  <a:pt x="24399" y="15132"/>
                  <a:pt x="24346" y="15381"/>
                  <a:pt x="24274" y="15631"/>
                </a:cubicBezTo>
                <a:cubicBezTo>
                  <a:pt x="24042" y="16470"/>
                  <a:pt x="23659" y="17264"/>
                  <a:pt x="23168" y="17986"/>
                </a:cubicBezTo>
                <a:cubicBezTo>
                  <a:pt x="22463" y="19021"/>
                  <a:pt x="21518" y="19887"/>
                  <a:pt x="20438" y="20538"/>
                </a:cubicBezTo>
                <a:cubicBezTo>
                  <a:pt x="18868" y="21483"/>
                  <a:pt x="17066" y="21983"/>
                  <a:pt x="15264" y="22206"/>
                </a:cubicBezTo>
                <a:cubicBezTo>
                  <a:pt x="14354" y="22322"/>
                  <a:pt x="13428" y="22370"/>
                  <a:pt x="12507" y="22370"/>
                </a:cubicBezTo>
                <a:cubicBezTo>
                  <a:pt x="12227" y="22370"/>
                  <a:pt x="11947" y="22366"/>
                  <a:pt x="11669" y="22358"/>
                </a:cubicBezTo>
                <a:cubicBezTo>
                  <a:pt x="10616" y="22313"/>
                  <a:pt x="9564" y="22206"/>
                  <a:pt x="8529" y="21992"/>
                </a:cubicBezTo>
                <a:cubicBezTo>
                  <a:pt x="6994" y="21671"/>
                  <a:pt x="5496" y="21109"/>
                  <a:pt x="4211" y="20208"/>
                </a:cubicBezTo>
                <a:cubicBezTo>
                  <a:pt x="3310" y="19574"/>
                  <a:pt x="2534" y="18771"/>
                  <a:pt x="1954" y="17835"/>
                </a:cubicBezTo>
                <a:cubicBezTo>
                  <a:pt x="1570" y="17219"/>
                  <a:pt x="1267" y="16550"/>
                  <a:pt x="1080" y="15845"/>
                </a:cubicBezTo>
                <a:cubicBezTo>
                  <a:pt x="1035" y="15667"/>
                  <a:pt x="990" y="15480"/>
                  <a:pt x="964" y="15292"/>
                </a:cubicBezTo>
                <a:cubicBezTo>
                  <a:pt x="957" y="15272"/>
                  <a:pt x="950" y="15236"/>
                  <a:pt x="951" y="15236"/>
                </a:cubicBezTo>
                <a:lnTo>
                  <a:pt x="951" y="15236"/>
                </a:lnTo>
                <a:cubicBezTo>
                  <a:pt x="952" y="15236"/>
                  <a:pt x="953" y="15239"/>
                  <a:pt x="955" y="15248"/>
                </a:cubicBezTo>
                <a:cubicBezTo>
                  <a:pt x="955" y="15239"/>
                  <a:pt x="955" y="15221"/>
                  <a:pt x="946" y="15212"/>
                </a:cubicBezTo>
                <a:cubicBezTo>
                  <a:pt x="892" y="14739"/>
                  <a:pt x="830" y="14266"/>
                  <a:pt x="776" y="13794"/>
                </a:cubicBezTo>
                <a:cubicBezTo>
                  <a:pt x="473" y="11206"/>
                  <a:pt x="259" y="8628"/>
                  <a:pt x="277" y="6023"/>
                </a:cubicBezTo>
                <a:cubicBezTo>
                  <a:pt x="285" y="5348"/>
                  <a:pt x="302" y="4672"/>
                  <a:pt x="327" y="4004"/>
                </a:cubicBezTo>
                <a:lnTo>
                  <a:pt x="327" y="4004"/>
                </a:lnTo>
                <a:cubicBezTo>
                  <a:pt x="596" y="3931"/>
                  <a:pt x="864" y="3857"/>
                  <a:pt x="1133" y="3784"/>
                </a:cubicBezTo>
                <a:cubicBezTo>
                  <a:pt x="1918" y="3588"/>
                  <a:pt x="2703" y="3383"/>
                  <a:pt x="3488" y="3195"/>
                </a:cubicBezTo>
                <a:cubicBezTo>
                  <a:pt x="4612" y="2910"/>
                  <a:pt x="5736" y="2651"/>
                  <a:pt x="6869" y="2392"/>
                </a:cubicBezTo>
                <a:cubicBezTo>
                  <a:pt x="8190" y="2089"/>
                  <a:pt x="9510" y="1804"/>
                  <a:pt x="10839" y="1545"/>
                </a:cubicBezTo>
                <a:cubicBezTo>
                  <a:pt x="12213" y="1268"/>
                  <a:pt x="13596" y="1010"/>
                  <a:pt x="14979" y="796"/>
                </a:cubicBezTo>
                <a:cubicBezTo>
                  <a:pt x="16263" y="599"/>
                  <a:pt x="17548" y="421"/>
                  <a:pt x="18841" y="323"/>
                </a:cubicBezTo>
                <a:cubicBezTo>
                  <a:pt x="19527" y="264"/>
                  <a:pt x="20216" y="221"/>
                  <a:pt x="20902" y="221"/>
                </a:cubicBezTo>
                <a:close/>
                <a:moveTo>
                  <a:pt x="20904" y="0"/>
                </a:moveTo>
                <a:cubicBezTo>
                  <a:pt x="20546" y="0"/>
                  <a:pt x="20187" y="12"/>
                  <a:pt x="19832" y="28"/>
                </a:cubicBezTo>
                <a:cubicBezTo>
                  <a:pt x="18583" y="91"/>
                  <a:pt x="17343" y="234"/>
                  <a:pt x="16103" y="403"/>
                </a:cubicBezTo>
                <a:cubicBezTo>
                  <a:pt x="14720" y="599"/>
                  <a:pt x="13337" y="840"/>
                  <a:pt x="11963" y="1099"/>
                </a:cubicBezTo>
                <a:cubicBezTo>
                  <a:pt x="10589" y="1358"/>
                  <a:pt x="9225" y="1643"/>
                  <a:pt x="7860" y="1938"/>
                </a:cubicBezTo>
                <a:cubicBezTo>
                  <a:pt x="6655" y="2205"/>
                  <a:pt x="5451" y="2482"/>
                  <a:pt x="4247" y="2776"/>
                </a:cubicBezTo>
                <a:cubicBezTo>
                  <a:pt x="3346" y="2999"/>
                  <a:pt x="2445" y="3222"/>
                  <a:pt x="1552" y="3454"/>
                </a:cubicBezTo>
                <a:cubicBezTo>
                  <a:pt x="1115" y="3561"/>
                  <a:pt x="678" y="3668"/>
                  <a:pt x="250" y="3793"/>
                </a:cubicBezTo>
                <a:cubicBezTo>
                  <a:pt x="232" y="3793"/>
                  <a:pt x="214" y="3802"/>
                  <a:pt x="188" y="3811"/>
                </a:cubicBezTo>
                <a:cubicBezTo>
                  <a:pt x="145" y="3822"/>
                  <a:pt x="121" y="3852"/>
                  <a:pt x="113" y="3886"/>
                </a:cubicBezTo>
                <a:lnTo>
                  <a:pt x="113" y="3886"/>
                </a:lnTo>
                <a:cubicBezTo>
                  <a:pt x="110" y="3896"/>
                  <a:pt x="108" y="3906"/>
                  <a:pt x="107" y="3918"/>
                </a:cubicBezTo>
                <a:cubicBezTo>
                  <a:pt x="0" y="6594"/>
                  <a:pt x="80" y="9271"/>
                  <a:pt x="348" y="11947"/>
                </a:cubicBezTo>
                <a:cubicBezTo>
                  <a:pt x="455" y="13035"/>
                  <a:pt x="589" y="14124"/>
                  <a:pt x="732" y="15221"/>
                </a:cubicBezTo>
                <a:cubicBezTo>
                  <a:pt x="741" y="15346"/>
                  <a:pt x="767" y="15480"/>
                  <a:pt x="794" y="15604"/>
                </a:cubicBezTo>
                <a:cubicBezTo>
                  <a:pt x="928" y="16238"/>
                  <a:pt x="1169" y="16862"/>
                  <a:pt x="1463" y="17433"/>
                </a:cubicBezTo>
                <a:cubicBezTo>
                  <a:pt x="1954" y="18361"/>
                  <a:pt x="2614" y="19182"/>
                  <a:pt x="3408" y="19860"/>
                </a:cubicBezTo>
                <a:cubicBezTo>
                  <a:pt x="4523" y="20814"/>
                  <a:pt x="5861" y="21475"/>
                  <a:pt x="7262" y="21903"/>
                </a:cubicBezTo>
                <a:cubicBezTo>
                  <a:pt x="8918" y="22405"/>
                  <a:pt x="10666" y="22595"/>
                  <a:pt x="12400" y="22595"/>
                </a:cubicBezTo>
                <a:cubicBezTo>
                  <a:pt x="12824" y="22595"/>
                  <a:pt x="13247" y="22584"/>
                  <a:pt x="13667" y="22563"/>
                </a:cubicBezTo>
                <a:cubicBezTo>
                  <a:pt x="15683" y="22474"/>
                  <a:pt x="17717" y="22108"/>
                  <a:pt x="19555" y="21260"/>
                </a:cubicBezTo>
                <a:cubicBezTo>
                  <a:pt x="20822" y="20672"/>
                  <a:pt x="21973" y="19833"/>
                  <a:pt x="22865" y="18754"/>
                </a:cubicBezTo>
                <a:cubicBezTo>
                  <a:pt x="23498" y="17995"/>
                  <a:pt x="23998" y="17121"/>
                  <a:pt x="24328" y="16184"/>
                </a:cubicBezTo>
                <a:cubicBezTo>
                  <a:pt x="24496" y="15731"/>
                  <a:pt x="24624" y="15262"/>
                  <a:pt x="24683" y="14778"/>
                </a:cubicBezTo>
                <a:lnTo>
                  <a:pt x="24683" y="14778"/>
                </a:lnTo>
                <a:cubicBezTo>
                  <a:pt x="25242" y="15006"/>
                  <a:pt x="25875" y="15105"/>
                  <a:pt x="26477" y="15105"/>
                </a:cubicBezTo>
                <a:cubicBezTo>
                  <a:pt x="26501" y="15105"/>
                  <a:pt x="26525" y="15105"/>
                  <a:pt x="26549" y="15105"/>
                </a:cubicBezTo>
                <a:cubicBezTo>
                  <a:pt x="27183" y="15096"/>
                  <a:pt x="27807" y="14953"/>
                  <a:pt x="28387" y="14686"/>
                </a:cubicBezTo>
                <a:cubicBezTo>
                  <a:pt x="29118" y="14329"/>
                  <a:pt x="29725" y="13758"/>
                  <a:pt x="30189" y="13098"/>
                </a:cubicBezTo>
                <a:cubicBezTo>
                  <a:pt x="30644" y="12455"/>
                  <a:pt x="31028" y="11715"/>
                  <a:pt x="31090" y="10921"/>
                </a:cubicBezTo>
                <a:cubicBezTo>
                  <a:pt x="31135" y="10341"/>
                  <a:pt x="31001" y="9770"/>
                  <a:pt x="30689" y="9280"/>
                </a:cubicBezTo>
                <a:cubicBezTo>
                  <a:pt x="30073" y="8316"/>
                  <a:pt x="28913" y="7790"/>
                  <a:pt x="27798" y="7754"/>
                </a:cubicBezTo>
                <a:cubicBezTo>
                  <a:pt x="27754" y="7752"/>
                  <a:pt x="27709" y="7752"/>
                  <a:pt x="27665" y="7752"/>
                </a:cubicBezTo>
                <a:cubicBezTo>
                  <a:pt x="26547" y="7752"/>
                  <a:pt x="25476" y="8274"/>
                  <a:pt x="24879" y="9241"/>
                </a:cubicBezTo>
                <a:lnTo>
                  <a:pt x="24879" y="9241"/>
                </a:lnTo>
                <a:cubicBezTo>
                  <a:pt x="24962" y="8176"/>
                  <a:pt x="24985" y="7098"/>
                  <a:pt x="24970" y="6032"/>
                </a:cubicBezTo>
                <a:cubicBezTo>
                  <a:pt x="24952" y="4890"/>
                  <a:pt x="24890" y="3740"/>
                  <a:pt x="24747" y="2607"/>
                </a:cubicBezTo>
                <a:cubicBezTo>
                  <a:pt x="24685" y="2143"/>
                  <a:pt x="24631" y="1661"/>
                  <a:pt x="24506" y="1206"/>
                </a:cubicBezTo>
                <a:cubicBezTo>
                  <a:pt x="24471" y="1090"/>
                  <a:pt x="24417" y="983"/>
                  <a:pt x="24346" y="894"/>
                </a:cubicBezTo>
                <a:cubicBezTo>
                  <a:pt x="23989" y="394"/>
                  <a:pt x="23302" y="225"/>
                  <a:pt x="22731" y="135"/>
                </a:cubicBezTo>
                <a:cubicBezTo>
                  <a:pt x="22129" y="34"/>
                  <a:pt x="21516" y="0"/>
                  <a:pt x="2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flipH="1">
            <a:off x="1768517" y="1524354"/>
            <a:ext cx="975511" cy="363670"/>
          </a:xfrm>
          <a:custGeom>
            <a:avLst/>
            <a:gdLst/>
            <a:ahLst/>
            <a:cxnLst/>
            <a:rect l="l" t="t" r="r" b="b"/>
            <a:pathLst>
              <a:path w="29485" h="10992" extrusionOk="0">
                <a:moveTo>
                  <a:pt x="26550" y="0"/>
                </a:moveTo>
                <a:lnTo>
                  <a:pt x="1838" y="1945"/>
                </a:lnTo>
                <a:cubicBezTo>
                  <a:pt x="1" y="4898"/>
                  <a:pt x="117" y="8091"/>
                  <a:pt x="2034" y="10990"/>
                </a:cubicBezTo>
                <a:lnTo>
                  <a:pt x="2034" y="10990"/>
                </a:lnTo>
                <a:cubicBezTo>
                  <a:pt x="1923" y="10817"/>
                  <a:pt x="2713" y="9983"/>
                  <a:pt x="2837" y="9867"/>
                </a:cubicBezTo>
                <a:cubicBezTo>
                  <a:pt x="3185" y="9537"/>
                  <a:pt x="3587" y="9287"/>
                  <a:pt x="3997" y="9046"/>
                </a:cubicBezTo>
                <a:cubicBezTo>
                  <a:pt x="4863" y="8547"/>
                  <a:pt x="5808" y="8181"/>
                  <a:pt x="6807" y="8020"/>
                </a:cubicBezTo>
                <a:cubicBezTo>
                  <a:pt x="8244" y="7797"/>
                  <a:pt x="9760" y="7610"/>
                  <a:pt x="11072" y="6887"/>
                </a:cubicBezTo>
                <a:cubicBezTo>
                  <a:pt x="12374" y="6156"/>
                  <a:pt x="13480" y="5023"/>
                  <a:pt x="14194" y="3712"/>
                </a:cubicBezTo>
                <a:cubicBezTo>
                  <a:pt x="14194" y="3712"/>
                  <a:pt x="15256" y="6727"/>
                  <a:pt x="19975" y="6887"/>
                </a:cubicBezTo>
                <a:cubicBezTo>
                  <a:pt x="24694" y="7048"/>
                  <a:pt x="26550" y="9903"/>
                  <a:pt x="26550" y="9903"/>
                </a:cubicBezTo>
                <a:cubicBezTo>
                  <a:pt x="26550" y="9903"/>
                  <a:pt x="29485" y="6209"/>
                  <a:pt x="26550" y="0"/>
                </a:cubicBezTo>
                <a:close/>
                <a:moveTo>
                  <a:pt x="2034" y="10990"/>
                </a:moveTo>
                <a:cubicBezTo>
                  <a:pt x="2034" y="10990"/>
                  <a:pt x="2034" y="10991"/>
                  <a:pt x="2035" y="10991"/>
                </a:cubicBezTo>
                <a:cubicBezTo>
                  <a:pt x="2034" y="10991"/>
                  <a:pt x="2034" y="10990"/>
                  <a:pt x="2034" y="109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flipH="1">
            <a:off x="1815133" y="1520615"/>
            <a:ext cx="918274" cy="371114"/>
          </a:xfrm>
          <a:custGeom>
            <a:avLst/>
            <a:gdLst/>
            <a:ahLst/>
            <a:cxnLst/>
            <a:rect l="l" t="t" r="r" b="b"/>
            <a:pathLst>
              <a:path w="27755" h="11217" extrusionOk="0">
                <a:moveTo>
                  <a:pt x="26242" y="0"/>
                </a:moveTo>
                <a:cubicBezTo>
                  <a:pt x="26170" y="0"/>
                  <a:pt x="26094" y="82"/>
                  <a:pt x="26130" y="167"/>
                </a:cubicBezTo>
                <a:cubicBezTo>
                  <a:pt x="27014" y="2040"/>
                  <a:pt x="27549" y="4101"/>
                  <a:pt x="27397" y="6171"/>
                </a:cubicBezTo>
                <a:cubicBezTo>
                  <a:pt x="27308" y="7304"/>
                  <a:pt x="27014" y="8446"/>
                  <a:pt x="26461" y="9445"/>
                </a:cubicBezTo>
                <a:cubicBezTo>
                  <a:pt x="26390" y="9569"/>
                  <a:pt x="26319" y="9702"/>
                  <a:pt x="26231" y="9826"/>
                </a:cubicBezTo>
                <a:lnTo>
                  <a:pt x="26231" y="9826"/>
                </a:lnTo>
                <a:cubicBezTo>
                  <a:pt x="25994" y="9507"/>
                  <a:pt x="25697" y="9221"/>
                  <a:pt x="25408" y="8963"/>
                </a:cubicBezTo>
                <a:cubicBezTo>
                  <a:pt x="24543" y="8223"/>
                  <a:pt x="23517" y="7678"/>
                  <a:pt x="22437" y="7339"/>
                </a:cubicBezTo>
                <a:cubicBezTo>
                  <a:pt x="21670" y="7108"/>
                  <a:pt x="20867" y="6965"/>
                  <a:pt x="20073" y="6911"/>
                </a:cubicBezTo>
                <a:cubicBezTo>
                  <a:pt x="19627" y="6876"/>
                  <a:pt x="19190" y="6876"/>
                  <a:pt x="18744" y="6822"/>
                </a:cubicBezTo>
                <a:cubicBezTo>
                  <a:pt x="18360" y="6769"/>
                  <a:pt x="17986" y="6697"/>
                  <a:pt x="17611" y="6599"/>
                </a:cubicBezTo>
                <a:cubicBezTo>
                  <a:pt x="16549" y="6314"/>
                  <a:pt x="15550" y="5796"/>
                  <a:pt x="14801" y="5002"/>
                </a:cubicBezTo>
                <a:cubicBezTo>
                  <a:pt x="14569" y="4761"/>
                  <a:pt x="14373" y="4503"/>
                  <a:pt x="14203" y="4217"/>
                </a:cubicBezTo>
                <a:cubicBezTo>
                  <a:pt x="14150" y="4128"/>
                  <a:pt x="14096" y="4039"/>
                  <a:pt x="14051" y="3941"/>
                </a:cubicBezTo>
                <a:cubicBezTo>
                  <a:pt x="14034" y="3914"/>
                  <a:pt x="14025" y="3878"/>
                  <a:pt x="14007" y="3851"/>
                </a:cubicBezTo>
                <a:cubicBezTo>
                  <a:pt x="14002" y="3842"/>
                  <a:pt x="14000" y="3839"/>
                  <a:pt x="14000" y="3839"/>
                </a:cubicBezTo>
                <a:lnTo>
                  <a:pt x="14000" y="3839"/>
                </a:lnTo>
                <a:cubicBezTo>
                  <a:pt x="14001" y="3839"/>
                  <a:pt x="14007" y="3850"/>
                  <a:pt x="14008" y="3850"/>
                </a:cubicBezTo>
                <a:cubicBezTo>
                  <a:pt x="14009" y="3850"/>
                  <a:pt x="14009" y="3848"/>
                  <a:pt x="14007" y="3842"/>
                </a:cubicBezTo>
                <a:cubicBezTo>
                  <a:pt x="13998" y="3834"/>
                  <a:pt x="13998" y="3825"/>
                  <a:pt x="13989" y="3816"/>
                </a:cubicBezTo>
                <a:cubicBezTo>
                  <a:pt x="13989" y="3807"/>
                  <a:pt x="13989" y="3798"/>
                  <a:pt x="13980" y="3789"/>
                </a:cubicBezTo>
                <a:cubicBezTo>
                  <a:pt x="13965" y="3744"/>
                  <a:pt x="13919" y="3715"/>
                  <a:pt x="13873" y="3715"/>
                </a:cubicBezTo>
                <a:cubicBezTo>
                  <a:pt x="13838" y="3715"/>
                  <a:pt x="13803" y="3732"/>
                  <a:pt x="13784" y="3771"/>
                </a:cubicBezTo>
                <a:cubicBezTo>
                  <a:pt x="13284" y="4663"/>
                  <a:pt x="12624" y="5466"/>
                  <a:pt x="11839" y="6117"/>
                </a:cubicBezTo>
                <a:cubicBezTo>
                  <a:pt x="11000" y="6813"/>
                  <a:pt x="10037" y="7286"/>
                  <a:pt x="8993" y="7562"/>
                </a:cubicBezTo>
                <a:cubicBezTo>
                  <a:pt x="8458" y="7696"/>
                  <a:pt x="7923" y="7794"/>
                  <a:pt x="7378" y="7884"/>
                </a:cubicBezTo>
                <a:cubicBezTo>
                  <a:pt x="6843" y="7973"/>
                  <a:pt x="6290" y="8035"/>
                  <a:pt x="5764" y="8178"/>
                </a:cubicBezTo>
                <a:cubicBezTo>
                  <a:pt x="5228" y="8312"/>
                  <a:pt x="4702" y="8517"/>
                  <a:pt x="4203" y="8758"/>
                </a:cubicBezTo>
                <a:cubicBezTo>
                  <a:pt x="3712" y="8999"/>
                  <a:pt x="3221" y="9275"/>
                  <a:pt x="2775" y="9614"/>
                </a:cubicBezTo>
                <a:cubicBezTo>
                  <a:pt x="2481" y="9837"/>
                  <a:pt x="2231" y="10105"/>
                  <a:pt x="1990" y="10390"/>
                </a:cubicBezTo>
                <a:cubicBezTo>
                  <a:pt x="1874" y="10524"/>
                  <a:pt x="1767" y="10667"/>
                  <a:pt x="1678" y="10810"/>
                </a:cubicBezTo>
                <a:cubicBezTo>
                  <a:pt x="1673" y="10817"/>
                  <a:pt x="1669" y="10825"/>
                  <a:pt x="1664" y="10833"/>
                </a:cubicBezTo>
                <a:lnTo>
                  <a:pt x="1664" y="10833"/>
                </a:lnTo>
                <a:cubicBezTo>
                  <a:pt x="1048" y="9838"/>
                  <a:pt x="594" y="8745"/>
                  <a:pt x="411" y="7589"/>
                </a:cubicBezTo>
                <a:cubicBezTo>
                  <a:pt x="224" y="6412"/>
                  <a:pt x="322" y="5207"/>
                  <a:pt x="688" y="4074"/>
                </a:cubicBezTo>
                <a:cubicBezTo>
                  <a:pt x="911" y="3387"/>
                  <a:pt x="1232" y="2727"/>
                  <a:pt x="1615" y="2112"/>
                </a:cubicBezTo>
                <a:cubicBezTo>
                  <a:pt x="1665" y="2025"/>
                  <a:pt x="1589" y="1946"/>
                  <a:pt x="1511" y="1946"/>
                </a:cubicBezTo>
                <a:cubicBezTo>
                  <a:pt x="1477" y="1946"/>
                  <a:pt x="1443" y="1961"/>
                  <a:pt x="1419" y="1996"/>
                </a:cubicBezTo>
                <a:cubicBezTo>
                  <a:pt x="750" y="3093"/>
                  <a:pt x="277" y="4306"/>
                  <a:pt x="135" y="5582"/>
                </a:cubicBezTo>
                <a:cubicBezTo>
                  <a:pt x="1" y="6795"/>
                  <a:pt x="179" y="8026"/>
                  <a:pt x="598" y="9168"/>
                </a:cubicBezTo>
                <a:cubicBezTo>
                  <a:pt x="857" y="9873"/>
                  <a:pt x="1205" y="10542"/>
                  <a:pt x="1615" y="11167"/>
                </a:cubicBezTo>
                <a:cubicBezTo>
                  <a:pt x="1640" y="11202"/>
                  <a:pt x="1673" y="11216"/>
                  <a:pt x="1705" y="11216"/>
                </a:cubicBezTo>
                <a:cubicBezTo>
                  <a:pt x="1781" y="11216"/>
                  <a:pt x="1853" y="11138"/>
                  <a:pt x="1803" y="11051"/>
                </a:cubicBezTo>
                <a:lnTo>
                  <a:pt x="1803" y="11051"/>
                </a:lnTo>
                <a:cubicBezTo>
                  <a:pt x="1808" y="11058"/>
                  <a:pt x="1811" y="11061"/>
                  <a:pt x="1813" y="11061"/>
                </a:cubicBezTo>
                <a:cubicBezTo>
                  <a:pt x="1818" y="11061"/>
                  <a:pt x="1817" y="11038"/>
                  <a:pt x="1830" y="11006"/>
                </a:cubicBezTo>
                <a:cubicBezTo>
                  <a:pt x="1847" y="10944"/>
                  <a:pt x="1892" y="10890"/>
                  <a:pt x="1928" y="10837"/>
                </a:cubicBezTo>
                <a:cubicBezTo>
                  <a:pt x="2017" y="10703"/>
                  <a:pt x="2124" y="10578"/>
                  <a:pt x="2222" y="10462"/>
                </a:cubicBezTo>
                <a:cubicBezTo>
                  <a:pt x="2436" y="10221"/>
                  <a:pt x="2650" y="9989"/>
                  <a:pt x="2900" y="9793"/>
                </a:cubicBezTo>
                <a:cubicBezTo>
                  <a:pt x="3337" y="9463"/>
                  <a:pt x="3828" y="9186"/>
                  <a:pt x="4319" y="8945"/>
                </a:cubicBezTo>
                <a:cubicBezTo>
                  <a:pt x="4818" y="8704"/>
                  <a:pt x="5344" y="8508"/>
                  <a:pt x="5889" y="8374"/>
                </a:cubicBezTo>
                <a:cubicBezTo>
                  <a:pt x="6406" y="8240"/>
                  <a:pt x="6950" y="8178"/>
                  <a:pt x="7485" y="8089"/>
                </a:cubicBezTo>
                <a:cubicBezTo>
                  <a:pt x="8012" y="8009"/>
                  <a:pt x="8538" y="7910"/>
                  <a:pt x="9047" y="7777"/>
                </a:cubicBezTo>
                <a:cubicBezTo>
                  <a:pt x="10064" y="7509"/>
                  <a:pt x="10991" y="7063"/>
                  <a:pt x="11821" y="6412"/>
                </a:cubicBezTo>
                <a:cubicBezTo>
                  <a:pt x="12644" y="5772"/>
                  <a:pt x="13335" y="4977"/>
                  <a:pt x="13859" y="4077"/>
                </a:cubicBezTo>
                <a:lnTo>
                  <a:pt x="13859" y="4077"/>
                </a:lnTo>
                <a:cubicBezTo>
                  <a:pt x="14000" y="4375"/>
                  <a:pt x="14201" y="4652"/>
                  <a:pt x="14408" y="4895"/>
                </a:cubicBezTo>
                <a:cubicBezTo>
                  <a:pt x="15051" y="5680"/>
                  <a:pt x="15925" y="6242"/>
                  <a:pt x="16870" y="6599"/>
                </a:cubicBezTo>
                <a:cubicBezTo>
                  <a:pt x="17566" y="6858"/>
                  <a:pt x="18307" y="7009"/>
                  <a:pt x="19047" y="7072"/>
                </a:cubicBezTo>
                <a:cubicBezTo>
                  <a:pt x="19493" y="7116"/>
                  <a:pt x="19948" y="7116"/>
                  <a:pt x="20385" y="7161"/>
                </a:cubicBezTo>
                <a:cubicBezTo>
                  <a:pt x="20805" y="7197"/>
                  <a:pt x="21215" y="7268"/>
                  <a:pt x="21616" y="7357"/>
                </a:cubicBezTo>
                <a:cubicBezTo>
                  <a:pt x="22821" y="7625"/>
                  <a:pt x="23981" y="8133"/>
                  <a:pt x="24962" y="8892"/>
                </a:cubicBezTo>
                <a:cubicBezTo>
                  <a:pt x="25256" y="9124"/>
                  <a:pt x="25542" y="9373"/>
                  <a:pt x="25791" y="9659"/>
                </a:cubicBezTo>
                <a:cubicBezTo>
                  <a:pt x="25872" y="9739"/>
                  <a:pt x="25952" y="9828"/>
                  <a:pt x="26023" y="9927"/>
                </a:cubicBezTo>
                <a:cubicBezTo>
                  <a:pt x="26050" y="9962"/>
                  <a:pt x="26041" y="9953"/>
                  <a:pt x="26077" y="9998"/>
                </a:cubicBezTo>
                <a:cubicBezTo>
                  <a:pt x="26095" y="10016"/>
                  <a:pt x="26104" y="10034"/>
                  <a:pt x="26122" y="10060"/>
                </a:cubicBezTo>
                <a:cubicBezTo>
                  <a:pt x="26122" y="10060"/>
                  <a:pt x="26130" y="10069"/>
                  <a:pt x="26130" y="10078"/>
                </a:cubicBezTo>
                <a:cubicBezTo>
                  <a:pt x="26152" y="10110"/>
                  <a:pt x="26195" y="10132"/>
                  <a:pt x="26235" y="10132"/>
                </a:cubicBezTo>
                <a:cubicBezTo>
                  <a:pt x="26264" y="10132"/>
                  <a:pt x="26291" y="10122"/>
                  <a:pt x="26309" y="10096"/>
                </a:cubicBezTo>
                <a:cubicBezTo>
                  <a:pt x="26693" y="9614"/>
                  <a:pt x="26951" y="9008"/>
                  <a:pt x="27156" y="8428"/>
                </a:cubicBezTo>
                <a:cubicBezTo>
                  <a:pt x="27674" y="6947"/>
                  <a:pt x="27754" y="5350"/>
                  <a:pt x="27513" y="3816"/>
                </a:cubicBezTo>
                <a:cubicBezTo>
                  <a:pt x="27317" y="2504"/>
                  <a:pt x="26889" y="1246"/>
                  <a:pt x="26327" y="60"/>
                </a:cubicBezTo>
                <a:cubicBezTo>
                  <a:pt x="26307" y="18"/>
                  <a:pt x="26275" y="0"/>
                  <a:pt x="2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flipH="1">
            <a:off x="2325470" y="2895628"/>
            <a:ext cx="635794" cy="876620"/>
          </a:xfrm>
          <a:custGeom>
            <a:avLst/>
            <a:gdLst/>
            <a:ahLst/>
            <a:cxnLst/>
            <a:rect l="l" t="t" r="r" b="b"/>
            <a:pathLst>
              <a:path w="19217" h="26496" extrusionOk="0">
                <a:moveTo>
                  <a:pt x="7414" y="0"/>
                </a:moveTo>
                <a:lnTo>
                  <a:pt x="7414" y="12320"/>
                </a:lnTo>
                <a:lnTo>
                  <a:pt x="750" y="23623"/>
                </a:lnTo>
                <a:cubicBezTo>
                  <a:pt x="1" y="24890"/>
                  <a:pt x="920" y="26496"/>
                  <a:pt x="2392" y="26496"/>
                </a:cubicBezTo>
                <a:lnTo>
                  <a:pt x="16790" y="26496"/>
                </a:lnTo>
                <a:cubicBezTo>
                  <a:pt x="18289" y="26496"/>
                  <a:pt x="19217" y="24854"/>
                  <a:pt x="18440" y="23579"/>
                </a:cubicBezTo>
                <a:lnTo>
                  <a:pt x="11660" y="12320"/>
                </a:lnTo>
                <a:lnTo>
                  <a:pt x="116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flipH="1">
            <a:off x="2329903" y="2892088"/>
            <a:ext cx="627225" cy="883700"/>
          </a:xfrm>
          <a:custGeom>
            <a:avLst/>
            <a:gdLst/>
            <a:ahLst/>
            <a:cxnLst/>
            <a:rect l="l" t="t" r="r" b="b"/>
            <a:pathLst>
              <a:path w="18958" h="26710" extrusionOk="0">
                <a:moveTo>
                  <a:pt x="11634" y="12365"/>
                </a:moveTo>
                <a:lnTo>
                  <a:pt x="11634" y="12365"/>
                </a:lnTo>
                <a:cubicBezTo>
                  <a:pt x="11639" y="12365"/>
                  <a:pt x="11642" y="12375"/>
                  <a:pt x="11644" y="12387"/>
                </a:cubicBezTo>
                <a:lnTo>
                  <a:pt x="11644" y="12387"/>
                </a:lnTo>
                <a:cubicBezTo>
                  <a:pt x="11639" y="12376"/>
                  <a:pt x="11634" y="12365"/>
                  <a:pt x="11634" y="12365"/>
                </a:cubicBezTo>
                <a:close/>
                <a:moveTo>
                  <a:pt x="11428" y="223"/>
                </a:moveTo>
                <a:lnTo>
                  <a:pt x="11428" y="2409"/>
                </a:lnTo>
                <a:lnTo>
                  <a:pt x="11428" y="7217"/>
                </a:lnTo>
                <a:lnTo>
                  <a:pt x="11428" y="11446"/>
                </a:lnTo>
                <a:cubicBezTo>
                  <a:pt x="11428" y="11758"/>
                  <a:pt x="11420" y="12070"/>
                  <a:pt x="11428" y="12374"/>
                </a:cubicBezTo>
                <a:cubicBezTo>
                  <a:pt x="11428" y="12517"/>
                  <a:pt x="11535" y="12641"/>
                  <a:pt x="11607" y="12757"/>
                </a:cubicBezTo>
                <a:cubicBezTo>
                  <a:pt x="12196" y="13730"/>
                  <a:pt x="12776" y="14702"/>
                  <a:pt x="13364" y="15675"/>
                </a:cubicBezTo>
                <a:cubicBezTo>
                  <a:pt x="14221" y="17093"/>
                  <a:pt x="15068" y="18511"/>
                  <a:pt x="15925" y="19930"/>
                </a:cubicBezTo>
                <a:cubicBezTo>
                  <a:pt x="16576" y="21018"/>
                  <a:pt x="17236" y="22107"/>
                  <a:pt x="17887" y="23195"/>
                </a:cubicBezTo>
                <a:cubicBezTo>
                  <a:pt x="18003" y="23373"/>
                  <a:pt x="18110" y="23552"/>
                  <a:pt x="18217" y="23739"/>
                </a:cubicBezTo>
                <a:cubicBezTo>
                  <a:pt x="18753" y="24649"/>
                  <a:pt x="18405" y="25844"/>
                  <a:pt x="17450" y="26308"/>
                </a:cubicBezTo>
                <a:cubicBezTo>
                  <a:pt x="17102" y="26487"/>
                  <a:pt x="16728" y="26487"/>
                  <a:pt x="16353" y="26487"/>
                </a:cubicBezTo>
                <a:lnTo>
                  <a:pt x="2579" y="26487"/>
                </a:lnTo>
                <a:cubicBezTo>
                  <a:pt x="2186" y="26487"/>
                  <a:pt x="1812" y="26478"/>
                  <a:pt x="1455" y="26299"/>
                </a:cubicBezTo>
                <a:cubicBezTo>
                  <a:pt x="536" y="25827"/>
                  <a:pt x="215" y="24667"/>
                  <a:pt x="723" y="23784"/>
                </a:cubicBezTo>
                <a:cubicBezTo>
                  <a:pt x="1107" y="23124"/>
                  <a:pt x="1490" y="22481"/>
                  <a:pt x="1874" y="21830"/>
                </a:cubicBezTo>
                <a:cubicBezTo>
                  <a:pt x="2686" y="20456"/>
                  <a:pt x="3489" y="19091"/>
                  <a:pt x="4301" y="17726"/>
                </a:cubicBezTo>
                <a:cubicBezTo>
                  <a:pt x="5059" y="16433"/>
                  <a:pt x="5817" y="15148"/>
                  <a:pt x="6575" y="13855"/>
                </a:cubicBezTo>
                <a:cubicBezTo>
                  <a:pt x="6798" y="13480"/>
                  <a:pt x="7021" y="13105"/>
                  <a:pt x="7244" y="12731"/>
                </a:cubicBezTo>
                <a:cubicBezTo>
                  <a:pt x="7307" y="12615"/>
                  <a:pt x="7405" y="12508"/>
                  <a:pt x="7405" y="12365"/>
                </a:cubicBezTo>
                <a:lnTo>
                  <a:pt x="7405" y="9501"/>
                </a:lnTo>
                <a:lnTo>
                  <a:pt x="7405" y="4595"/>
                </a:lnTo>
                <a:lnTo>
                  <a:pt x="7405" y="705"/>
                </a:lnTo>
                <a:lnTo>
                  <a:pt x="7405" y="223"/>
                </a:lnTo>
                <a:close/>
                <a:moveTo>
                  <a:pt x="7289" y="0"/>
                </a:moveTo>
                <a:cubicBezTo>
                  <a:pt x="7236" y="0"/>
                  <a:pt x="7182" y="45"/>
                  <a:pt x="7182" y="107"/>
                </a:cubicBezTo>
                <a:lnTo>
                  <a:pt x="7182" y="2436"/>
                </a:lnTo>
                <a:lnTo>
                  <a:pt x="7182" y="7298"/>
                </a:lnTo>
                <a:lnTo>
                  <a:pt x="7182" y="11500"/>
                </a:lnTo>
                <a:lnTo>
                  <a:pt x="7182" y="12097"/>
                </a:lnTo>
                <a:cubicBezTo>
                  <a:pt x="7182" y="12194"/>
                  <a:pt x="7173" y="12291"/>
                  <a:pt x="7182" y="12388"/>
                </a:cubicBezTo>
                <a:lnTo>
                  <a:pt x="7182" y="12388"/>
                </a:lnTo>
                <a:cubicBezTo>
                  <a:pt x="7183" y="12380"/>
                  <a:pt x="7187" y="12373"/>
                  <a:pt x="7195" y="12373"/>
                </a:cubicBezTo>
                <a:cubicBezTo>
                  <a:pt x="7197" y="12373"/>
                  <a:pt x="7198" y="12373"/>
                  <a:pt x="7200" y="12374"/>
                </a:cubicBezTo>
                <a:cubicBezTo>
                  <a:pt x="7195" y="12374"/>
                  <a:pt x="7189" y="12383"/>
                  <a:pt x="7182" y="12393"/>
                </a:cubicBezTo>
                <a:lnTo>
                  <a:pt x="7182" y="12393"/>
                </a:lnTo>
                <a:cubicBezTo>
                  <a:pt x="7182" y="12392"/>
                  <a:pt x="7182" y="12392"/>
                  <a:pt x="7182" y="12392"/>
                </a:cubicBezTo>
                <a:cubicBezTo>
                  <a:pt x="7182" y="12391"/>
                  <a:pt x="7182" y="12389"/>
                  <a:pt x="7182" y="12388"/>
                </a:cubicBezTo>
                <a:lnTo>
                  <a:pt x="7182" y="12388"/>
                </a:lnTo>
                <a:cubicBezTo>
                  <a:pt x="7181" y="12390"/>
                  <a:pt x="7181" y="12392"/>
                  <a:pt x="7181" y="12394"/>
                </a:cubicBezTo>
                <a:lnTo>
                  <a:pt x="7181" y="12394"/>
                </a:lnTo>
                <a:cubicBezTo>
                  <a:pt x="7181" y="12394"/>
                  <a:pt x="7182" y="12393"/>
                  <a:pt x="7182" y="12393"/>
                </a:cubicBezTo>
                <a:lnTo>
                  <a:pt x="7182" y="12393"/>
                </a:lnTo>
                <a:cubicBezTo>
                  <a:pt x="7184" y="12411"/>
                  <a:pt x="7184" y="12418"/>
                  <a:pt x="7183" y="12418"/>
                </a:cubicBezTo>
                <a:cubicBezTo>
                  <a:pt x="7182" y="12418"/>
                  <a:pt x="7180" y="12406"/>
                  <a:pt x="7181" y="12394"/>
                </a:cubicBezTo>
                <a:lnTo>
                  <a:pt x="7181" y="12394"/>
                </a:lnTo>
                <a:cubicBezTo>
                  <a:pt x="7175" y="12404"/>
                  <a:pt x="7168" y="12414"/>
                  <a:pt x="7164" y="12418"/>
                </a:cubicBezTo>
                <a:cubicBezTo>
                  <a:pt x="7111" y="12517"/>
                  <a:pt x="7048" y="12615"/>
                  <a:pt x="6995" y="12713"/>
                </a:cubicBezTo>
                <a:cubicBezTo>
                  <a:pt x="6388" y="13739"/>
                  <a:pt x="5790" y="14756"/>
                  <a:pt x="5184" y="15773"/>
                </a:cubicBezTo>
                <a:cubicBezTo>
                  <a:pt x="4336" y="17218"/>
                  <a:pt x="3489" y="18654"/>
                  <a:pt x="2641" y="20099"/>
                </a:cubicBezTo>
                <a:cubicBezTo>
                  <a:pt x="2017" y="21152"/>
                  <a:pt x="1401" y="22205"/>
                  <a:pt x="777" y="23257"/>
                </a:cubicBezTo>
                <a:cubicBezTo>
                  <a:pt x="634" y="23498"/>
                  <a:pt x="473" y="23739"/>
                  <a:pt x="366" y="24007"/>
                </a:cubicBezTo>
                <a:cubicBezTo>
                  <a:pt x="1" y="24997"/>
                  <a:pt x="518" y="26148"/>
                  <a:pt x="1481" y="26558"/>
                </a:cubicBezTo>
                <a:cubicBezTo>
                  <a:pt x="1847" y="26710"/>
                  <a:pt x="2213" y="26710"/>
                  <a:pt x="2597" y="26710"/>
                </a:cubicBezTo>
                <a:lnTo>
                  <a:pt x="16397" y="26710"/>
                </a:lnTo>
                <a:cubicBezTo>
                  <a:pt x="16835" y="26710"/>
                  <a:pt x="17254" y="26674"/>
                  <a:pt x="17655" y="26460"/>
                </a:cubicBezTo>
                <a:cubicBezTo>
                  <a:pt x="18583" y="25952"/>
                  <a:pt x="18958" y="24765"/>
                  <a:pt x="18512" y="23810"/>
                </a:cubicBezTo>
                <a:cubicBezTo>
                  <a:pt x="18405" y="23587"/>
                  <a:pt x="18262" y="23382"/>
                  <a:pt x="18137" y="23168"/>
                </a:cubicBezTo>
                <a:cubicBezTo>
                  <a:pt x="17869" y="22731"/>
                  <a:pt x="17611" y="22294"/>
                  <a:pt x="17343" y="21857"/>
                </a:cubicBezTo>
                <a:cubicBezTo>
                  <a:pt x="16531" y="20501"/>
                  <a:pt x="15719" y="19154"/>
                  <a:pt x="14908" y="17807"/>
                </a:cubicBezTo>
                <a:cubicBezTo>
                  <a:pt x="14114" y="16495"/>
                  <a:pt x="13329" y="15184"/>
                  <a:pt x="12544" y="13873"/>
                </a:cubicBezTo>
                <a:cubicBezTo>
                  <a:pt x="12303" y="13480"/>
                  <a:pt x="12062" y="13079"/>
                  <a:pt x="11821" y="12677"/>
                </a:cubicBezTo>
                <a:cubicBezTo>
                  <a:pt x="11767" y="12588"/>
                  <a:pt x="11714" y="12490"/>
                  <a:pt x="11651" y="12409"/>
                </a:cubicBezTo>
                <a:cubicBezTo>
                  <a:pt x="11651" y="12408"/>
                  <a:pt x="11651" y="12405"/>
                  <a:pt x="11650" y="12401"/>
                </a:cubicBezTo>
                <a:lnTo>
                  <a:pt x="11650" y="12401"/>
                </a:lnTo>
                <a:cubicBezTo>
                  <a:pt x="11650" y="12396"/>
                  <a:pt x="11651" y="12390"/>
                  <a:pt x="11651" y="12383"/>
                </a:cubicBezTo>
                <a:cubicBezTo>
                  <a:pt x="11660" y="12070"/>
                  <a:pt x="11651" y="11749"/>
                  <a:pt x="11651" y="11446"/>
                </a:cubicBezTo>
                <a:lnTo>
                  <a:pt x="11651" y="9590"/>
                </a:lnTo>
                <a:lnTo>
                  <a:pt x="11651" y="4639"/>
                </a:lnTo>
                <a:lnTo>
                  <a:pt x="11651" y="705"/>
                </a:lnTo>
                <a:lnTo>
                  <a:pt x="11651" y="107"/>
                </a:lnTo>
                <a:cubicBezTo>
                  <a:pt x="11651" y="36"/>
                  <a:pt x="11596" y="0"/>
                  <a:pt x="11540" y="0"/>
                </a:cubicBezTo>
                <a:cubicBezTo>
                  <a:pt x="11539" y="0"/>
                  <a:pt x="11538" y="0"/>
                  <a:pt x="11538" y="0"/>
                </a:cubicBezTo>
                <a:lnTo>
                  <a:pt x="11538" y="0"/>
                </a:lnTo>
                <a:cubicBezTo>
                  <a:pt x="11537" y="0"/>
                  <a:pt x="11536" y="0"/>
                  <a:pt x="11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flipH="1">
            <a:off x="2375064" y="2893544"/>
            <a:ext cx="533066" cy="846546"/>
          </a:xfrm>
          <a:custGeom>
            <a:avLst/>
            <a:gdLst/>
            <a:ahLst/>
            <a:cxnLst/>
            <a:rect l="l" t="t" r="r" b="b"/>
            <a:pathLst>
              <a:path w="16112" h="25587" extrusionOk="0">
                <a:moveTo>
                  <a:pt x="9198" y="1"/>
                </a:moveTo>
                <a:lnTo>
                  <a:pt x="6709" y="46"/>
                </a:lnTo>
                <a:lnTo>
                  <a:pt x="6709" y="13106"/>
                </a:lnTo>
                <a:lnTo>
                  <a:pt x="571" y="23383"/>
                </a:lnTo>
                <a:cubicBezTo>
                  <a:pt x="0" y="24355"/>
                  <a:pt x="170" y="25586"/>
                  <a:pt x="1829" y="25586"/>
                </a:cubicBezTo>
                <a:lnTo>
                  <a:pt x="14256" y="25586"/>
                </a:lnTo>
                <a:cubicBezTo>
                  <a:pt x="15933" y="25586"/>
                  <a:pt x="16112" y="24329"/>
                  <a:pt x="15514" y="23347"/>
                </a:cubicBezTo>
                <a:lnTo>
                  <a:pt x="9198" y="13043"/>
                </a:lnTo>
                <a:lnTo>
                  <a:pt x="9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flipH="1">
            <a:off x="2377711" y="2890004"/>
            <a:ext cx="534852" cy="853626"/>
          </a:xfrm>
          <a:custGeom>
            <a:avLst/>
            <a:gdLst/>
            <a:ahLst/>
            <a:cxnLst/>
            <a:rect l="l" t="t" r="r" b="b"/>
            <a:pathLst>
              <a:path w="16166" h="25801" extrusionOk="0">
                <a:moveTo>
                  <a:pt x="9454" y="13137"/>
                </a:moveTo>
                <a:cubicBezTo>
                  <a:pt x="9454" y="13138"/>
                  <a:pt x="9454" y="13138"/>
                  <a:pt x="9454" y="13138"/>
                </a:cubicBezTo>
                <a:lnTo>
                  <a:pt x="9454" y="13138"/>
                </a:lnTo>
                <a:cubicBezTo>
                  <a:pt x="9454" y="13139"/>
                  <a:pt x="9454" y="13139"/>
                  <a:pt x="9454" y="13139"/>
                </a:cubicBezTo>
                <a:lnTo>
                  <a:pt x="9454" y="13139"/>
                </a:lnTo>
                <a:cubicBezTo>
                  <a:pt x="9454" y="13138"/>
                  <a:pt x="9454" y="13138"/>
                  <a:pt x="9454" y="13137"/>
                </a:cubicBezTo>
                <a:close/>
                <a:moveTo>
                  <a:pt x="9225" y="224"/>
                </a:moveTo>
                <a:lnTo>
                  <a:pt x="9225" y="2142"/>
                </a:lnTo>
                <a:lnTo>
                  <a:pt x="9225" y="6620"/>
                </a:lnTo>
                <a:lnTo>
                  <a:pt x="9225" y="11081"/>
                </a:lnTo>
                <a:lnTo>
                  <a:pt x="9225" y="12571"/>
                </a:lnTo>
                <a:cubicBezTo>
                  <a:pt x="9225" y="12758"/>
                  <a:pt x="9198" y="12963"/>
                  <a:pt x="9225" y="13150"/>
                </a:cubicBezTo>
                <a:cubicBezTo>
                  <a:pt x="9234" y="13213"/>
                  <a:pt x="9270" y="13266"/>
                  <a:pt x="9305" y="13320"/>
                </a:cubicBezTo>
                <a:cubicBezTo>
                  <a:pt x="9377" y="13436"/>
                  <a:pt x="9448" y="13552"/>
                  <a:pt x="9519" y="13677"/>
                </a:cubicBezTo>
                <a:lnTo>
                  <a:pt x="10313" y="14961"/>
                </a:lnTo>
                <a:cubicBezTo>
                  <a:pt x="11107" y="16255"/>
                  <a:pt x="11901" y="17557"/>
                  <a:pt x="12695" y="18851"/>
                </a:cubicBezTo>
                <a:cubicBezTo>
                  <a:pt x="13436" y="20046"/>
                  <a:pt x="14167" y="21242"/>
                  <a:pt x="14899" y="22446"/>
                </a:cubicBezTo>
                <a:cubicBezTo>
                  <a:pt x="15095" y="22758"/>
                  <a:pt x="15291" y="23071"/>
                  <a:pt x="15479" y="23383"/>
                </a:cubicBezTo>
                <a:cubicBezTo>
                  <a:pt x="15720" y="23775"/>
                  <a:pt x="15925" y="24230"/>
                  <a:pt x="15827" y="24703"/>
                </a:cubicBezTo>
                <a:cubicBezTo>
                  <a:pt x="15667" y="25489"/>
                  <a:pt x="14860" y="25589"/>
                  <a:pt x="14120" y="25589"/>
                </a:cubicBezTo>
                <a:cubicBezTo>
                  <a:pt x="13869" y="25589"/>
                  <a:pt x="13626" y="25577"/>
                  <a:pt x="13418" y="25577"/>
                </a:cubicBezTo>
                <a:lnTo>
                  <a:pt x="2044" y="25577"/>
                </a:lnTo>
                <a:cubicBezTo>
                  <a:pt x="1446" y="25577"/>
                  <a:pt x="723" y="25435"/>
                  <a:pt x="554" y="24775"/>
                </a:cubicBezTo>
                <a:cubicBezTo>
                  <a:pt x="438" y="24302"/>
                  <a:pt x="634" y="23829"/>
                  <a:pt x="875" y="23427"/>
                </a:cubicBezTo>
                <a:cubicBezTo>
                  <a:pt x="1383" y="22571"/>
                  <a:pt x="1892" y="21715"/>
                  <a:pt x="2409" y="20858"/>
                </a:cubicBezTo>
                <a:cubicBezTo>
                  <a:pt x="3212" y="19511"/>
                  <a:pt x="4024" y="18155"/>
                  <a:pt x="4827" y="16808"/>
                </a:cubicBezTo>
                <a:cubicBezTo>
                  <a:pt x="5451" y="15773"/>
                  <a:pt x="6067" y="14729"/>
                  <a:pt x="6683" y="13695"/>
                </a:cubicBezTo>
                <a:cubicBezTo>
                  <a:pt x="6754" y="13588"/>
                  <a:pt x="6816" y="13472"/>
                  <a:pt x="6888" y="13365"/>
                </a:cubicBezTo>
                <a:cubicBezTo>
                  <a:pt x="6914" y="13311"/>
                  <a:pt x="6950" y="13266"/>
                  <a:pt x="6959" y="13213"/>
                </a:cubicBezTo>
                <a:cubicBezTo>
                  <a:pt x="6977" y="13008"/>
                  <a:pt x="6959" y="12785"/>
                  <a:pt x="6959" y="12580"/>
                </a:cubicBezTo>
                <a:lnTo>
                  <a:pt x="6959" y="8940"/>
                </a:lnTo>
                <a:lnTo>
                  <a:pt x="6959" y="4185"/>
                </a:lnTo>
                <a:lnTo>
                  <a:pt x="6959" y="679"/>
                </a:lnTo>
                <a:lnTo>
                  <a:pt x="6959" y="266"/>
                </a:lnTo>
                <a:lnTo>
                  <a:pt x="6959" y="266"/>
                </a:lnTo>
                <a:cubicBezTo>
                  <a:pt x="7644" y="250"/>
                  <a:pt x="8336" y="241"/>
                  <a:pt x="9020" y="224"/>
                </a:cubicBezTo>
                <a:close/>
                <a:moveTo>
                  <a:pt x="9332" y="1"/>
                </a:moveTo>
                <a:cubicBezTo>
                  <a:pt x="8609" y="10"/>
                  <a:pt x="7878" y="28"/>
                  <a:pt x="7155" y="37"/>
                </a:cubicBezTo>
                <a:cubicBezTo>
                  <a:pt x="7048" y="37"/>
                  <a:pt x="6950" y="46"/>
                  <a:pt x="6843" y="46"/>
                </a:cubicBezTo>
                <a:cubicBezTo>
                  <a:pt x="6781" y="46"/>
                  <a:pt x="6736" y="90"/>
                  <a:pt x="6736" y="153"/>
                </a:cubicBezTo>
                <a:lnTo>
                  <a:pt x="6736" y="2204"/>
                </a:lnTo>
                <a:lnTo>
                  <a:pt x="6736" y="6710"/>
                </a:lnTo>
                <a:lnTo>
                  <a:pt x="6736" y="11206"/>
                </a:lnTo>
                <a:lnTo>
                  <a:pt x="6736" y="12669"/>
                </a:lnTo>
                <a:lnTo>
                  <a:pt x="6736" y="13079"/>
                </a:lnTo>
                <a:cubicBezTo>
                  <a:pt x="6736" y="13110"/>
                  <a:pt x="6729" y="13141"/>
                  <a:pt x="6733" y="13166"/>
                </a:cubicBezTo>
                <a:lnTo>
                  <a:pt x="6733" y="13166"/>
                </a:lnTo>
                <a:cubicBezTo>
                  <a:pt x="6735" y="13162"/>
                  <a:pt x="6738" y="13159"/>
                  <a:pt x="6742" y="13159"/>
                </a:cubicBezTo>
                <a:cubicBezTo>
                  <a:pt x="6743" y="13159"/>
                  <a:pt x="6744" y="13159"/>
                  <a:pt x="6745" y="13159"/>
                </a:cubicBezTo>
                <a:cubicBezTo>
                  <a:pt x="6743" y="13159"/>
                  <a:pt x="6740" y="13164"/>
                  <a:pt x="6735" y="13172"/>
                </a:cubicBezTo>
                <a:lnTo>
                  <a:pt x="6735" y="13172"/>
                </a:lnTo>
                <a:cubicBezTo>
                  <a:pt x="6734" y="13170"/>
                  <a:pt x="6734" y="13168"/>
                  <a:pt x="6733" y="13166"/>
                </a:cubicBezTo>
                <a:lnTo>
                  <a:pt x="6733" y="13166"/>
                </a:lnTo>
                <a:cubicBezTo>
                  <a:pt x="6732" y="13169"/>
                  <a:pt x="6731" y="13174"/>
                  <a:pt x="6730" y="13179"/>
                </a:cubicBezTo>
                <a:lnTo>
                  <a:pt x="6730" y="13179"/>
                </a:lnTo>
                <a:cubicBezTo>
                  <a:pt x="6732" y="13176"/>
                  <a:pt x="6733" y="13174"/>
                  <a:pt x="6735" y="13172"/>
                </a:cubicBezTo>
                <a:lnTo>
                  <a:pt x="6735" y="13172"/>
                </a:lnTo>
                <a:cubicBezTo>
                  <a:pt x="6735" y="13174"/>
                  <a:pt x="6735" y="13176"/>
                  <a:pt x="6736" y="13177"/>
                </a:cubicBezTo>
                <a:cubicBezTo>
                  <a:pt x="6736" y="13196"/>
                  <a:pt x="6735" y="13203"/>
                  <a:pt x="6733" y="13203"/>
                </a:cubicBezTo>
                <a:cubicBezTo>
                  <a:pt x="6731" y="13203"/>
                  <a:pt x="6729" y="13190"/>
                  <a:pt x="6730" y="13179"/>
                </a:cubicBezTo>
                <a:lnTo>
                  <a:pt x="6730" y="13179"/>
                </a:lnTo>
                <a:cubicBezTo>
                  <a:pt x="6707" y="13218"/>
                  <a:pt x="6663" y="13304"/>
                  <a:pt x="6656" y="13311"/>
                </a:cubicBezTo>
                <a:cubicBezTo>
                  <a:pt x="6575" y="13445"/>
                  <a:pt x="6495" y="13579"/>
                  <a:pt x="6415" y="13712"/>
                </a:cubicBezTo>
                <a:cubicBezTo>
                  <a:pt x="6138" y="14176"/>
                  <a:pt x="5862" y="14631"/>
                  <a:pt x="5594" y="15095"/>
                </a:cubicBezTo>
                <a:cubicBezTo>
                  <a:pt x="4800" y="16424"/>
                  <a:pt x="4006" y="17754"/>
                  <a:pt x="3212" y="19083"/>
                </a:cubicBezTo>
                <a:cubicBezTo>
                  <a:pt x="2516" y="20252"/>
                  <a:pt x="1812" y="21420"/>
                  <a:pt x="1116" y="22589"/>
                </a:cubicBezTo>
                <a:cubicBezTo>
                  <a:pt x="688" y="23311"/>
                  <a:pt x="1" y="24204"/>
                  <a:pt x="429" y="25069"/>
                </a:cubicBezTo>
                <a:cubicBezTo>
                  <a:pt x="723" y="25676"/>
                  <a:pt x="1437" y="25800"/>
                  <a:pt x="2044" y="25800"/>
                </a:cubicBezTo>
                <a:lnTo>
                  <a:pt x="14355" y="25800"/>
                </a:lnTo>
                <a:cubicBezTo>
                  <a:pt x="15042" y="25800"/>
                  <a:pt x="15827" y="25577"/>
                  <a:pt x="16023" y="24828"/>
                </a:cubicBezTo>
                <a:cubicBezTo>
                  <a:pt x="16166" y="24302"/>
                  <a:pt x="15969" y="23766"/>
                  <a:pt x="15702" y="23320"/>
                </a:cubicBezTo>
                <a:cubicBezTo>
                  <a:pt x="15202" y="22500"/>
                  <a:pt x="14694" y="21688"/>
                  <a:pt x="14194" y="20867"/>
                </a:cubicBezTo>
                <a:cubicBezTo>
                  <a:pt x="13364" y="19520"/>
                  <a:pt x="12544" y="18164"/>
                  <a:pt x="11714" y="16817"/>
                </a:cubicBezTo>
                <a:cubicBezTo>
                  <a:pt x="11054" y="15746"/>
                  <a:pt x="10403" y="14676"/>
                  <a:pt x="9742" y="13614"/>
                </a:cubicBezTo>
                <a:cubicBezTo>
                  <a:pt x="9671" y="13489"/>
                  <a:pt x="9591" y="13356"/>
                  <a:pt x="9510" y="13231"/>
                </a:cubicBezTo>
                <a:cubicBezTo>
                  <a:pt x="9494" y="13198"/>
                  <a:pt x="9478" y="13165"/>
                  <a:pt x="9454" y="13139"/>
                </a:cubicBezTo>
                <a:lnTo>
                  <a:pt x="9454" y="13139"/>
                </a:lnTo>
                <a:cubicBezTo>
                  <a:pt x="9455" y="13144"/>
                  <a:pt x="9453" y="13149"/>
                  <a:pt x="9448" y="13150"/>
                </a:cubicBezTo>
                <a:cubicBezTo>
                  <a:pt x="9450" y="13150"/>
                  <a:pt x="9452" y="13146"/>
                  <a:pt x="9454" y="13138"/>
                </a:cubicBezTo>
                <a:lnTo>
                  <a:pt x="9454" y="13138"/>
                </a:lnTo>
                <a:cubicBezTo>
                  <a:pt x="9452" y="13136"/>
                  <a:pt x="9450" y="13135"/>
                  <a:pt x="9448" y="13133"/>
                </a:cubicBezTo>
                <a:cubicBezTo>
                  <a:pt x="9435" y="13111"/>
                  <a:pt x="9432" y="13103"/>
                  <a:pt x="9433" y="13103"/>
                </a:cubicBezTo>
                <a:lnTo>
                  <a:pt x="9433" y="13103"/>
                </a:lnTo>
                <a:cubicBezTo>
                  <a:pt x="9436" y="13103"/>
                  <a:pt x="9451" y="13123"/>
                  <a:pt x="9454" y="13137"/>
                </a:cubicBezTo>
                <a:lnTo>
                  <a:pt x="9454" y="13137"/>
                </a:lnTo>
                <a:cubicBezTo>
                  <a:pt x="9470" y="13054"/>
                  <a:pt x="9448" y="12612"/>
                  <a:pt x="9448" y="12580"/>
                </a:cubicBezTo>
                <a:lnTo>
                  <a:pt x="9448" y="8975"/>
                </a:lnTo>
                <a:lnTo>
                  <a:pt x="9448" y="4167"/>
                </a:lnTo>
                <a:lnTo>
                  <a:pt x="9448" y="643"/>
                </a:lnTo>
                <a:lnTo>
                  <a:pt x="9448" y="108"/>
                </a:lnTo>
                <a:cubicBezTo>
                  <a:pt x="9448" y="37"/>
                  <a:pt x="9392" y="1"/>
                  <a:pt x="9337" y="1"/>
                </a:cubicBezTo>
                <a:cubicBezTo>
                  <a:pt x="9336" y="1"/>
                  <a:pt x="9335" y="1"/>
                  <a:pt x="9334" y="1"/>
                </a:cubicBezTo>
                <a:lnTo>
                  <a:pt x="9334" y="1"/>
                </a:lnTo>
                <a:cubicBezTo>
                  <a:pt x="9334" y="1"/>
                  <a:pt x="9333" y="1"/>
                  <a:pt x="93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flipH="1">
            <a:off x="2734255" y="3609833"/>
            <a:ext cx="90951" cy="90918"/>
          </a:xfrm>
          <a:custGeom>
            <a:avLst/>
            <a:gdLst/>
            <a:ahLst/>
            <a:cxnLst/>
            <a:rect l="l" t="t" r="r" b="b"/>
            <a:pathLst>
              <a:path w="2749" h="2748" extrusionOk="0">
                <a:moveTo>
                  <a:pt x="1374" y="0"/>
                </a:moveTo>
                <a:cubicBezTo>
                  <a:pt x="616" y="0"/>
                  <a:pt x="0" y="616"/>
                  <a:pt x="0" y="1374"/>
                </a:cubicBezTo>
                <a:cubicBezTo>
                  <a:pt x="0" y="2132"/>
                  <a:pt x="616" y="2748"/>
                  <a:pt x="1374" y="2748"/>
                </a:cubicBezTo>
                <a:cubicBezTo>
                  <a:pt x="2133" y="2748"/>
                  <a:pt x="2748" y="2132"/>
                  <a:pt x="2748" y="1374"/>
                </a:cubicBezTo>
                <a:cubicBezTo>
                  <a:pt x="2748" y="616"/>
                  <a:pt x="2133" y="0"/>
                  <a:pt x="1374"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flipH="1">
            <a:off x="2691754" y="3541116"/>
            <a:ext cx="39570" cy="39867"/>
          </a:xfrm>
          <a:custGeom>
            <a:avLst/>
            <a:gdLst/>
            <a:ahLst/>
            <a:cxnLst/>
            <a:rect l="l" t="t" r="r" b="b"/>
            <a:pathLst>
              <a:path w="1196" h="1205" extrusionOk="0">
                <a:moveTo>
                  <a:pt x="598" y="1"/>
                </a:moveTo>
                <a:cubicBezTo>
                  <a:pt x="268" y="1"/>
                  <a:pt x="0" y="268"/>
                  <a:pt x="0" y="607"/>
                </a:cubicBezTo>
                <a:cubicBezTo>
                  <a:pt x="0" y="937"/>
                  <a:pt x="268" y="1205"/>
                  <a:pt x="598" y="1205"/>
                </a:cubicBezTo>
                <a:cubicBezTo>
                  <a:pt x="928" y="1205"/>
                  <a:pt x="1196" y="937"/>
                  <a:pt x="1196" y="607"/>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flipH="1">
            <a:off x="2509654" y="3641165"/>
            <a:ext cx="39570" cy="39603"/>
          </a:xfrm>
          <a:custGeom>
            <a:avLst/>
            <a:gdLst/>
            <a:ahLst/>
            <a:cxnLst/>
            <a:rect l="l" t="t" r="r" b="b"/>
            <a:pathLst>
              <a:path w="1196" h="1197" extrusionOk="0">
                <a:moveTo>
                  <a:pt x="598" y="1"/>
                </a:moveTo>
                <a:cubicBezTo>
                  <a:pt x="268" y="1"/>
                  <a:pt x="0" y="268"/>
                  <a:pt x="0" y="599"/>
                </a:cubicBezTo>
                <a:cubicBezTo>
                  <a:pt x="0" y="929"/>
                  <a:pt x="268" y="1196"/>
                  <a:pt x="598" y="1196"/>
                </a:cubicBezTo>
                <a:cubicBezTo>
                  <a:pt x="928" y="1196"/>
                  <a:pt x="1196" y="929"/>
                  <a:pt x="1196" y="599"/>
                </a:cubicBezTo>
                <a:cubicBezTo>
                  <a:pt x="1196"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flipH="1">
            <a:off x="2623863" y="3017513"/>
            <a:ext cx="39570" cy="39603"/>
          </a:xfrm>
          <a:custGeom>
            <a:avLst/>
            <a:gdLst/>
            <a:ahLst/>
            <a:cxnLst/>
            <a:rect l="l" t="t" r="r" b="b"/>
            <a:pathLst>
              <a:path w="1196" h="1197" extrusionOk="0">
                <a:moveTo>
                  <a:pt x="598" y="1"/>
                </a:moveTo>
                <a:cubicBezTo>
                  <a:pt x="268" y="1"/>
                  <a:pt x="0" y="268"/>
                  <a:pt x="0" y="598"/>
                </a:cubicBezTo>
                <a:cubicBezTo>
                  <a:pt x="0" y="929"/>
                  <a:pt x="268" y="1196"/>
                  <a:pt x="598" y="1196"/>
                </a:cubicBezTo>
                <a:cubicBezTo>
                  <a:pt x="928" y="1196"/>
                  <a:pt x="1195" y="929"/>
                  <a:pt x="1195" y="598"/>
                </a:cubicBezTo>
                <a:cubicBezTo>
                  <a:pt x="1195" y="268"/>
                  <a:pt x="928" y="1"/>
                  <a:pt x="59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flipH="1">
            <a:off x="2674053" y="3470579"/>
            <a:ext cx="17734" cy="18031"/>
          </a:xfrm>
          <a:custGeom>
            <a:avLst/>
            <a:gdLst/>
            <a:ahLst/>
            <a:cxnLst/>
            <a:rect l="l" t="t" r="r" b="b"/>
            <a:pathLst>
              <a:path w="536" h="545" extrusionOk="0">
                <a:moveTo>
                  <a:pt x="268" y="1"/>
                </a:moveTo>
                <a:cubicBezTo>
                  <a:pt x="117" y="1"/>
                  <a:pt x="1" y="125"/>
                  <a:pt x="1" y="268"/>
                </a:cubicBezTo>
                <a:cubicBezTo>
                  <a:pt x="1" y="420"/>
                  <a:pt x="117" y="545"/>
                  <a:pt x="268" y="545"/>
                </a:cubicBezTo>
                <a:cubicBezTo>
                  <a:pt x="420" y="545"/>
                  <a:pt x="536" y="420"/>
                  <a:pt x="536" y="268"/>
                </a:cubicBezTo>
                <a:cubicBezTo>
                  <a:pt x="536" y="125"/>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flipH="1">
            <a:off x="2434981" y="3671868"/>
            <a:ext cx="17734" cy="18031"/>
          </a:xfrm>
          <a:custGeom>
            <a:avLst/>
            <a:gdLst/>
            <a:ahLst/>
            <a:cxnLst/>
            <a:rect l="l" t="t" r="r" b="b"/>
            <a:pathLst>
              <a:path w="536" h="545" extrusionOk="0">
                <a:moveTo>
                  <a:pt x="268" y="1"/>
                </a:moveTo>
                <a:cubicBezTo>
                  <a:pt x="117" y="1"/>
                  <a:pt x="1" y="126"/>
                  <a:pt x="1" y="268"/>
                </a:cubicBezTo>
                <a:cubicBezTo>
                  <a:pt x="1" y="420"/>
                  <a:pt x="117" y="545"/>
                  <a:pt x="268" y="545"/>
                </a:cubicBezTo>
                <a:cubicBezTo>
                  <a:pt x="420" y="545"/>
                  <a:pt x="536" y="420"/>
                  <a:pt x="536" y="268"/>
                </a:cubicBezTo>
                <a:cubicBezTo>
                  <a:pt x="536" y="126"/>
                  <a:pt x="420"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flipH="1">
            <a:off x="2573971" y="3443119"/>
            <a:ext cx="17767" cy="18064"/>
          </a:xfrm>
          <a:custGeom>
            <a:avLst/>
            <a:gdLst/>
            <a:ahLst/>
            <a:cxnLst/>
            <a:rect l="l" t="t" r="r" b="b"/>
            <a:pathLst>
              <a:path w="537" h="546" extrusionOk="0">
                <a:moveTo>
                  <a:pt x="268" y="1"/>
                </a:moveTo>
                <a:cubicBezTo>
                  <a:pt x="117" y="1"/>
                  <a:pt x="1" y="126"/>
                  <a:pt x="1" y="268"/>
                </a:cubicBezTo>
                <a:cubicBezTo>
                  <a:pt x="1" y="420"/>
                  <a:pt x="117" y="545"/>
                  <a:pt x="268" y="545"/>
                </a:cubicBezTo>
                <a:cubicBezTo>
                  <a:pt x="411" y="545"/>
                  <a:pt x="536" y="420"/>
                  <a:pt x="536" y="268"/>
                </a:cubicBezTo>
                <a:cubicBezTo>
                  <a:pt x="536" y="126"/>
                  <a:pt x="411" y="1"/>
                  <a:pt x="268"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flipH="1">
            <a:off x="2632730" y="2956141"/>
            <a:ext cx="18031" cy="18031"/>
          </a:xfrm>
          <a:custGeom>
            <a:avLst/>
            <a:gdLst/>
            <a:ahLst/>
            <a:cxnLst/>
            <a:rect l="l" t="t" r="r" b="b"/>
            <a:pathLst>
              <a:path w="545" h="545" extrusionOk="0">
                <a:moveTo>
                  <a:pt x="268" y="0"/>
                </a:moveTo>
                <a:cubicBezTo>
                  <a:pt x="126" y="0"/>
                  <a:pt x="1" y="125"/>
                  <a:pt x="1" y="268"/>
                </a:cubicBezTo>
                <a:cubicBezTo>
                  <a:pt x="1" y="420"/>
                  <a:pt x="126" y="544"/>
                  <a:pt x="268" y="544"/>
                </a:cubicBezTo>
                <a:cubicBezTo>
                  <a:pt x="420" y="544"/>
                  <a:pt x="545" y="420"/>
                  <a:pt x="545" y="268"/>
                </a:cubicBezTo>
                <a:cubicBezTo>
                  <a:pt x="545" y="125"/>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flipH="1">
            <a:off x="2632730" y="3643250"/>
            <a:ext cx="18031" cy="17734"/>
          </a:xfrm>
          <a:custGeom>
            <a:avLst/>
            <a:gdLst/>
            <a:ahLst/>
            <a:cxnLst/>
            <a:rect l="l" t="t" r="r" b="b"/>
            <a:pathLst>
              <a:path w="545" h="536" extrusionOk="0">
                <a:moveTo>
                  <a:pt x="268" y="0"/>
                </a:moveTo>
                <a:cubicBezTo>
                  <a:pt x="126" y="0"/>
                  <a:pt x="1" y="116"/>
                  <a:pt x="1" y="268"/>
                </a:cubicBezTo>
                <a:cubicBezTo>
                  <a:pt x="1" y="420"/>
                  <a:pt x="126" y="536"/>
                  <a:pt x="268" y="536"/>
                </a:cubicBezTo>
                <a:cubicBezTo>
                  <a:pt x="420" y="536"/>
                  <a:pt x="545" y="420"/>
                  <a:pt x="545" y="268"/>
                </a:cubicBezTo>
                <a:cubicBezTo>
                  <a:pt x="545" y="116"/>
                  <a:pt x="420" y="0"/>
                  <a:pt x="268" y="0"/>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flipH="1">
            <a:off x="2544161" y="3515442"/>
            <a:ext cx="59652" cy="59354"/>
          </a:xfrm>
          <a:custGeom>
            <a:avLst/>
            <a:gdLst/>
            <a:ahLst/>
            <a:cxnLst/>
            <a:rect l="l" t="t" r="r" b="b"/>
            <a:pathLst>
              <a:path w="1803" h="1794" extrusionOk="0">
                <a:moveTo>
                  <a:pt x="901" y="1"/>
                </a:moveTo>
                <a:cubicBezTo>
                  <a:pt x="402" y="1"/>
                  <a:pt x="0" y="402"/>
                  <a:pt x="0" y="902"/>
                </a:cubicBezTo>
                <a:cubicBezTo>
                  <a:pt x="0" y="1392"/>
                  <a:pt x="402" y="1794"/>
                  <a:pt x="901" y="1794"/>
                </a:cubicBezTo>
                <a:cubicBezTo>
                  <a:pt x="1401" y="1794"/>
                  <a:pt x="1802" y="1392"/>
                  <a:pt x="1802" y="902"/>
                </a:cubicBezTo>
                <a:cubicBezTo>
                  <a:pt x="1802" y="402"/>
                  <a:pt x="1401" y="1"/>
                  <a:pt x="90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flipH="1">
            <a:off x="2613541" y="3370299"/>
            <a:ext cx="67626" cy="59520"/>
          </a:xfrm>
          <a:custGeom>
            <a:avLst/>
            <a:gdLst/>
            <a:ahLst/>
            <a:cxnLst/>
            <a:rect l="l" t="t" r="r" b="b"/>
            <a:pathLst>
              <a:path w="2044" h="1799" extrusionOk="0">
                <a:moveTo>
                  <a:pt x="1021" y="1"/>
                </a:moveTo>
                <a:cubicBezTo>
                  <a:pt x="685" y="1"/>
                  <a:pt x="361" y="193"/>
                  <a:pt x="206" y="516"/>
                </a:cubicBezTo>
                <a:cubicBezTo>
                  <a:pt x="1" y="971"/>
                  <a:pt x="188" y="1506"/>
                  <a:pt x="634" y="1711"/>
                </a:cubicBezTo>
                <a:cubicBezTo>
                  <a:pt x="760" y="1770"/>
                  <a:pt x="891" y="1798"/>
                  <a:pt x="1020" y="1798"/>
                </a:cubicBezTo>
                <a:cubicBezTo>
                  <a:pt x="1359" y="1798"/>
                  <a:pt x="1681" y="1606"/>
                  <a:pt x="1830" y="1283"/>
                </a:cubicBezTo>
                <a:cubicBezTo>
                  <a:pt x="2044" y="837"/>
                  <a:pt x="1856" y="302"/>
                  <a:pt x="1401" y="88"/>
                </a:cubicBezTo>
                <a:cubicBezTo>
                  <a:pt x="1278" y="29"/>
                  <a:pt x="1149" y="1"/>
                  <a:pt x="1021" y="1"/>
                </a:cubicBez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flipH="1">
            <a:off x="2546841" y="2867572"/>
            <a:ext cx="201322" cy="64383"/>
          </a:xfrm>
          <a:custGeom>
            <a:avLst/>
            <a:gdLst/>
            <a:ahLst/>
            <a:cxnLst/>
            <a:rect l="l" t="t" r="r" b="b"/>
            <a:pathLst>
              <a:path w="6085" h="1946" extrusionOk="0">
                <a:moveTo>
                  <a:pt x="268" y="1"/>
                </a:moveTo>
                <a:cubicBezTo>
                  <a:pt x="117" y="1"/>
                  <a:pt x="1" y="117"/>
                  <a:pt x="1" y="269"/>
                </a:cubicBezTo>
                <a:lnTo>
                  <a:pt x="1" y="1678"/>
                </a:lnTo>
                <a:cubicBezTo>
                  <a:pt x="1" y="1830"/>
                  <a:pt x="117" y="1946"/>
                  <a:pt x="268" y="1946"/>
                </a:cubicBezTo>
                <a:lnTo>
                  <a:pt x="5817" y="1946"/>
                </a:lnTo>
                <a:cubicBezTo>
                  <a:pt x="5969" y="1946"/>
                  <a:pt x="6085" y="1830"/>
                  <a:pt x="6085" y="1678"/>
                </a:cubicBezTo>
                <a:lnTo>
                  <a:pt x="6085" y="269"/>
                </a:lnTo>
                <a:cubicBezTo>
                  <a:pt x="6085" y="117"/>
                  <a:pt x="5969" y="1"/>
                  <a:pt x="5817"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flipH="1">
            <a:off x="271802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flipH="1">
            <a:off x="2688213"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flipH="1">
            <a:off x="2658702" y="2867274"/>
            <a:ext cx="7411" cy="66468"/>
          </a:xfrm>
          <a:custGeom>
            <a:avLst/>
            <a:gdLst/>
            <a:ahLst/>
            <a:cxnLst/>
            <a:rect l="l" t="t" r="r" b="b"/>
            <a:pathLst>
              <a:path w="224" h="2009" extrusionOk="0">
                <a:moveTo>
                  <a:pt x="112" y="1"/>
                </a:moveTo>
                <a:cubicBezTo>
                  <a:pt x="56" y="1"/>
                  <a:pt x="1" y="37"/>
                  <a:pt x="1" y="108"/>
                </a:cubicBezTo>
                <a:lnTo>
                  <a:pt x="1" y="1901"/>
                </a:lnTo>
                <a:cubicBezTo>
                  <a:pt x="1" y="1973"/>
                  <a:pt x="56"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flipH="1">
            <a:off x="2628892"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flipH="1">
            <a:off x="2599380"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flipH="1">
            <a:off x="2569571" y="2867274"/>
            <a:ext cx="7411" cy="66468"/>
          </a:xfrm>
          <a:custGeom>
            <a:avLst/>
            <a:gdLst/>
            <a:ahLst/>
            <a:cxnLst/>
            <a:rect l="l" t="t" r="r" b="b"/>
            <a:pathLst>
              <a:path w="224" h="2009" extrusionOk="0">
                <a:moveTo>
                  <a:pt x="112" y="1"/>
                </a:moveTo>
                <a:cubicBezTo>
                  <a:pt x="57" y="1"/>
                  <a:pt x="1" y="37"/>
                  <a:pt x="1" y="108"/>
                </a:cubicBezTo>
                <a:lnTo>
                  <a:pt x="1" y="1901"/>
                </a:lnTo>
                <a:cubicBezTo>
                  <a:pt x="1" y="1973"/>
                  <a:pt x="57" y="2008"/>
                  <a:pt x="112" y="2008"/>
                </a:cubicBezTo>
                <a:cubicBezTo>
                  <a:pt x="168" y="2008"/>
                  <a:pt x="224" y="1973"/>
                  <a:pt x="224" y="1901"/>
                </a:cubicBezTo>
                <a:lnTo>
                  <a:pt x="224" y="108"/>
                </a:lnTo>
                <a:cubicBezTo>
                  <a:pt x="224" y="37"/>
                  <a:pt x="168"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flipH="1">
            <a:off x="1629196" y="3139994"/>
            <a:ext cx="760359" cy="509641"/>
          </a:xfrm>
          <a:custGeom>
            <a:avLst/>
            <a:gdLst/>
            <a:ahLst/>
            <a:cxnLst/>
            <a:rect l="l" t="t" r="r" b="b"/>
            <a:pathLst>
              <a:path w="22982" h="15404" extrusionOk="0">
                <a:moveTo>
                  <a:pt x="13079" y="1"/>
                </a:moveTo>
                <a:cubicBezTo>
                  <a:pt x="12481" y="1785"/>
                  <a:pt x="11875" y="3578"/>
                  <a:pt x="11277" y="5363"/>
                </a:cubicBezTo>
                <a:cubicBezTo>
                  <a:pt x="11277" y="5363"/>
                  <a:pt x="5211" y="3569"/>
                  <a:pt x="2276" y="2686"/>
                </a:cubicBezTo>
                <a:lnTo>
                  <a:pt x="1" y="8235"/>
                </a:lnTo>
                <a:cubicBezTo>
                  <a:pt x="1" y="8235"/>
                  <a:pt x="7887" y="15404"/>
                  <a:pt x="13027" y="15404"/>
                </a:cubicBezTo>
                <a:cubicBezTo>
                  <a:pt x="13107" y="15404"/>
                  <a:pt x="13187" y="15402"/>
                  <a:pt x="13266" y="15399"/>
                </a:cubicBezTo>
                <a:cubicBezTo>
                  <a:pt x="18387" y="15176"/>
                  <a:pt x="22170" y="5996"/>
                  <a:pt x="22981" y="3337"/>
                </a:cubicBezTo>
                <a:lnTo>
                  <a:pt x="13079"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flipH="1">
            <a:off x="1625060" y="3136255"/>
            <a:ext cx="768333" cy="517152"/>
          </a:xfrm>
          <a:custGeom>
            <a:avLst/>
            <a:gdLst/>
            <a:ahLst/>
            <a:cxnLst/>
            <a:rect l="l" t="t" r="r" b="b"/>
            <a:pathLst>
              <a:path w="23223" h="15631" extrusionOk="0">
                <a:moveTo>
                  <a:pt x="13272" y="255"/>
                </a:moveTo>
                <a:cubicBezTo>
                  <a:pt x="13568" y="352"/>
                  <a:pt x="13862" y="455"/>
                  <a:pt x="14150" y="551"/>
                </a:cubicBezTo>
                <a:cubicBezTo>
                  <a:pt x="14935" y="819"/>
                  <a:pt x="15729" y="1077"/>
                  <a:pt x="16514" y="1345"/>
                </a:cubicBezTo>
                <a:cubicBezTo>
                  <a:pt x="17468" y="1666"/>
                  <a:pt x="18423" y="1987"/>
                  <a:pt x="19377" y="2317"/>
                </a:cubicBezTo>
                <a:cubicBezTo>
                  <a:pt x="20198" y="2594"/>
                  <a:pt x="21028" y="2871"/>
                  <a:pt x="21848" y="3147"/>
                </a:cubicBezTo>
                <a:cubicBezTo>
                  <a:pt x="22116" y="3236"/>
                  <a:pt x="22393" y="3326"/>
                  <a:pt x="22660" y="3424"/>
                </a:cubicBezTo>
                <a:cubicBezTo>
                  <a:pt x="22757" y="3451"/>
                  <a:pt x="22859" y="3500"/>
                  <a:pt x="22958" y="3529"/>
                </a:cubicBezTo>
                <a:lnTo>
                  <a:pt x="22958" y="3529"/>
                </a:lnTo>
                <a:cubicBezTo>
                  <a:pt x="22732" y="4251"/>
                  <a:pt x="22459" y="4956"/>
                  <a:pt x="22170" y="5654"/>
                </a:cubicBezTo>
                <a:cubicBezTo>
                  <a:pt x="21732" y="6698"/>
                  <a:pt x="21251" y="7715"/>
                  <a:pt x="20715" y="8705"/>
                </a:cubicBezTo>
                <a:cubicBezTo>
                  <a:pt x="20127" y="9793"/>
                  <a:pt x="19475" y="10846"/>
                  <a:pt x="18726" y="11827"/>
                </a:cubicBezTo>
                <a:cubicBezTo>
                  <a:pt x="18012" y="12755"/>
                  <a:pt x="17201" y="13638"/>
                  <a:pt x="16246" y="14316"/>
                </a:cubicBezTo>
                <a:cubicBezTo>
                  <a:pt x="15407" y="14914"/>
                  <a:pt x="14426" y="15360"/>
                  <a:pt x="13382" y="15405"/>
                </a:cubicBezTo>
                <a:cubicBezTo>
                  <a:pt x="13294" y="15409"/>
                  <a:pt x="13206" y="15411"/>
                  <a:pt x="13118" y="15411"/>
                </a:cubicBezTo>
                <a:cubicBezTo>
                  <a:pt x="12129" y="15411"/>
                  <a:pt x="11150" y="15144"/>
                  <a:pt x="10224" y="14816"/>
                </a:cubicBezTo>
                <a:cubicBezTo>
                  <a:pt x="9047" y="14388"/>
                  <a:pt x="7923" y="13808"/>
                  <a:pt x="6852" y="13174"/>
                </a:cubicBezTo>
                <a:cubicBezTo>
                  <a:pt x="5791" y="12550"/>
                  <a:pt x="4765" y="11863"/>
                  <a:pt x="3765" y="11131"/>
                </a:cubicBezTo>
                <a:cubicBezTo>
                  <a:pt x="2963" y="10552"/>
                  <a:pt x="2178" y="9936"/>
                  <a:pt x="1410" y="9303"/>
                </a:cubicBezTo>
                <a:cubicBezTo>
                  <a:pt x="1018" y="8981"/>
                  <a:pt x="625" y="8651"/>
                  <a:pt x="251" y="8312"/>
                </a:cubicBezTo>
                <a:cubicBezTo>
                  <a:pt x="250" y="8312"/>
                  <a:pt x="250" y="8312"/>
                  <a:pt x="250" y="8312"/>
                </a:cubicBezTo>
                <a:lnTo>
                  <a:pt x="250" y="8312"/>
                </a:lnTo>
                <a:cubicBezTo>
                  <a:pt x="500" y="7708"/>
                  <a:pt x="750" y="7105"/>
                  <a:pt x="1000" y="6501"/>
                </a:cubicBezTo>
                <a:cubicBezTo>
                  <a:pt x="1401" y="5502"/>
                  <a:pt x="1812" y="4503"/>
                  <a:pt x="2222" y="3513"/>
                </a:cubicBezTo>
                <a:cubicBezTo>
                  <a:pt x="2297" y="3318"/>
                  <a:pt x="2378" y="3123"/>
                  <a:pt x="2455" y="2934"/>
                </a:cubicBezTo>
                <a:lnTo>
                  <a:pt x="2455" y="2934"/>
                </a:lnTo>
                <a:cubicBezTo>
                  <a:pt x="3870" y="3361"/>
                  <a:pt x="5276" y="3781"/>
                  <a:pt x="6692" y="4200"/>
                </a:cubicBezTo>
                <a:cubicBezTo>
                  <a:pt x="7985" y="4583"/>
                  <a:pt x="9288" y="4967"/>
                  <a:pt x="10581" y="5351"/>
                </a:cubicBezTo>
                <a:cubicBezTo>
                  <a:pt x="10840" y="5431"/>
                  <a:pt x="11099" y="5511"/>
                  <a:pt x="11366" y="5583"/>
                </a:cubicBezTo>
                <a:cubicBezTo>
                  <a:pt x="11376" y="5586"/>
                  <a:pt x="11385" y="5587"/>
                  <a:pt x="11395" y="5587"/>
                </a:cubicBezTo>
                <a:cubicBezTo>
                  <a:pt x="11440" y="5587"/>
                  <a:pt x="11485" y="5555"/>
                  <a:pt x="11500" y="5511"/>
                </a:cubicBezTo>
                <a:cubicBezTo>
                  <a:pt x="12085" y="3756"/>
                  <a:pt x="12679" y="2010"/>
                  <a:pt x="13272" y="255"/>
                </a:cubicBezTo>
                <a:close/>
                <a:moveTo>
                  <a:pt x="13195" y="1"/>
                </a:moveTo>
                <a:cubicBezTo>
                  <a:pt x="13180" y="1"/>
                  <a:pt x="13166" y="4"/>
                  <a:pt x="13154" y="10"/>
                </a:cubicBezTo>
                <a:lnTo>
                  <a:pt x="13154" y="10"/>
                </a:lnTo>
                <a:cubicBezTo>
                  <a:pt x="13125" y="20"/>
                  <a:pt x="13100" y="42"/>
                  <a:pt x="13088" y="78"/>
                </a:cubicBezTo>
                <a:cubicBezTo>
                  <a:pt x="12502" y="1835"/>
                  <a:pt x="11908" y="3592"/>
                  <a:pt x="11322" y="5340"/>
                </a:cubicBezTo>
                <a:lnTo>
                  <a:pt x="11322" y="5340"/>
                </a:lnTo>
                <a:cubicBezTo>
                  <a:pt x="10614" y="5135"/>
                  <a:pt x="9897" y="4922"/>
                  <a:pt x="9189" y="4708"/>
                </a:cubicBezTo>
                <a:cubicBezTo>
                  <a:pt x="7691" y="4262"/>
                  <a:pt x="6201" y="3825"/>
                  <a:pt x="4711" y="3379"/>
                </a:cubicBezTo>
                <a:cubicBezTo>
                  <a:pt x="3953" y="3147"/>
                  <a:pt x="3186" y="2915"/>
                  <a:pt x="2427" y="2692"/>
                </a:cubicBezTo>
                <a:cubicBezTo>
                  <a:pt x="2414" y="2687"/>
                  <a:pt x="2402" y="2684"/>
                  <a:pt x="2390" y="2684"/>
                </a:cubicBezTo>
                <a:cubicBezTo>
                  <a:pt x="2344" y="2684"/>
                  <a:pt x="2306" y="2721"/>
                  <a:pt x="2285" y="2764"/>
                </a:cubicBezTo>
                <a:cubicBezTo>
                  <a:pt x="2026" y="3388"/>
                  <a:pt x="1776" y="4012"/>
                  <a:pt x="1517" y="4646"/>
                </a:cubicBezTo>
                <a:cubicBezTo>
                  <a:pt x="1107" y="5636"/>
                  <a:pt x="697" y="6635"/>
                  <a:pt x="295" y="7634"/>
                </a:cubicBezTo>
                <a:cubicBezTo>
                  <a:pt x="197" y="7857"/>
                  <a:pt x="108" y="8089"/>
                  <a:pt x="10" y="8312"/>
                </a:cubicBezTo>
                <a:cubicBezTo>
                  <a:pt x="1" y="8348"/>
                  <a:pt x="10" y="8402"/>
                  <a:pt x="36" y="8428"/>
                </a:cubicBezTo>
                <a:cubicBezTo>
                  <a:pt x="313" y="8669"/>
                  <a:pt x="590" y="8901"/>
                  <a:pt x="866" y="9142"/>
                </a:cubicBezTo>
                <a:cubicBezTo>
                  <a:pt x="1562" y="9731"/>
                  <a:pt x="2285" y="10302"/>
                  <a:pt x="3016" y="10855"/>
                </a:cubicBezTo>
                <a:cubicBezTo>
                  <a:pt x="3988" y="11586"/>
                  <a:pt x="4988" y="12282"/>
                  <a:pt x="6014" y="12925"/>
                </a:cubicBezTo>
                <a:cubicBezTo>
                  <a:pt x="7102" y="13603"/>
                  <a:pt x="8226" y="14227"/>
                  <a:pt x="9395" y="14727"/>
                </a:cubicBezTo>
                <a:cubicBezTo>
                  <a:pt x="10447" y="15173"/>
                  <a:pt x="11554" y="15529"/>
                  <a:pt x="12704" y="15619"/>
                </a:cubicBezTo>
                <a:cubicBezTo>
                  <a:pt x="12825" y="15627"/>
                  <a:pt x="12946" y="15631"/>
                  <a:pt x="13066" y="15631"/>
                </a:cubicBezTo>
                <a:cubicBezTo>
                  <a:pt x="13988" y="15631"/>
                  <a:pt x="14871" y="15390"/>
                  <a:pt x="15684" y="14932"/>
                </a:cubicBezTo>
                <a:cubicBezTo>
                  <a:pt x="16692" y="14379"/>
                  <a:pt x="17548" y="13576"/>
                  <a:pt x="18298" y="12710"/>
                </a:cubicBezTo>
                <a:cubicBezTo>
                  <a:pt x="19119" y="11756"/>
                  <a:pt x="19823" y="10712"/>
                  <a:pt x="20448" y="9633"/>
                </a:cubicBezTo>
                <a:cubicBezTo>
                  <a:pt x="21054" y="8607"/>
                  <a:pt x="21581" y="7545"/>
                  <a:pt x="22063" y="6457"/>
                </a:cubicBezTo>
                <a:cubicBezTo>
                  <a:pt x="22428" y="5618"/>
                  <a:pt x="22776" y="4780"/>
                  <a:pt x="23062" y="3914"/>
                </a:cubicBezTo>
                <a:cubicBezTo>
                  <a:pt x="23115" y="3772"/>
                  <a:pt x="23160" y="3629"/>
                  <a:pt x="23204" y="3477"/>
                </a:cubicBezTo>
                <a:cubicBezTo>
                  <a:pt x="23222" y="3424"/>
                  <a:pt x="23178" y="3361"/>
                  <a:pt x="23124" y="3343"/>
                </a:cubicBezTo>
                <a:cubicBezTo>
                  <a:pt x="22794" y="3236"/>
                  <a:pt x="22473" y="3120"/>
                  <a:pt x="22143" y="3013"/>
                </a:cubicBezTo>
                <a:cubicBezTo>
                  <a:pt x="21358" y="2746"/>
                  <a:pt x="20573" y="2478"/>
                  <a:pt x="19779" y="2219"/>
                </a:cubicBezTo>
                <a:cubicBezTo>
                  <a:pt x="18824" y="1889"/>
                  <a:pt x="17870" y="1568"/>
                  <a:pt x="16915" y="1247"/>
                </a:cubicBezTo>
                <a:cubicBezTo>
                  <a:pt x="16094" y="970"/>
                  <a:pt x="15274" y="694"/>
                  <a:pt x="14444" y="417"/>
                </a:cubicBezTo>
                <a:cubicBezTo>
                  <a:pt x="14176" y="328"/>
                  <a:pt x="13900" y="230"/>
                  <a:pt x="13632" y="141"/>
                </a:cubicBezTo>
                <a:cubicBezTo>
                  <a:pt x="13507" y="96"/>
                  <a:pt x="13373" y="43"/>
                  <a:pt x="13249" y="7"/>
                </a:cubicBezTo>
                <a:lnTo>
                  <a:pt x="13231" y="7"/>
                </a:lnTo>
                <a:cubicBezTo>
                  <a:pt x="13218" y="3"/>
                  <a:pt x="13206" y="1"/>
                  <a:pt x="1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flipH="1">
            <a:off x="1886762" y="3327784"/>
            <a:ext cx="125194" cy="156724"/>
          </a:xfrm>
          <a:custGeom>
            <a:avLst/>
            <a:gdLst/>
            <a:ahLst/>
            <a:cxnLst/>
            <a:rect l="l" t="t" r="r" b="b"/>
            <a:pathLst>
              <a:path w="3784" h="4737" extrusionOk="0">
                <a:moveTo>
                  <a:pt x="164" y="1"/>
                </a:moveTo>
                <a:cubicBezTo>
                  <a:pt x="66" y="1"/>
                  <a:pt x="1" y="144"/>
                  <a:pt x="114" y="204"/>
                </a:cubicBezTo>
                <a:cubicBezTo>
                  <a:pt x="774" y="561"/>
                  <a:pt x="1372" y="1034"/>
                  <a:pt x="1889" y="1587"/>
                </a:cubicBezTo>
                <a:cubicBezTo>
                  <a:pt x="2398" y="2140"/>
                  <a:pt x="2817" y="2773"/>
                  <a:pt x="3129" y="3451"/>
                </a:cubicBezTo>
                <a:cubicBezTo>
                  <a:pt x="3307" y="3835"/>
                  <a:pt x="3450" y="4245"/>
                  <a:pt x="3548" y="4656"/>
                </a:cubicBezTo>
                <a:cubicBezTo>
                  <a:pt x="3562" y="4712"/>
                  <a:pt x="3604" y="4736"/>
                  <a:pt x="3648" y="4736"/>
                </a:cubicBezTo>
                <a:cubicBezTo>
                  <a:pt x="3714" y="4736"/>
                  <a:pt x="3784" y="4679"/>
                  <a:pt x="3762" y="4593"/>
                </a:cubicBezTo>
                <a:cubicBezTo>
                  <a:pt x="3584" y="3844"/>
                  <a:pt x="3272" y="3130"/>
                  <a:pt x="2853" y="2479"/>
                </a:cubicBezTo>
                <a:cubicBezTo>
                  <a:pt x="2433" y="1819"/>
                  <a:pt x="1916" y="1230"/>
                  <a:pt x="1309" y="739"/>
                </a:cubicBezTo>
                <a:cubicBezTo>
                  <a:pt x="970" y="463"/>
                  <a:pt x="604" y="222"/>
                  <a:pt x="221" y="17"/>
                </a:cubicBezTo>
                <a:cubicBezTo>
                  <a:pt x="201" y="6"/>
                  <a:pt x="182" y="1"/>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flipH="1">
            <a:off x="2284146" y="3066247"/>
            <a:ext cx="559269" cy="384878"/>
          </a:xfrm>
          <a:custGeom>
            <a:avLst/>
            <a:gdLst/>
            <a:ahLst/>
            <a:cxnLst/>
            <a:rect l="l" t="t" r="r" b="b"/>
            <a:pathLst>
              <a:path w="16904" h="11633" extrusionOk="0">
                <a:moveTo>
                  <a:pt x="8112" y="0"/>
                </a:moveTo>
                <a:cubicBezTo>
                  <a:pt x="7587" y="0"/>
                  <a:pt x="7288" y="1032"/>
                  <a:pt x="8170" y="2524"/>
                </a:cubicBezTo>
                <a:cubicBezTo>
                  <a:pt x="8170" y="2524"/>
                  <a:pt x="5244" y="2016"/>
                  <a:pt x="3156" y="936"/>
                </a:cubicBezTo>
                <a:cubicBezTo>
                  <a:pt x="2803" y="753"/>
                  <a:pt x="2524" y="673"/>
                  <a:pt x="2329" y="673"/>
                </a:cubicBezTo>
                <a:cubicBezTo>
                  <a:pt x="1479" y="673"/>
                  <a:pt x="2191" y="2176"/>
                  <a:pt x="5158" y="3255"/>
                </a:cubicBezTo>
                <a:lnTo>
                  <a:pt x="5158" y="3255"/>
                </a:lnTo>
                <a:cubicBezTo>
                  <a:pt x="4080" y="2903"/>
                  <a:pt x="2535" y="2358"/>
                  <a:pt x="1542" y="1829"/>
                </a:cubicBezTo>
                <a:cubicBezTo>
                  <a:pt x="1315" y="1707"/>
                  <a:pt x="1110" y="1652"/>
                  <a:pt x="941" y="1652"/>
                </a:cubicBezTo>
                <a:cubicBezTo>
                  <a:pt x="0" y="1652"/>
                  <a:pt x="194" y="3351"/>
                  <a:pt x="4260" y="4667"/>
                </a:cubicBezTo>
                <a:lnTo>
                  <a:pt x="4260" y="4667"/>
                </a:lnTo>
                <a:cubicBezTo>
                  <a:pt x="3334" y="4411"/>
                  <a:pt x="2268" y="4107"/>
                  <a:pt x="1542" y="3871"/>
                </a:cubicBezTo>
                <a:cubicBezTo>
                  <a:pt x="1359" y="3812"/>
                  <a:pt x="1199" y="3785"/>
                  <a:pt x="1069" y="3785"/>
                </a:cubicBezTo>
                <a:cubicBezTo>
                  <a:pt x="95" y="3785"/>
                  <a:pt x="748" y="5307"/>
                  <a:pt x="5743" y="6566"/>
                </a:cubicBezTo>
                <a:cubicBezTo>
                  <a:pt x="5743" y="6566"/>
                  <a:pt x="4280" y="6298"/>
                  <a:pt x="2541" y="5816"/>
                </a:cubicBezTo>
                <a:cubicBezTo>
                  <a:pt x="2381" y="5772"/>
                  <a:pt x="2245" y="5752"/>
                  <a:pt x="2132" y="5752"/>
                </a:cubicBezTo>
                <a:cubicBezTo>
                  <a:pt x="1013" y="5752"/>
                  <a:pt x="2116" y="7727"/>
                  <a:pt x="5235" y="8091"/>
                </a:cubicBezTo>
                <a:cubicBezTo>
                  <a:pt x="7769" y="8387"/>
                  <a:pt x="8768" y="8426"/>
                  <a:pt x="9118" y="8426"/>
                </a:cubicBezTo>
                <a:cubicBezTo>
                  <a:pt x="9243" y="8426"/>
                  <a:pt x="9285" y="8421"/>
                  <a:pt x="9285" y="8421"/>
                </a:cubicBezTo>
                <a:lnTo>
                  <a:pt x="13870" y="11633"/>
                </a:lnTo>
                <a:cubicBezTo>
                  <a:pt x="15191" y="9340"/>
                  <a:pt x="16217" y="6869"/>
                  <a:pt x="16904" y="4309"/>
                </a:cubicBezTo>
                <a:lnTo>
                  <a:pt x="10329" y="3024"/>
                </a:lnTo>
                <a:cubicBezTo>
                  <a:pt x="10329" y="3024"/>
                  <a:pt x="9633" y="2176"/>
                  <a:pt x="8866" y="669"/>
                </a:cubicBezTo>
                <a:cubicBezTo>
                  <a:pt x="8626" y="206"/>
                  <a:pt x="8346" y="0"/>
                  <a:pt x="8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flipH="1">
            <a:off x="2280011" y="3062542"/>
            <a:ext cx="551957" cy="392454"/>
          </a:xfrm>
          <a:custGeom>
            <a:avLst/>
            <a:gdLst/>
            <a:ahLst/>
            <a:cxnLst/>
            <a:rect l="l" t="t" r="r" b="b"/>
            <a:pathLst>
              <a:path w="16683" h="11862" extrusionOk="0">
                <a:moveTo>
                  <a:pt x="1847" y="915"/>
                </a:moveTo>
                <a:cubicBezTo>
                  <a:pt x="1839" y="922"/>
                  <a:pt x="1835" y="925"/>
                  <a:pt x="1834" y="925"/>
                </a:cubicBezTo>
                <a:cubicBezTo>
                  <a:pt x="1832" y="925"/>
                  <a:pt x="1836" y="920"/>
                  <a:pt x="1847" y="915"/>
                </a:cubicBezTo>
                <a:close/>
                <a:moveTo>
                  <a:pt x="261" y="2045"/>
                </a:moveTo>
                <a:cubicBezTo>
                  <a:pt x="260" y="2047"/>
                  <a:pt x="260" y="2049"/>
                  <a:pt x="259" y="2049"/>
                </a:cubicBezTo>
                <a:cubicBezTo>
                  <a:pt x="259" y="2049"/>
                  <a:pt x="259" y="2049"/>
                  <a:pt x="259" y="2048"/>
                </a:cubicBezTo>
                <a:cubicBezTo>
                  <a:pt x="260" y="2047"/>
                  <a:pt x="260" y="2046"/>
                  <a:pt x="261" y="2045"/>
                </a:cubicBezTo>
                <a:close/>
                <a:moveTo>
                  <a:pt x="571" y="4412"/>
                </a:moveTo>
                <a:cubicBezTo>
                  <a:pt x="571" y="4415"/>
                  <a:pt x="573" y="4418"/>
                  <a:pt x="574" y="4419"/>
                </a:cubicBezTo>
                <a:lnTo>
                  <a:pt x="574" y="4419"/>
                </a:lnTo>
                <a:cubicBezTo>
                  <a:pt x="573" y="4416"/>
                  <a:pt x="571" y="4412"/>
                  <a:pt x="571" y="4412"/>
                </a:cubicBezTo>
                <a:close/>
                <a:moveTo>
                  <a:pt x="7806" y="219"/>
                </a:moveTo>
                <a:cubicBezTo>
                  <a:pt x="7824" y="228"/>
                  <a:pt x="7842" y="228"/>
                  <a:pt x="7860" y="237"/>
                </a:cubicBezTo>
                <a:cubicBezTo>
                  <a:pt x="7877" y="237"/>
                  <a:pt x="7886" y="246"/>
                  <a:pt x="7895" y="246"/>
                </a:cubicBezTo>
                <a:cubicBezTo>
                  <a:pt x="7904" y="250"/>
                  <a:pt x="7904" y="250"/>
                  <a:pt x="7904" y="250"/>
                </a:cubicBezTo>
                <a:cubicBezTo>
                  <a:pt x="7904" y="250"/>
                  <a:pt x="7904" y="250"/>
                  <a:pt x="7913" y="254"/>
                </a:cubicBezTo>
                <a:cubicBezTo>
                  <a:pt x="8011" y="308"/>
                  <a:pt x="8083" y="370"/>
                  <a:pt x="8163" y="451"/>
                </a:cubicBezTo>
                <a:cubicBezTo>
                  <a:pt x="8261" y="558"/>
                  <a:pt x="8341" y="683"/>
                  <a:pt x="8413" y="817"/>
                </a:cubicBezTo>
                <a:cubicBezTo>
                  <a:pt x="8529" y="1040"/>
                  <a:pt x="8636" y="1254"/>
                  <a:pt x="8761" y="1459"/>
                </a:cubicBezTo>
                <a:cubicBezTo>
                  <a:pt x="8948" y="1807"/>
                  <a:pt x="9153" y="2146"/>
                  <a:pt x="9376" y="2476"/>
                </a:cubicBezTo>
                <a:cubicBezTo>
                  <a:pt x="9510" y="2681"/>
                  <a:pt x="9644" y="2877"/>
                  <a:pt x="9786" y="3065"/>
                </a:cubicBezTo>
                <a:cubicBezTo>
                  <a:pt x="9831" y="3118"/>
                  <a:pt x="9885" y="3216"/>
                  <a:pt x="9956" y="3243"/>
                </a:cubicBezTo>
                <a:cubicBezTo>
                  <a:pt x="10125" y="3288"/>
                  <a:pt x="10313" y="3314"/>
                  <a:pt x="10482" y="3341"/>
                </a:cubicBezTo>
                <a:cubicBezTo>
                  <a:pt x="10875" y="3421"/>
                  <a:pt x="11258" y="3493"/>
                  <a:pt x="11642" y="3573"/>
                </a:cubicBezTo>
                <a:cubicBezTo>
                  <a:pt x="12142" y="3671"/>
                  <a:pt x="12641" y="3769"/>
                  <a:pt x="13132" y="3867"/>
                </a:cubicBezTo>
                <a:cubicBezTo>
                  <a:pt x="13640" y="3966"/>
                  <a:pt x="14140" y="4064"/>
                  <a:pt x="14640" y="4162"/>
                </a:cubicBezTo>
                <a:cubicBezTo>
                  <a:pt x="15050" y="4242"/>
                  <a:pt x="15460" y="4322"/>
                  <a:pt x="15862" y="4403"/>
                </a:cubicBezTo>
                <a:cubicBezTo>
                  <a:pt x="16049" y="4434"/>
                  <a:pt x="16236" y="4479"/>
                  <a:pt x="16418" y="4514"/>
                </a:cubicBezTo>
                <a:lnTo>
                  <a:pt x="16418" y="4514"/>
                </a:lnTo>
                <a:cubicBezTo>
                  <a:pt x="16157" y="5463"/>
                  <a:pt x="15847" y="6404"/>
                  <a:pt x="15496" y="7329"/>
                </a:cubicBezTo>
                <a:cubicBezTo>
                  <a:pt x="15130" y="8292"/>
                  <a:pt x="14720" y="9229"/>
                  <a:pt x="14256" y="10148"/>
                </a:cubicBezTo>
                <a:cubicBezTo>
                  <a:pt x="14015" y="10637"/>
                  <a:pt x="13759" y="11111"/>
                  <a:pt x="13488" y="11584"/>
                </a:cubicBezTo>
                <a:lnTo>
                  <a:pt x="13488" y="11584"/>
                </a:lnTo>
                <a:cubicBezTo>
                  <a:pt x="13261" y="11427"/>
                  <a:pt x="13039" y="11269"/>
                  <a:pt x="12811" y="11111"/>
                </a:cubicBezTo>
                <a:cubicBezTo>
                  <a:pt x="12258" y="10719"/>
                  <a:pt x="11705" y="10335"/>
                  <a:pt x="11151" y="9943"/>
                </a:cubicBezTo>
                <a:cubicBezTo>
                  <a:pt x="10625" y="9577"/>
                  <a:pt x="10090" y="9202"/>
                  <a:pt x="9563" y="8828"/>
                </a:cubicBezTo>
                <a:cubicBezTo>
                  <a:pt x="9412" y="8721"/>
                  <a:pt x="9251" y="8613"/>
                  <a:pt x="9100" y="8506"/>
                </a:cubicBezTo>
                <a:cubicBezTo>
                  <a:pt x="9055" y="8471"/>
                  <a:pt x="9001" y="8417"/>
                  <a:pt x="8930" y="8417"/>
                </a:cubicBezTo>
                <a:cubicBezTo>
                  <a:pt x="8716" y="8417"/>
                  <a:pt x="8493" y="8417"/>
                  <a:pt x="8270" y="8408"/>
                </a:cubicBezTo>
                <a:cubicBezTo>
                  <a:pt x="7458" y="8373"/>
                  <a:pt x="6637" y="8283"/>
                  <a:pt x="5826" y="8203"/>
                </a:cubicBezTo>
                <a:cubicBezTo>
                  <a:pt x="5219" y="8132"/>
                  <a:pt x="4603" y="8078"/>
                  <a:pt x="4006" y="7935"/>
                </a:cubicBezTo>
                <a:cubicBezTo>
                  <a:pt x="3551" y="7819"/>
                  <a:pt x="3105" y="7659"/>
                  <a:pt x="2685" y="7436"/>
                </a:cubicBezTo>
                <a:cubicBezTo>
                  <a:pt x="2382" y="7275"/>
                  <a:pt x="2088" y="7079"/>
                  <a:pt x="1838" y="6829"/>
                </a:cubicBezTo>
                <a:cubicBezTo>
                  <a:pt x="1740" y="6731"/>
                  <a:pt x="1668" y="6651"/>
                  <a:pt x="1606" y="6544"/>
                </a:cubicBezTo>
                <a:cubicBezTo>
                  <a:pt x="1570" y="6499"/>
                  <a:pt x="1543" y="6455"/>
                  <a:pt x="1526" y="6401"/>
                </a:cubicBezTo>
                <a:cubicBezTo>
                  <a:pt x="1520" y="6390"/>
                  <a:pt x="1518" y="6382"/>
                  <a:pt x="1517" y="6382"/>
                </a:cubicBezTo>
                <a:cubicBezTo>
                  <a:pt x="1517" y="6382"/>
                  <a:pt x="1517" y="6385"/>
                  <a:pt x="1517" y="6392"/>
                </a:cubicBezTo>
                <a:cubicBezTo>
                  <a:pt x="1508" y="6374"/>
                  <a:pt x="1508" y="6365"/>
                  <a:pt x="1508" y="6356"/>
                </a:cubicBezTo>
                <a:cubicBezTo>
                  <a:pt x="1499" y="6330"/>
                  <a:pt x="1490" y="6312"/>
                  <a:pt x="1481" y="6285"/>
                </a:cubicBezTo>
                <a:cubicBezTo>
                  <a:pt x="1481" y="6267"/>
                  <a:pt x="1472" y="6249"/>
                  <a:pt x="1472" y="6232"/>
                </a:cubicBezTo>
                <a:cubicBezTo>
                  <a:pt x="1472" y="6229"/>
                  <a:pt x="1472" y="6226"/>
                  <a:pt x="1472" y="6223"/>
                </a:cubicBezTo>
                <a:cubicBezTo>
                  <a:pt x="1472" y="6214"/>
                  <a:pt x="1472" y="6205"/>
                  <a:pt x="1472" y="6187"/>
                </a:cubicBezTo>
                <a:cubicBezTo>
                  <a:pt x="1472" y="6178"/>
                  <a:pt x="1472" y="6160"/>
                  <a:pt x="1472" y="6142"/>
                </a:cubicBezTo>
                <a:cubicBezTo>
                  <a:pt x="1472" y="6151"/>
                  <a:pt x="1473" y="6154"/>
                  <a:pt x="1473" y="6154"/>
                </a:cubicBezTo>
                <a:cubicBezTo>
                  <a:pt x="1476" y="6154"/>
                  <a:pt x="1481" y="6122"/>
                  <a:pt x="1481" y="6116"/>
                </a:cubicBezTo>
                <a:cubicBezTo>
                  <a:pt x="1481" y="6109"/>
                  <a:pt x="1489" y="6095"/>
                  <a:pt x="1489" y="6095"/>
                </a:cubicBezTo>
                <a:lnTo>
                  <a:pt x="1489" y="6095"/>
                </a:lnTo>
                <a:cubicBezTo>
                  <a:pt x="1489" y="6095"/>
                  <a:pt x="1489" y="6095"/>
                  <a:pt x="1488" y="6096"/>
                </a:cubicBezTo>
                <a:lnTo>
                  <a:pt x="1488" y="6096"/>
                </a:lnTo>
                <a:cubicBezTo>
                  <a:pt x="1489" y="6093"/>
                  <a:pt x="1490" y="6091"/>
                  <a:pt x="1490" y="6089"/>
                </a:cubicBezTo>
                <a:cubicBezTo>
                  <a:pt x="1499" y="6080"/>
                  <a:pt x="1499" y="6080"/>
                  <a:pt x="1499" y="6071"/>
                </a:cubicBezTo>
                <a:cubicBezTo>
                  <a:pt x="1505" y="6062"/>
                  <a:pt x="1507" y="6059"/>
                  <a:pt x="1507" y="6059"/>
                </a:cubicBezTo>
                <a:lnTo>
                  <a:pt x="1507" y="6059"/>
                </a:lnTo>
                <a:cubicBezTo>
                  <a:pt x="1508" y="6059"/>
                  <a:pt x="1502" y="6071"/>
                  <a:pt x="1508" y="6071"/>
                </a:cubicBezTo>
                <a:cubicBezTo>
                  <a:pt x="1515" y="6056"/>
                  <a:pt x="1523" y="6047"/>
                  <a:pt x="1537" y="6039"/>
                </a:cubicBezTo>
                <a:lnTo>
                  <a:pt x="1537" y="6039"/>
                </a:lnTo>
                <a:cubicBezTo>
                  <a:pt x="1535" y="6040"/>
                  <a:pt x="1534" y="6041"/>
                  <a:pt x="1534" y="6041"/>
                </a:cubicBezTo>
                <a:cubicBezTo>
                  <a:pt x="1534" y="6041"/>
                  <a:pt x="1537" y="6040"/>
                  <a:pt x="1543" y="6035"/>
                </a:cubicBezTo>
                <a:lnTo>
                  <a:pt x="1543" y="6035"/>
                </a:lnTo>
                <a:cubicBezTo>
                  <a:pt x="1541" y="6037"/>
                  <a:pt x="1539" y="6038"/>
                  <a:pt x="1537" y="6039"/>
                </a:cubicBezTo>
                <a:lnTo>
                  <a:pt x="1537" y="6039"/>
                </a:lnTo>
                <a:cubicBezTo>
                  <a:pt x="1543" y="6034"/>
                  <a:pt x="1560" y="6023"/>
                  <a:pt x="1570" y="6017"/>
                </a:cubicBezTo>
                <a:cubicBezTo>
                  <a:pt x="1579" y="6009"/>
                  <a:pt x="1579" y="6009"/>
                  <a:pt x="1588" y="6009"/>
                </a:cubicBezTo>
                <a:cubicBezTo>
                  <a:pt x="1597" y="6004"/>
                  <a:pt x="1593" y="6004"/>
                  <a:pt x="1589" y="6004"/>
                </a:cubicBezTo>
                <a:cubicBezTo>
                  <a:pt x="1586" y="6004"/>
                  <a:pt x="1584" y="6004"/>
                  <a:pt x="1597" y="6000"/>
                </a:cubicBezTo>
                <a:cubicBezTo>
                  <a:pt x="1624" y="6000"/>
                  <a:pt x="1642" y="5991"/>
                  <a:pt x="1659" y="5982"/>
                </a:cubicBezTo>
                <a:lnTo>
                  <a:pt x="1695" y="5982"/>
                </a:lnTo>
                <a:cubicBezTo>
                  <a:pt x="1695" y="5982"/>
                  <a:pt x="1695" y="5981"/>
                  <a:pt x="1696" y="5981"/>
                </a:cubicBezTo>
                <a:lnTo>
                  <a:pt x="1696" y="5981"/>
                </a:lnTo>
                <a:cubicBezTo>
                  <a:pt x="1697" y="5982"/>
                  <a:pt x="1700" y="5982"/>
                  <a:pt x="1704" y="5982"/>
                </a:cubicBezTo>
                <a:cubicBezTo>
                  <a:pt x="1731" y="5973"/>
                  <a:pt x="1758" y="5973"/>
                  <a:pt x="1784" y="5973"/>
                </a:cubicBezTo>
                <a:cubicBezTo>
                  <a:pt x="1918" y="5973"/>
                  <a:pt x="2016" y="5991"/>
                  <a:pt x="2150" y="6035"/>
                </a:cubicBezTo>
                <a:cubicBezTo>
                  <a:pt x="3167" y="6303"/>
                  <a:pt x="4175" y="6553"/>
                  <a:pt x="5201" y="6758"/>
                </a:cubicBezTo>
                <a:cubicBezTo>
                  <a:pt x="5255" y="6767"/>
                  <a:pt x="5308" y="6776"/>
                  <a:pt x="5362" y="6785"/>
                </a:cubicBezTo>
                <a:cubicBezTo>
                  <a:pt x="5370" y="6786"/>
                  <a:pt x="5379" y="6787"/>
                  <a:pt x="5387" y="6787"/>
                </a:cubicBezTo>
                <a:cubicBezTo>
                  <a:pt x="5511" y="6787"/>
                  <a:pt x="5558" y="6604"/>
                  <a:pt x="5424" y="6571"/>
                </a:cubicBezTo>
                <a:cubicBezTo>
                  <a:pt x="4175" y="6258"/>
                  <a:pt x="2917" y="5884"/>
                  <a:pt x="1766" y="5286"/>
                </a:cubicBezTo>
                <a:cubicBezTo>
                  <a:pt x="1588" y="5188"/>
                  <a:pt x="1410" y="5090"/>
                  <a:pt x="1240" y="4983"/>
                </a:cubicBezTo>
                <a:cubicBezTo>
                  <a:pt x="1106" y="4893"/>
                  <a:pt x="981" y="4804"/>
                  <a:pt x="865" y="4706"/>
                </a:cubicBezTo>
                <a:cubicBezTo>
                  <a:pt x="767" y="4635"/>
                  <a:pt x="678" y="4545"/>
                  <a:pt x="607" y="4456"/>
                </a:cubicBezTo>
                <a:cubicBezTo>
                  <a:pt x="598" y="4447"/>
                  <a:pt x="589" y="4438"/>
                  <a:pt x="580" y="4430"/>
                </a:cubicBezTo>
                <a:cubicBezTo>
                  <a:pt x="580" y="4424"/>
                  <a:pt x="577" y="4422"/>
                  <a:pt x="574" y="4419"/>
                </a:cubicBezTo>
                <a:lnTo>
                  <a:pt x="574" y="4419"/>
                </a:lnTo>
                <a:cubicBezTo>
                  <a:pt x="575" y="4421"/>
                  <a:pt x="575" y="4423"/>
                  <a:pt x="574" y="4423"/>
                </a:cubicBezTo>
                <a:cubicBezTo>
                  <a:pt x="574" y="4423"/>
                  <a:pt x="573" y="4422"/>
                  <a:pt x="571" y="4421"/>
                </a:cubicBezTo>
                <a:cubicBezTo>
                  <a:pt x="562" y="4403"/>
                  <a:pt x="544" y="4376"/>
                  <a:pt x="535" y="4358"/>
                </a:cubicBezTo>
                <a:cubicBezTo>
                  <a:pt x="509" y="4322"/>
                  <a:pt x="491" y="4287"/>
                  <a:pt x="473" y="4251"/>
                </a:cubicBezTo>
                <a:cubicBezTo>
                  <a:pt x="473" y="4242"/>
                  <a:pt x="464" y="4233"/>
                  <a:pt x="464" y="4224"/>
                </a:cubicBezTo>
                <a:cubicBezTo>
                  <a:pt x="455" y="4215"/>
                  <a:pt x="455" y="4198"/>
                  <a:pt x="455" y="4180"/>
                </a:cubicBezTo>
                <a:cubicBezTo>
                  <a:pt x="453" y="4174"/>
                  <a:pt x="452" y="4172"/>
                  <a:pt x="450" y="4172"/>
                </a:cubicBezTo>
                <a:cubicBezTo>
                  <a:pt x="448" y="4172"/>
                  <a:pt x="447" y="4180"/>
                  <a:pt x="446" y="4180"/>
                </a:cubicBezTo>
                <a:cubicBezTo>
                  <a:pt x="446" y="4180"/>
                  <a:pt x="446" y="4176"/>
                  <a:pt x="446" y="4162"/>
                </a:cubicBezTo>
                <a:cubicBezTo>
                  <a:pt x="446" y="4154"/>
                  <a:pt x="446" y="4141"/>
                  <a:pt x="446" y="4126"/>
                </a:cubicBezTo>
                <a:cubicBezTo>
                  <a:pt x="455" y="4126"/>
                  <a:pt x="455" y="4117"/>
                  <a:pt x="455" y="4117"/>
                </a:cubicBezTo>
                <a:cubicBezTo>
                  <a:pt x="455" y="4108"/>
                  <a:pt x="455" y="4099"/>
                  <a:pt x="455" y="4099"/>
                </a:cubicBezTo>
                <a:cubicBezTo>
                  <a:pt x="462" y="4099"/>
                  <a:pt x="475" y="4077"/>
                  <a:pt x="475" y="4077"/>
                </a:cubicBezTo>
                <a:lnTo>
                  <a:pt x="475" y="4077"/>
                </a:lnTo>
                <a:cubicBezTo>
                  <a:pt x="475" y="4077"/>
                  <a:pt x="475" y="4078"/>
                  <a:pt x="473" y="4082"/>
                </a:cubicBezTo>
                <a:lnTo>
                  <a:pt x="473" y="4082"/>
                </a:lnTo>
                <a:cubicBezTo>
                  <a:pt x="479" y="4076"/>
                  <a:pt x="487" y="4068"/>
                  <a:pt x="491" y="4064"/>
                </a:cubicBezTo>
                <a:cubicBezTo>
                  <a:pt x="493" y="4061"/>
                  <a:pt x="494" y="4059"/>
                  <a:pt x="494" y="4057"/>
                </a:cubicBezTo>
                <a:lnTo>
                  <a:pt x="494" y="4057"/>
                </a:lnTo>
                <a:cubicBezTo>
                  <a:pt x="496" y="4057"/>
                  <a:pt x="498" y="4056"/>
                  <a:pt x="500" y="4055"/>
                </a:cubicBezTo>
                <a:cubicBezTo>
                  <a:pt x="509" y="4046"/>
                  <a:pt x="526" y="4046"/>
                  <a:pt x="535" y="4037"/>
                </a:cubicBezTo>
                <a:cubicBezTo>
                  <a:pt x="535" y="4037"/>
                  <a:pt x="544" y="4028"/>
                  <a:pt x="553" y="4028"/>
                </a:cubicBezTo>
                <a:cubicBezTo>
                  <a:pt x="571" y="4028"/>
                  <a:pt x="580" y="4019"/>
                  <a:pt x="598" y="4019"/>
                </a:cubicBezTo>
                <a:cubicBezTo>
                  <a:pt x="607" y="4019"/>
                  <a:pt x="616" y="4010"/>
                  <a:pt x="625" y="4010"/>
                </a:cubicBezTo>
                <a:lnTo>
                  <a:pt x="687" y="4010"/>
                </a:lnTo>
                <a:cubicBezTo>
                  <a:pt x="699" y="4007"/>
                  <a:pt x="712" y="4006"/>
                  <a:pt x="725" y="4006"/>
                </a:cubicBezTo>
                <a:cubicBezTo>
                  <a:pt x="752" y="4006"/>
                  <a:pt x="782" y="4010"/>
                  <a:pt x="812" y="4010"/>
                </a:cubicBezTo>
                <a:lnTo>
                  <a:pt x="848" y="4010"/>
                </a:lnTo>
                <a:cubicBezTo>
                  <a:pt x="848" y="4010"/>
                  <a:pt x="854" y="4010"/>
                  <a:pt x="856" y="4016"/>
                </a:cubicBezTo>
                <a:lnTo>
                  <a:pt x="856" y="4016"/>
                </a:lnTo>
                <a:cubicBezTo>
                  <a:pt x="854" y="4015"/>
                  <a:pt x="852" y="4015"/>
                  <a:pt x="851" y="4015"/>
                </a:cubicBezTo>
                <a:cubicBezTo>
                  <a:pt x="848" y="4015"/>
                  <a:pt x="848" y="4016"/>
                  <a:pt x="857" y="4019"/>
                </a:cubicBezTo>
                <a:cubicBezTo>
                  <a:pt x="883" y="4019"/>
                  <a:pt x="901" y="4019"/>
                  <a:pt x="928" y="4028"/>
                </a:cubicBezTo>
                <a:cubicBezTo>
                  <a:pt x="981" y="4037"/>
                  <a:pt x="1035" y="4055"/>
                  <a:pt x="1088" y="4064"/>
                </a:cubicBezTo>
                <a:cubicBezTo>
                  <a:pt x="1294" y="4126"/>
                  <a:pt x="1490" y="4198"/>
                  <a:pt x="1695" y="4260"/>
                </a:cubicBezTo>
                <a:cubicBezTo>
                  <a:pt x="2248" y="4421"/>
                  <a:pt x="2792" y="4581"/>
                  <a:pt x="3345" y="4733"/>
                </a:cubicBezTo>
                <a:cubicBezTo>
                  <a:pt x="3517" y="4781"/>
                  <a:pt x="3688" y="4829"/>
                  <a:pt x="3860" y="4877"/>
                </a:cubicBezTo>
                <a:lnTo>
                  <a:pt x="3860" y="4877"/>
                </a:lnTo>
                <a:cubicBezTo>
                  <a:pt x="4269" y="5010"/>
                  <a:pt x="4684" y="5128"/>
                  <a:pt x="5103" y="5232"/>
                </a:cubicBezTo>
                <a:cubicBezTo>
                  <a:pt x="5299" y="5287"/>
                  <a:pt x="5503" y="5335"/>
                  <a:pt x="5707" y="5383"/>
                </a:cubicBezTo>
                <a:lnTo>
                  <a:pt x="5707" y="5383"/>
                </a:lnTo>
                <a:cubicBezTo>
                  <a:pt x="5720" y="5386"/>
                  <a:pt x="5732" y="5390"/>
                  <a:pt x="5745" y="5393"/>
                </a:cubicBezTo>
                <a:lnTo>
                  <a:pt x="5790" y="5402"/>
                </a:lnTo>
                <a:cubicBezTo>
                  <a:pt x="5799" y="5404"/>
                  <a:pt x="5807" y="5404"/>
                  <a:pt x="5815" y="5404"/>
                </a:cubicBezTo>
                <a:cubicBezTo>
                  <a:pt x="5938" y="5404"/>
                  <a:pt x="5978" y="5221"/>
                  <a:pt x="5852" y="5188"/>
                </a:cubicBezTo>
                <a:cubicBezTo>
                  <a:pt x="5237" y="5026"/>
                  <a:pt x="4621" y="4858"/>
                  <a:pt x="4006" y="4689"/>
                </a:cubicBezTo>
                <a:lnTo>
                  <a:pt x="4006" y="4689"/>
                </a:lnTo>
                <a:cubicBezTo>
                  <a:pt x="3802" y="4624"/>
                  <a:pt x="3599" y="4555"/>
                  <a:pt x="3399" y="4483"/>
                </a:cubicBezTo>
                <a:cubicBezTo>
                  <a:pt x="2819" y="4269"/>
                  <a:pt x="2248" y="4028"/>
                  <a:pt x="1713" y="3716"/>
                </a:cubicBezTo>
                <a:cubicBezTo>
                  <a:pt x="1347" y="3511"/>
                  <a:pt x="1008" y="3279"/>
                  <a:pt x="714" y="2993"/>
                </a:cubicBezTo>
                <a:cubicBezTo>
                  <a:pt x="660" y="2931"/>
                  <a:pt x="607" y="2877"/>
                  <a:pt x="553" y="2815"/>
                </a:cubicBezTo>
                <a:cubicBezTo>
                  <a:pt x="526" y="2788"/>
                  <a:pt x="509" y="2761"/>
                  <a:pt x="482" y="2735"/>
                </a:cubicBezTo>
                <a:cubicBezTo>
                  <a:pt x="473" y="2726"/>
                  <a:pt x="473" y="2717"/>
                  <a:pt x="464" y="2708"/>
                </a:cubicBezTo>
                <a:cubicBezTo>
                  <a:pt x="455" y="2699"/>
                  <a:pt x="446" y="2681"/>
                  <a:pt x="437" y="2672"/>
                </a:cubicBezTo>
                <a:cubicBezTo>
                  <a:pt x="402" y="2619"/>
                  <a:pt x="366" y="2565"/>
                  <a:pt x="339" y="2511"/>
                </a:cubicBezTo>
                <a:cubicBezTo>
                  <a:pt x="330" y="2485"/>
                  <a:pt x="312" y="2467"/>
                  <a:pt x="303" y="2440"/>
                </a:cubicBezTo>
                <a:cubicBezTo>
                  <a:pt x="303" y="2431"/>
                  <a:pt x="294" y="2431"/>
                  <a:pt x="294" y="2422"/>
                </a:cubicBezTo>
                <a:cubicBezTo>
                  <a:pt x="294" y="2413"/>
                  <a:pt x="286" y="2404"/>
                  <a:pt x="286" y="2387"/>
                </a:cubicBezTo>
                <a:cubicBezTo>
                  <a:pt x="268" y="2342"/>
                  <a:pt x="259" y="2297"/>
                  <a:pt x="250" y="2253"/>
                </a:cubicBezTo>
                <a:cubicBezTo>
                  <a:pt x="248" y="2251"/>
                  <a:pt x="246" y="2248"/>
                  <a:pt x="245" y="2244"/>
                </a:cubicBezTo>
                <a:lnTo>
                  <a:pt x="245" y="2244"/>
                </a:lnTo>
                <a:cubicBezTo>
                  <a:pt x="245" y="2241"/>
                  <a:pt x="241" y="2223"/>
                  <a:pt x="241" y="2217"/>
                </a:cubicBezTo>
                <a:cubicBezTo>
                  <a:pt x="241" y="2199"/>
                  <a:pt x="241" y="2172"/>
                  <a:pt x="241" y="2155"/>
                </a:cubicBezTo>
                <a:cubicBezTo>
                  <a:pt x="241" y="2146"/>
                  <a:pt x="241" y="2137"/>
                  <a:pt x="241" y="2128"/>
                </a:cubicBezTo>
                <a:cubicBezTo>
                  <a:pt x="241" y="2110"/>
                  <a:pt x="250" y="2092"/>
                  <a:pt x="250" y="2074"/>
                </a:cubicBezTo>
                <a:cubicBezTo>
                  <a:pt x="259" y="2065"/>
                  <a:pt x="259" y="2057"/>
                  <a:pt x="259" y="2057"/>
                </a:cubicBezTo>
                <a:cubicBezTo>
                  <a:pt x="260" y="2051"/>
                  <a:pt x="261" y="2047"/>
                  <a:pt x="262" y="2044"/>
                </a:cubicBezTo>
                <a:lnTo>
                  <a:pt x="262" y="2044"/>
                </a:lnTo>
                <a:cubicBezTo>
                  <a:pt x="270" y="2035"/>
                  <a:pt x="278" y="2020"/>
                  <a:pt x="286" y="2012"/>
                </a:cubicBezTo>
                <a:cubicBezTo>
                  <a:pt x="286" y="2004"/>
                  <a:pt x="293" y="1996"/>
                  <a:pt x="294" y="1987"/>
                </a:cubicBezTo>
                <a:lnTo>
                  <a:pt x="294" y="1987"/>
                </a:lnTo>
                <a:cubicBezTo>
                  <a:pt x="292" y="1991"/>
                  <a:pt x="289" y="1995"/>
                  <a:pt x="288" y="1995"/>
                </a:cubicBezTo>
                <a:cubicBezTo>
                  <a:pt x="288" y="1995"/>
                  <a:pt x="289" y="1993"/>
                  <a:pt x="294" y="1985"/>
                </a:cubicBezTo>
                <a:lnTo>
                  <a:pt x="294" y="1985"/>
                </a:lnTo>
                <a:cubicBezTo>
                  <a:pt x="294" y="1986"/>
                  <a:pt x="294" y="1987"/>
                  <a:pt x="294" y="1987"/>
                </a:cubicBezTo>
                <a:lnTo>
                  <a:pt x="294" y="1987"/>
                </a:lnTo>
                <a:cubicBezTo>
                  <a:pt x="295" y="1986"/>
                  <a:pt x="296" y="1985"/>
                  <a:pt x="296" y="1984"/>
                </a:cubicBezTo>
                <a:lnTo>
                  <a:pt x="296" y="1984"/>
                </a:lnTo>
                <a:cubicBezTo>
                  <a:pt x="296" y="1985"/>
                  <a:pt x="295" y="1985"/>
                  <a:pt x="294" y="1985"/>
                </a:cubicBezTo>
                <a:cubicBezTo>
                  <a:pt x="296" y="1984"/>
                  <a:pt x="296" y="1984"/>
                  <a:pt x="296" y="1984"/>
                </a:cubicBezTo>
                <a:lnTo>
                  <a:pt x="296" y="1984"/>
                </a:lnTo>
                <a:cubicBezTo>
                  <a:pt x="296" y="1984"/>
                  <a:pt x="296" y="1984"/>
                  <a:pt x="296" y="1984"/>
                </a:cubicBezTo>
                <a:lnTo>
                  <a:pt x="296" y="1984"/>
                </a:lnTo>
                <a:cubicBezTo>
                  <a:pt x="313" y="1976"/>
                  <a:pt x="322" y="1967"/>
                  <a:pt x="330" y="1949"/>
                </a:cubicBezTo>
                <a:cubicBezTo>
                  <a:pt x="335" y="1949"/>
                  <a:pt x="344" y="1943"/>
                  <a:pt x="346" y="1942"/>
                </a:cubicBezTo>
                <a:lnTo>
                  <a:pt x="346" y="1942"/>
                </a:lnTo>
                <a:cubicBezTo>
                  <a:pt x="342" y="1945"/>
                  <a:pt x="331" y="1952"/>
                  <a:pt x="333" y="1952"/>
                </a:cubicBezTo>
                <a:cubicBezTo>
                  <a:pt x="334" y="1952"/>
                  <a:pt x="336" y="1951"/>
                  <a:pt x="339" y="1949"/>
                </a:cubicBezTo>
                <a:cubicBezTo>
                  <a:pt x="345" y="1944"/>
                  <a:pt x="347" y="1942"/>
                  <a:pt x="347" y="1942"/>
                </a:cubicBezTo>
                <a:lnTo>
                  <a:pt x="347" y="1942"/>
                </a:lnTo>
                <a:cubicBezTo>
                  <a:pt x="347" y="1942"/>
                  <a:pt x="346" y="1942"/>
                  <a:pt x="346" y="1942"/>
                </a:cubicBezTo>
                <a:lnTo>
                  <a:pt x="346" y="1942"/>
                </a:lnTo>
                <a:cubicBezTo>
                  <a:pt x="347" y="1941"/>
                  <a:pt x="348" y="1941"/>
                  <a:pt x="348" y="1941"/>
                </a:cubicBezTo>
                <a:cubicBezTo>
                  <a:pt x="366" y="1932"/>
                  <a:pt x="384" y="1923"/>
                  <a:pt x="393" y="1914"/>
                </a:cubicBezTo>
                <a:cubicBezTo>
                  <a:pt x="397" y="1914"/>
                  <a:pt x="406" y="1909"/>
                  <a:pt x="412" y="1906"/>
                </a:cubicBezTo>
                <a:lnTo>
                  <a:pt x="412" y="1906"/>
                </a:lnTo>
                <a:cubicBezTo>
                  <a:pt x="415" y="1905"/>
                  <a:pt x="417" y="1905"/>
                  <a:pt x="419" y="1905"/>
                </a:cubicBezTo>
                <a:cubicBezTo>
                  <a:pt x="437" y="1896"/>
                  <a:pt x="455" y="1887"/>
                  <a:pt x="473" y="1887"/>
                </a:cubicBezTo>
                <a:cubicBezTo>
                  <a:pt x="491" y="1887"/>
                  <a:pt x="553" y="1878"/>
                  <a:pt x="509" y="1878"/>
                </a:cubicBezTo>
                <a:lnTo>
                  <a:pt x="571" y="1878"/>
                </a:lnTo>
                <a:cubicBezTo>
                  <a:pt x="586" y="1875"/>
                  <a:pt x="601" y="1874"/>
                  <a:pt x="616" y="1874"/>
                </a:cubicBezTo>
                <a:cubicBezTo>
                  <a:pt x="645" y="1874"/>
                  <a:pt x="675" y="1878"/>
                  <a:pt x="705" y="1878"/>
                </a:cubicBezTo>
                <a:cubicBezTo>
                  <a:pt x="669" y="1878"/>
                  <a:pt x="705" y="1878"/>
                  <a:pt x="714" y="1887"/>
                </a:cubicBezTo>
                <a:lnTo>
                  <a:pt x="749" y="1887"/>
                </a:lnTo>
                <a:cubicBezTo>
                  <a:pt x="776" y="1896"/>
                  <a:pt x="803" y="1905"/>
                  <a:pt x="830" y="1905"/>
                </a:cubicBezTo>
                <a:cubicBezTo>
                  <a:pt x="883" y="1923"/>
                  <a:pt x="937" y="1941"/>
                  <a:pt x="990" y="1967"/>
                </a:cubicBezTo>
                <a:cubicBezTo>
                  <a:pt x="995" y="1969"/>
                  <a:pt x="998" y="1970"/>
                  <a:pt x="999" y="1970"/>
                </a:cubicBezTo>
                <a:lnTo>
                  <a:pt x="999" y="1970"/>
                </a:lnTo>
                <a:cubicBezTo>
                  <a:pt x="1001" y="1971"/>
                  <a:pt x="1004" y="1973"/>
                  <a:pt x="1008" y="1976"/>
                </a:cubicBezTo>
                <a:cubicBezTo>
                  <a:pt x="1026" y="1976"/>
                  <a:pt x="1044" y="1985"/>
                  <a:pt x="1053" y="1994"/>
                </a:cubicBezTo>
                <a:cubicBezTo>
                  <a:pt x="1088" y="2003"/>
                  <a:pt x="1115" y="2021"/>
                  <a:pt x="1142" y="2039"/>
                </a:cubicBezTo>
                <a:cubicBezTo>
                  <a:pt x="1740" y="2351"/>
                  <a:pt x="2364" y="2610"/>
                  <a:pt x="2989" y="2842"/>
                </a:cubicBezTo>
                <a:cubicBezTo>
                  <a:pt x="3563" y="3066"/>
                  <a:pt x="4153" y="3268"/>
                  <a:pt x="4744" y="3461"/>
                </a:cubicBezTo>
                <a:lnTo>
                  <a:pt x="4744" y="3461"/>
                </a:lnTo>
                <a:cubicBezTo>
                  <a:pt x="4994" y="3550"/>
                  <a:pt x="5245" y="3632"/>
                  <a:pt x="5495" y="3707"/>
                </a:cubicBezTo>
                <a:cubicBezTo>
                  <a:pt x="5665" y="3760"/>
                  <a:pt x="5843" y="3814"/>
                  <a:pt x="6022" y="3859"/>
                </a:cubicBezTo>
                <a:cubicBezTo>
                  <a:pt x="6032" y="3861"/>
                  <a:pt x="6042" y="3863"/>
                  <a:pt x="6051" y="3863"/>
                </a:cubicBezTo>
                <a:cubicBezTo>
                  <a:pt x="6164" y="3863"/>
                  <a:pt x="6208" y="3677"/>
                  <a:pt x="6084" y="3644"/>
                </a:cubicBezTo>
                <a:cubicBezTo>
                  <a:pt x="5808" y="3564"/>
                  <a:pt x="5540" y="3484"/>
                  <a:pt x="5272" y="3395"/>
                </a:cubicBezTo>
                <a:cubicBezTo>
                  <a:pt x="5106" y="3342"/>
                  <a:pt x="4941" y="3289"/>
                  <a:pt x="4776" y="3235"/>
                </a:cubicBezTo>
                <a:lnTo>
                  <a:pt x="4776" y="3235"/>
                </a:lnTo>
                <a:cubicBezTo>
                  <a:pt x="4102" y="2986"/>
                  <a:pt x="3450" y="2678"/>
                  <a:pt x="2855" y="2280"/>
                </a:cubicBezTo>
                <a:cubicBezTo>
                  <a:pt x="2560" y="2083"/>
                  <a:pt x="2284" y="1869"/>
                  <a:pt x="2052" y="1610"/>
                </a:cubicBezTo>
                <a:cubicBezTo>
                  <a:pt x="2034" y="1584"/>
                  <a:pt x="2016" y="1557"/>
                  <a:pt x="1989" y="1530"/>
                </a:cubicBezTo>
                <a:cubicBezTo>
                  <a:pt x="1989" y="1530"/>
                  <a:pt x="1972" y="1507"/>
                  <a:pt x="1970" y="1507"/>
                </a:cubicBezTo>
                <a:lnTo>
                  <a:pt x="1970" y="1507"/>
                </a:lnTo>
                <a:cubicBezTo>
                  <a:pt x="1970" y="1507"/>
                  <a:pt x="1970" y="1509"/>
                  <a:pt x="1972" y="1512"/>
                </a:cubicBezTo>
                <a:cubicBezTo>
                  <a:pt x="1963" y="1495"/>
                  <a:pt x="1954" y="1486"/>
                  <a:pt x="1945" y="1468"/>
                </a:cubicBezTo>
                <a:cubicBezTo>
                  <a:pt x="1909" y="1423"/>
                  <a:pt x="1882" y="1379"/>
                  <a:pt x="1847" y="1325"/>
                </a:cubicBezTo>
                <a:cubicBezTo>
                  <a:pt x="1838" y="1307"/>
                  <a:pt x="1829" y="1280"/>
                  <a:pt x="1820" y="1263"/>
                </a:cubicBezTo>
                <a:cubicBezTo>
                  <a:pt x="1811" y="1254"/>
                  <a:pt x="1811" y="1245"/>
                  <a:pt x="1802" y="1227"/>
                </a:cubicBezTo>
                <a:cubicBezTo>
                  <a:pt x="1800" y="1223"/>
                  <a:pt x="1800" y="1222"/>
                  <a:pt x="1799" y="1222"/>
                </a:cubicBezTo>
                <a:lnTo>
                  <a:pt x="1799" y="1222"/>
                </a:lnTo>
                <a:cubicBezTo>
                  <a:pt x="1799" y="1222"/>
                  <a:pt x="1802" y="1228"/>
                  <a:pt x="1801" y="1228"/>
                </a:cubicBezTo>
                <a:cubicBezTo>
                  <a:pt x="1801" y="1228"/>
                  <a:pt x="1798" y="1226"/>
                  <a:pt x="1793" y="1218"/>
                </a:cubicBezTo>
                <a:cubicBezTo>
                  <a:pt x="1784" y="1173"/>
                  <a:pt x="1775" y="1138"/>
                  <a:pt x="1766" y="1093"/>
                </a:cubicBezTo>
                <a:cubicBezTo>
                  <a:pt x="1764" y="1085"/>
                  <a:pt x="1763" y="1083"/>
                  <a:pt x="1763" y="1083"/>
                </a:cubicBezTo>
                <a:lnTo>
                  <a:pt x="1763" y="1083"/>
                </a:lnTo>
                <a:cubicBezTo>
                  <a:pt x="1762" y="1083"/>
                  <a:pt x="1763" y="1087"/>
                  <a:pt x="1764" y="1091"/>
                </a:cubicBezTo>
                <a:lnTo>
                  <a:pt x="1764" y="1091"/>
                </a:lnTo>
                <a:cubicBezTo>
                  <a:pt x="1758" y="1083"/>
                  <a:pt x="1758" y="1075"/>
                  <a:pt x="1758" y="1075"/>
                </a:cubicBezTo>
                <a:cubicBezTo>
                  <a:pt x="1758" y="1057"/>
                  <a:pt x="1758" y="1040"/>
                  <a:pt x="1758" y="1022"/>
                </a:cubicBezTo>
                <a:cubicBezTo>
                  <a:pt x="1766" y="1013"/>
                  <a:pt x="1766" y="1004"/>
                  <a:pt x="1766" y="1004"/>
                </a:cubicBezTo>
                <a:cubicBezTo>
                  <a:pt x="1766" y="995"/>
                  <a:pt x="1775" y="986"/>
                  <a:pt x="1775" y="986"/>
                </a:cubicBezTo>
                <a:cubicBezTo>
                  <a:pt x="1775" y="977"/>
                  <a:pt x="1784" y="968"/>
                  <a:pt x="1784" y="968"/>
                </a:cubicBezTo>
                <a:cubicBezTo>
                  <a:pt x="1793" y="959"/>
                  <a:pt x="1802" y="951"/>
                  <a:pt x="1810" y="942"/>
                </a:cubicBezTo>
                <a:lnTo>
                  <a:pt x="1810" y="942"/>
                </a:lnTo>
                <a:cubicBezTo>
                  <a:pt x="1805" y="947"/>
                  <a:pt x="1803" y="949"/>
                  <a:pt x="1804" y="949"/>
                </a:cubicBezTo>
                <a:cubicBezTo>
                  <a:pt x="1804" y="949"/>
                  <a:pt x="1817" y="939"/>
                  <a:pt x="1829" y="932"/>
                </a:cubicBezTo>
                <a:cubicBezTo>
                  <a:pt x="1838" y="924"/>
                  <a:pt x="1847" y="924"/>
                  <a:pt x="1847" y="915"/>
                </a:cubicBezTo>
                <a:cubicBezTo>
                  <a:pt x="1865" y="915"/>
                  <a:pt x="1882" y="906"/>
                  <a:pt x="1900" y="906"/>
                </a:cubicBezTo>
                <a:cubicBezTo>
                  <a:pt x="1918" y="906"/>
                  <a:pt x="1927" y="906"/>
                  <a:pt x="1936" y="897"/>
                </a:cubicBezTo>
                <a:cubicBezTo>
                  <a:pt x="1981" y="897"/>
                  <a:pt x="2025" y="897"/>
                  <a:pt x="2070" y="906"/>
                </a:cubicBezTo>
                <a:lnTo>
                  <a:pt x="2079" y="906"/>
                </a:lnTo>
                <a:cubicBezTo>
                  <a:pt x="2097" y="906"/>
                  <a:pt x="2105" y="906"/>
                  <a:pt x="2123" y="915"/>
                </a:cubicBezTo>
                <a:cubicBezTo>
                  <a:pt x="2150" y="915"/>
                  <a:pt x="2177" y="924"/>
                  <a:pt x="2204" y="932"/>
                </a:cubicBezTo>
                <a:cubicBezTo>
                  <a:pt x="2266" y="941"/>
                  <a:pt x="2328" y="968"/>
                  <a:pt x="2391" y="986"/>
                </a:cubicBezTo>
                <a:cubicBezTo>
                  <a:pt x="2471" y="1013"/>
                  <a:pt x="2525" y="1040"/>
                  <a:pt x="2587" y="1066"/>
                </a:cubicBezTo>
                <a:cubicBezTo>
                  <a:pt x="2676" y="1111"/>
                  <a:pt x="2766" y="1156"/>
                  <a:pt x="2855" y="1200"/>
                </a:cubicBezTo>
                <a:cubicBezTo>
                  <a:pt x="3140" y="1343"/>
                  <a:pt x="3435" y="1468"/>
                  <a:pt x="3720" y="1593"/>
                </a:cubicBezTo>
                <a:cubicBezTo>
                  <a:pt x="4300" y="1825"/>
                  <a:pt x="4898" y="2021"/>
                  <a:pt x="5495" y="2199"/>
                </a:cubicBezTo>
                <a:cubicBezTo>
                  <a:pt x="6245" y="2413"/>
                  <a:pt x="6994" y="2601"/>
                  <a:pt x="7752" y="2735"/>
                </a:cubicBezTo>
                <a:cubicBezTo>
                  <a:pt x="7770" y="2735"/>
                  <a:pt x="7779" y="2735"/>
                  <a:pt x="7797" y="2743"/>
                </a:cubicBezTo>
                <a:cubicBezTo>
                  <a:pt x="7801" y="2744"/>
                  <a:pt x="7805" y="2744"/>
                  <a:pt x="7810" y="2744"/>
                </a:cubicBezTo>
                <a:cubicBezTo>
                  <a:pt x="7894" y="2744"/>
                  <a:pt x="7973" y="2659"/>
                  <a:pt x="7922" y="2574"/>
                </a:cubicBezTo>
                <a:cubicBezTo>
                  <a:pt x="7699" y="2199"/>
                  <a:pt x="7512" y="1798"/>
                  <a:pt x="7422" y="1361"/>
                </a:cubicBezTo>
                <a:cubicBezTo>
                  <a:pt x="7369" y="1093"/>
                  <a:pt x="7342" y="808"/>
                  <a:pt x="7431" y="540"/>
                </a:cubicBezTo>
                <a:cubicBezTo>
                  <a:pt x="7458" y="460"/>
                  <a:pt x="7503" y="370"/>
                  <a:pt x="7556" y="317"/>
                </a:cubicBezTo>
                <a:cubicBezTo>
                  <a:pt x="7610" y="263"/>
                  <a:pt x="7645" y="237"/>
                  <a:pt x="7726" y="219"/>
                </a:cubicBezTo>
                <a:close/>
                <a:moveTo>
                  <a:pt x="7761" y="1"/>
                </a:moveTo>
                <a:cubicBezTo>
                  <a:pt x="7584" y="1"/>
                  <a:pt x="7437" y="102"/>
                  <a:pt x="7333" y="246"/>
                </a:cubicBezTo>
                <a:cubicBezTo>
                  <a:pt x="7190" y="442"/>
                  <a:pt x="7155" y="709"/>
                  <a:pt x="7155" y="950"/>
                </a:cubicBezTo>
                <a:cubicBezTo>
                  <a:pt x="7164" y="1325"/>
                  <a:pt x="7262" y="1700"/>
                  <a:pt x="7405" y="2048"/>
                </a:cubicBezTo>
                <a:cubicBezTo>
                  <a:pt x="7464" y="2195"/>
                  <a:pt x="7535" y="2339"/>
                  <a:pt x="7609" y="2479"/>
                </a:cubicBezTo>
                <a:lnTo>
                  <a:pt x="7609" y="2479"/>
                </a:lnTo>
                <a:cubicBezTo>
                  <a:pt x="7021" y="2372"/>
                  <a:pt x="6434" y="2222"/>
                  <a:pt x="5861" y="2065"/>
                </a:cubicBezTo>
                <a:cubicBezTo>
                  <a:pt x="5255" y="1896"/>
                  <a:pt x="4648" y="1709"/>
                  <a:pt x="4059" y="1486"/>
                </a:cubicBezTo>
                <a:cubicBezTo>
                  <a:pt x="3756" y="1370"/>
                  <a:pt x="3453" y="1245"/>
                  <a:pt x="3158" y="1102"/>
                </a:cubicBezTo>
                <a:cubicBezTo>
                  <a:pt x="2962" y="1004"/>
                  <a:pt x="2766" y="897"/>
                  <a:pt x="2552" y="808"/>
                </a:cubicBezTo>
                <a:cubicBezTo>
                  <a:pt x="2409" y="751"/>
                  <a:pt x="2175" y="680"/>
                  <a:pt x="1968" y="680"/>
                </a:cubicBezTo>
                <a:cubicBezTo>
                  <a:pt x="1748" y="680"/>
                  <a:pt x="1557" y="760"/>
                  <a:pt x="1535" y="1022"/>
                </a:cubicBezTo>
                <a:cubicBezTo>
                  <a:pt x="1526" y="1227"/>
                  <a:pt x="1633" y="1423"/>
                  <a:pt x="1749" y="1575"/>
                </a:cubicBezTo>
                <a:cubicBezTo>
                  <a:pt x="1945" y="1842"/>
                  <a:pt x="2195" y="2074"/>
                  <a:pt x="2453" y="2271"/>
                </a:cubicBezTo>
                <a:cubicBezTo>
                  <a:pt x="2590" y="2375"/>
                  <a:pt x="2732" y="2473"/>
                  <a:pt x="2877" y="2566"/>
                </a:cubicBezTo>
                <a:lnTo>
                  <a:pt x="2877" y="2566"/>
                </a:lnTo>
                <a:cubicBezTo>
                  <a:pt x="2411" y="2386"/>
                  <a:pt x="1953" y="2192"/>
                  <a:pt x="1508" y="1976"/>
                </a:cubicBezTo>
                <a:cubicBezTo>
                  <a:pt x="1231" y="1834"/>
                  <a:pt x="972" y="1682"/>
                  <a:pt x="660" y="1655"/>
                </a:cubicBezTo>
                <a:cubicBezTo>
                  <a:pt x="635" y="1653"/>
                  <a:pt x="610" y="1651"/>
                  <a:pt x="585" y="1651"/>
                </a:cubicBezTo>
                <a:cubicBezTo>
                  <a:pt x="430" y="1651"/>
                  <a:pt x="276" y="1699"/>
                  <a:pt x="161" y="1807"/>
                </a:cubicBezTo>
                <a:cubicBezTo>
                  <a:pt x="27" y="1941"/>
                  <a:pt x="0" y="2128"/>
                  <a:pt x="27" y="2306"/>
                </a:cubicBezTo>
                <a:cubicBezTo>
                  <a:pt x="71" y="2547"/>
                  <a:pt x="223" y="2770"/>
                  <a:pt x="375" y="2958"/>
                </a:cubicBezTo>
                <a:cubicBezTo>
                  <a:pt x="625" y="3252"/>
                  <a:pt x="937" y="3493"/>
                  <a:pt x="1267" y="3707"/>
                </a:cubicBezTo>
                <a:cubicBezTo>
                  <a:pt x="1488" y="3850"/>
                  <a:pt x="1717" y="3981"/>
                  <a:pt x="1952" y="4101"/>
                </a:cubicBezTo>
                <a:lnTo>
                  <a:pt x="1952" y="4101"/>
                </a:lnTo>
                <a:cubicBezTo>
                  <a:pt x="1722" y="4034"/>
                  <a:pt x="1498" y="3960"/>
                  <a:pt x="1267" y="3885"/>
                </a:cubicBezTo>
                <a:cubicBezTo>
                  <a:pt x="1151" y="3850"/>
                  <a:pt x="1044" y="3823"/>
                  <a:pt x="919" y="3805"/>
                </a:cubicBezTo>
                <a:cubicBezTo>
                  <a:pt x="849" y="3794"/>
                  <a:pt x="775" y="3786"/>
                  <a:pt x="701" y="3786"/>
                </a:cubicBezTo>
                <a:cubicBezTo>
                  <a:pt x="596" y="3786"/>
                  <a:pt x="491" y="3802"/>
                  <a:pt x="402" y="3850"/>
                </a:cubicBezTo>
                <a:cubicBezTo>
                  <a:pt x="259" y="3930"/>
                  <a:pt x="205" y="4082"/>
                  <a:pt x="232" y="4233"/>
                </a:cubicBezTo>
                <a:cubicBezTo>
                  <a:pt x="268" y="4421"/>
                  <a:pt x="410" y="4590"/>
                  <a:pt x="544" y="4724"/>
                </a:cubicBezTo>
                <a:cubicBezTo>
                  <a:pt x="776" y="4956"/>
                  <a:pt x="1062" y="5143"/>
                  <a:pt x="1347" y="5304"/>
                </a:cubicBezTo>
                <a:cubicBezTo>
                  <a:pt x="1775" y="5557"/>
                  <a:pt x="2228" y="5759"/>
                  <a:pt x="2689" y="5942"/>
                </a:cubicBezTo>
                <a:lnTo>
                  <a:pt x="2689" y="5942"/>
                </a:lnTo>
                <a:cubicBezTo>
                  <a:pt x="2513" y="5895"/>
                  <a:pt x="2338" y="5848"/>
                  <a:pt x="2159" y="5803"/>
                </a:cubicBezTo>
                <a:cubicBezTo>
                  <a:pt x="2034" y="5768"/>
                  <a:pt x="1900" y="5750"/>
                  <a:pt x="1766" y="5750"/>
                </a:cubicBezTo>
                <a:cubicBezTo>
                  <a:pt x="1579" y="5759"/>
                  <a:pt x="1374" y="5821"/>
                  <a:pt x="1285" y="6000"/>
                </a:cubicBezTo>
                <a:cubicBezTo>
                  <a:pt x="1204" y="6187"/>
                  <a:pt x="1267" y="6392"/>
                  <a:pt x="1356" y="6571"/>
                </a:cubicBezTo>
                <a:cubicBezTo>
                  <a:pt x="1490" y="6811"/>
                  <a:pt x="1695" y="7026"/>
                  <a:pt x="1909" y="7195"/>
                </a:cubicBezTo>
                <a:cubicBezTo>
                  <a:pt x="2632" y="7775"/>
                  <a:pt x="3542" y="8096"/>
                  <a:pt x="4443" y="8248"/>
                </a:cubicBezTo>
                <a:cubicBezTo>
                  <a:pt x="5067" y="8355"/>
                  <a:pt x="5701" y="8408"/>
                  <a:pt x="6325" y="8471"/>
                </a:cubicBezTo>
                <a:cubicBezTo>
                  <a:pt x="6780" y="8524"/>
                  <a:pt x="7226" y="8560"/>
                  <a:pt x="7681" y="8596"/>
                </a:cubicBezTo>
                <a:cubicBezTo>
                  <a:pt x="8024" y="8620"/>
                  <a:pt x="8373" y="8651"/>
                  <a:pt x="8724" y="8651"/>
                </a:cubicBezTo>
                <a:cubicBezTo>
                  <a:pt x="8766" y="8651"/>
                  <a:pt x="8808" y="8650"/>
                  <a:pt x="8850" y="8649"/>
                </a:cubicBezTo>
                <a:cubicBezTo>
                  <a:pt x="8870" y="8649"/>
                  <a:pt x="8891" y="8649"/>
                  <a:pt x="8907" y="8645"/>
                </a:cubicBezTo>
                <a:lnTo>
                  <a:pt x="8907" y="8645"/>
                </a:lnTo>
                <a:cubicBezTo>
                  <a:pt x="8929" y="8659"/>
                  <a:pt x="8960" y="8679"/>
                  <a:pt x="8966" y="8685"/>
                </a:cubicBezTo>
                <a:cubicBezTo>
                  <a:pt x="9019" y="8721"/>
                  <a:pt x="9082" y="8765"/>
                  <a:pt x="9144" y="8810"/>
                </a:cubicBezTo>
                <a:lnTo>
                  <a:pt x="10545" y="9791"/>
                </a:lnTo>
                <a:lnTo>
                  <a:pt x="12311" y="11031"/>
                </a:lnTo>
                <a:cubicBezTo>
                  <a:pt x="12677" y="11290"/>
                  <a:pt x="13043" y="11548"/>
                  <a:pt x="13417" y="11807"/>
                </a:cubicBezTo>
                <a:lnTo>
                  <a:pt x="13471" y="11843"/>
                </a:lnTo>
                <a:cubicBezTo>
                  <a:pt x="13490" y="11856"/>
                  <a:pt x="13509" y="11862"/>
                  <a:pt x="13526" y="11862"/>
                </a:cubicBezTo>
                <a:cubicBezTo>
                  <a:pt x="13548" y="11862"/>
                  <a:pt x="13568" y="11853"/>
                  <a:pt x="13585" y="11839"/>
                </a:cubicBezTo>
                <a:lnTo>
                  <a:pt x="13585" y="11839"/>
                </a:lnTo>
                <a:cubicBezTo>
                  <a:pt x="13599" y="11830"/>
                  <a:pt x="13612" y="11816"/>
                  <a:pt x="13623" y="11798"/>
                </a:cubicBezTo>
                <a:cubicBezTo>
                  <a:pt x="14140" y="10906"/>
                  <a:pt x="14613" y="9978"/>
                  <a:pt x="15032" y="9033"/>
                </a:cubicBezTo>
                <a:cubicBezTo>
                  <a:pt x="15460" y="8087"/>
                  <a:pt x="15835" y="7124"/>
                  <a:pt x="16156" y="6142"/>
                </a:cubicBezTo>
                <a:cubicBezTo>
                  <a:pt x="16343" y="5580"/>
                  <a:pt x="16513" y="5018"/>
                  <a:pt x="16665" y="4456"/>
                </a:cubicBezTo>
                <a:cubicBezTo>
                  <a:pt x="16682" y="4394"/>
                  <a:pt x="16647" y="4322"/>
                  <a:pt x="16584" y="4314"/>
                </a:cubicBezTo>
                <a:cubicBezTo>
                  <a:pt x="16433" y="4287"/>
                  <a:pt x="16281" y="4260"/>
                  <a:pt x="16129" y="4224"/>
                </a:cubicBezTo>
                <a:cubicBezTo>
                  <a:pt x="15755" y="4153"/>
                  <a:pt x="15371" y="4082"/>
                  <a:pt x="14987" y="4001"/>
                </a:cubicBezTo>
                <a:cubicBezTo>
                  <a:pt x="14488" y="3903"/>
                  <a:pt x="13988" y="3805"/>
                  <a:pt x="13489" y="3707"/>
                </a:cubicBezTo>
                <a:cubicBezTo>
                  <a:pt x="12971" y="3609"/>
                  <a:pt x="12454" y="3502"/>
                  <a:pt x="11945" y="3404"/>
                </a:cubicBezTo>
                <a:cubicBezTo>
                  <a:pt x="11526" y="3323"/>
                  <a:pt x="11107" y="3243"/>
                  <a:pt x="10688" y="3163"/>
                </a:cubicBezTo>
                <a:cubicBezTo>
                  <a:pt x="10476" y="3119"/>
                  <a:pt x="10265" y="3066"/>
                  <a:pt x="10054" y="3030"/>
                </a:cubicBezTo>
                <a:lnTo>
                  <a:pt x="10054" y="3030"/>
                </a:lnTo>
                <a:cubicBezTo>
                  <a:pt x="10057" y="3036"/>
                  <a:pt x="10060" y="3043"/>
                  <a:pt x="10062" y="3052"/>
                </a:cubicBezTo>
                <a:lnTo>
                  <a:pt x="10062" y="3052"/>
                </a:lnTo>
                <a:cubicBezTo>
                  <a:pt x="10059" y="3045"/>
                  <a:pt x="10045" y="3038"/>
                  <a:pt x="10045" y="3038"/>
                </a:cubicBezTo>
                <a:cubicBezTo>
                  <a:pt x="10042" y="3035"/>
                  <a:pt x="10040" y="3032"/>
                  <a:pt x="10039" y="3029"/>
                </a:cubicBezTo>
                <a:lnTo>
                  <a:pt x="10018" y="3029"/>
                </a:lnTo>
                <a:cubicBezTo>
                  <a:pt x="10004" y="3029"/>
                  <a:pt x="10013" y="3013"/>
                  <a:pt x="10028" y="3012"/>
                </a:cubicBezTo>
                <a:lnTo>
                  <a:pt x="10028" y="3012"/>
                </a:lnTo>
                <a:cubicBezTo>
                  <a:pt x="10033" y="3017"/>
                  <a:pt x="10035" y="3023"/>
                  <a:pt x="10039" y="3029"/>
                </a:cubicBezTo>
                <a:lnTo>
                  <a:pt x="10045" y="3029"/>
                </a:lnTo>
                <a:cubicBezTo>
                  <a:pt x="10048" y="3029"/>
                  <a:pt x="10051" y="3030"/>
                  <a:pt x="10054" y="3030"/>
                </a:cubicBezTo>
                <a:lnTo>
                  <a:pt x="10054" y="3030"/>
                </a:lnTo>
                <a:cubicBezTo>
                  <a:pt x="10047" y="3016"/>
                  <a:pt x="10038" y="3011"/>
                  <a:pt x="10030" y="3011"/>
                </a:cubicBezTo>
                <a:cubicBezTo>
                  <a:pt x="10029" y="3011"/>
                  <a:pt x="10028" y="3011"/>
                  <a:pt x="10028" y="3012"/>
                </a:cubicBezTo>
                <a:lnTo>
                  <a:pt x="10028" y="3012"/>
                </a:lnTo>
                <a:cubicBezTo>
                  <a:pt x="10028" y="3011"/>
                  <a:pt x="10028" y="3011"/>
                  <a:pt x="10027" y="3011"/>
                </a:cubicBezTo>
                <a:cubicBezTo>
                  <a:pt x="10027" y="3011"/>
                  <a:pt x="10018" y="3002"/>
                  <a:pt x="10018" y="3002"/>
                </a:cubicBezTo>
                <a:cubicBezTo>
                  <a:pt x="9885" y="2833"/>
                  <a:pt x="9769" y="2654"/>
                  <a:pt x="9644" y="2476"/>
                </a:cubicBezTo>
                <a:cubicBezTo>
                  <a:pt x="9430" y="2164"/>
                  <a:pt x="9224" y="1834"/>
                  <a:pt x="9037" y="1503"/>
                </a:cubicBezTo>
                <a:cubicBezTo>
                  <a:pt x="8912" y="1289"/>
                  <a:pt x="8796" y="1075"/>
                  <a:pt x="8680" y="861"/>
                </a:cubicBezTo>
                <a:cubicBezTo>
                  <a:pt x="8600" y="692"/>
                  <a:pt x="8511" y="531"/>
                  <a:pt x="8404" y="388"/>
                </a:cubicBezTo>
                <a:cubicBezTo>
                  <a:pt x="8252" y="201"/>
                  <a:pt x="8065" y="31"/>
                  <a:pt x="7824" y="5"/>
                </a:cubicBezTo>
                <a:cubicBezTo>
                  <a:pt x="7803" y="2"/>
                  <a:pt x="7782" y="1"/>
                  <a:pt x="7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flipH="1">
            <a:off x="2399845" y="3338438"/>
            <a:ext cx="110405" cy="74574"/>
          </a:xfrm>
          <a:custGeom>
            <a:avLst/>
            <a:gdLst/>
            <a:ahLst/>
            <a:cxnLst/>
            <a:rect l="l" t="t" r="r" b="b"/>
            <a:pathLst>
              <a:path w="3337" h="2254" extrusionOk="0">
                <a:moveTo>
                  <a:pt x="160" y="0"/>
                </a:moveTo>
                <a:cubicBezTo>
                  <a:pt x="62" y="0"/>
                  <a:pt x="1" y="151"/>
                  <a:pt x="107" y="212"/>
                </a:cubicBezTo>
                <a:cubicBezTo>
                  <a:pt x="919" y="703"/>
                  <a:pt x="1713" y="1220"/>
                  <a:pt x="2489" y="1764"/>
                </a:cubicBezTo>
                <a:cubicBezTo>
                  <a:pt x="2712" y="1925"/>
                  <a:pt x="2926" y="2076"/>
                  <a:pt x="3149" y="2237"/>
                </a:cubicBezTo>
                <a:cubicBezTo>
                  <a:pt x="3166" y="2249"/>
                  <a:pt x="3186" y="2254"/>
                  <a:pt x="3205" y="2254"/>
                </a:cubicBezTo>
                <a:cubicBezTo>
                  <a:pt x="3244" y="2254"/>
                  <a:pt x="3283" y="2232"/>
                  <a:pt x="3301" y="2201"/>
                </a:cubicBezTo>
                <a:cubicBezTo>
                  <a:pt x="3337" y="2139"/>
                  <a:pt x="3310" y="2085"/>
                  <a:pt x="3265" y="2050"/>
                </a:cubicBezTo>
                <a:cubicBezTo>
                  <a:pt x="2498" y="1488"/>
                  <a:pt x="1713" y="952"/>
                  <a:pt x="910" y="444"/>
                </a:cubicBezTo>
                <a:cubicBezTo>
                  <a:pt x="678" y="301"/>
                  <a:pt x="446" y="158"/>
                  <a:pt x="214" y="16"/>
                </a:cubicBezTo>
                <a:cubicBezTo>
                  <a:pt x="195" y="5"/>
                  <a:pt x="177" y="0"/>
                  <a:pt x="1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8"/>
          <p:cNvSpPr/>
          <p:nvPr/>
        </p:nvSpPr>
        <p:spPr>
          <a:xfrm flipH="1">
            <a:off x="2516138" y="3324476"/>
            <a:ext cx="8602" cy="8007"/>
          </a:xfrm>
          <a:custGeom>
            <a:avLst/>
            <a:gdLst/>
            <a:ahLst/>
            <a:cxnLst/>
            <a:rect l="l" t="t" r="r" b="b"/>
            <a:pathLst>
              <a:path w="260" h="242" extrusionOk="0">
                <a:moveTo>
                  <a:pt x="46" y="90"/>
                </a:moveTo>
                <a:cubicBezTo>
                  <a:pt x="46" y="97"/>
                  <a:pt x="46" y="98"/>
                  <a:pt x="42" y="99"/>
                </a:cubicBezTo>
                <a:lnTo>
                  <a:pt x="42" y="99"/>
                </a:lnTo>
                <a:cubicBezTo>
                  <a:pt x="43" y="96"/>
                  <a:pt x="44" y="93"/>
                  <a:pt x="46" y="90"/>
                </a:cubicBezTo>
                <a:close/>
                <a:moveTo>
                  <a:pt x="54" y="72"/>
                </a:moveTo>
                <a:lnTo>
                  <a:pt x="54" y="72"/>
                </a:lnTo>
                <a:cubicBezTo>
                  <a:pt x="49" y="83"/>
                  <a:pt x="44" y="90"/>
                  <a:pt x="40" y="99"/>
                </a:cubicBezTo>
                <a:lnTo>
                  <a:pt x="40" y="99"/>
                </a:lnTo>
                <a:cubicBezTo>
                  <a:pt x="39" y="99"/>
                  <a:pt x="38" y="99"/>
                  <a:pt x="37" y="99"/>
                </a:cubicBezTo>
                <a:cubicBezTo>
                  <a:pt x="46" y="90"/>
                  <a:pt x="46" y="81"/>
                  <a:pt x="54" y="72"/>
                </a:cubicBezTo>
                <a:close/>
                <a:moveTo>
                  <a:pt x="223" y="97"/>
                </a:moveTo>
                <a:cubicBezTo>
                  <a:pt x="223" y="98"/>
                  <a:pt x="223" y="98"/>
                  <a:pt x="224" y="99"/>
                </a:cubicBezTo>
                <a:cubicBezTo>
                  <a:pt x="224" y="108"/>
                  <a:pt x="224" y="117"/>
                  <a:pt x="224" y="126"/>
                </a:cubicBezTo>
                <a:cubicBezTo>
                  <a:pt x="224" y="116"/>
                  <a:pt x="224" y="107"/>
                  <a:pt x="223" y="97"/>
                </a:cubicBezTo>
                <a:close/>
                <a:moveTo>
                  <a:pt x="215" y="179"/>
                </a:moveTo>
                <a:cubicBezTo>
                  <a:pt x="215" y="179"/>
                  <a:pt x="215" y="179"/>
                  <a:pt x="215" y="179"/>
                </a:cubicBezTo>
                <a:lnTo>
                  <a:pt x="215" y="179"/>
                </a:lnTo>
                <a:cubicBezTo>
                  <a:pt x="215" y="179"/>
                  <a:pt x="215" y="179"/>
                  <a:pt x="215" y="179"/>
                </a:cubicBezTo>
                <a:close/>
                <a:moveTo>
                  <a:pt x="126" y="1"/>
                </a:moveTo>
                <a:cubicBezTo>
                  <a:pt x="117" y="1"/>
                  <a:pt x="108" y="1"/>
                  <a:pt x="99" y="10"/>
                </a:cubicBezTo>
                <a:lnTo>
                  <a:pt x="90" y="10"/>
                </a:lnTo>
                <a:cubicBezTo>
                  <a:pt x="90" y="10"/>
                  <a:pt x="72" y="18"/>
                  <a:pt x="63" y="18"/>
                </a:cubicBezTo>
                <a:cubicBezTo>
                  <a:pt x="54" y="18"/>
                  <a:pt x="46" y="27"/>
                  <a:pt x="46" y="27"/>
                </a:cubicBezTo>
                <a:cubicBezTo>
                  <a:pt x="54" y="27"/>
                  <a:pt x="46" y="36"/>
                  <a:pt x="37" y="36"/>
                </a:cubicBezTo>
                <a:cubicBezTo>
                  <a:pt x="37" y="45"/>
                  <a:pt x="19" y="63"/>
                  <a:pt x="19" y="63"/>
                </a:cubicBezTo>
                <a:cubicBezTo>
                  <a:pt x="10" y="72"/>
                  <a:pt x="10" y="81"/>
                  <a:pt x="10" y="90"/>
                </a:cubicBezTo>
                <a:cubicBezTo>
                  <a:pt x="1" y="99"/>
                  <a:pt x="1" y="108"/>
                  <a:pt x="1" y="126"/>
                </a:cubicBezTo>
                <a:cubicBezTo>
                  <a:pt x="1" y="134"/>
                  <a:pt x="1" y="143"/>
                  <a:pt x="10" y="152"/>
                </a:cubicBezTo>
                <a:cubicBezTo>
                  <a:pt x="10" y="161"/>
                  <a:pt x="10" y="170"/>
                  <a:pt x="19" y="188"/>
                </a:cubicBezTo>
                <a:cubicBezTo>
                  <a:pt x="28" y="197"/>
                  <a:pt x="37" y="206"/>
                  <a:pt x="46" y="215"/>
                </a:cubicBezTo>
                <a:cubicBezTo>
                  <a:pt x="54" y="224"/>
                  <a:pt x="72" y="233"/>
                  <a:pt x="90" y="233"/>
                </a:cubicBezTo>
                <a:cubicBezTo>
                  <a:pt x="99" y="241"/>
                  <a:pt x="117" y="241"/>
                  <a:pt x="135" y="241"/>
                </a:cubicBezTo>
                <a:cubicBezTo>
                  <a:pt x="137" y="241"/>
                  <a:pt x="141" y="241"/>
                  <a:pt x="145" y="239"/>
                </a:cubicBezTo>
                <a:lnTo>
                  <a:pt x="145" y="239"/>
                </a:lnTo>
                <a:cubicBezTo>
                  <a:pt x="155" y="239"/>
                  <a:pt x="166" y="237"/>
                  <a:pt x="179" y="233"/>
                </a:cubicBezTo>
                <a:cubicBezTo>
                  <a:pt x="188" y="233"/>
                  <a:pt x="197" y="233"/>
                  <a:pt x="206" y="224"/>
                </a:cubicBezTo>
                <a:cubicBezTo>
                  <a:pt x="224" y="215"/>
                  <a:pt x="233" y="206"/>
                  <a:pt x="242" y="188"/>
                </a:cubicBezTo>
                <a:cubicBezTo>
                  <a:pt x="242" y="188"/>
                  <a:pt x="242" y="188"/>
                  <a:pt x="242" y="179"/>
                </a:cubicBezTo>
                <a:cubicBezTo>
                  <a:pt x="242" y="179"/>
                  <a:pt x="251" y="161"/>
                  <a:pt x="260" y="152"/>
                </a:cubicBezTo>
                <a:cubicBezTo>
                  <a:pt x="260" y="143"/>
                  <a:pt x="260" y="134"/>
                  <a:pt x="260" y="126"/>
                </a:cubicBezTo>
                <a:cubicBezTo>
                  <a:pt x="260" y="117"/>
                  <a:pt x="260" y="99"/>
                  <a:pt x="260" y="90"/>
                </a:cubicBezTo>
                <a:cubicBezTo>
                  <a:pt x="251" y="81"/>
                  <a:pt x="251" y="72"/>
                  <a:pt x="242" y="63"/>
                </a:cubicBezTo>
                <a:cubicBezTo>
                  <a:pt x="242" y="63"/>
                  <a:pt x="224" y="36"/>
                  <a:pt x="224" y="36"/>
                </a:cubicBezTo>
                <a:cubicBezTo>
                  <a:pt x="224" y="36"/>
                  <a:pt x="206" y="18"/>
                  <a:pt x="197" y="18"/>
                </a:cubicBezTo>
                <a:cubicBezTo>
                  <a:pt x="188" y="10"/>
                  <a:pt x="179" y="10"/>
                  <a:pt x="170" y="10"/>
                </a:cubicBezTo>
                <a:cubicBezTo>
                  <a:pt x="161" y="1"/>
                  <a:pt x="144"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8"/>
          <p:cNvSpPr/>
          <p:nvPr/>
        </p:nvSpPr>
        <p:spPr>
          <a:xfrm flipH="1">
            <a:off x="2342277" y="3206065"/>
            <a:ext cx="69115" cy="16377"/>
          </a:xfrm>
          <a:custGeom>
            <a:avLst/>
            <a:gdLst/>
            <a:ahLst/>
            <a:cxnLst/>
            <a:rect l="l" t="t" r="r" b="b"/>
            <a:pathLst>
              <a:path w="2089" h="495" extrusionOk="0">
                <a:moveTo>
                  <a:pt x="129" y="1"/>
                </a:moveTo>
                <a:cubicBezTo>
                  <a:pt x="75" y="1"/>
                  <a:pt x="25" y="28"/>
                  <a:pt x="10" y="83"/>
                </a:cubicBezTo>
                <a:cubicBezTo>
                  <a:pt x="1" y="136"/>
                  <a:pt x="27" y="207"/>
                  <a:pt x="90" y="216"/>
                </a:cubicBezTo>
                <a:cubicBezTo>
                  <a:pt x="705" y="306"/>
                  <a:pt x="1321" y="404"/>
                  <a:pt x="1936" y="493"/>
                </a:cubicBezTo>
                <a:cubicBezTo>
                  <a:pt x="1944" y="494"/>
                  <a:pt x="1952" y="495"/>
                  <a:pt x="1960" y="495"/>
                </a:cubicBezTo>
                <a:cubicBezTo>
                  <a:pt x="2014" y="495"/>
                  <a:pt x="2064" y="467"/>
                  <a:pt x="2079" y="413"/>
                </a:cubicBezTo>
                <a:cubicBezTo>
                  <a:pt x="2088" y="368"/>
                  <a:pt x="2061" y="288"/>
                  <a:pt x="1999" y="279"/>
                </a:cubicBezTo>
                <a:cubicBezTo>
                  <a:pt x="1383" y="190"/>
                  <a:pt x="768" y="92"/>
                  <a:pt x="152" y="2"/>
                </a:cubicBezTo>
                <a:cubicBezTo>
                  <a:pt x="144" y="1"/>
                  <a:pt x="13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flipH="1">
            <a:off x="2675509" y="3282623"/>
            <a:ext cx="81786" cy="32456"/>
          </a:xfrm>
          <a:custGeom>
            <a:avLst/>
            <a:gdLst/>
            <a:ahLst/>
            <a:cxnLst/>
            <a:rect l="l" t="t" r="r" b="b"/>
            <a:pathLst>
              <a:path w="2472" h="981" extrusionOk="0">
                <a:moveTo>
                  <a:pt x="138" y="0"/>
                </a:moveTo>
                <a:cubicBezTo>
                  <a:pt x="98" y="0"/>
                  <a:pt x="54" y="25"/>
                  <a:pt x="36" y="61"/>
                </a:cubicBezTo>
                <a:cubicBezTo>
                  <a:pt x="0" y="115"/>
                  <a:pt x="27" y="177"/>
                  <a:pt x="80" y="213"/>
                </a:cubicBezTo>
                <a:cubicBezTo>
                  <a:pt x="732" y="677"/>
                  <a:pt x="1526" y="944"/>
                  <a:pt x="2329" y="980"/>
                </a:cubicBezTo>
                <a:cubicBezTo>
                  <a:pt x="2331" y="980"/>
                  <a:pt x="2334" y="980"/>
                  <a:pt x="2337" y="980"/>
                </a:cubicBezTo>
                <a:cubicBezTo>
                  <a:pt x="2471" y="980"/>
                  <a:pt x="2468" y="766"/>
                  <a:pt x="2329" y="757"/>
                </a:cubicBezTo>
                <a:cubicBezTo>
                  <a:pt x="1561" y="721"/>
                  <a:pt x="812" y="463"/>
                  <a:pt x="187" y="17"/>
                </a:cubicBezTo>
                <a:cubicBezTo>
                  <a:pt x="173" y="5"/>
                  <a:pt x="156" y="0"/>
                  <a:pt x="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flipH="1">
            <a:off x="2655757" y="3310911"/>
            <a:ext cx="9462" cy="7411"/>
          </a:xfrm>
          <a:custGeom>
            <a:avLst/>
            <a:gdLst/>
            <a:ahLst/>
            <a:cxnLst/>
            <a:rect l="l" t="t" r="r" b="b"/>
            <a:pathLst>
              <a:path w="286" h="224" extrusionOk="0">
                <a:moveTo>
                  <a:pt x="143" y="0"/>
                </a:moveTo>
                <a:cubicBezTo>
                  <a:pt x="0" y="0"/>
                  <a:pt x="0" y="223"/>
                  <a:pt x="143" y="223"/>
                </a:cubicBezTo>
                <a:cubicBezTo>
                  <a:pt x="286" y="223"/>
                  <a:pt x="286"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flipH="1">
            <a:off x="2673855" y="3120110"/>
            <a:ext cx="56939" cy="33714"/>
          </a:xfrm>
          <a:custGeom>
            <a:avLst/>
            <a:gdLst/>
            <a:ahLst/>
            <a:cxnLst/>
            <a:rect l="l" t="t" r="r" b="b"/>
            <a:pathLst>
              <a:path w="1721" h="1019" extrusionOk="0">
                <a:moveTo>
                  <a:pt x="168" y="0"/>
                </a:moveTo>
                <a:cubicBezTo>
                  <a:pt x="78" y="0"/>
                  <a:pt x="1" y="113"/>
                  <a:pt x="91" y="183"/>
                </a:cubicBezTo>
                <a:cubicBezTo>
                  <a:pt x="511" y="557"/>
                  <a:pt x="1001" y="834"/>
                  <a:pt x="1536" y="1012"/>
                </a:cubicBezTo>
                <a:cubicBezTo>
                  <a:pt x="1550" y="1017"/>
                  <a:pt x="1562" y="1018"/>
                  <a:pt x="1574" y="1018"/>
                </a:cubicBezTo>
                <a:cubicBezTo>
                  <a:pt x="1688" y="1018"/>
                  <a:pt x="1720" y="839"/>
                  <a:pt x="1599" y="798"/>
                </a:cubicBezTo>
                <a:cubicBezTo>
                  <a:pt x="1099" y="629"/>
                  <a:pt x="635" y="370"/>
                  <a:pt x="243" y="31"/>
                </a:cubicBezTo>
                <a:cubicBezTo>
                  <a:pt x="219" y="9"/>
                  <a:pt x="193"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flipH="1">
            <a:off x="1521173" y="2489807"/>
            <a:ext cx="510369" cy="821732"/>
          </a:xfrm>
          <a:custGeom>
            <a:avLst/>
            <a:gdLst/>
            <a:ahLst/>
            <a:cxnLst/>
            <a:rect l="l" t="t" r="r" b="b"/>
            <a:pathLst>
              <a:path w="15426" h="24837" extrusionOk="0">
                <a:moveTo>
                  <a:pt x="6968" y="0"/>
                </a:moveTo>
                <a:lnTo>
                  <a:pt x="5015" y="6325"/>
                </a:lnTo>
                <a:lnTo>
                  <a:pt x="1" y="20411"/>
                </a:lnTo>
                <a:lnTo>
                  <a:pt x="13338" y="24836"/>
                </a:lnTo>
                <a:cubicBezTo>
                  <a:pt x="13338" y="24836"/>
                  <a:pt x="14462" y="18306"/>
                  <a:pt x="14944" y="10268"/>
                </a:cubicBezTo>
                <a:cubicBezTo>
                  <a:pt x="15425" y="2230"/>
                  <a:pt x="696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flipH="1">
            <a:off x="1521173" y="2489807"/>
            <a:ext cx="510369" cy="821732"/>
          </a:xfrm>
          <a:custGeom>
            <a:avLst/>
            <a:gdLst/>
            <a:ahLst/>
            <a:cxnLst/>
            <a:rect l="l" t="t" r="r" b="b"/>
            <a:pathLst>
              <a:path w="15426" h="24837" fill="none" extrusionOk="0">
                <a:moveTo>
                  <a:pt x="6968" y="0"/>
                </a:moveTo>
                <a:cubicBezTo>
                  <a:pt x="6968" y="0"/>
                  <a:pt x="15425" y="2230"/>
                  <a:pt x="14944" y="10268"/>
                </a:cubicBezTo>
                <a:cubicBezTo>
                  <a:pt x="14462" y="18306"/>
                  <a:pt x="13338" y="24836"/>
                  <a:pt x="13338" y="24836"/>
                </a:cubicBezTo>
                <a:lnTo>
                  <a:pt x="1" y="20411"/>
                </a:lnTo>
                <a:lnTo>
                  <a:pt x="5015" y="6325"/>
                </a:lnTo>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flipH="1">
            <a:off x="1578278" y="3123286"/>
            <a:ext cx="441916" cy="149180"/>
          </a:xfrm>
          <a:custGeom>
            <a:avLst/>
            <a:gdLst/>
            <a:ahLst/>
            <a:cxnLst/>
            <a:rect l="l" t="t" r="r" b="b"/>
            <a:pathLst>
              <a:path w="13357" h="4509" extrusionOk="0">
                <a:moveTo>
                  <a:pt x="147" y="0"/>
                </a:moveTo>
                <a:cubicBezTo>
                  <a:pt x="33" y="0"/>
                  <a:pt x="1" y="180"/>
                  <a:pt x="122" y="221"/>
                </a:cubicBezTo>
                <a:cubicBezTo>
                  <a:pt x="238" y="265"/>
                  <a:pt x="354" y="301"/>
                  <a:pt x="470" y="336"/>
                </a:cubicBezTo>
                <a:cubicBezTo>
                  <a:pt x="791" y="444"/>
                  <a:pt x="1103" y="551"/>
                  <a:pt x="1424" y="649"/>
                </a:cubicBezTo>
                <a:cubicBezTo>
                  <a:pt x="1888" y="800"/>
                  <a:pt x="2361" y="961"/>
                  <a:pt x="2825" y="1113"/>
                </a:cubicBezTo>
                <a:cubicBezTo>
                  <a:pt x="3396" y="1300"/>
                  <a:pt x="3967" y="1487"/>
                  <a:pt x="4538" y="1675"/>
                </a:cubicBezTo>
                <a:cubicBezTo>
                  <a:pt x="5162" y="1880"/>
                  <a:pt x="5787" y="2085"/>
                  <a:pt x="6411" y="2290"/>
                </a:cubicBezTo>
                <a:lnTo>
                  <a:pt x="8311" y="2915"/>
                </a:lnTo>
                <a:cubicBezTo>
                  <a:pt x="8900" y="3102"/>
                  <a:pt x="9489" y="3298"/>
                  <a:pt x="10078" y="3486"/>
                </a:cubicBezTo>
                <a:lnTo>
                  <a:pt x="11568" y="3976"/>
                </a:lnTo>
                <a:cubicBezTo>
                  <a:pt x="11924" y="4092"/>
                  <a:pt x="12281" y="4208"/>
                  <a:pt x="12638" y="4333"/>
                </a:cubicBezTo>
                <a:cubicBezTo>
                  <a:pt x="12808" y="4387"/>
                  <a:pt x="12977" y="4449"/>
                  <a:pt x="13147" y="4494"/>
                </a:cubicBezTo>
                <a:cubicBezTo>
                  <a:pt x="13156" y="4503"/>
                  <a:pt x="13164" y="4503"/>
                  <a:pt x="13173" y="4503"/>
                </a:cubicBezTo>
                <a:cubicBezTo>
                  <a:pt x="13186" y="4507"/>
                  <a:pt x="13198" y="4509"/>
                  <a:pt x="13209" y="4509"/>
                </a:cubicBezTo>
                <a:cubicBezTo>
                  <a:pt x="13317" y="4509"/>
                  <a:pt x="13356" y="4329"/>
                  <a:pt x="13227" y="4288"/>
                </a:cubicBezTo>
                <a:cubicBezTo>
                  <a:pt x="13111" y="4253"/>
                  <a:pt x="12995" y="4208"/>
                  <a:pt x="12879" y="4173"/>
                </a:cubicBezTo>
                <a:cubicBezTo>
                  <a:pt x="12567" y="4074"/>
                  <a:pt x="12246" y="3967"/>
                  <a:pt x="11933" y="3860"/>
                </a:cubicBezTo>
                <a:cubicBezTo>
                  <a:pt x="11461" y="3709"/>
                  <a:pt x="10997" y="3557"/>
                  <a:pt x="10524" y="3405"/>
                </a:cubicBezTo>
                <a:cubicBezTo>
                  <a:pt x="9953" y="3218"/>
                  <a:pt x="9391" y="3031"/>
                  <a:pt x="8820" y="2843"/>
                </a:cubicBezTo>
                <a:cubicBezTo>
                  <a:pt x="8187" y="2638"/>
                  <a:pt x="7562" y="2433"/>
                  <a:pt x="6938" y="2228"/>
                </a:cubicBezTo>
                <a:lnTo>
                  <a:pt x="5037" y="1603"/>
                </a:lnTo>
                <a:cubicBezTo>
                  <a:pt x="4449" y="1407"/>
                  <a:pt x="3869" y="1220"/>
                  <a:pt x="3280" y="1023"/>
                </a:cubicBezTo>
                <a:lnTo>
                  <a:pt x="1790" y="533"/>
                </a:lnTo>
                <a:cubicBezTo>
                  <a:pt x="1424" y="417"/>
                  <a:pt x="1068" y="301"/>
                  <a:pt x="711" y="185"/>
                </a:cubicBezTo>
                <a:cubicBezTo>
                  <a:pt x="541" y="131"/>
                  <a:pt x="372" y="69"/>
                  <a:pt x="202" y="15"/>
                </a:cubicBezTo>
                <a:cubicBezTo>
                  <a:pt x="193" y="15"/>
                  <a:pt x="184" y="15"/>
                  <a:pt x="184" y="6"/>
                </a:cubicBezTo>
                <a:cubicBezTo>
                  <a:pt x="171" y="2"/>
                  <a:pt x="158"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flipH="1">
            <a:off x="1572653" y="3082558"/>
            <a:ext cx="433050" cy="146236"/>
          </a:xfrm>
          <a:custGeom>
            <a:avLst/>
            <a:gdLst/>
            <a:ahLst/>
            <a:cxnLst/>
            <a:rect l="l" t="t" r="r" b="b"/>
            <a:pathLst>
              <a:path w="13089" h="4420" extrusionOk="0">
                <a:moveTo>
                  <a:pt x="148" y="0"/>
                </a:moveTo>
                <a:cubicBezTo>
                  <a:pt x="40" y="0"/>
                  <a:pt x="1" y="180"/>
                  <a:pt x="130" y="220"/>
                </a:cubicBezTo>
                <a:cubicBezTo>
                  <a:pt x="237" y="256"/>
                  <a:pt x="353" y="292"/>
                  <a:pt x="469" y="327"/>
                </a:cubicBezTo>
                <a:lnTo>
                  <a:pt x="1397" y="640"/>
                </a:lnTo>
                <a:lnTo>
                  <a:pt x="2771" y="1086"/>
                </a:lnTo>
                <a:cubicBezTo>
                  <a:pt x="3333" y="1273"/>
                  <a:pt x="3895" y="1452"/>
                  <a:pt x="4448" y="1639"/>
                </a:cubicBezTo>
                <a:cubicBezTo>
                  <a:pt x="5063" y="1835"/>
                  <a:pt x="5679" y="2040"/>
                  <a:pt x="6294" y="2245"/>
                </a:cubicBezTo>
                <a:cubicBezTo>
                  <a:pt x="6910" y="2442"/>
                  <a:pt x="7525" y="2647"/>
                  <a:pt x="8141" y="2852"/>
                </a:cubicBezTo>
                <a:cubicBezTo>
                  <a:pt x="8721" y="3039"/>
                  <a:pt x="9292" y="3227"/>
                  <a:pt x="9872" y="3414"/>
                </a:cubicBezTo>
                <a:cubicBezTo>
                  <a:pt x="10362" y="3575"/>
                  <a:pt x="10844" y="3735"/>
                  <a:pt x="11335" y="3896"/>
                </a:cubicBezTo>
                <a:cubicBezTo>
                  <a:pt x="11683" y="4012"/>
                  <a:pt x="12040" y="4128"/>
                  <a:pt x="12387" y="4244"/>
                </a:cubicBezTo>
                <a:cubicBezTo>
                  <a:pt x="12548" y="4297"/>
                  <a:pt x="12718" y="4351"/>
                  <a:pt x="12887" y="4404"/>
                </a:cubicBezTo>
                <a:cubicBezTo>
                  <a:pt x="12887" y="4404"/>
                  <a:pt x="12896" y="4404"/>
                  <a:pt x="12905" y="4413"/>
                </a:cubicBezTo>
                <a:cubicBezTo>
                  <a:pt x="12917" y="4417"/>
                  <a:pt x="12929" y="4419"/>
                  <a:pt x="12940" y="4419"/>
                </a:cubicBezTo>
                <a:cubicBezTo>
                  <a:pt x="13049" y="4419"/>
                  <a:pt x="13089" y="4240"/>
                  <a:pt x="12967" y="4199"/>
                </a:cubicBezTo>
                <a:cubicBezTo>
                  <a:pt x="12851" y="4155"/>
                  <a:pt x="12735" y="4119"/>
                  <a:pt x="12619" y="4083"/>
                </a:cubicBezTo>
                <a:lnTo>
                  <a:pt x="11692" y="3780"/>
                </a:lnTo>
                <a:cubicBezTo>
                  <a:pt x="11237" y="3628"/>
                  <a:pt x="10773" y="3477"/>
                  <a:pt x="10318" y="3325"/>
                </a:cubicBezTo>
                <a:cubicBezTo>
                  <a:pt x="9756" y="3147"/>
                  <a:pt x="9203" y="2959"/>
                  <a:pt x="8641" y="2781"/>
                </a:cubicBezTo>
                <a:cubicBezTo>
                  <a:pt x="8025" y="2576"/>
                  <a:pt x="7410" y="2379"/>
                  <a:pt x="6803" y="2174"/>
                </a:cubicBezTo>
                <a:cubicBezTo>
                  <a:pt x="6187" y="1969"/>
                  <a:pt x="5563" y="1773"/>
                  <a:pt x="4947" y="1567"/>
                </a:cubicBezTo>
                <a:cubicBezTo>
                  <a:pt x="4376" y="1380"/>
                  <a:pt x="3796" y="1193"/>
                  <a:pt x="3217" y="997"/>
                </a:cubicBezTo>
                <a:cubicBezTo>
                  <a:pt x="2726" y="836"/>
                  <a:pt x="2244" y="675"/>
                  <a:pt x="1754" y="524"/>
                </a:cubicBezTo>
                <a:cubicBezTo>
                  <a:pt x="1406" y="408"/>
                  <a:pt x="1058" y="292"/>
                  <a:pt x="710" y="176"/>
                </a:cubicBezTo>
                <a:cubicBezTo>
                  <a:pt x="540" y="122"/>
                  <a:pt x="371" y="60"/>
                  <a:pt x="210" y="15"/>
                </a:cubicBezTo>
                <a:cubicBezTo>
                  <a:pt x="201" y="6"/>
                  <a:pt x="192" y="6"/>
                  <a:pt x="183" y="6"/>
                </a:cubicBezTo>
                <a:cubicBezTo>
                  <a:pt x="171" y="2"/>
                  <a:pt x="159" y="0"/>
                  <a:pt x="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flipH="1">
            <a:off x="1566169" y="3041533"/>
            <a:ext cx="424811" cy="143589"/>
          </a:xfrm>
          <a:custGeom>
            <a:avLst/>
            <a:gdLst/>
            <a:ahLst/>
            <a:cxnLst/>
            <a:rect l="l" t="t" r="r" b="b"/>
            <a:pathLst>
              <a:path w="12840" h="4340" extrusionOk="0">
                <a:moveTo>
                  <a:pt x="147" y="0"/>
                </a:moveTo>
                <a:cubicBezTo>
                  <a:pt x="33" y="0"/>
                  <a:pt x="1" y="180"/>
                  <a:pt x="122" y="220"/>
                </a:cubicBezTo>
                <a:cubicBezTo>
                  <a:pt x="238" y="265"/>
                  <a:pt x="345" y="301"/>
                  <a:pt x="461" y="336"/>
                </a:cubicBezTo>
                <a:cubicBezTo>
                  <a:pt x="764" y="435"/>
                  <a:pt x="1068" y="533"/>
                  <a:pt x="1371" y="631"/>
                </a:cubicBezTo>
                <a:cubicBezTo>
                  <a:pt x="1817" y="782"/>
                  <a:pt x="2272" y="925"/>
                  <a:pt x="2718" y="1077"/>
                </a:cubicBezTo>
                <a:cubicBezTo>
                  <a:pt x="3271" y="1255"/>
                  <a:pt x="3815" y="1434"/>
                  <a:pt x="4368" y="1612"/>
                </a:cubicBezTo>
                <a:cubicBezTo>
                  <a:pt x="4966" y="1808"/>
                  <a:pt x="5564" y="2014"/>
                  <a:pt x="6171" y="2210"/>
                </a:cubicBezTo>
                <a:cubicBezTo>
                  <a:pt x="6777" y="2406"/>
                  <a:pt x="7384" y="2602"/>
                  <a:pt x="7990" y="2807"/>
                </a:cubicBezTo>
                <a:cubicBezTo>
                  <a:pt x="8552" y="2986"/>
                  <a:pt x="9123" y="3173"/>
                  <a:pt x="9685" y="3361"/>
                </a:cubicBezTo>
                <a:cubicBezTo>
                  <a:pt x="10167" y="3521"/>
                  <a:pt x="10640" y="3673"/>
                  <a:pt x="11122" y="3833"/>
                </a:cubicBezTo>
                <a:cubicBezTo>
                  <a:pt x="11461" y="3940"/>
                  <a:pt x="11809" y="4056"/>
                  <a:pt x="12148" y="4172"/>
                </a:cubicBezTo>
                <a:cubicBezTo>
                  <a:pt x="12308" y="4226"/>
                  <a:pt x="12478" y="4279"/>
                  <a:pt x="12638" y="4333"/>
                </a:cubicBezTo>
                <a:lnTo>
                  <a:pt x="12656" y="4333"/>
                </a:lnTo>
                <a:cubicBezTo>
                  <a:pt x="12669" y="4337"/>
                  <a:pt x="12682" y="4339"/>
                  <a:pt x="12694" y="4339"/>
                </a:cubicBezTo>
                <a:cubicBezTo>
                  <a:pt x="12807" y="4339"/>
                  <a:pt x="12840" y="4159"/>
                  <a:pt x="12719" y="4119"/>
                </a:cubicBezTo>
                <a:cubicBezTo>
                  <a:pt x="12603" y="4083"/>
                  <a:pt x="12496" y="4048"/>
                  <a:pt x="12380" y="4012"/>
                </a:cubicBezTo>
                <a:cubicBezTo>
                  <a:pt x="12076" y="3914"/>
                  <a:pt x="11773" y="3807"/>
                  <a:pt x="11470" y="3709"/>
                </a:cubicBezTo>
                <a:cubicBezTo>
                  <a:pt x="11024" y="3566"/>
                  <a:pt x="10569" y="3414"/>
                  <a:pt x="10123" y="3271"/>
                </a:cubicBezTo>
                <a:cubicBezTo>
                  <a:pt x="9569" y="3093"/>
                  <a:pt x="9025" y="2906"/>
                  <a:pt x="8481" y="2727"/>
                </a:cubicBezTo>
                <a:cubicBezTo>
                  <a:pt x="7874" y="2531"/>
                  <a:pt x="7277" y="2335"/>
                  <a:pt x="6679" y="2138"/>
                </a:cubicBezTo>
                <a:lnTo>
                  <a:pt x="4850" y="1541"/>
                </a:lnTo>
                <a:cubicBezTo>
                  <a:pt x="4288" y="1353"/>
                  <a:pt x="3717" y="1166"/>
                  <a:pt x="3155" y="988"/>
                </a:cubicBezTo>
                <a:cubicBezTo>
                  <a:pt x="2673" y="827"/>
                  <a:pt x="2201" y="666"/>
                  <a:pt x="1719" y="515"/>
                </a:cubicBezTo>
                <a:cubicBezTo>
                  <a:pt x="1380" y="399"/>
                  <a:pt x="1032" y="292"/>
                  <a:pt x="693" y="176"/>
                </a:cubicBezTo>
                <a:cubicBezTo>
                  <a:pt x="532" y="122"/>
                  <a:pt x="363" y="69"/>
                  <a:pt x="202" y="15"/>
                </a:cubicBezTo>
                <a:cubicBezTo>
                  <a:pt x="193" y="15"/>
                  <a:pt x="185" y="15"/>
                  <a:pt x="185" y="6"/>
                </a:cubicBezTo>
                <a:cubicBezTo>
                  <a:pt x="171" y="2"/>
                  <a:pt x="159"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flipH="1">
            <a:off x="1822511" y="1829232"/>
            <a:ext cx="144383" cy="67626"/>
          </a:xfrm>
          <a:custGeom>
            <a:avLst/>
            <a:gdLst/>
            <a:ahLst/>
            <a:cxnLst/>
            <a:rect l="l" t="t" r="r" b="b"/>
            <a:pathLst>
              <a:path w="4364" h="2044" extrusionOk="0">
                <a:moveTo>
                  <a:pt x="1" y="1"/>
                </a:moveTo>
                <a:cubicBezTo>
                  <a:pt x="188" y="1455"/>
                  <a:pt x="1" y="2044"/>
                  <a:pt x="1" y="2044"/>
                </a:cubicBezTo>
                <a:lnTo>
                  <a:pt x="2971" y="2044"/>
                </a:lnTo>
                <a:cubicBezTo>
                  <a:pt x="3426" y="822"/>
                  <a:pt x="4363" y="465"/>
                  <a:pt x="4363" y="465"/>
                </a:cubicBezTo>
                <a:cubicBezTo>
                  <a:pt x="3239"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flipH="1">
            <a:off x="1822511" y="1829232"/>
            <a:ext cx="144383" cy="67626"/>
          </a:xfrm>
          <a:custGeom>
            <a:avLst/>
            <a:gdLst/>
            <a:ahLst/>
            <a:cxnLst/>
            <a:rect l="l" t="t" r="r" b="b"/>
            <a:pathLst>
              <a:path w="4364" h="2044" fill="none" extrusionOk="0">
                <a:moveTo>
                  <a:pt x="1" y="1"/>
                </a:moveTo>
                <a:cubicBezTo>
                  <a:pt x="1" y="1"/>
                  <a:pt x="3239" y="1"/>
                  <a:pt x="4363" y="465"/>
                </a:cubicBezTo>
                <a:cubicBezTo>
                  <a:pt x="4363" y="465"/>
                  <a:pt x="3426" y="822"/>
                  <a:pt x="2971" y="2044"/>
                </a:cubicBezTo>
                <a:lnTo>
                  <a:pt x="19" y="2044"/>
                </a:lnTo>
                <a:cubicBezTo>
                  <a:pt x="19" y="2044"/>
                  <a:pt x="161" y="1027"/>
                  <a:pt x="1" y="1"/>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flipH="1">
            <a:off x="2645402" y="1876180"/>
            <a:ext cx="31331" cy="72324"/>
          </a:xfrm>
          <a:custGeom>
            <a:avLst/>
            <a:gdLst/>
            <a:ahLst/>
            <a:cxnLst/>
            <a:rect l="l" t="t" r="r" b="b"/>
            <a:pathLst>
              <a:path w="947" h="2186"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flipH="1">
            <a:off x="2645402" y="1876180"/>
            <a:ext cx="31331" cy="72324"/>
          </a:xfrm>
          <a:custGeom>
            <a:avLst/>
            <a:gdLst/>
            <a:ahLst/>
            <a:cxnLst/>
            <a:rect l="l" t="t" r="r" b="b"/>
            <a:pathLst>
              <a:path w="947" h="2186" fill="none" extrusionOk="0">
                <a:moveTo>
                  <a:pt x="768" y="0"/>
                </a:moveTo>
                <a:lnTo>
                  <a:pt x="1" y="357"/>
                </a:lnTo>
                <a:lnTo>
                  <a:pt x="108" y="2186"/>
                </a:lnTo>
                <a:lnTo>
                  <a:pt x="946" y="1927"/>
                </a:lnTo>
                <a:cubicBezTo>
                  <a:pt x="946" y="1927"/>
                  <a:pt x="839" y="1231"/>
                  <a:pt x="812" y="982"/>
                </a:cubicBezTo>
                <a:cubicBezTo>
                  <a:pt x="795" y="741"/>
                  <a:pt x="768" y="0"/>
                  <a:pt x="768" y="0"/>
                </a:cubicBezTo>
                <a:close/>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7" name="Google Shape;4807;p48"/>
          <p:cNvGrpSpPr/>
          <p:nvPr/>
        </p:nvGrpSpPr>
        <p:grpSpPr>
          <a:xfrm>
            <a:off x="1957504" y="1802753"/>
            <a:ext cx="690120" cy="267161"/>
            <a:chOff x="2968312" y="1801871"/>
            <a:chExt cx="690120" cy="267161"/>
          </a:xfrm>
        </p:grpSpPr>
        <p:sp>
          <p:nvSpPr>
            <p:cNvPr id="4808" name="Google Shape;4808;p48"/>
            <p:cNvSpPr/>
            <p:nvPr/>
          </p:nvSpPr>
          <p:spPr>
            <a:xfrm flipH="1">
              <a:off x="2968312" y="1801871"/>
              <a:ext cx="690120" cy="267161"/>
            </a:xfrm>
            <a:custGeom>
              <a:avLst/>
              <a:gdLst/>
              <a:ahLst/>
              <a:cxnLst/>
              <a:rect l="l" t="t" r="r" b="b"/>
              <a:pathLst>
                <a:path w="20859" h="8075" extrusionOk="0">
                  <a:moveTo>
                    <a:pt x="18004" y="0"/>
                  </a:moveTo>
                  <a:cubicBezTo>
                    <a:pt x="11241" y="0"/>
                    <a:pt x="5109" y="693"/>
                    <a:pt x="518" y="1613"/>
                  </a:cubicBezTo>
                  <a:cubicBezTo>
                    <a:pt x="215" y="1675"/>
                    <a:pt x="1" y="1934"/>
                    <a:pt x="1" y="2246"/>
                  </a:cubicBezTo>
                  <a:cubicBezTo>
                    <a:pt x="1" y="3442"/>
                    <a:pt x="215" y="6368"/>
                    <a:pt x="2195" y="7492"/>
                  </a:cubicBezTo>
                  <a:cubicBezTo>
                    <a:pt x="2929" y="7905"/>
                    <a:pt x="3614" y="8075"/>
                    <a:pt x="4240" y="8075"/>
                  </a:cubicBezTo>
                  <a:cubicBezTo>
                    <a:pt x="5761" y="8075"/>
                    <a:pt x="6930" y="7074"/>
                    <a:pt x="7575" y="6145"/>
                  </a:cubicBezTo>
                  <a:cubicBezTo>
                    <a:pt x="8093" y="5398"/>
                    <a:pt x="9180" y="4892"/>
                    <a:pt x="10316" y="4892"/>
                  </a:cubicBezTo>
                  <a:cubicBezTo>
                    <a:pt x="11175" y="4892"/>
                    <a:pt x="12061" y="5182"/>
                    <a:pt x="12749" y="5877"/>
                  </a:cubicBezTo>
                  <a:cubicBezTo>
                    <a:pt x="13578" y="6720"/>
                    <a:pt x="15171" y="7376"/>
                    <a:pt x="16693" y="7376"/>
                  </a:cubicBezTo>
                  <a:cubicBezTo>
                    <a:pt x="18086" y="7376"/>
                    <a:pt x="19420" y="6827"/>
                    <a:pt x="20055" y="5369"/>
                  </a:cubicBezTo>
                  <a:cubicBezTo>
                    <a:pt x="20858" y="3540"/>
                    <a:pt x="20814" y="1800"/>
                    <a:pt x="20689" y="828"/>
                  </a:cubicBezTo>
                  <a:cubicBezTo>
                    <a:pt x="20626" y="373"/>
                    <a:pt x="20234" y="25"/>
                    <a:pt x="19770" y="16"/>
                  </a:cubicBezTo>
                  <a:cubicBezTo>
                    <a:pt x="19177" y="5"/>
                    <a:pt x="18588" y="0"/>
                    <a:pt x="18004" y="0"/>
                  </a:cubicBezTo>
                  <a:close/>
                </a:path>
              </a:pathLst>
            </a:custGeom>
            <a:solidFill>
              <a:schemeClr val="dk2">
                <a:alpha val="26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8"/>
            <p:cNvSpPr/>
            <p:nvPr/>
          </p:nvSpPr>
          <p:spPr>
            <a:xfrm flipH="1">
              <a:off x="3396961" y="1817757"/>
              <a:ext cx="230569" cy="232753"/>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39240"/>
              </a:srgbClr>
            </a:solidFill>
            <a:ln>
              <a:noFill/>
            </a:ln>
          </p:spPr>
        </p:sp>
        <p:sp>
          <p:nvSpPr>
            <p:cNvPr id="4810" name="Google Shape;4810;p48"/>
            <p:cNvSpPr/>
            <p:nvPr/>
          </p:nvSpPr>
          <p:spPr>
            <a:xfrm flipH="1">
              <a:off x="3330758" y="1811371"/>
              <a:ext cx="229511" cy="255152"/>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39240"/>
              </a:srgbClr>
            </a:solidFill>
            <a:ln>
              <a:noFill/>
            </a:ln>
          </p:spPr>
        </p:sp>
        <p:sp>
          <p:nvSpPr>
            <p:cNvPr id="4811" name="Google Shape;4811;p48"/>
            <p:cNvSpPr/>
            <p:nvPr/>
          </p:nvSpPr>
          <p:spPr>
            <a:xfrm flipH="1">
              <a:off x="3023299" y="1802802"/>
              <a:ext cx="226334" cy="222067"/>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39240"/>
              </a:srgbClr>
            </a:solidFill>
            <a:ln>
              <a:noFill/>
            </a:ln>
          </p:spPr>
        </p:sp>
        <p:sp>
          <p:nvSpPr>
            <p:cNvPr id="4812" name="Google Shape;4812;p48"/>
            <p:cNvSpPr/>
            <p:nvPr/>
          </p:nvSpPr>
          <p:spPr>
            <a:xfrm flipH="1">
              <a:off x="2975260" y="1803894"/>
              <a:ext cx="195896" cy="236988"/>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39240"/>
              </a:srgbClr>
            </a:solidFill>
            <a:ln>
              <a:noFill/>
            </a:ln>
          </p:spPr>
        </p:sp>
      </p:grpSp>
      <p:sp>
        <p:nvSpPr>
          <p:cNvPr id="4813" name="Google Shape;4813;p48"/>
          <p:cNvSpPr/>
          <p:nvPr/>
        </p:nvSpPr>
        <p:spPr>
          <a:xfrm flipH="1">
            <a:off x="1960641" y="1798298"/>
            <a:ext cx="694553" cy="274473"/>
          </a:xfrm>
          <a:custGeom>
            <a:avLst/>
            <a:gdLst/>
            <a:ahLst/>
            <a:cxnLst/>
            <a:rect l="l" t="t" r="r" b="b"/>
            <a:pathLst>
              <a:path w="20993" h="8296" extrusionOk="0">
                <a:moveTo>
                  <a:pt x="18137" y="222"/>
                </a:moveTo>
                <a:cubicBezTo>
                  <a:pt x="18726" y="222"/>
                  <a:pt x="19306" y="231"/>
                  <a:pt x="19886" y="240"/>
                </a:cubicBezTo>
                <a:cubicBezTo>
                  <a:pt x="20323" y="249"/>
                  <a:pt x="20644" y="579"/>
                  <a:pt x="20698" y="998"/>
                </a:cubicBezTo>
                <a:cubicBezTo>
                  <a:pt x="20742" y="1373"/>
                  <a:pt x="20760" y="1748"/>
                  <a:pt x="20760" y="2131"/>
                </a:cubicBezTo>
                <a:cubicBezTo>
                  <a:pt x="20751" y="3175"/>
                  <a:pt x="20564" y="4210"/>
                  <a:pt x="20180" y="5182"/>
                </a:cubicBezTo>
                <a:cubicBezTo>
                  <a:pt x="19904" y="5869"/>
                  <a:pt x="19493" y="6458"/>
                  <a:pt x="18860" y="6850"/>
                </a:cubicBezTo>
                <a:cubicBezTo>
                  <a:pt x="18307" y="7189"/>
                  <a:pt x="17664" y="7341"/>
                  <a:pt x="17022" y="7368"/>
                </a:cubicBezTo>
                <a:cubicBezTo>
                  <a:pt x="16945" y="7371"/>
                  <a:pt x="16868" y="7373"/>
                  <a:pt x="16791" y="7373"/>
                </a:cubicBezTo>
                <a:cubicBezTo>
                  <a:pt x="15583" y="7373"/>
                  <a:pt x="14319" y="6983"/>
                  <a:pt x="13347" y="6262"/>
                </a:cubicBezTo>
                <a:cubicBezTo>
                  <a:pt x="13088" y="6065"/>
                  <a:pt x="12874" y="5816"/>
                  <a:pt x="12606" y="5619"/>
                </a:cubicBezTo>
                <a:cubicBezTo>
                  <a:pt x="12285" y="5361"/>
                  <a:pt x="11919" y="5173"/>
                  <a:pt x="11527" y="5048"/>
                </a:cubicBezTo>
                <a:cubicBezTo>
                  <a:pt x="11177" y="4940"/>
                  <a:pt x="10809" y="4888"/>
                  <a:pt x="10441" y="4888"/>
                </a:cubicBezTo>
                <a:cubicBezTo>
                  <a:pt x="10020" y="4888"/>
                  <a:pt x="9598" y="4956"/>
                  <a:pt x="9198" y="5084"/>
                </a:cubicBezTo>
                <a:cubicBezTo>
                  <a:pt x="8859" y="5200"/>
                  <a:pt x="8529" y="5352"/>
                  <a:pt x="8235" y="5566"/>
                </a:cubicBezTo>
                <a:cubicBezTo>
                  <a:pt x="7949" y="5771"/>
                  <a:pt x="7735" y="6012"/>
                  <a:pt x="7530" y="6288"/>
                </a:cubicBezTo>
                <a:cubicBezTo>
                  <a:pt x="7084" y="6913"/>
                  <a:pt x="6486" y="7430"/>
                  <a:pt x="5791" y="7751"/>
                </a:cubicBezTo>
                <a:cubicBezTo>
                  <a:pt x="5334" y="7965"/>
                  <a:pt x="4847" y="8068"/>
                  <a:pt x="4358" y="8068"/>
                </a:cubicBezTo>
                <a:cubicBezTo>
                  <a:pt x="3949" y="8068"/>
                  <a:pt x="3539" y="7997"/>
                  <a:pt x="3141" y="7859"/>
                </a:cubicBezTo>
                <a:cubicBezTo>
                  <a:pt x="2686" y="7698"/>
                  <a:pt x="2249" y="7475"/>
                  <a:pt x="1883" y="7163"/>
                </a:cubicBezTo>
                <a:cubicBezTo>
                  <a:pt x="1598" y="6913"/>
                  <a:pt x="1357" y="6627"/>
                  <a:pt x="1161" y="6306"/>
                </a:cubicBezTo>
                <a:cubicBezTo>
                  <a:pt x="456" y="5173"/>
                  <a:pt x="242" y="3764"/>
                  <a:pt x="233" y="2452"/>
                </a:cubicBezTo>
                <a:cubicBezTo>
                  <a:pt x="224" y="2274"/>
                  <a:pt x="251" y="2113"/>
                  <a:pt x="375" y="1980"/>
                </a:cubicBezTo>
                <a:cubicBezTo>
                  <a:pt x="527" y="1819"/>
                  <a:pt x="759" y="1810"/>
                  <a:pt x="964" y="1766"/>
                </a:cubicBezTo>
                <a:cubicBezTo>
                  <a:pt x="1384" y="1685"/>
                  <a:pt x="1803" y="1605"/>
                  <a:pt x="2222" y="1534"/>
                </a:cubicBezTo>
                <a:cubicBezTo>
                  <a:pt x="3150" y="1373"/>
                  <a:pt x="4069" y="1230"/>
                  <a:pt x="4997" y="1096"/>
                </a:cubicBezTo>
                <a:cubicBezTo>
                  <a:pt x="7057" y="811"/>
                  <a:pt x="9118" y="606"/>
                  <a:pt x="11188" y="463"/>
                </a:cubicBezTo>
                <a:cubicBezTo>
                  <a:pt x="13507" y="302"/>
                  <a:pt x="15818" y="222"/>
                  <a:pt x="18137" y="222"/>
                </a:cubicBezTo>
                <a:close/>
                <a:moveTo>
                  <a:pt x="18070" y="0"/>
                </a:moveTo>
                <a:cubicBezTo>
                  <a:pt x="16252" y="0"/>
                  <a:pt x="14428" y="50"/>
                  <a:pt x="12615" y="151"/>
                </a:cubicBezTo>
                <a:cubicBezTo>
                  <a:pt x="10430" y="267"/>
                  <a:pt x="8253" y="463"/>
                  <a:pt x="6085" y="731"/>
                </a:cubicBezTo>
                <a:cubicBezTo>
                  <a:pt x="5113" y="856"/>
                  <a:pt x="4149" y="989"/>
                  <a:pt x="3186" y="1150"/>
                </a:cubicBezTo>
                <a:cubicBezTo>
                  <a:pt x="2722" y="1221"/>
                  <a:pt x="2267" y="1302"/>
                  <a:pt x="1812" y="1382"/>
                </a:cubicBezTo>
                <a:cubicBezTo>
                  <a:pt x="1598" y="1418"/>
                  <a:pt x="1375" y="1462"/>
                  <a:pt x="1161" y="1507"/>
                </a:cubicBezTo>
                <a:cubicBezTo>
                  <a:pt x="946" y="1542"/>
                  <a:pt x="723" y="1569"/>
                  <a:pt x="518" y="1632"/>
                </a:cubicBezTo>
                <a:cubicBezTo>
                  <a:pt x="322" y="1703"/>
                  <a:pt x="152" y="1855"/>
                  <a:pt x="72" y="2051"/>
                </a:cubicBezTo>
                <a:cubicBezTo>
                  <a:pt x="1" y="2203"/>
                  <a:pt x="1" y="2363"/>
                  <a:pt x="10" y="2533"/>
                </a:cubicBezTo>
                <a:cubicBezTo>
                  <a:pt x="10" y="2818"/>
                  <a:pt x="28" y="3104"/>
                  <a:pt x="54" y="3389"/>
                </a:cubicBezTo>
                <a:cubicBezTo>
                  <a:pt x="126" y="4103"/>
                  <a:pt x="268" y="4825"/>
                  <a:pt x="518" y="5494"/>
                </a:cubicBezTo>
                <a:cubicBezTo>
                  <a:pt x="795" y="6226"/>
                  <a:pt x="1205" y="6913"/>
                  <a:pt x="1821" y="7395"/>
                </a:cubicBezTo>
                <a:cubicBezTo>
                  <a:pt x="2213" y="7707"/>
                  <a:pt x="2677" y="7939"/>
                  <a:pt x="3150" y="8090"/>
                </a:cubicBezTo>
                <a:cubicBezTo>
                  <a:pt x="3535" y="8224"/>
                  <a:pt x="3939" y="8296"/>
                  <a:pt x="4346" y="8296"/>
                </a:cubicBezTo>
                <a:cubicBezTo>
                  <a:pt x="4429" y="8296"/>
                  <a:pt x="4512" y="8293"/>
                  <a:pt x="4595" y="8287"/>
                </a:cubicBezTo>
                <a:cubicBezTo>
                  <a:pt x="5452" y="8224"/>
                  <a:pt x="6246" y="7850"/>
                  <a:pt x="6897" y="7305"/>
                </a:cubicBezTo>
                <a:cubicBezTo>
                  <a:pt x="7191" y="7056"/>
                  <a:pt x="7450" y="6770"/>
                  <a:pt x="7682" y="6458"/>
                </a:cubicBezTo>
                <a:cubicBezTo>
                  <a:pt x="7780" y="6324"/>
                  <a:pt x="7878" y="6190"/>
                  <a:pt x="7994" y="6065"/>
                </a:cubicBezTo>
                <a:cubicBezTo>
                  <a:pt x="8110" y="5941"/>
                  <a:pt x="8244" y="5833"/>
                  <a:pt x="8387" y="5735"/>
                </a:cubicBezTo>
                <a:cubicBezTo>
                  <a:pt x="8975" y="5323"/>
                  <a:pt x="9698" y="5117"/>
                  <a:pt x="10414" y="5117"/>
                </a:cubicBezTo>
                <a:cubicBezTo>
                  <a:pt x="10458" y="5117"/>
                  <a:pt x="10502" y="5118"/>
                  <a:pt x="10545" y="5120"/>
                </a:cubicBezTo>
                <a:cubicBezTo>
                  <a:pt x="11411" y="5138"/>
                  <a:pt x="12196" y="5486"/>
                  <a:pt x="12811" y="6092"/>
                </a:cubicBezTo>
                <a:cubicBezTo>
                  <a:pt x="13240" y="6520"/>
                  <a:pt x="13784" y="6842"/>
                  <a:pt x="14346" y="7074"/>
                </a:cubicBezTo>
                <a:cubicBezTo>
                  <a:pt x="14979" y="7350"/>
                  <a:pt x="15657" y="7520"/>
                  <a:pt x="16344" y="7573"/>
                </a:cubicBezTo>
                <a:cubicBezTo>
                  <a:pt x="16505" y="7588"/>
                  <a:pt x="16668" y="7596"/>
                  <a:pt x="16831" y="7596"/>
                </a:cubicBezTo>
                <a:cubicBezTo>
                  <a:pt x="17354" y="7596"/>
                  <a:pt x="17880" y="7516"/>
                  <a:pt x="18369" y="7332"/>
                </a:cubicBezTo>
                <a:cubicBezTo>
                  <a:pt x="19003" y="7091"/>
                  <a:pt x="19556" y="6681"/>
                  <a:pt x="19948" y="6110"/>
                </a:cubicBezTo>
                <a:cubicBezTo>
                  <a:pt x="20216" y="5726"/>
                  <a:pt x="20394" y="5280"/>
                  <a:pt x="20546" y="4834"/>
                </a:cubicBezTo>
                <a:cubicBezTo>
                  <a:pt x="20724" y="4299"/>
                  <a:pt x="20840" y="3755"/>
                  <a:pt x="20912" y="3202"/>
                </a:cubicBezTo>
                <a:cubicBezTo>
                  <a:pt x="20974" y="2729"/>
                  <a:pt x="20992" y="2265"/>
                  <a:pt x="20983" y="1792"/>
                </a:cubicBezTo>
                <a:cubicBezTo>
                  <a:pt x="20974" y="1596"/>
                  <a:pt x="20965" y="1409"/>
                  <a:pt x="20947" y="1212"/>
                </a:cubicBezTo>
                <a:cubicBezTo>
                  <a:pt x="20930" y="1034"/>
                  <a:pt x="20921" y="847"/>
                  <a:pt x="20849" y="677"/>
                </a:cubicBezTo>
                <a:cubicBezTo>
                  <a:pt x="20690" y="287"/>
                  <a:pt x="20318" y="29"/>
                  <a:pt x="19893" y="17"/>
                </a:cubicBezTo>
                <a:lnTo>
                  <a:pt x="19893" y="17"/>
                </a:lnTo>
                <a:cubicBezTo>
                  <a:pt x="19891" y="17"/>
                  <a:pt x="19888" y="17"/>
                  <a:pt x="19886" y="17"/>
                </a:cubicBezTo>
                <a:cubicBezTo>
                  <a:pt x="19883" y="17"/>
                  <a:pt x="19880" y="17"/>
                  <a:pt x="19878" y="17"/>
                </a:cubicBezTo>
                <a:cubicBezTo>
                  <a:pt x="19876" y="17"/>
                  <a:pt x="19875" y="17"/>
                  <a:pt x="19874" y="17"/>
                </a:cubicBezTo>
                <a:lnTo>
                  <a:pt x="19874" y="17"/>
                </a:lnTo>
                <a:cubicBezTo>
                  <a:pt x="19274" y="6"/>
                  <a:pt x="18672" y="0"/>
                  <a:pt x="180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8"/>
          <p:cNvSpPr/>
          <p:nvPr/>
        </p:nvSpPr>
        <p:spPr>
          <a:xfrm>
            <a:off x="941150" y="3055475"/>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8"/>
          <p:cNvSpPr/>
          <p:nvPr/>
        </p:nvSpPr>
        <p:spPr>
          <a:xfrm>
            <a:off x="941150" y="1364650"/>
            <a:ext cx="227300" cy="227300"/>
          </a:xfrm>
          <a:custGeom>
            <a:avLst/>
            <a:gdLst/>
            <a:ahLst/>
            <a:cxnLst/>
            <a:rect l="l" t="t" r="r" b="b"/>
            <a:pathLst>
              <a:path w="9092" h="9092" extrusionOk="0">
                <a:moveTo>
                  <a:pt x="4550" y="1"/>
                </a:moveTo>
                <a:lnTo>
                  <a:pt x="3676" y="2445"/>
                </a:lnTo>
                <a:lnTo>
                  <a:pt x="1330" y="1330"/>
                </a:lnTo>
                <a:lnTo>
                  <a:pt x="2445" y="3676"/>
                </a:lnTo>
                <a:lnTo>
                  <a:pt x="1" y="4542"/>
                </a:lnTo>
                <a:lnTo>
                  <a:pt x="2445" y="5416"/>
                </a:lnTo>
                <a:lnTo>
                  <a:pt x="1330" y="7762"/>
                </a:lnTo>
                <a:lnTo>
                  <a:pt x="3676" y="6647"/>
                </a:lnTo>
                <a:lnTo>
                  <a:pt x="4550" y="9091"/>
                </a:lnTo>
                <a:lnTo>
                  <a:pt x="5416" y="6647"/>
                </a:lnTo>
                <a:lnTo>
                  <a:pt x="7762" y="7762"/>
                </a:lnTo>
                <a:lnTo>
                  <a:pt x="6647" y="5416"/>
                </a:lnTo>
                <a:lnTo>
                  <a:pt x="9091" y="4542"/>
                </a:lnTo>
                <a:lnTo>
                  <a:pt x="6647" y="3676"/>
                </a:lnTo>
                <a:lnTo>
                  <a:pt x="7762" y="1330"/>
                </a:lnTo>
                <a:lnTo>
                  <a:pt x="5416" y="2445"/>
                </a:lnTo>
                <a:lnTo>
                  <a:pt x="4550"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8"/>
          <p:cNvSpPr/>
          <p:nvPr/>
        </p:nvSpPr>
        <p:spPr>
          <a:xfrm flipH="1">
            <a:off x="3797212" y="1316400"/>
            <a:ext cx="164175" cy="164400"/>
          </a:xfrm>
          <a:custGeom>
            <a:avLst/>
            <a:gdLst/>
            <a:ahLst/>
            <a:cxnLst/>
            <a:rect l="l" t="t" r="r" b="b"/>
            <a:pathLst>
              <a:path w="6567" h="6576" extrusionOk="0">
                <a:moveTo>
                  <a:pt x="3284" y="0"/>
                </a:moveTo>
                <a:lnTo>
                  <a:pt x="2124" y="2124"/>
                </a:lnTo>
                <a:lnTo>
                  <a:pt x="1" y="3283"/>
                </a:lnTo>
                <a:lnTo>
                  <a:pt x="2124" y="4443"/>
                </a:lnTo>
                <a:lnTo>
                  <a:pt x="3284" y="6575"/>
                </a:lnTo>
                <a:lnTo>
                  <a:pt x="4443" y="4443"/>
                </a:lnTo>
                <a:lnTo>
                  <a:pt x="6566" y="3283"/>
                </a:lnTo>
                <a:lnTo>
                  <a:pt x="4443" y="2124"/>
                </a:lnTo>
                <a:lnTo>
                  <a:pt x="3284" y="0"/>
                </a:lnTo>
                <a:close/>
              </a:path>
            </a:pathLst>
          </a:custGeom>
          <a:solidFill>
            <a:schemeClr val="accent5"/>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7" name="Google Shape;4817;p48"/>
          <p:cNvGrpSpPr/>
          <p:nvPr/>
        </p:nvGrpSpPr>
        <p:grpSpPr>
          <a:xfrm rot="7912743">
            <a:off x="3767680" y="3965087"/>
            <a:ext cx="586385" cy="436526"/>
            <a:chOff x="5220750" y="1640250"/>
            <a:chExt cx="586350" cy="436500"/>
          </a:xfrm>
        </p:grpSpPr>
        <p:sp>
          <p:nvSpPr>
            <p:cNvPr id="4818" name="Google Shape;4818;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1" name="Google Shape;4841;p48"/>
          <p:cNvGrpSpPr/>
          <p:nvPr/>
        </p:nvGrpSpPr>
        <p:grpSpPr>
          <a:xfrm flipH="1">
            <a:off x="7813045" y="695961"/>
            <a:ext cx="1116218" cy="984401"/>
            <a:chOff x="324627" y="2768356"/>
            <a:chExt cx="2019572" cy="1781077"/>
          </a:xfrm>
        </p:grpSpPr>
        <p:grpSp>
          <p:nvGrpSpPr>
            <p:cNvPr id="4842" name="Google Shape;4842;p48"/>
            <p:cNvGrpSpPr/>
            <p:nvPr/>
          </p:nvGrpSpPr>
          <p:grpSpPr>
            <a:xfrm rot="5070402">
              <a:off x="618914" y="2926791"/>
              <a:ext cx="983074" cy="731749"/>
              <a:chOff x="5220750" y="1640250"/>
              <a:chExt cx="586350" cy="436500"/>
            </a:xfrm>
          </p:grpSpPr>
          <p:sp>
            <p:nvSpPr>
              <p:cNvPr id="4843" name="Google Shape;4843;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6" name="Google Shape;4866;p48"/>
            <p:cNvGrpSpPr/>
            <p:nvPr/>
          </p:nvGrpSpPr>
          <p:grpSpPr>
            <a:xfrm rot="5070402">
              <a:off x="1441414" y="3314428"/>
              <a:ext cx="983074" cy="731749"/>
              <a:chOff x="5220750" y="1640250"/>
              <a:chExt cx="586350" cy="436500"/>
            </a:xfrm>
          </p:grpSpPr>
          <p:sp>
            <p:nvSpPr>
              <p:cNvPr id="4867" name="Google Shape;4867;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0" name="Google Shape;4890;p48"/>
            <p:cNvGrpSpPr/>
            <p:nvPr/>
          </p:nvGrpSpPr>
          <p:grpSpPr>
            <a:xfrm rot="5070402">
              <a:off x="1031839" y="3122191"/>
              <a:ext cx="983074" cy="731749"/>
              <a:chOff x="5220750" y="1640250"/>
              <a:chExt cx="586350" cy="436500"/>
            </a:xfrm>
          </p:grpSpPr>
          <p:sp>
            <p:nvSpPr>
              <p:cNvPr id="4891" name="Google Shape;4891;p48"/>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48"/>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48"/>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8"/>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8"/>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8"/>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8"/>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8"/>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8"/>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8"/>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48"/>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48"/>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8"/>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8"/>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8"/>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8"/>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8"/>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48"/>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48"/>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48"/>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8"/>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8"/>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4" name="Google Shape;4914;p48"/>
            <p:cNvGrpSpPr/>
            <p:nvPr/>
          </p:nvGrpSpPr>
          <p:grpSpPr>
            <a:xfrm>
              <a:off x="324627" y="2977867"/>
              <a:ext cx="2017099" cy="1571566"/>
              <a:chOff x="324627" y="2977867"/>
              <a:chExt cx="2017099" cy="1571566"/>
            </a:xfrm>
          </p:grpSpPr>
          <p:sp>
            <p:nvSpPr>
              <p:cNvPr id="4915" name="Google Shape;4915;p48"/>
              <p:cNvSpPr/>
              <p:nvPr/>
            </p:nvSpPr>
            <p:spPr>
              <a:xfrm flipH="1">
                <a:off x="710743" y="2977867"/>
                <a:ext cx="1630983" cy="828906"/>
              </a:xfrm>
              <a:custGeom>
                <a:avLst/>
                <a:gdLst/>
                <a:ahLst/>
                <a:cxnLst/>
                <a:rect l="l" t="t" r="r" b="b"/>
                <a:pathLst>
                  <a:path w="35685" h="18136" extrusionOk="0">
                    <a:moveTo>
                      <a:pt x="34743" y="0"/>
                    </a:moveTo>
                    <a:cubicBezTo>
                      <a:pt x="34723" y="0"/>
                      <a:pt x="34704" y="4"/>
                      <a:pt x="34686" y="11"/>
                    </a:cubicBezTo>
                    <a:lnTo>
                      <a:pt x="99" y="16211"/>
                    </a:lnTo>
                    <a:cubicBezTo>
                      <a:pt x="27" y="16247"/>
                      <a:pt x="1" y="16336"/>
                      <a:pt x="27" y="16398"/>
                    </a:cubicBezTo>
                    <a:lnTo>
                      <a:pt x="803" y="18058"/>
                    </a:lnTo>
                    <a:cubicBezTo>
                      <a:pt x="828" y="18108"/>
                      <a:pt x="875" y="18136"/>
                      <a:pt x="926" y="18136"/>
                    </a:cubicBezTo>
                    <a:cubicBezTo>
                      <a:pt x="947" y="18136"/>
                      <a:pt x="969" y="18131"/>
                      <a:pt x="991" y="18120"/>
                    </a:cubicBezTo>
                    <a:lnTo>
                      <a:pt x="35587" y="1920"/>
                    </a:lnTo>
                    <a:cubicBezTo>
                      <a:pt x="35658" y="1893"/>
                      <a:pt x="35685" y="1804"/>
                      <a:pt x="35649" y="1732"/>
                    </a:cubicBezTo>
                    <a:lnTo>
                      <a:pt x="34882" y="82"/>
                    </a:lnTo>
                    <a:cubicBezTo>
                      <a:pt x="34855" y="29"/>
                      <a:pt x="34799" y="0"/>
                      <a:pt x="34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48"/>
              <p:cNvSpPr/>
              <p:nvPr/>
            </p:nvSpPr>
            <p:spPr>
              <a:xfrm flipH="1">
                <a:off x="1843815" y="3679621"/>
                <a:ext cx="371902" cy="665053"/>
              </a:xfrm>
              <a:custGeom>
                <a:avLst/>
                <a:gdLst/>
                <a:ahLst/>
                <a:cxnLst/>
                <a:rect l="l" t="t" r="r" b="b"/>
                <a:pathLst>
                  <a:path w="8137" h="14551" extrusionOk="0">
                    <a:moveTo>
                      <a:pt x="1686" y="1"/>
                    </a:moveTo>
                    <a:lnTo>
                      <a:pt x="0" y="786"/>
                    </a:lnTo>
                    <a:lnTo>
                      <a:pt x="6450" y="14551"/>
                    </a:lnTo>
                    <a:lnTo>
                      <a:pt x="8136" y="13766"/>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48"/>
              <p:cNvSpPr/>
              <p:nvPr/>
            </p:nvSpPr>
            <p:spPr>
              <a:xfrm flipH="1">
                <a:off x="564761" y="3080246"/>
                <a:ext cx="371490" cy="665465"/>
              </a:xfrm>
              <a:custGeom>
                <a:avLst/>
                <a:gdLst/>
                <a:ahLst/>
                <a:cxnLst/>
                <a:rect l="l" t="t" r="r" b="b"/>
                <a:pathLst>
                  <a:path w="8128" h="14560" extrusionOk="0">
                    <a:moveTo>
                      <a:pt x="1686" y="1"/>
                    </a:moveTo>
                    <a:lnTo>
                      <a:pt x="0" y="795"/>
                    </a:lnTo>
                    <a:lnTo>
                      <a:pt x="6450" y="14560"/>
                    </a:lnTo>
                    <a:lnTo>
                      <a:pt x="8127" y="13775"/>
                    </a:lnTo>
                    <a:lnTo>
                      <a:pt x="16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8"/>
              <p:cNvSpPr/>
              <p:nvPr/>
            </p:nvSpPr>
            <p:spPr>
              <a:xfrm flipH="1">
                <a:off x="451413" y="3644794"/>
                <a:ext cx="1573486" cy="792068"/>
              </a:xfrm>
              <a:custGeom>
                <a:avLst/>
                <a:gdLst/>
                <a:ahLst/>
                <a:cxnLst/>
                <a:rect l="l" t="t" r="r" b="b"/>
                <a:pathLst>
                  <a:path w="34427" h="17330" extrusionOk="0">
                    <a:moveTo>
                      <a:pt x="33555" y="0"/>
                    </a:moveTo>
                    <a:cubicBezTo>
                      <a:pt x="33521" y="0"/>
                      <a:pt x="33487" y="7"/>
                      <a:pt x="33454" y="22"/>
                    </a:cubicBezTo>
                    <a:lnTo>
                      <a:pt x="170" y="15607"/>
                    </a:lnTo>
                    <a:cubicBezTo>
                      <a:pt x="54" y="15661"/>
                      <a:pt x="0" y="15804"/>
                      <a:pt x="54" y="15928"/>
                    </a:cubicBezTo>
                    <a:lnTo>
                      <a:pt x="705" y="17329"/>
                    </a:lnTo>
                    <a:lnTo>
                      <a:pt x="34427" y="1539"/>
                    </a:lnTo>
                    <a:lnTo>
                      <a:pt x="33766" y="138"/>
                    </a:lnTo>
                    <a:cubicBezTo>
                      <a:pt x="33728" y="48"/>
                      <a:pt x="33643" y="0"/>
                      <a:pt x="33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48"/>
              <p:cNvSpPr/>
              <p:nvPr/>
            </p:nvSpPr>
            <p:spPr>
              <a:xfrm flipH="1">
                <a:off x="324627" y="3675508"/>
                <a:ext cx="1759414" cy="873925"/>
              </a:xfrm>
              <a:custGeom>
                <a:avLst/>
                <a:gdLst/>
                <a:ahLst/>
                <a:cxnLst/>
                <a:rect l="l" t="t" r="r" b="b"/>
                <a:pathLst>
                  <a:path w="38495" h="19121" extrusionOk="0">
                    <a:moveTo>
                      <a:pt x="37641" y="1"/>
                    </a:moveTo>
                    <a:cubicBezTo>
                      <a:pt x="37589" y="1"/>
                      <a:pt x="37537" y="12"/>
                      <a:pt x="37487" y="37"/>
                    </a:cubicBezTo>
                    <a:lnTo>
                      <a:pt x="259" y="17469"/>
                    </a:lnTo>
                    <a:cubicBezTo>
                      <a:pt x="81" y="17558"/>
                      <a:pt x="1" y="17772"/>
                      <a:pt x="81" y="17951"/>
                    </a:cubicBezTo>
                    <a:lnTo>
                      <a:pt x="536" y="18914"/>
                    </a:lnTo>
                    <a:cubicBezTo>
                      <a:pt x="600" y="19043"/>
                      <a:pt x="725" y="19120"/>
                      <a:pt x="859" y="19120"/>
                    </a:cubicBezTo>
                    <a:cubicBezTo>
                      <a:pt x="911" y="19120"/>
                      <a:pt x="965" y="19108"/>
                      <a:pt x="1018" y="19084"/>
                    </a:cubicBezTo>
                    <a:lnTo>
                      <a:pt x="38236" y="1652"/>
                    </a:lnTo>
                    <a:cubicBezTo>
                      <a:pt x="38415" y="1572"/>
                      <a:pt x="38495" y="1358"/>
                      <a:pt x="38415" y="1170"/>
                    </a:cubicBezTo>
                    <a:lnTo>
                      <a:pt x="37960" y="207"/>
                    </a:lnTo>
                    <a:cubicBezTo>
                      <a:pt x="37902" y="78"/>
                      <a:pt x="37775" y="1"/>
                      <a:pt x="37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48"/>
              <p:cNvSpPr/>
              <p:nvPr/>
            </p:nvSpPr>
            <p:spPr>
              <a:xfrm flipH="1">
                <a:off x="497849" y="3735747"/>
                <a:ext cx="1469553" cy="691060"/>
              </a:xfrm>
              <a:custGeom>
                <a:avLst/>
                <a:gdLst/>
                <a:ahLst/>
                <a:cxnLst/>
                <a:rect l="l" t="t" r="r" b="b"/>
                <a:pathLst>
                  <a:path w="32153" h="15120" extrusionOk="0">
                    <a:moveTo>
                      <a:pt x="31981" y="1"/>
                    </a:moveTo>
                    <a:cubicBezTo>
                      <a:pt x="31964" y="1"/>
                      <a:pt x="31946" y="4"/>
                      <a:pt x="31929" y="13"/>
                    </a:cubicBezTo>
                    <a:cubicBezTo>
                      <a:pt x="29859" y="985"/>
                      <a:pt x="27789" y="1958"/>
                      <a:pt x="25719" y="2921"/>
                    </a:cubicBezTo>
                    <a:cubicBezTo>
                      <a:pt x="23641" y="3893"/>
                      <a:pt x="21571" y="4866"/>
                      <a:pt x="19501" y="5829"/>
                    </a:cubicBezTo>
                    <a:cubicBezTo>
                      <a:pt x="17432" y="6802"/>
                      <a:pt x="15362" y="7774"/>
                      <a:pt x="13292" y="8746"/>
                    </a:cubicBezTo>
                    <a:cubicBezTo>
                      <a:pt x="11223" y="9710"/>
                      <a:pt x="9162" y="10673"/>
                      <a:pt x="7101" y="11637"/>
                    </a:cubicBezTo>
                    <a:cubicBezTo>
                      <a:pt x="5032" y="12609"/>
                      <a:pt x="2962" y="13582"/>
                      <a:pt x="892" y="14554"/>
                    </a:cubicBezTo>
                    <a:cubicBezTo>
                      <a:pt x="633" y="14670"/>
                      <a:pt x="375" y="14795"/>
                      <a:pt x="116" y="14911"/>
                    </a:cubicBezTo>
                    <a:cubicBezTo>
                      <a:pt x="0" y="14965"/>
                      <a:pt x="72" y="15119"/>
                      <a:pt x="174" y="15119"/>
                    </a:cubicBezTo>
                    <a:cubicBezTo>
                      <a:pt x="190" y="15119"/>
                      <a:pt x="206" y="15115"/>
                      <a:pt x="223" y="15107"/>
                    </a:cubicBezTo>
                    <a:cubicBezTo>
                      <a:pt x="2293" y="14135"/>
                      <a:pt x="4371" y="13171"/>
                      <a:pt x="6441" y="12199"/>
                    </a:cubicBezTo>
                    <a:cubicBezTo>
                      <a:pt x="8511" y="11226"/>
                      <a:pt x="10580" y="10254"/>
                      <a:pt x="12650" y="9291"/>
                    </a:cubicBezTo>
                    <a:cubicBezTo>
                      <a:pt x="14729" y="8318"/>
                      <a:pt x="16798" y="7346"/>
                      <a:pt x="18868" y="6373"/>
                    </a:cubicBezTo>
                    <a:cubicBezTo>
                      <a:pt x="20929" y="5410"/>
                      <a:pt x="22990" y="4446"/>
                      <a:pt x="25050" y="3483"/>
                    </a:cubicBezTo>
                    <a:cubicBezTo>
                      <a:pt x="27120" y="2511"/>
                      <a:pt x="29199" y="1538"/>
                      <a:pt x="31268" y="566"/>
                    </a:cubicBezTo>
                    <a:cubicBezTo>
                      <a:pt x="31527" y="450"/>
                      <a:pt x="31786" y="325"/>
                      <a:pt x="32044" y="209"/>
                    </a:cubicBezTo>
                    <a:cubicBezTo>
                      <a:pt x="32153" y="155"/>
                      <a:pt x="32087" y="1"/>
                      <a:pt x="319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8"/>
              <p:cNvSpPr/>
              <p:nvPr/>
            </p:nvSpPr>
            <p:spPr>
              <a:xfrm flipH="1">
                <a:off x="2132122" y="3740546"/>
                <a:ext cx="47716" cy="26646"/>
              </a:xfrm>
              <a:custGeom>
                <a:avLst/>
                <a:gdLst/>
                <a:ahLst/>
                <a:cxnLst/>
                <a:rect l="l" t="t" r="r" b="b"/>
                <a:pathLst>
                  <a:path w="1044" h="583" extrusionOk="0">
                    <a:moveTo>
                      <a:pt x="918" y="0"/>
                    </a:moveTo>
                    <a:cubicBezTo>
                      <a:pt x="897" y="0"/>
                      <a:pt x="876" y="5"/>
                      <a:pt x="857" y="15"/>
                    </a:cubicBezTo>
                    <a:lnTo>
                      <a:pt x="72" y="381"/>
                    </a:lnTo>
                    <a:cubicBezTo>
                      <a:pt x="18" y="407"/>
                      <a:pt x="0" y="488"/>
                      <a:pt x="27" y="532"/>
                    </a:cubicBezTo>
                    <a:cubicBezTo>
                      <a:pt x="50" y="567"/>
                      <a:pt x="84" y="583"/>
                      <a:pt x="122" y="583"/>
                    </a:cubicBezTo>
                    <a:cubicBezTo>
                      <a:pt x="143" y="583"/>
                      <a:pt x="165" y="578"/>
                      <a:pt x="188" y="568"/>
                    </a:cubicBezTo>
                    <a:lnTo>
                      <a:pt x="973" y="202"/>
                    </a:lnTo>
                    <a:cubicBezTo>
                      <a:pt x="1026" y="175"/>
                      <a:pt x="1044" y="95"/>
                      <a:pt x="1008" y="50"/>
                    </a:cubicBezTo>
                    <a:cubicBezTo>
                      <a:pt x="991" y="16"/>
                      <a:pt x="956"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8"/>
              <p:cNvSpPr/>
              <p:nvPr/>
            </p:nvSpPr>
            <p:spPr>
              <a:xfrm flipH="1">
                <a:off x="848543" y="3142405"/>
                <a:ext cx="53064" cy="29480"/>
              </a:xfrm>
              <a:custGeom>
                <a:avLst/>
                <a:gdLst/>
                <a:ahLst/>
                <a:cxnLst/>
                <a:rect l="l" t="t" r="r" b="b"/>
                <a:pathLst>
                  <a:path w="1161" h="645" extrusionOk="0">
                    <a:moveTo>
                      <a:pt x="1039" y="0"/>
                    </a:moveTo>
                    <a:cubicBezTo>
                      <a:pt x="1020" y="0"/>
                      <a:pt x="1000" y="5"/>
                      <a:pt x="982" y="15"/>
                    </a:cubicBezTo>
                    <a:cubicBezTo>
                      <a:pt x="679" y="157"/>
                      <a:pt x="375" y="300"/>
                      <a:pt x="72" y="443"/>
                    </a:cubicBezTo>
                    <a:cubicBezTo>
                      <a:pt x="19" y="470"/>
                      <a:pt x="1" y="550"/>
                      <a:pt x="27" y="595"/>
                    </a:cubicBezTo>
                    <a:cubicBezTo>
                      <a:pt x="50" y="629"/>
                      <a:pt x="84" y="645"/>
                      <a:pt x="120" y="645"/>
                    </a:cubicBezTo>
                    <a:cubicBezTo>
                      <a:pt x="140" y="645"/>
                      <a:pt x="160" y="640"/>
                      <a:pt x="179" y="630"/>
                    </a:cubicBezTo>
                    <a:cubicBezTo>
                      <a:pt x="482" y="496"/>
                      <a:pt x="786" y="354"/>
                      <a:pt x="1089" y="211"/>
                    </a:cubicBezTo>
                    <a:cubicBezTo>
                      <a:pt x="1143" y="184"/>
                      <a:pt x="1160" y="104"/>
                      <a:pt x="1134" y="59"/>
                    </a:cubicBezTo>
                    <a:cubicBezTo>
                      <a:pt x="1110" y="18"/>
                      <a:pt x="1075" y="0"/>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8"/>
              <p:cNvSpPr/>
              <p:nvPr/>
            </p:nvSpPr>
            <p:spPr>
              <a:xfrm flipH="1">
                <a:off x="593692" y="3671623"/>
                <a:ext cx="55943" cy="30851"/>
              </a:xfrm>
              <a:custGeom>
                <a:avLst/>
                <a:gdLst/>
                <a:ahLst/>
                <a:cxnLst/>
                <a:rect l="l" t="t" r="r" b="b"/>
                <a:pathLst>
                  <a:path w="1224" h="675" extrusionOk="0">
                    <a:moveTo>
                      <a:pt x="1095" y="1"/>
                    </a:moveTo>
                    <a:cubicBezTo>
                      <a:pt x="1075" y="1"/>
                      <a:pt x="1054" y="6"/>
                      <a:pt x="1036" y="15"/>
                    </a:cubicBezTo>
                    <a:cubicBezTo>
                      <a:pt x="715" y="167"/>
                      <a:pt x="393" y="318"/>
                      <a:pt x="72" y="470"/>
                    </a:cubicBezTo>
                    <a:cubicBezTo>
                      <a:pt x="10" y="497"/>
                      <a:pt x="1" y="577"/>
                      <a:pt x="28" y="622"/>
                    </a:cubicBezTo>
                    <a:cubicBezTo>
                      <a:pt x="53" y="659"/>
                      <a:pt x="90" y="675"/>
                      <a:pt x="129" y="675"/>
                    </a:cubicBezTo>
                    <a:cubicBezTo>
                      <a:pt x="146" y="675"/>
                      <a:pt x="163" y="672"/>
                      <a:pt x="179" y="666"/>
                    </a:cubicBezTo>
                    <a:cubicBezTo>
                      <a:pt x="500" y="515"/>
                      <a:pt x="831" y="363"/>
                      <a:pt x="1152" y="211"/>
                    </a:cubicBezTo>
                    <a:cubicBezTo>
                      <a:pt x="1205" y="185"/>
                      <a:pt x="1223" y="104"/>
                      <a:pt x="1187" y="60"/>
                    </a:cubicBezTo>
                    <a:cubicBezTo>
                      <a:pt x="1170" y="19"/>
                      <a:pt x="1133" y="1"/>
                      <a:pt x="1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2" name="Google Shape;4698;p48"/>
          <p:cNvSpPr txBox="1">
            <a:spLocks/>
          </p:cNvSpPr>
          <p:nvPr/>
        </p:nvSpPr>
        <p:spPr>
          <a:xfrm>
            <a:off x="4443844" y="3315168"/>
            <a:ext cx="3233420"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Varela Round"/>
              <a:buNone/>
              <a:defRPr sz="1600" b="0" i="0" u="none" strike="noStrike" cap="none">
                <a:solidFill>
                  <a:schemeClr val="accent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chemeClr val="accent1"/>
              </a:buClr>
              <a:buSzPts val="1400"/>
              <a:buFont typeface="Varela Round"/>
              <a:buNone/>
              <a:defRPr sz="1400" b="0" i="0" u="none" strike="noStrike" cap="none">
                <a:solidFill>
                  <a:schemeClr val="accent1"/>
                </a:solidFill>
                <a:latin typeface="Varela Round"/>
                <a:ea typeface="Varela Round"/>
                <a:cs typeface="Varela Round"/>
                <a:sym typeface="Varela Round"/>
              </a:defRPr>
            </a:lvl9pPr>
          </a:lstStyle>
          <a:p>
            <a:pPr marL="0" indent="0"/>
            <a:r>
              <a:rPr lang="en-US" dirty="0" smtClean="0"/>
              <a:t>Student Book – Page 52</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accent1"/>
                </a:solidFill>
              </a:rPr>
              <a:t>VOCABULARY</a:t>
            </a:r>
            <a:endParaRPr dirty="0"/>
          </a:p>
        </p:txBody>
      </p:sp>
      <p:grpSp>
        <p:nvGrpSpPr>
          <p:cNvPr id="3897" name="Google Shape;3897;p43"/>
          <p:cNvGrpSpPr/>
          <p:nvPr/>
        </p:nvGrpSpPr>
        <p:grpSpPr>
          <a:xfrm>
            <a:off x="7682625" y="2787750"/>
            <a:ext cx="1702925" cy="2651725"/>
            <a:chOff x="7682625" y="2787750"/>
            <a:chExt cx="1702925" cy="2651725"/>
          </a:xfrm>
        </p:grpSpPr>
        <p:sp>
          <p:nvSpPr>
            <p:cNvPr id="3898" name="Google Shape;3898;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81;p8"/>
          <p:cNvSpPr txBox="1"/>
          <p:nvPr/>
        </p:nvSpPr>
        <p:spPr>
          <a:xfrm>
            <a:off x="56687" y="101537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00328E"/>
                </a:solidFill>
                <a:latin typeface="Calibri"/>
                <a:ea typeface="Calibri"/>
                <a:cs typeface="Calibri"/>
                <a:sym typeface="Calibri"/>
              </a:rPr>
              <a:t>invent (</a:t>
            </a:r>
            <a:r>
              <a:rPr lang="en-US" sz="4800" b="1" dirty="0" smtClean="0">
                <a:solidFill>
                  <a:srgbClr val="00328E"/>
                </a:solidFill>
                <a:latin typeface="Calibri"/>
                <a:ea typeface="Calibri"/>
                <a:cs typeface="Calibri"/>
                <a:sym typeface="Calibri"/>
              </a:rPr>
              <a:t>v)</a:t>
            </a:r>
            <a:endParaRPr sz="4800" dirty="0">
              <a:solidFill>
                <a:srgbClr val="00328E"/>
              </a:solidFill>
              <a:latin typeface="Calibri"/>
              <a:ea typeface="Calibri"/>
              <a:cs typeface="Calibri"/>
              <a:sym typeface="Calibri"/>
            </a:endParaRPr>
          </a:p>
        </p:txBody>
      </p:sp>
      <p:sp>
        <p:nvSpPr>
          <p:cNvPr id="110" name="Google Shape;182;p8"/>
          <p:cNvSpPr/>
          <p:nvPr/>
        </p:nvSpPr>
        <p:spPr>
          <a:xfrm>
            <a:off x="642652" y="2860771"/>
            <a:ext cx="4473756"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A9DB4"/>
                </a:solidFill>
                <a:latin typeface="Calibri"/>
                <a:ea typeface="Calibri"/>
                <a:cs typeface="Calibri"/>
                <a:sym typeface="Calibri"/>
              </a:rPr>
              <a:t>to produce or design something that has not existed before</a:t>
            </a:r>
            <a:endParaRPr sz="2000" dirty="0">
              <a:solidFill>
                <a:srgbClr val="FA9DB4"/>
              </a:solidFill>
              <a:latin typeface="Calibri"/>
              <a:ea typeface="Calibri"/>
              <a:cs typeface="Calibri"/>
              <a:sym typeface="Calibri"/>
            </a:endParaRPr>
          </a:p>
        </p:txBody>
      </p:sp>
      <p:sp>
        <p:nvSpPr>
          <p:cNvPr id="111" name="Google Shape;183;p8"/>
          <p:cNvSpPr/>
          <p:nvPr/>
        </p:nvSpPr>
        <p:spPr>
          <a:xfrm>
            <a:off x="1826504" y="1810013"/>
            <a:ext cx="169148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FA9DB4"/>
                </a:solidFill>
                <a:latin typeface="Calibri"/>
                <a:ea typeface="Calibri"/>
                <a:cs typeface="Calibri"/>
                <a:sym typeface="Calibri"/>
              </a:rPr>
              <a:t>/</a:t>
            </a:r>
            <a:r>
              <a:rPr lang="en-US" sz="2800" b="1" dirty="0" err="1">
                <a:solidFill>
                  <a:srgbClr val="FA9DB4"/>
                </a:solidFill>
                <a:latin typeface="Calibri"/>
                <a:ea typeface="Calibri"/>
                <a:cs typeface="Calibri"/>
                <a:sym typeface="Calibri"/>
              </a:rPr>
              <a:t>ɪnˈvent</a:t>
            </a:r>
            <a:r>
              <a:rPr lang="en-US" sz="2800" b="1" dirty="0">
                <a:solidFill>
                  <a:srgbClr val="FA9DB4"/>
                </a:solidFill>
                <a:latin typeface="Calibri"/>
                <a:ea typeface="Calibri"/>
                <a:cs typeface="Calibri"/>
                <a:sym typeface="Calibri"/>
              </a:rPr>
              <a:t>/ </a:t>
            </a:r>
            <a:endParaRPr sz="2800" b="1" dirty="0">
              <a:solidFill>
                <a:srgbClr val="FA9DB4"/>
              </a:solidFill>
              <a:latin typeface="Calibri"/>
              <a:ea typeface="Calibri"/>
              <a:cs typeface="Calibri"/>
              <a:sym typeface="Calibri"/>
            </a:endParaRPr>
          </a:p>
        </p:txBody>
      </p:sp>
      <p:pic>
        <p:nvPicPr>
          <p:cNvPr id="112" name="Google Shape;185;p8" descr="A picture containing person, indoor&#10;&#10;Description automatically generated"/>
          <p:cNvPicPr preferRelativeResize="0"/>
          <p:nvPr/>
        </p:nvPicPr>
        <p:blipFill rotWithShape="1">
          <a:blip r:embed="rId5">
            <a:alphaModFix/>
          </a:blip>
          <a:srcRect/>
          <a:stretch/>
        </p:blipFill>
        <p:spPr>
          <a:xfrm>
            <a:off x="5120733" y="1756080"/>
            <a:ext cx="2637395" cy="2011870"/>
          </a:xfrm>
          <a:prstGeom prst="rect">
            <a:avLst/>
          </a:prstGeom>
          <a:noFill/>
          <a:ln>
            <a:noFill/>
          </a:ln>
        </p:spPr>
      </p:pic>
      <p:pic>
        <p:nvPicPr>
          <p:cNvPr id="113" name="invent__us_1">
            <a:hlinkClick r:id="" action="ppaction://media"/>
            <a:extLst>
              <a:ext uri="{FF2B5EF4-FFF2-40B4-BE49-F238E27FC236}">
                <a16:creationId xmlns:a16="http://schemas.microsoft.com/office/drawing/2014/main" id="{9D02EFB6-894A-402D-A1FD-6E937B7BE0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2320" y="2270224"/>
            <a:ext cx="639855" cy="639855"/>
          </a:xfrm>
          <a:prstGeom prst="rect">
            <a:avLst/>
          </a:prstGeom>
        </p:spPr>
      </p:pic>
      <p:sp>
        <p:nvSpPr>
          <p:cNvPr id="114" name="Google Shape;182;p8"/>
          <p:cNvSpPr/>
          <p:nvPr/>
        </p:nvSpPr>
        <p:spPr>
          <a:xfrm>
            <a:off x="2033180" y="3568125"/>
            <a:ext cx="127813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smtClean="0">
                <a:solidFill>
                  <a:srgbClr val="00328E"/>
                </a:solidFill>
                <a:latin typeface="Calibri"/>
                <a:ea typeface="Calibri"/>
                <a:cs typeface="Calibri"/>
                <a:sym typeface="Calibri"/>
              </a:rPr>
              <a:t>Phát</a:t>
            </a:r>
            <a:r>
              <a:rPr lang="en-US" sz="2000" dirty="0" smtClean="0">
                <a:solidFill>
                  <a:srgbClr val="00328E"/>
                </a:solidFill>
                <a:latin typeface="Calibri"/>
                <a:ea typeface="Calibri"/>
                <a:cs typeface="Calibri"/>
                <a:sym typeface="Calibri"/>
              </a:rPr>
              <a:t> minh</a:t>
            </a:r>
            <a:endParaRPr sz="2000" dirty="0">
              <a:solidFill>
                <a:srgbClr val="00328E"/>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barn(inVertical)">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circle(in)">
                                      <p:cBhvr>
                                        <p:cTn id="22" dur="20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circle(in)">
                                      <p:cBhvr>
                                        <p:cTn id="27" dur="20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down)">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13"/>
                </p:tgtEl>
              </p:cMediaNode>
            </p:audio>
          </p:childTnLst>
        </p:cTn>
      </p:par>
    </p:tnLst>
    <p:bldLst>
      <p:bldP spid="109" grpId="0"/>
      <p:bldP spid="110" grpId="0"/>
      <p:bldP spid="111" grpId="0"/>
      <p:bldP spid="1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lvl="0"/>
            <a:r>
              <a:rPr lang="en" dirty="0">
                <a:solidFill>
                  <a:schemeClr val="accent1"/>
                </a:solidFill>
              </a:rPr>
              <a:t>VOCABULARY</a:t>
            </a:r>
            <a:endParaRPr dirty="0"/>
          </a:p>
        </p:txBody>
      </p:sp>
      <p:grpSp>
        <p:nvGrpSpPr>
          <p:cNvPr id="3897" name="Google Shape;3897;p43"/>
          <p:cNvGrpSpPr/>
          <p:nvPr/>
        </p:nvGrpSpPr>
        <p:grpSpPr>
          <a:xfrm>
            <a:off x="7682625" y="2787750"/>
            <a:ext cx="1702925" cy="2651725"/>
            <a:chOff x="7682625" y="2787750"/>
            <a:chExt cx="1702925" cy="2651725"/>
          </a:xfrm>
        </p:grpSpPr>
        <p:sp>
          <p:nvSpPr>
            <p:cNvPr id="3898" name="Google Shape;3898;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81;p8"/>
          <p:cNvSpPr txBox="1"/>
          <p:nvPr/>
        </p:nvSpPr>
        <p:spPr>
          <a:xfrm>
            <a:off x="56687" y="1015372"/>
            <a:ext cx="5231128" cy="1349383"/>
          </a:xfrm>
          <a:prstGeom prst="rect">
            <a:avLst/>
          </a:prstGeom>
          <a:noFill/>
          <a:ln>
            <a:noFill/>
          </a:ln>
        </p:spPr>
        <p:txBody>
          <a:bodyPr spcFirstLastPara="1" wrap="square" lIns="91425" tIns="91425" rIns="91425" bIns="91425" anchor="t" anchorCtr="0">
            <a:noAutofit/>
          </a:bodyPr>
          <a:lstStyle/>
          <a:p>
            <a:pPr lvl="0" algn="ctr">
              <a:lnSpc>
                <a:spcPct val="90000"/>
              </a:lnSpc>
              <a:spcBef>
                <a:spcPts val="1000"/>
              </a:spcBef>
              <a:buClr>
                <a:srgbClr val="F26532"/>
              </a:buClr>
              <a:buSzPts val="4800"/>
            </a:pPr>
            <a:r>
              <a:rPr lang="en-US" sz="4800" b="1" dirty="0">
                <a:solidFill>
                  <a:srgbClr val="00328E"/>
                </a:solidFill>
                <a:latin typeface="Calibri"/>
                <a:ea typeface="Calibri"/>
                <a:cs typeface="Calibri"/>
                <a:sym typeface="Calibri"/>
              </a:rPr>
              <a:t>improve (v)</a:t>
            </a:r>
            <a:endParaRPr lang="en-US" sz="4800" dirty="0">
              <a:solidFill>
                <a:srgbClr val="00328E"/>
              </a:solidFill>
              <a:latin typeface="Calibri"/>
              <a:ea typeface="Calibri"/>
              <a:cs typeface="Calibri"/>
              <a:sym typeface="Calibri"/>
            </a:endParaRPr>
          </a:p>
        </p:txBody>
      </p:sp>
      <p:sp>
        <p:nvSpPr>
          <p:cNvPr id="110" name="Google Shape;182;p8"/>
          <p:cNvSpPr/>
          <p:nvPr/>
        </p:nvSpPr>
        <p:spPr>
          <a:xfrm>
            <a:off x="566379" y="2964733"/>
            <a:ext cx="4549141" cy="707846"/>
          </a:xfrm>
          <a:prstGeom prst="rect">
            <a:avLst/>
          </a:prstGeom>
          <a:noFill/>
          <a:ln>
            <a:noFill/>
          </a:ln>
        </p:spPr>
        <p:txBody>
          <a:bodyPr spcFirstLastPara="1" wrap="square" lIns="91425" tIns="45700" rIns="91425" bIns="45700" anchor="t" anchorCtr="0">
            <a:spAutoFit/>
          </a:bodyPr>
          <a:lstStyle/>
          <a:p>
            <a:pPr lvl="0"/>
            <a:r>
              <a:rPr lang="en-US" sz="2000" dirty="0">
                <a:solidFill>
                  <a:srgbClr val="FA9DB4"/>
                </a:solidFill>
                <a:latin typeface="Calibri"/>
                <a:ea typeface="Calibri"/>
                <a:cs typeface="Calibri"/>
                <a:sym typeface="Calibri"/>
              </a:rPr>
              <a:t>to become better than before; </a:t>
            </a:r>
            <a:r>
              <a:rPr lang="en-US" sz="2000" dirty="0" smtClean="0">
                <a:solidFill>
                  <a:srgbClr val="FA9DB4"/>
                </a:solidFill>
                <a:latin typeface="Calibri"/>
                <a:ea typeface="Calibri"/>
                <a:cs typeface="Calibri"/>
                <a:sym typeface="Calibri"/>
              </a:rPr>
              <a:t>to </a:t>
            </a:r>
            <a:r>
              <a:rPr lang="en-US" sz="2000" dirty="0">
                <a:solidFill>
                  <a:srgbClr val="FA9DB4"/>
                </a:solidFill>
                <a:latin typeface="Calibri"/>
                <a:ea typeface="Calibri"/>
                <a:cs typeface="Calibri"/>
                <a:sym typeface="Calibri"/>
              </a:rPr>
              <a:t>make something/ somebody better </a:t>
            </a:r>
            <a:r>
              <a:rPr lang="en-US" sz="2000" dirty="0" smtClean="0">
                <a:solidFill>
                  <a:srgbClr val="FA9DB4"/>
                </a:solidFill>
                <a:latin typeface="Calibri"/>
                <a:ea typeface="Calibri"/>
                <a:cs typeface="Calibri"/>
                <a:sym typeface="Calibri"/>
              </a:rPr>
              <a:t>than before</a:t>
            </a:r>
            <a:endParaRPr lang="en-US" sz="2000" dirty="0">
              <a:solidFill>
                <a:srgbClr val="FA9DB4"/>
              </a:solidFill>
              <a:latin typeface="Calibri"/>
              <a:ea typeface="Calibri"/>
              <a:cs typeface="Calibri"/>
              <a:sym typeface="Calibri"/>
            </a:endParaRPr>
          </a:p>
        </p:txBody>
      </p:sp>
      <p:sp>
        <p:nvSpPr>
          <p:cNvPr id="111" name="Google Shape;183;p8"/>
          <p:cNvSpPr/>
          <p:nvPr/>
        </p:nvSpPr>
        <p:spPr>
          <a:xfrm>
            <a:off x="1759915" y="1819500"/>
            <a:ext cx="1824660" cy="523180"/>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FA9DB4"/>
                </a:solidFill>
                <a:latin typeface="Calibri"/>
                <a:ea typeface="Calibri"/>
                <a:cs typeface="Calibri"/>
                <a:sym typeface="Calibri"/>
              </a:rPr>
              <a:t>/</a:t>
            </a:r>
            <a:r>
              <a:rPr lang="en-US" sz="2800" b="1" dirty="0" err="1">
                <a:solidFill>
                  <a:srgbClr val="FA9DB4"/>
                </a:solidFill>
                <a:latin typeface="Calibri"/>
                <a:ea typeface="Calibri"/>
                <a:cs typeface="Calibri"/>
                <a:sym typeface="Calibri"/>
              </a:rPr>
              <a:t>ɪmˈpruːv</a:t>
            </a:r>
            <a:r>
              <a:rPr lang="en-US" sz="2800" b="1" dirty="0">
                <a:solidFill>
                  <a:srgbClr val="FA9DB4"/>
                </a:solidFill>
                <a:latin typeface="Calibri"/>
                <a:ea typeface="Calibri"/>
                <a:cs typeface="Calibri"/>
                <a:sym typeface="Calibri"/>
              </a:rPr>
              <a:t>/</a:t>
            </a:r>
          </a:p>
        </p:txBody>
      </p:sp>
      <p:sp>
        <p:nvSpPr>
          <p:cNvPr id="114" name="Google Shape;182;p8"/>
          <p:cNvSpPr/>
          <p:nvPr/>
        </p:nvSpPr>
        <p:spPr>
          <a:xfrm>
            <a:off x="2033180" y="3822175"/>
            <a:ext cx="127813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smtClean="0">
                <a:solidFill>
                  <a:srgbClr val="00328E"/>
                </a:solidFill>
                <a:latin typeface="Calibri"/>
                <a:ea typeface="Calibri"/>
                <a:cs typeface="Calibri"/>
                <a:sym typeface="Calibri"/>
              </a:rPr>
              <a:t>Cải</a:t>
            </a:r>
            <a:r>
              <a:rPr lang="en-US" sz="2000" dirty="0" smtClean="0">
                <a:solidFill>
                  <a:srgbClr val="00328E"/>
                </a:solidFill>
                <a:latin typeface="Calibri"/>
                <a:ea typeface="Calibri"/>
                <a:cs typeface="Calibri"/>
                <a:sym typeface="Calibri"/>
              </a:rPr>
              <a:t> </a:t>
            </a:r>
            <a:r>
              <a:rPr lang="en-US" sz="2000" dirty="0" err="1" smtClean="0">
                <a:solidFill>
                  <a:srgbClr val="00328E"/>
                </a:solidFill>
                <a:latin typeface="Calibri"/>
                <a:ea typeface="Calibri"/>
                <a:cs typeface="Calibri"/>
                <a:sym typeface="Calibri"/>
              </a:rPr>
              <a:t>thiện</a:t>
            </a:r>
            <a:endParaRPr sz="2000" dirty="0">
              <a:solidFill>
                <a:srgbClr val="00328E"/>
              </a:solidFill>
              <a:latin typeface="Calibri"/>
              <a:ea typeface="Calibri"/>
              <a:cs typeface="Calibri"/>
              <a:sym typeface="Calibri"/>
            </a:endParaRPr>
          </a:p>
        </p:txBody>
      </p:sp>
      <p:pic>
        <p:nvPicPr>
          <p:cNvPr id="115" name="improve__gb_3">
            <a:hlinkClick r:id="" action="ppaction://media"/>
            <a:extLst>
              <a:ext uri="{FF2B5EF4-FFF2-40B4-BE49-F238E27FC236}">
                <a16:creationId xmlns:a16="http://schemas.microsoft.com/office/drawing/2014/main" id="{A5BE9F4A-76FA-44CB-9ECE-523DB4BE49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7648" y="2351742"/>
            <a:ext cx="549195" cy="549195"/>
          </a:xfrm>
          <a:prstGeom prst="rect">
            <a:avLst/>
          </a:prstGeom>
        </p:spPr>
      </p:pic>
      <p:pic>
        <p:nvPicPr>
          <p:cNvPr id="116" name="Google Shape;197;p9" descr="Icon&#10;&#10;Description automatically generated with medium confidence"/>
          <p:cNvPicPr preferRelativeResize="0"/>
          <p:nvPr/>
        </p:nvPicPr>
        <p:blipFill rotWithShape="1">
          <a:blip r:embed="rId6">
            <a:alphaModFix/>
          </a:blip>
          <a:srcRect/>
          <a:stretch/>
        </p:blipFill>
        <p:spPr>
          <a:xfrm>
            <a:off x="5316865" y="1835875"/>
            <a:ext cx="2708625" cy="1589134"/>
          </a:xfrm>
          <a:prstGeom prst="rect">
            <a:avLst/>
          </a:prstGeom>
          <a:noFill/>
          <a:ln>
            <a:noFill/>
          </a:ln>
        </p:spPr>
      </p:pic>
    </p:spTree>
    <p:extLst>
      <p:ext uri="{BB962C8B-B14F-4D97-AF65-F5344CB8AC3E}">
        <p14:creationId xmlns:p14="http://schemas.microsoft.com/office/powerpoint/2010/main" val="312474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wipe(down)">
                                      <p:cBhvr>
                                        <p:cTn id="13" dur="500"/>
                                        <p:tgtEl>
                                          <p:spTgt spid="10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wheel(1)">
                                      <p:cBhvr>
                                        <p:cTn id="18" dur="2000"/>
                                        <p:tgtEl>
                                          <p:spTgt spid="1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6"/>
                                        </p:tgtEl>
                                        <p:attrNameLst>
                                          <p:attrName>style.visibility</p:attrName>
                                        </p:attrNameLst>
                                      </p:cBhvr>
                                      <p:to>
                                        <p:strVal val="visible"/>
                                      </p:to>
                                    </p:set>
                                    <p:animEffect transition="in" filter="randombar(horizontal)">
                                      <p:cBhvr>
                                        <p:cTn id="23" dur="500"/>
                                        <p:tgtEl>
                                          <p:spTgt spid="1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circle(in)">
                                      <p:cBhvr>
                                        <p:cTn id="28"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15"/>
                </p:tgtEl>
              </p:cMediaNode>
            </p:audio>
          </p:childTnLst>
        </p:cTn>
      </p:par>
    </p:tnLst>
    <p:bldLst>
      <p:bldP spid="109" grpId="0"/>
      <p:bldP spid="110"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lvl="0"/>
            <a:r>
              <a:rPr lang="en" dirty="0">
                <a:solidFill>
                  <a:schemeClr val="accent1"/>
                </a:solidFill>
              </a:rPr>
              <a:t>VOCABULARY</a:t>
            </a:r>
            <a:endParaRPr dirty="0"/>
          </a:p>
        </p:txBody>
      </p:sp>
      <p:grpSp>
        <p:nvGrpSpPr>
          <p:cNvPr id="3897" name="Google Shape;3897;p43"/>
          <p:cNvGrpSpPr/>
          <p:nvPr/>
        </p:nvGrpSpPr>
        <p:grpSpPr>
          <a:xfrm>
            <a:off x="7682625" y="2787750"/>
            <a:ext cx="1702925" cy="2651725"/>
            <a:chOff x="7682625" y="2787750"/>
            <a:chExt cx="1702925" cy="2651725"/>
          </a:xfrm>
        </p:grpSpPr>
        <p:sp>
          <p:nvSpPr>
            <p:cNvPr id="3898" name="Google Shape;3898;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81;p8"/>
          <p:cNvSpPr txBox="1"/>
          <p:nvPr/>
        </p:nvSpPr>
        <p:spPr>
          <a:xfrm>
            <a:off x="56687" y="1015372"/>
            <a:ext cx="5231128" cy="1349383"/>
          </a:xfrm>
          <a:prstGeom prst="rect">
            <a:avLst/>
          </a:prstGeom>
          <a:noFill/>
          <a:ln>
            <a:noFill/>
          </a:ln>
        </p:spPr>
        <p:txBody>
          <a:bodyPr spcFirstLastPara="1" wrap="square" lIns="91425" tIns="91425" rIns="91425" bIns="91425" anchor="t" anchorCtr="0">
            <a:noAutofit/>
          </a:bodyPr>
          <a:lstStyle/>
          <a:p>
            <a:pPr lvl="0" algn="ctr">
              <a:lnSpc>
                <a:spcPct val="90000"/>
              </a:lnSpc>
              <a:spcBef>
                <a:spcPts val="1000"/>
              </a:spcBef>
              <a:buClr>
                <a:srgbClr val="F26532"/>
              </a:buClr>
              <a:buSzPts val="4800"/>
            </a:pPr>
            <a:r>
              <a:rPr lang="en-US" sz="4800" b="1" dirty="0">
                <a:solidFill>
                  <a:srgbClr val="00328E"/>
                </a:solidFill>
                <a:latin typeface="Calibri"/>
                <a:ea typeface="Calibri"/>
                <a:cs typeface="Calibri"/>
                <a:sym typeface="Calibri"/>
              </a:rPr>
              <a:t>suitable (</a:t>
            </a:r>
            <a:r>
              <a:rPr lang="en-US" sz="4800" b="1" dirty="0" err="1">
                <a:solidFill>
                  <a:srgbClr val="00328E"/>
                </a:solidFill>
                <a:latin typeface="Calibri"/>
                <a:ea typeface="Calibri"/>
                <a:cs typeface="Calibri"/>
                <a:sym typeface="Calibri"/>
              </a:rPr>
              <a:t>adj</a:t>
            </a:r>
            <a:r>
              <a:rPr lang="en-US" sz="4800" b="1" dirty="0">
                <a:solidFill>
                  <a:srgbClr val="00328E"/>
                </a:solidFill>
                <a:latin typeface="Calibri"/>
                <a:ea typeface="Calibri"/>
                <a:cs typeface="Calibri"/>
                <a:sym typeface="Calibri"/>
              </a:rPr>
              <a:t>)</a:t>
            </a:r>
            <a:endParaRPr lang="en-US" sz="4800" dirty="0">
              <a:solidFill>
                <a:srgbClr val="00328E"/>
              </a:solidFill>
              <a:latin typeface="Calibri"/>
              <a:ea typeface="Calibri"/>
              <a:cs typeface="Calibri"/>
              <a:sym typeface="Calibri"/>
            </a:endParaRPr>
          </a:p>
        </p:txBody>
      </p:sp>
      <p:sp>
        <p:nvSpPr>
          <p:cNvPr id="110" name="Google Shape;182;p8"/>
          <p:cNvSpPr/>
          <p:nvPr/>
        </p:nvSpPr>
        <p:spPr>
          <a:xfrm>
            <a:off x="642652" y="2860771"/>
            <a:ext cx="4473756" cy="707846"/>
          </a:xfrm>
          <a:prstGeom prst="rect">
            <a:avLst/>
          </a:prstGeom>
          <a:noFill/>
          <a:ln>
            <a:noFill/>
          </a:ln>
        </p:spPr>
        <p:txBody>
          <a:bodyPr spcFirstLastPara="1" wrap="square" lIns="91425" tIns="45700" rIns="91425" bIns="45700" anchor="t" anchorCtr="0">
            <a:spAutoFit/>
          </a:bodyPr>
          <a:lstStyle/>
          <a:p>
            <a:pPr lvl="0"/>
            <a:r>
              <a:rPr lang="en-US" sz="2000" dirty="0">
                <a:solidFill>
                  <a:srgbClr val="FA9DB4"/>
                </a:solidFill>
                <a:latin typeface="Calibri"/>
                <a:ea typeface="Calibri"/>
                <a:cs typeface="Calibri"/>
                <a:sym typeface="Calibri"/>
              </a:rPr>
              <a:t>right or appropriate for a particular purpose or occasion</a:t>
            </a:r>
          </a:p>
        </p:txBody>
      </p:sp>
      <p:sp>
        <p:nvSpPr>
          <p:cNvPr id="111" name="Google Shape;183;p8"/>
          <p:cNvSpPr/>
          <p:nvPr/>
        </p:nvSpPr>
        <p:spPr>
          <a:xfrm>
            <a:off x="1826504" y="1810013"/>
            <a:ext cx="1691489" cy="523220"/>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FA9DB4"/>
                </a:solidFill>
                <a:latin typeface="Calibri"/>
                <a:ea typeface="Calibri"/>
                <a:cs typeface="Calibri"/>
                <a:sym typeface="Calibri"/>
              </a:rPr>
              <a:t>/ˈ</a:t>
            </a:r>
            <a:r>
              <a:rPr lang="en-US" sz="2800" b="1" dirty="0" err="1">
                <a:solidFill>
                  <a:srgbClr val="FA9DB4"/>
                </a:solidFill>
                <a:latin typeface="Calibri"/>
                <a:ea typeface="Calibri"/>
                <a:cs typeface="Calibri"/>
                <a:sym typeface="Calibri"/>
              </a:rPr>
              <a:t>suːtəbl</a:t>
            </a:r>
            <a:r>
              <a:rPr lang="en-US" sz="2800" b="1" dirty="0">
                <a:solidFill>
                  <a:srgbClr val="FA9DB4"/>
                </a:solidFill>
                <a:latin typeface="Calibri"/>
                <a:ea typeface="Calibri"/>
                <a:cs typeface="Calibri"/>
                <a:sym typeface="Calibri"/>
              </a:rPr>
              <a:t>/ </a:t>
            </a:r>
          </a:p>
        </p:txBody>
      </p:sp>
      <p:sp>
        <p:nvSpPr>
          <p:cNvPr id="114" name="Google Shape;182;p8"/>
          <p:cNvSpPr/>
          <p:nvPr/>
        </p:nvSpPr>
        <p:spPr>
          <a:xfrm>
            <a:off x="2033180" y="3568125"/>
            <a:ext cx="127813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smtClean="0">
                <a:solidFill>
                  <a:srgbClr val="00328E"/>
                </a:solidFill>
                <a:latin typeface="Calibri"/>
                <a:ea typeface="Calibri"/>
                <a:cs typeface="Calibri"/>
                <a:sym typeface="Calibri"/>
              </a:rPr>
              <a:t>Phù</a:t>
            </a:r>
            <a:r>
              <a:rPr lang="en-US" sz="2000" dirty="0" smtClean="0">
                <a:solidFill>
                  <a:srgbClr val="00328E"/>
                </a:solidFill>
                <a:latin typeface="Calibri"/>
                <a:ea typeface="Calibri"/>
                <a:cs typeface="Calibri"/>
                <a:sym typeface="Calibri"/>
              </a:rPr>
              <a:t> </a:t>
            </a:r>
            <a:r>
              <a:rPr lang="en-US" sz="2000" dirty="0" err="1" smtClean="0">
                <a:solidFill>
                  <a:srgbClr val="00328E"/>
                </a:solidFill>
                <a:latin typeface="Calibri"/>
                <a:ea typeface="Calibri"/>
                <a:cs typeface="Calibri"/>
                <a:sym typeface="Calibri"/>
              </a:rPr>
              <a:t>hợp</a:t>
            </a:r>
            <a:endParaRPr sz="2000" dirty="0">
              <a:solidFill>
                <a:srgbClr val="00328E"/>
              </a:solidFill>
              <a:latin typeface="Calibri"/>
              <a:ea typeface="Calibri"/>
              <a:cs typeface="Calibri"/>
              <a:sym typeface="Calibri"/>
            </a:endParaRPr>
          </a:p>
        </p:txBody>
      </p:sp>
      <p:pic>
        <p:nvPicPr>
          <p:cNvPr id="115" name="suitable__us_2">
            <a:hlinkClick r:id="" action="ppaction://media"/>
            <a:extLst>
              <a:ext uri="{FF2B5EF4-FFF2-40B4-BE49-F238E27FC236}">
                <a16:creationId xmlns:a16="http://schemas.microsoft.com/office/drawing/2014/main" id="{67EFB470-42DF-4047-A024-F85AA4F533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99706" y="2310830"/>
            <a:ext cx="545080" cy="545080"/>
          </a:xfrm>
          <a:prstGeom prst="rect">
            <a:avLst/>
          </a:prstGeom>
        </p:spPr>
      </p:pic>
      <p:pic>
        <p:nvPicPr>
          <p:cNvPr id="10242" name="Picture 2" descr="SUITABLE ĐI VỚI GIỚI TỪ GÌ?"/>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834" y="2024041"/>
            <a:ext cx="2549458" cy="170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0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circle(in)">
                                      <p:cBhvr>
                                        <p:cTn id="11" dur="2000"/>
                                        <p:tgtEl>
                                          <p:spTgt spid="10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circle(in)">
                                      <p:cBhvr>
                                        <p:cTn id="16" dur="2000"/>
                                        <p:tgtEl>
                                          <p:spTgt spid="1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wheel(1)">
                                      <p:cBhvr>
                                        <p:cTn id="21" dur="20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barn(inVertical)">
                                      <p:cBhvr>
                                        <p:cTn id="26" dur="500"/>
                                        <p:tgtEl>
                                          <p:spTgt spid="1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wipe(down)">
                                      <p:cBhvr>
                                        <p:cTn id="31"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5"/>
                </p:tgtEl>
              </p:cMediaNode>
            </p:audio>
          </p:childTnLst>
        </p:cTn>
      </p:par>
    </p:tnLst>
    <p:bldLst>
      <p:bldP spid="109" grpId="0"/>
      <p:bldP spid="110" grpId="0"/>
      <p:bldP spid="111" grpId="0"/>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42"/>
        <p:cNvGrpSpPr/>
        <p:nvPr/>
      </p:nvGrpSpPr>
      <p:grpSpPr>
        <a:xfrm>
          <a:off x="0" y="0"/>
          <a:ext cx="0" cy="0"/>
          <a:chOff x="0" y="0"/>
          <a:chExt cx="0" cy="0"/>
        </a:xfrm>
      </p:grpSpPr>
      <p:sp>
        <p:nvSpPr>
          <p:cNvPr id="3743" name="Google Shape;3743;p42"/>
          <p:cNvSpPr/>
          <p:nvPr/>
        </p:nvSpPr>
        <p:spPr>
          <a:xfrm>
            <a:off x="7237174" y="112822"/>
            <a:ext cx="1362183" cy="1399037"/>
          </a:xfrm>
          <a:custGeom>
            <a:avLst/>
            <a:gdLst/>
            <a:ahLst/>
            <a:cxnLst/>
            <a:rect l="l" t="t" r="r" b="b"/>
            <a:pathLst>
              <a:path w="13034" h="15265" extrusionOk="0">
                <a:moveTo>
                  <a:pt x="11125" y="13025"/>
                </a:moveTo>
                <a:lnTo>
                  <a:pt x="11125" y="13025"/>
                </a:lnTo>
                <a:lnTo>
                  <a:pt x="11125" y="13025"/>
                </a:lnTo>
                <a:close/>
                <a:moveTo>
                  <a:pt x="6512" y="1"/>
                </a:moveTo>
                <a:lnTo>
                  <a:pt x="5272" y="4104"/>
                </a:lnTo>
                <a:lnTo>
                  <a:pt x="1909" y="2231"/>
                </a:lnTo>
                <a:lnTo>
                  <a:pt x="3506" y="6165"/>
                </a:lnTo>
                <a:lnTo>
                  <a:pt x="0" y="7628"/>
                </a:lnTo>
                <a:lnTo>
                  <a:pt x="3506" y="9091"/>
                </a:lnTo>
                <a:lnTo>
                  <a:pt x="1909" y="13025"/>
                </a:lnTo>
                <a:lnTo>
                  <a:pt x="1909" y="13025"/>
                </a:lnTo>
                <a:lnTo>
                  <a:pt x="5272" y="11152"/>
                </a:lnTo>
                <a:lnTo>
                  <a:pt x="6512" y="15264"/>
                </a:lnTo>
                <a:lnTo>
                  <a:pt x="7761" y="11152"/>
                </a:lnTo>
                <a:lnTo>
                  <a:pt x="11125" y="13025"/>
                </a:lnTo>
                <a:lnTo>
                  <a:pt x="9528" y="9091"/>
                </a:lnTo>
                <a:lnTo>
                  <a:pt x="13034" y="7628"/>
                </a:lnTo>
                <a:lnTo>
                  <a:pt x="9528" y="6165"/>
                </a:lnTo>
                <a:lnTo>
                  <a:pt x="11125" y="2231"/>
                </a:lnTo>
                <a:lnTo>
                  <a:pt x="7761" y="4104"/>
                </a:lnTo>
                <a:lnTo>
                  <a:pt x="6512" y="1"/>
                </a:lnTo>
                <a:close/>
              </a:path>
            </a:pathLst>
          </a:custGeom>
          <a:solidFill>
            <a:schemeClr val="accent3"/>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2"/>
          <p:cNvSpPr txBox="1">
            <a:spLocks noGrp="1"/>
          </p:cNvSpPr>
          <p:nvPr>
            <p:ph type="ctrTitle"/>
          </p:nvPr>
        </p:nvSpPr>
        <p:spPr>
          <a:xfrm>
            <a:off x="2773632" y="1008999"/>
            <a:ext cx="4885800" cy="13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900" dirty="0" smtClean="0">
                <a:solidFill>
                  <a:schemeClr val="accent1"/>
                </a:solidFill>
              </a:rPr>
              <a:t>Guessing game: Who Am I?</a:t>
            </a:r>
            <a:endParaRPr sz="7300" dirty="0">
              <a:solidFill>
                <a:schemeClr val="accent3"/>
              </a:solidFill>
            </a:endParaRPr>
          </a:p>
        </p:txBody>
      </p:sp>
      <p:sp>
        <p:nvSpPr>
          <p:cNvPr id="3746" name="Google Shape;3746;p42"/>
          <p:cNvSpPr/>
          <p:nvPr/>
        </p:nvSpPr>
        <p:spPr>
          <a:xfrm>
            <a:off x="2036250" y="4850575"/>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2"/>
          <p:cNvSpPr/>
          <p:nvPr/>
        </p:nvSpPr>
        <p:spPr>
          <a:xfrm>
            <a:off x="2106300" y="4908950"/>
            <a:ext cx="25" cy="25"/>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2"/>
          <p:cNvSpPr txBox="1"/>
          <p:nvPr/>
        </p:nvSpPr>
        <p:spPr>
          <a:xfrm>
            <a:off x="7492266" y="532740"/>
            <a:ext cx="852000" cy="559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2200" b="1" dirty="0" smtClean="0">
                <a:solidFill>
                  <a:schemeClr val="accent5"/>
                </a:solidFill>
                <a:latin typeface="Varela Round"/>
                <a:ea typeface="Varela Round"/>
                <a:cs typeface="Varela Round"/>
                <a:sym typeface="Varela Round"/>
              </a:rPr>
              <a:t>10th</a:t>
            </a:r>
            <a:r>
              <a:rPr lang="en" sz="1300" b="1" dirty="0" smtClean="0">
                <a:solidFill>
                  <a:schemeClr val="accent5"/>
                </a:solidFill>
                <a:latin typeface="Varela Round"/>
                <a:ea typeface="Varela Round"/>
                <a:cs typeface="Varela Round"/>
                <a:sym typeface="Varela Round"/>
              </a:rPr>
              <a:t> </a:t>
            </a:r>
            <a:r>
              <a:rPr lang="en" sz="1300" dirty="0">
                <a:solidFill>
                  <a:schemeClr val="accent5"/>
                </a:solidFill>
                <a:latin typeface="Varela Round"/>
                <a:ea typeface="Varela Round"/>
                <a:cs typeface="Varela Round"/>
                <a:sym typeface="Varela Round"/>
              </a:rPr>
              <a:t>Grade</a:t>
            </a:r>
            <a:endParaRPr sz="1300" dirty="0">
              <a:solidFill>
                <a:schemeClr val="accent1"/>
              </a:solidFill>
              <a:latin typeface="Varela Round"/>
              <a:ea typeface="Varela Round"/>
              <a:cs typeface="Varela Round"/>
              <a:sym typeface="Varela Round"/>
            </a:endParaRPr>
          </a:p>
        </p:txBody>
      </p:sp>
      <p:sp>
        <p:nvSpPr>
          <p:cNvPr id="3749" name="Google Shape;3749;p42"/>
          <p:cNvSpPr/>
          <p:nvPr/>
        </p:nvSpPr>
        <p:spPr>
          <a:xfrm>
            <a:off x="2628048" y="2239273"/>
            <a:ext cx="425453" cy="467978"/>
          </a:xfrm>
          <a:custGeom>
            <a:avLst/>
            <a:gdLst/>
            <a:ahLst/>
            <a:cxnLst/>
            <a:rect l="l" t="t" r="r" b="b"/>
            <a:pathLst>
              <a:path w="12606" h="13866" extrusionOk="0">
                <a:moveTo>
                  <a:pt x="10288" y="0"/>
                </a:moveTo>
                <a:cubicBezTo>
                  <a:pt x="9707" y="0"/>
                  <a:pt x="9642" y="1292"/>
                  <a:pt x="9189" y="2099"/>
                </a:cubicBezTo>
                <a:cubicBezTo>
                  <a:pt x="9189" y="2099"/>
                  <a:pt x="9653" y="573"/>
                  <a:pt x="8859" y="475"/>
                </a:cubicBezTo>
                <a:cubicBezTo>
                  <a:pt x="8834" y="472"/>
                  <a:pt x="8810" y="470"/>
                  <a:pt x="8786" y="470"/>
                </a:cubicBezTo>
                <a:cubicBezTo>
                  <a:pt x="8038" y="470"/>
                  <a:pt x="7732" y="2065"/>
                  <a:pt x="5969" y="3535"/>
                </a:cubicBezTo>
                <a:cubicBezTo>
                  <a:pt x="5296" y="4093"/>
                  <a:pt x="4725" y="4295"/>
                  <a:pt x="4229" y="4295"/>
                </a:cubicBezTo>
                <a:cubicBezTo>
                  <a:pt x="3051" y="4295"/>
                  <a:pt x="2291" y="3164"/>
                  <a:pt x="1588" y="2982"/>
                </a:cubicBezTo>
                <a:cubicBezTo>
                  <a:pt x="1485" y="2954"/>
                  <a:pt x="1389" y="2940"/>
                  <a:pt x="1303" y="2940"/>
                </a:cubicBezTo>
                <a:cubicBezTo>
                  <a:pt x="589" y="2940"/>
                  <a:pt x="516" y="3874"/>
                  <a:pt x="1686" y="5355"/>
                </a:cubicBezTo>
                <a:cubicBezTo>
                  <a:pt x="2079" y="5863"/>
                  <a:pt x="2159" y="6550"/>
                  <a:pt x="1909" y="7148"/>
                </a:cubicBezTo>
                <a:lnTo>
                  <a:pt x="0" y="11707"/>
                </a:lnTo>
                <a:lnTo>
                  <a:pt x="4800" y="13865"/>
                </a:lnTo>
                <a:cubicBezTo>
                  <a:pt x="5041" y="13339"/>
                  <a:pt x="5282" y="12813"/>
                  <a:pt x="5523" y="12278"/>
                </a:cubicBezTo>
                <a:cubicBezTo>
                  <a:pt x="6076" y="11082"/>
                  <a:pt x="6647" y="9851"/>
                  <a:pt x="7619" y="8950"/>
                </a:cubicBezTo>
                <a:cubicBezTo>
                  <a:pt x="8868" y="7799"/>
                  <a:pt x="10688" y="7326"/>
                  <a:pt x="11758" y="5997"/>
                </a:cubicBezTo>
                <a:cubicBezTo>
                  <a:pt x="12160" y="5507"/>
                  <a:pt x="12436" y="4918"/>
                  <a:pt x="12561" y="4293"/>
                </a:cubicBezTo>
                <a:cubicBezTo>
                  <a:pt x="12588" y="4151"/>
                  <a:pt x="12606" y="4008"/>
                  <a:pt x="12561" y="3865"/>
                </a:cubicBezTo>
                <a:cubicBezTo>
                  <a:pt x="12517" y="3731"/>
                  <a:pt x="12401" y="3606"/>
                  <a:pt x="12258" y="3606"/>
                </a:cubicBezTo>
                <a:cubicBezTo>
                  <a:pt x="12251" y="3606"/>
                  <a:pt x="12244" y="3605"/>
                  <a:pt x="12237" y="3605"/>
                </a:cubicBezTo>
                <a:cubicBezTo>
                  <a:pt x="12138" y="3605"/>
                  <a:pt x="12047" y="3664"/>
                  <a:pt x="11963" y="3722"/>
                </a:cubicBezTo>
                <a:cubicBezTo>
                  <a:pt x="11803" y="3847"/>
                  <a:pt x="11669" y="3981"/>
                  <a:pt x="11535" y="4124"/>
                </a:cubicBezTo>
                <a:cubicBezTo>
                  <a:pt x="11535" y="4124"/>
                  <a:pt x="12543" y="2616"/>
                  <a:pt x="11892" y="1662"/>
                </a:cubicBezTo>
                <a:cubicBezTo>
                  <a:pt x="11705" y="1394"/>
                  <a:pt x="11544" y="1298"/>
                  <a:pt x="11409" y="1298"/>
                </a:cubicBezTo>
                <a:cubicBezTo>
                  <a:pt x="11067" y="1298"/>
                  <a:pt x="10893" y="1911"/>
                  <a:pt x="10893" y="1911"/>
                </a:cubicBezTo>
                <a:cubicBezTo>
                  <a:pt x="10893" y="1911"/>
                  <a:pt x="11187" y="288"/>
                  <a:pt x="10447" y="29"/>
                </a:cubicBezTo>
                <a:cubicBezTo>
                  <a:pt x="10390" y="10"/>
                  <a:pt x="10337" y="0"/>
                  <a:pt x="1028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2"/>
          <p:cNvSpPr/>
          <p:nvPr/>
        </p:nvSpPr>
        <p:spPr>
          <a:xfrm>
            <a:off x="2623830" y="2235526"/>
            <a:ext cx="432979" cy="475436"/>
          </a:xfrm>
          <a:custGeom>
            <a:avLst/>
            <a:gdLst/>
            <a:ahLst/>
            <a:cxnLst/>
            <a:rect l="l" t="t" r="r" b="b"/>
            <a:pathLst>
              <a:path w="12829" h="14087" extrusionOk="0">
                <a:moveTo>
                  <a:pt x="11464" y="1532"/>
                </a:moveTo>
                <a:cubicBezTo>
                  <a:pt x="11463" y="1533"/>
                  <a:pt x="11461" y="1534"/>
                  <a:pt x="11460" y="1536"/>
                </a:cubicBezTo>
                <a:lnTo>
                  <a:pt x="11460" y="1536"/>
                </a:lnTo>
                <a:cubicBezTo>
                  <a:pt x="11458" y="1536"/>
                  <a:pt x="11458" y="1535"/>
                  <a:pt x="11464" y="1532"/>
                </a:cubicBezTo>
                <a:close/>
                <a:moveTo>
                  <a:pt x="10402" y="220"/>
                </a:moveTo>
                <a:cubicBezTo>
                  <a:pt x="10456" y="220"/>
                  <a:pt x="10527" y="238"/>
                  <a:pt x="10572" y="265"/>
                </a:cubicBezTo>
                <a:cubicBezTo>
                  <a:pt x="10697" y="318"/>
                  <a:pt x="10768" y="399"/>
                  <a:pt x="10822" y="524"/>
                </a:cubicBezTo>
                <a:cubicBezTo>
                  <a:pt x="10956" y="782"/>
                  <a:pt x="10973" y="1103"/>
                  <a:pt x="10964" y="1398"/>
                </a:cubicBezTo>
                <a:cubicBezTo>
                  <a:pt x="10964" y="1541"/>
                  <a:pt x="10956" y="1692"/>
                  <a:pt x="10938" y="1835"/>
                </a:cubicBezTo>
                <a:cubicBezTo>
                  <a:pt x="10938" y="1844"/>
                  <a:pt x="10938" y="1862"/>
                  <a:pt x="10929" y="1871"/>
                </a:cubicBezTo>
                <a:cubicBezTo>
                  <a:pt x="10929" y="1874"/>
                  <a:pt x="10929" y="1882"/>
                  <a:pt x="10929" y="1889"/>
                </a:cubicBezTo>
                <a:cubicBezTo>
                  <a:pt x="10929" y="1906"/>
                  <a:pt x="10929" y="1924"/>
                  <a:pt x="10920" y="1942"/>
                </a:cubicBezTo>
                <a:cubicBezTo>
                  <a:pt x="10920" y="1953"/>
                  <a:pt x="10920" y="1963"/>
                  <a:pt x="10918" y="1974"/>
                </a:cubicBezTo>
                <a:lnTo>
                  <a:pt x="10918" y="1974"/>
                </a:lnTo>
                <a:cubicBezTo>
                  <a:pt x="10916" y="1981"/>
                  <a:pt x="10913" y="1988"/>
                  <a:pt x="10911" y="1996"/>
                </a:cubicBezTo>
                <a:cubicBezTo>
                  <a:pt x="10900" y="2076"/>
                  <a:pt x="10967" y="2130"/>
                  <a:pt x="11029" y="2130"/>
                </a:cubicBezTo>
                <a:cubicBezTo>
                  <a:pt x="11071" y="2130"/>
                  <a:pt x="11111" y="2106"/>
                  <a:pt x="11125" y="2049"/>
                </a:cubicBezTo>
                <a:cubicBezTo>
                  <a:pt x="11125" y="2048"/>
                  <a:pt x="11126" y="2048"/>
                  <a:pt x="11126" y="2047"/>
                </a:cubicBezTo>
                <a:lnTo>
                  <a:pt x="11126" y="2047"/>
                </a:lnTo>
                <a:cubicBezTo>
                  <a:pt x="11128" y="2048"/>
                  <a:pt x="11131" y="2048"/>
                  <a:pt x="11134" y="2049"/>
                </a:cubicBezTo>
                <a:cubicBezTo>
                  <a:pt x="11136" y="2038"/>
                  <a:pt x="11137" y="2026"/>
                  <a:pt x="11139" y="2015"/>
                </a:cubicBezTo>
                <a:lnTo>
                  <a:pt x="11139" y="2015"/>
                </a:lnTo>
                <a:cubicBezTo>
                  <a:pt x="11152" y="1982"/>
                  <a:pt x="11165" y="1948"/>
                  <a:pt x="11179" y="1915"/>
                </a:cubicBezTo>
                <a:cubicBezTo>
                  <a:pt x="11181" y="1907"/>
                  <a:pt x="11181" y="1905"/>
                  <a:pt x="11181" y="1905"/>
                </a:cubicBezTo>
                <a:lnTo>
                  <a:pt x="11181" y="1905"/>
                </a:lnTo>
                <a:cubicBezTo>
                  <a:pt x="11180" y="1905"/>
                  <a:pt x="11176" y="1912"/>
                  <a:pt x="11176" y="1912"/>
                </a:cubicBezTo>
                <a:cubicBezTo>
                  <a:pt x="11176" y="1912"/>
                  <a:pt x="11177" y="1910"/>
                  <a:pt x="11179" y="1906"/>
                </a:cubicBezTo>
                <a:cubicBezTo>
                  <a:pt x="11187" y="1897"/>
                  <a:pt x="11187" y="1880"/>
                  <a:pt x="11196" y="1871"/>
                </a:cubicBezTo>
                <a:cubicBezTo>
                  <a:pt x="11205" y="1844"/>
                  <a:pt x="11223" y="1826"/>
                  <a:pt x="11232" y="1799"/>
                </a:cubicBezTo>
                <a:cubicBezTo>
                  <a:pt x="11259" y="1755"/>
                  <a:pt x="11286" y="1701"/>
                  <a:pt x="11321" y="1666"/>
                </a:cubicBezTo>
                <a:cubicBezTo>
                  <a:pt x="11324" y="1661"/>
                  <a:pt x="11323" y="1659"/>
                  <a:pt x="11322" y="1659"/>
                </a:cubicBezTo>
                <a:cubicBezTo>
                  <a:pt x="11320" y="1659"/>
                  <a:pt x="11315" y="1663"/>
                  <a:pt x="11315" y="1663"/>
                </a:cubicBezTo>
                <a:cubicBezTo>
                  <a:pt x="11315" y="1663"/>
                  <a:pt x="11316" y="1662"/>
                  <a:pt x="11321" y="1657"/>
                </a:cubicBezTo>
                <a:cubicBezTo>
                  <a:pt x="11321" y="1657"/>
                  <a:pt x="11330" y="1648"/>
                  <a:pt x="11330" y="1648"/>
                </a:cubicBezTo>
                <a:cubicBezTo>
                  <a:pt x="11339" y="1639"/>
                  <a:pt x="11348" y="1621"/>
                  <a:pt x="11357" y="1612"/>
                </a:cubicBezTo>
                <a:cubicBezTo>
                  <a:pt x="11366" y="1603"/>
                  <a:pt x="11375" y="1603"/>
                  <a:pt x="11384" y="1594"/>
                </a:cubicBezTo>
                <a:cubicBezTo>
                  <a:pt x="11391" y="1587"/>
                  <a:pt x="11412" y="1566"/>
                  <a:pt x="11407" y="1566"/>
                </a:cubicBezTo>
                <a:lnTo>
                  <a:pt x="11407" y="1566"/>
                </a:lnTo>
                <a:cubicBezTo>
                  <a:pt x="11429" y="1558"/>
                  <a:pt x="11445" y="1550"/>
                  <a:pt x="11460" y="1536"/>
                </a:cubicBezTo>
                <a:lnTo>
                  <a:pt x="11460" y="1536"/>
                </a:lnTo>
                <a:cubicBezTo>
                  <a:pt x="11460" y="1536"/>
                  <a:pt x="11460" y="1536"/>
                  <a:pt x="11460" y="1536"/>
                </a:cubicBezTo>
                <a:cubicBezTo>
                  <a:pt x="11464" y="1536"/>
                  <a:pt x="11476" y="1532"/>
                  <a:pt x="11464" y="1532"/>
                </a:cubicBezTo>
                <a:lnTo>
                  <a:pt x="11482" y="1532"/>
                </a:lnTo>
                <a:cubicBezTo>
                  <a:pt x="11491" y="1532"/>
                  <a:pt x="11526" y="1523"/>
                  <a:pt x="11500" y="1523"/>
                </a:cubicBezTo>
                <a:lnTo>
                  <a:pt x="11553" y="1523"/>
                </a:lnTo>
                <a:cubicBezTo>
                  <a:pt x="11589" y="1532"/>
                  <a:pt x="11607" y="1532"/>
                  <a:pt x="11634" y="1550"/>
                </a:cubicBezTo>
                <a:cubicBezTo>
                  <a:pt x="11696" y="1585"/>
                  <a:pt x="11758" y="1630"/>
                  <a:pt x="11803" y="1692"/>
                </a:cubicBezTo>
                <a:cubicBezTo>
                  <a:pt x="12312" y="2245"/>
                  <a:pt x="12124" y="3048"/>
                  <a:pt x="11839" y="3664"/>
                </a:cubicBezTo>
                <a:cubicBezTo>
                  <a:pt x="11758" y="3842"/>
                  <a:pt x="11669" y="4021"/>
                  <a:pt x="11562" y="4181"/>
                </a:cubicBezTo>
                <a:cubicBezTo>
                  <a:pt x="11509" y="4261"/>
                  <a:pt x="11585" y="4351"/>
                  <a:pt x="11660" y="4351"/>
                </a:cubicBezTo>
                <a:cubicBezTo>
                  <a:pt x="11685" y="4351"/>
                  <a:pt x="11711" y="4340"/>
                  <a:pt x="11732" y="4315"/>
                </a:cubicBezTo>
                <a:cubicBezTo>
                  <a:pt x="11738" y="4309"/>
                  <a:pt x="11744" y="4303"/>
                  <a:pt x="11749" y="4297"/>
                </a:cubicBezTo>
                <a:lnTo>
                  <a:pt x="11749" y="4297"/>
                </a:lnTo>
                <a:cubicBezTo>
                  <a:pt x="11749" y="4297"/>
                  <a:pt x="11749" y="4297"/>
                  <a:pt x="11749" y="4297"/>
                </a:cubicBezTo>
                <a:cubicBezTo>
                  <a:pt x="11750" y="4297"/>
                  <a:pt x="11750" y="4297"/>
                  <a:pt x="11750" y="4297"/>
                </a:cubicBezTo>
                <a:lnTo>
                  <a:pt x="11750" y="4297"/>
                </a:lnTo>
                <a:cubicBezTo>
                  <a:pt x="11832" y="4214"/>
                  <a:pt x="11908" y="4131"/>
                  <a:pt x="11999" y="4056"/>
                </a:cubicBezTo>
                <a:cubicBezTo>
                  <a:pt x="12088" y="3976"/>
                  <a:pt x="12187" y="3887"/>
                  <a:pt x="12294" y="3842"/>
                </a:cubicBezTo>
                <a:cubicBezTo>
                  <a:pt x="12320" y="3832"/>
                  <a:pt x="12345" y="3827"/>
                  <a:pt x="12369" y="3827"/>
                </a:cubicBezTo>
                <a:cubicBezTo>
                  <a:pt x="12428" y="3827"/>
                  <a:pt x="12481" y="3857"/>
                  <a:pt x="12526" y="3914"/>
                </a:cubicBezTo>
                <a:cubicBezTo>
                  <a:pt x="12597" y="3994"/>
                  <a:pt x="12606" y="4110"/>
                  <a:pt x="12597" y="4217"/>
                </a:cubicBezTo>
                <a:cubicBezTo>
                  <a:pt x="12579" y="4449"/>
                  <a:pt x="12508" y="4699"/>
                  <a:pt x="12427" y="4922"/>
                </a:cubicBezTo>
                <a:cubicBezTo>
                  <a:pt x="12347" y="5145"/>
                  <a:pt x="12249" y="5359"/>
                  <a:pt x="12124" y="5564"/>
                </a:cubicBezTo>
                <a:cubicBezTo>
                  <a:pt x="11678" y="6331"/>
                  <a:pt x="10982" y="6866"/>
                  <a:pt x="10233" y="7312"/>
                </a:cubicBezTo>
                <a:cubicBezTo>
                  <a:pt x="9501" y="7759"/>
                  <a:pt x="8725" y="8142"/>
                  <a:pt x="8047" y="8660"/>
                </a:cubicBezTo>
                <a:cubicBezTo>
                  <a:pt x="7307" y="9239"/>
                  <a:pt x="6754" y="9980"/>
                  <a:pt x="6299" y="10801"/>
                </a:cubicBezTo>
                <a:cubicBezTo>
                  <a:pt x="5817" y="11684"/>
                  <a:pt x="5424" y="12620"/>
                  <a:pt x="5005" y="13539"/>
                </a:cubicBezTo>
                <a:cubicBezTo>
                  <a:pt x="4957" y="13635"/>
                  <a:pt x="4914" y="13731"/>
                  <a:pt x="4873" y="13827"/>
                </a:cubicBezTo>
                <a:lnTo>
                  <a:pt x="4873" y="13827"/>
                </a:lnTo>
                <a:lnTo>
                  <a:pt x="4506" y="13664"/>
                </a:lnTo>
                <a:cubicBezTo>
                  <a:pt x="4122" y="13495"/>
                  <a:pt x="3738" y="13316"/>
                  <a:pt x="3355" y="13147"/>
                </a:cubicBezTo>
                <a:cubicBezTo>
                  <a:pt x="2891" y="12942"/>
                  <a:pt x="2436" y="12736"/>
                  <a:pt x="1972" y="12522"/>
                </a:cubicBezTo>
                <a:cubicBezTo>
                  <a:pt x="1571" y="12344"/>
                  <a:pt x="1169" y="12166"/>
                  <a:pt x="768" y="11987"/>
                </a:cubicBezTo>
                <a:cubicBezTo>
                  <a:pt x="643" y="11925"/>
                  <a:pt x="509" y="11871"/>
                  <a:pt x="375" y="11809"/>
                </a:cubicBezTo>
                <a:cubicBezTo>
                  <a:pt x="339" y="11793"/>
                  <a:pt x="304" y="11775"/>
                  <a:pt x="268" y="11759"/>
                </a:cubicBezTo>
                <a:lnTo>
                  <a:pt x="268" y="11759"/>
                </a:lnTo>
                <a:cubicBezTo>
                  <a:pt x="390" y="11465"/>
                  <a:pt x="513" y="11165"/>
                  <a:pt x="643" y="10872"/>
                </a:cubicBezTo>
                <a:cubicBezTo>
                  <a:pt x="910" y="10221"/>
                  <a:pt x="1187" y="9578"/>
                  <a:pt x="1455" y="8927"/>
                </a:cubicBezTo>
                <a:cubicBezTo>
                  <a:pt x="1660" y="8428"/>
                  <a:pt x="1874" y="7928"/>
                  <a:pt x="2079" y="7437"/>
                </a:cubicBezTo>
                <a:cubicBezTo>
                  <a:pt x="2168" y="7232"/>
                  <a:pt x="2240" y="7036"/>
                  <a:pt x="2266" y="6813"/>
                </a:cubicBezTo>
                <a:cubicBezTo>
                  <a:pt x="2311" y="6527"/>
                  <a:pt x="2284" y="6233"/>
                  <a:pt x="2195" y="5957"/>
                </a:cubicBezTo>
                <a:cubicBezTo>
                  <a:pt x="2150" y="5823"/>
                  <a:pt x="2088" y="5680"/>
                  <a:pt x="2008" y="5555"/>
                </a:cubicBezTo>
                <a:cubicBezTo>
                  <a:pt x="1919" y="5412"/>
                  <a:pt x="1811" y="5287"/>
                  <a:pt x="1713" y="5154"/>
                </a:cubicBezTo>
                <a:cubicBezTo>
                  <a:pt x="1419" y="4752"/>
                  <a:pt x="1133" y="4297"/>
                  <a:pt x="1035" y="3798"/>
                </a:cubicBezTo>
                <a:cubicBezTo>
                  <a:pt x="1009" y="3664"/>
                  <a:pt x="1009" y="3521"/>
                  <a:pt x="1053" y="3396"/>
                </a:cubicBezTo>
                <a:cubicBezTo>
                  <a:pt x="1053" y="3387"/>
                  <a:pt x="1053" y="3378"/>
                  <a:pt x="1062" y="3378"/>
                </a:cubicBezTo>
                <a:cubicBezTo>
                  <a:pt x="1065" y="3370"/>
                  <a:pt x="1065" y="3368"/>
                  <a:pt x="1064" y="3368"/>
                </a:cubicBezTo>
                <a:cubicBezTo>
                  <a:pt x="1063" y="3368"/>
                  <a:pt x="1060" y="3375"/>
                  <a:pt x="1060" y="3375"/>
                </a:cubicBezTo>
                <a:cubicBezTo>
                  <a:pt x="1059" y="3375"/>
                  <a:pt x="1060" y="3373"/>
                  <a:pt x="1062" y="3369"/>
                </a:cubicBezTo>
                <a:cubicBezTo>
                  <a:pt x="1062" y="3360"/>
                  <a:pt x="1071" y="3352"/>
                  <a:pt x="1080" y="3343"/>
                </a:cubicBezTo>
                <a:cubicBezTo>
                  <a:pt x="1089" y="3325"/>
                  <a:pt x="1098" y="3316"/>
                  <a:pt x="1098" y="3298"/>
                </a:cubicBezTo>
                <a:cubicBezTo>
                  <a:pt x="1098" y="3298"/>
                  <a:pt x="1103" y="3292"/>
                  <a:pt x="1107" y="3289"/>
                </a:cubicBezTo>
                <a:lnTo>
                  <a:pt x="1107" y="3289"/>
                </a:lnTo>
                <a:cubicBezTo>
                  <a:pt x="1104" y="3294"/>
                  <a:pt x="1104" y="3295"/>
                  <a:pt x="1104" y="3295"/>
                </a:cubicBezTo>
                <a:cubicBezTo>
                  <a:pt x="1106" y="3295"/>
                  <a:pt x="1116" y="3280"/>
                  <a:pt x="1116" y="3280"/>
                </a:cubicBezTo>
                <a:cubicBezTo>
                  <a:pt x="1125" y="3271"/>
                  <a:pt x="1133" y="3262"/>
                  <a:pt x="1142" y="3253"/>
                </a:cubicBezTo>
                <a:cubicBezTo>
                  <a:pt x="1149" y="3253"/>
                  <a:pt x="1171" y="3238"/>
                  <a:pt x="1170" y="3238"/>
                </a:cubicBezTo>
                <a:lnTo>
                  <a:pt x="1170" y="3238"/>
                </a:lnTo>
                <a:cubicBezTo>
                  <a:pt x="1170" y="3238"/>
                  <a:pt x="1167" y="3240"/>
                  <a:pt x="1160" y="3245"/>
                </a:cubicBezTo>
                <a:cubicBezTo>
                  <a:pt x="1187" y="3227"/>
                  <a:pt x="1205" y="3209"/>
                  <a:pt x="1232" y="3200"/>
                </a:cubicBezTo>
                <a:cubicBezTo>
                  <a:pt x="1232" y="3199"/>
                  <a:pt x="1233" y="3199"/>
                  <a:pt x="1234" y="3199"/>
                </a:cubicBezTo>
                <a:lnTo>
                  <a:pt x="1234" y="3199"/>
                </a:lnTo>
                <a:cubicBezTo>
                  <a:pt x="1232" y="3200"/>
                  <a:pt x="1231" y="3202"/>
                  <a:pt x="1233" y="3202"/>
                </a:cubicBezTo>
                <a:cubicBezTo>
                  <a:pt x="1234" y="3202"/>
                  <a:pt x="1236" y="3201"/>
                  <a:pt x="1241" y="3200"/>
                </a:cubicBezTo>
                <a:cubicBezTo>
                  <a:pt x="1241" y="3191"/>
                  <a:pt x="1249" y="3191"/>
                  <a:pt x="1258" y="3191"/>
                </a:cubicBezTo>
                <a:cubicBezTo>
                  <a:pt x="1267" y="3182"/>
                  <a:pt x="1285" y="3182"/>
                  <a:pt x="1294" y="3173"/>
                </a:cubicBezTo>
                <a:cubicBezTo>
                  <a:pt x="1312" y="3173"/>
                  <a:pt x="1330" y="3173"/>
                  <a:pt x="1348" y="3164"/>
                </a:cubicBezTo>
                <a:lnTo>
                  <a:pt x="1374" y="3164"/>
                </a:lnTo>
                <a:cubicBezTo>
                  <a:pt x="1395" y="3162"/>
                  <a:pt x="1416" y="3161"/>
                  <a:pt x="1437" y="3161"/>
                </a:cubicBezTo>
                <a:cubicBezTo>
                  <a:pt x="1486" y="3161"/>
                  <a:pt x="1533" y="3167"/>
                  <a:pt x="1571" y="3173"/>
                </a:cubicBezTo>
                <a:cubicBezTo>
                  <a:pt x="1642" y="3191"/>
                  <a:pt x="1713" y="3209"/>
                  <a:pt x="1785" y="3227"/>
                </a:cubicBezTo>
                <a:cubicBezTo>
                  <a:pt x="1820" y="3245"/>
                  <a:pt x="1803" y="3236"/>
                  <a:pt x="1847" y="3253"/>
                </a:cubicBezTo>
                <a:cubicBezTo>
                  <a:pt x="1874" y="3271"/>
                  <a:pt x="1910" y="3289"/>
                  <a:pt x="1936" y="3307"/>
                </a:cubicBezTo>
                <a:cubicBezTo>
                  <a:pt x="2213" y="3459"/>
                  <a:pt x="2463" y="3664"/>
                  <a:pt x="2712" y="3851"/>
                </a:cubicBezTo>
                <a:cubicBezTo>
                  <a:pt x="3007" y="4065"/>
                  <a:pt x="3310" y="4262"/>
                  <a:pt x="3649" y="4386"/>
                </a:cubicBezTo>
                <a:cubicBezTo>
                  <a:pt x="3873" y="4472"/>
                  <a:pt x="4109" y="4512"/>
                  <a:pt x="4345" y="4512"/>
                </a:cubicBezTo>
                <a:cubicBezTo>
                  <a:pt x="4504" y="4512"/>
                  <a:pt x="4663" y="4494"/>
                  <a:pt x="4818" y="4458"/>
                </a:cubicBezTo>
                <a:cubicBezTo>
                  <a:pt x="5371" y="4333"/>
                  <a:pt x="5862" y="3994"/>
                  <a:pt x="6281" y="3628"/>
                </a:cubicBezTo>
                <a:cubicBezTo>
                  <a:pt x="6745" y="3227"/>
                  <a:pt x="7155" y="2772"/>
                  <a:pt x="7521" y="2281"/>
                </a:cubicBezTo>
                <a:cubicBezTo>
                  <a:pt x="7780" y="1924"/>
                  <a:pt x="8012" y="1550"/>
                  <a:pt x="8270" y="1193"/>
                </a:cubicBezTo>
                <a:cubicBezTo>
                  <a:pt x="8360" y="1068"/>
                  <a:pt x="8449" y="952"/>
                  <a:pt x="8565" y="854"/>
                </a:cubicBezTo>
                <a:cubicBezTo>
                  <a:pt x="8645" y="773"/>
                  <a:pt x="8725" y="720"/>
                  <a:pt x="8841" y="693"/>
                </a:cubicBezTo>
                <a:lnTo>
                  <a:pt x="8975" y="693"/>
                </a:lnTo>
                <a:cubicBezTo>
                  <a:pt x="9046" y="711"/>
                  <a:pt x="9109" y="738"/>
                  <a:pt x="9153" y="764"/>
                </a:cubicBezTo>
                <a:cubicBezTo>
                  <a:pt x="9207" y="818"/>
                  <a:pt x="9234" y="845"/>
                  <a:pt x="9261" y="916"/>
                </a:cubicBezTo>
                <a:cubicBezTo>
                  <a:pt x="9269" y="934"/>
                  <a:pt x="9269" y="925"/>
                  <a:pt x="9278" y="952"/>
                </a:cubicBezTo>
                <a:cubicBezTo>
                  <a:pt x="9287" y="970"/>
                  <a:pt x="9287" y="988"/>
                  <a:pt x="9296" y="1005"/>
                </a:cubicBezTo>
                <a:cubicBezTo>
                  <a:pt x="9305" y="1041"/>
                  <a:pt x="9314" y="1077"/>
                  <a:pt x="9323" y="1121"/>
                </a:cubicBezTo>
                <a:cubicBezTo>
                  <a:pt x="9332" y="1175"/>
                  <a:pt x="9341" y="1273"/>
                  <a:pt x="9332" y="1353"/>
                </a:cubicBezTo>
                <a:cubicBezTo>
                  <a:pt x="9332" y="1434"/>
                  <a:pt x="9332" y="1523"/>
                  <a:pt x="9323" y="1603"/>
                </a:cubicBezTo>
                <a:cubicBezTo>
                  <a:pt x="9314" y="1674"/>
                  <a:pt x="9305" y="1737"/>
                  <a:pt x="9287" y="1817"/>
                </a:cubicBezTo>
                <a:cubicBezTo>
                  <a:pt x="9278" y="1880"/>
                  <a:pt x="9269" y="1942"/>
                  <a:pt x="9252" y="2004"/>
                </a:cubicBezTo>
                <a:cubicBezTo>
                  <a:pt x="9234" y="2067"/>
                  <a:pt x="9225" y="2120"/>
                  <a:pt x="9207" y="2174"/>
                </a:cubicBezTo>
                <a:cubicBezTo>
                  <a:pt x="9183" y="2256"/>
                  <a:pt x="9253" y="2315"/>
                  <a:pt x="9321" y="2315"/>
                </a:cubicBezTo>
                <a:cubicBezTo>
                  <a:pt x="9356" y="2315"/>
                  <a:pt x="9391" y="2300"/>
                  <a:pt x="9412" y="2263"/>
                </a:cubicBezTo>
                <a:cubicBezTo>
                  <a:pt x="9617" y="1897"/>
                  <a:pt x="9733" y="1487"/>
                  <a:pt x="9858" y="1086"/>
                </a:cubicBezTo>
                <a:cubicBezTo>
                  <a:pt x="9912" y="907"/>
                  <a:pt x="9965" y="738"/>
                  <a:pt x="10046" y="568"/>
                </a:cubicBezTo>
                <a:cubicBezTo>
                  <a:pt x="10081" y="506"/>
                  <a:pt x="10117" y="443"/>
                  <a:pt x="10162" y="381"/>
                </a:cubicBezTo>
                <a:cubicBezTo>
                  <a:pt x="10179" y="345"/>
                  <a:pt x="10242" y="283"/>
                  <a:pt x="10278" y="265"/>
                </a:cubicBezTo>
                <a:cubicBezTo>
                  <a:pt x="10322" y="238"/>
                  <a:pt x="10358" y="229"/>
                  <a:pt x="10402" y="220"/>
                </a:cubicBezTo>
                <a:close/>
                <a:moveTo>
                  <a:pt x="10429" y="0"/>
                </a:moveTo>
                <a:cubicBezTo>
                  <a:pt x="10389" y="0"/>
                  <a:pt x="10347" y="5"/>
                  <a:pt x="10304" y="15"/>
                </a:cubicBezTo>
                <a:cubicBezTo>
                  <a:pt x="9974" y="86"/>
                  <a:pt x="9823" y="497"/>
                  <a:pt x="9724" y="773"/>
                </a:cubicBezTo>
                <a:cubicBezTo>
                  <a:pt x="9666" y="941"/>
                  <a:pt x="9615" y="1111"/>
                  <a:pt x="9563" y="1279"/>
                </a:cubicBezTo>
                <a:lnTo>
                  <a:pt x="9563" y="1279"/>
                </a:lnTo>
                <a:cubicBezTo>
                  <a:pt x="9558" y="1044"/>
                  <a:pt x="9506" y="804"/>
                  <a:pt x="9341" y="640"/>
                </a:cubicBezTo>
                <a:cubicBezTo>
                  <a:pt x="9228" y="522"/>
                  <a:pt x="9077" y="468"/>
                  <a:pt x="8924" y="468"/>
                </a:cubicBezTo>
                <a:cubicBezTo>
                  <a:pt x="8788" y="468"/>
                  <a:pt x="8651" y="510"/>
                  <a:pt x="8538" y="586"/>
                </a:cubicBezTo>
                <a:cubicBezTo>
                  <a:pt x="8252" y="782"/>
                  <a:pt x="8065" y="1095"/>
                  <a:pt x="7878" y="1362"/>
                </a:cubicBezTo>
                <a:cubicBezTo>
                  <a:pt x="7601" y="1773"/>
                  <a:pt x="7325" y="2192"/>
                  <a:pt x="7012" y="2567"/>
                </a:cubicBezTo>
                <a:cubicBezTo>
                  <a:pt x="6593" y="3057"/>
                  <a:pt x="6120" y="3539"/>
                  <a:pt x="5576" y="3878"/>
                </a:cubicBezTo>
                <a:cubicBezTo>
                  <a:pt x="5210" y="4119"/>
                  <a:pt x="4797" y="4291"/>
                  <a:pt x="4359" y="4291"/>
                </a:cubicBezTo>
                <a:cubicBezTo>
                  <a:pt x="4328" y="4291"/>
                  <a:pt x="4296" y="4290"/>
                  <a:pt x="4265" y="4288"/>
                </a:cubicBezTo>
                <a:cubicBezTo>
                  <a:pt x="3908" y="4279"/>
                  <a:pt x="3569" y="4137"/>
                  <a:pt x="3257" y="3949"/>
                </a:cubicBezTo>
                <a:cubicBezTo>
                  <a:pt x="2953" y="3771"/>
                  <a:pt x="2686" y="3548"/>
                  <a:pt x="2400" y="3343"/>
                </a:cubicBezTo>
                <a:cubicBezTo>
                  <a:pt x="2168" y="3173"/>
                  <a:pt x="1919" y="3004"/>
                  <a:pt x="1624" y="2959"/>
                </a:cubicBezTo>
                <a:cubicBezTo>
                  <a:pt x="1566" y="2950"/>
                  <a:pt x="1507" y="2945"/>
                  <a:pt x="1449" y="2945"/>
                </a:cubicBezTo>
                <a:cubicBezTo>
                  <a:pt x="1219" y="2945"/>
                  <a:pt x="997" y="3022"/>
                  <a:pt x="884" y="3236"/>
                </a:cubicBezTo>
                <a:cubicBezTo>
                  <a:pt x="714" y="3548"/>
                  <a:pt x="821" y="3949"/>
                  <a:pt x="946" y="4262"/>
                </a:cubicBezTo>
                <a:cubicBezTo>
                  <a:pt x="1044" y="4511"/>
                  <a:pt x="1178" y="4752"/>
                  <a:pt x="1321" y="4984"/>
                </a:cubicBezTo>
                <a:cubicBezTo>
                  <a:pt x="1419" y="5127"/>
                  <a:pt x="1508" y="5261"/>
                  <a:pt x="1615" y="5394"/>
                </a:cubicBezTo>
                <a:cubicBezTo>
                  <a:pt x="1704" y="5519"/>
                  <a:pt x="1803" y="5644"/>
                  <a:pt x="1883" y="5787"/>
                </a:cubicBezTo>
                <a:cubicBezTo>
                  <a:pt x="2115" y="6233"/>
                  <a:pt x="2115" y="6768"/>
                  <a:pt x="1927" y="7232"/>
                </a:cubicBezTo>
                <a:cubicBezTo>
                  <a:pt x="1767" y="7607"/>
                  <a:pt x="1615" y="7973"/>
                  <a:pt x="1455" y="8347"/>
                </a:cubicBezTo>
                <a:cubicBezTo>
                  <a:pt x="1178" y="9007"/>
                  <a:pt x="902" y="9677"/>
                  <a:pt x="625" y="10346"/>
                </a:cubicBezTo>
                <a:cubicBezTo>
                  <a:pt x="429" y="10801"/>
                  <a:pt x="232" y="11264"/>
                  <a:pt x="45" y="11719"/>
                </a:cubicBezTo>
                <a:cubicBezTo>
                  <a:pt x="36" y="11746"/>
                  <a:pt x="27" y="11764"/>
                  <a:pt x="18" y="11791"/>
                </a:cubicBezTo>
                <a:cubicBezTo>
                  <a:pt x="0" y="11827"/>
                  <a:pt x="27" y="11898"/>
                  <a:pt x="63" y="11916"/>
                </a:cubicBezTo>
                <a:lnTo>
                  <a:pt x="545" y="12130"/>
                </a:lnTo>
                <a:cubicBezTo>
                  <a:pt x="928" y="12299"/>
                  <a:pt x="1312" y="12469"/>
                  <a:pt x="1695" y="12647"/>
                </a:cubicBezTo>
                <a:cubicBezTo>
                  <a:pt x="2159" y="12852"/>
                  <a:pt x="2614" y="13058"/>
                  <a:pt x="3078" y="13263"/>
                </a:cubicBezTo>
                <a:cubicBezTo>
                  <a:pt x="3480" y="13450"/>
                  <a:pt x="3881" y="13629"/>
                  <a:pt x="4283" y="13807"/>
                </a:cubicBezTo>
                <a:cubicBezTo>
                  <a:pt x="4468" y="13895"/>
                  <a:pt x="4663" y="13984"/>
                  <a:pt x="4857" y="14063"/>
                </a:cubicBezTo>
                <a:lnTo>
                  <a:pt x="4857" y="14063"/>
                </a:lnTo>
                <a:cubicBezTo>
                  <a:pt x="4861" y="14067"/>
                  <a:pt x="4866" y="14071"/>
                  <a:pt x="4871" y="14075"/>
                </a:cubicBezTo>
                <a:cubicBezTo>
                  <a:pt x="4885" y="14083"/>
                  <a:pt x="4902" y="14087"/>
                  <a:pt x="4920" y="14087"/>
                </a:cubicBezTo>
                <a:cubicBezTo>
                  <a:pt x="4961" y="14087"/>
                  <a:pt x="5005" y="14067"/>
                  <a:pt x="5023" y="14030"/>
                </a:cubicBezTo>
                <a:cubicBezTo>
                  <a:pt x="5026" y="14024"/>
                  <a:pt x="5029" y="14018"/>
                  <a:pt x="5031" y="14012"/>
                </a:cubicBezTo>
                <a:lnTo>
                  <a:pt x="5031" y="14012"/>
                </a:lnTo>
                <a:cubicBezTo>
                  <a:pt x="5269" y="13491"/>
                  <a:pt x="5508" y="12971"/>
                  <a:pt x="5746" y="12451"/>
                </a:cubicBezTo>
                <a:cubicBezTo>
                  <a:pt x="5951" y="12005"/>
                  <a:pt x="6147" y="11559"/>
                  <a:pt x="6379" y="11131"/>
                </a:cubicBezTo>
                <a:cubicBezTo>
                  <a:pt x="6825" y="10283"/>
                  <a:pt x="7369" y="9480"/>
                  <a:pt x="8128" y="8883"/>
                </a:cubicBezTo>
                <a:cubicBezTo>
                  <a:pt x="8823" y="8329"/>
                  <a:pt x="9626" y="7946"/>
                  <a:pt x="10385" y="7482"/>
                </a:cubicBezTo>
                <a:cubicBezTo>
                  <a:pt x="11161" y="7009"/>
                  <a:pt x="11892" y="6438"/>
                  <a:pt x="12347" y="5635"/>
                </a:cubicBezTo>
                <a:cubicBezTo>
                  <a:pt x="12463" y="5421"/>
                  <a:pt x="12570" y="5189"/>
                  <a:pt x="12651" y="4948"/>
                </a:cubicBezTo>
                <a:cubicBezTo>
                  <a:pt x="12731" y="4708"/>
                  <a:pt x="12811" y="4458"/>
                  <a:pt x="12820" y="4199"/>
                </a:cubicBezTo>
                <a:cubicBezTo>
                  <a:pt x="12829" y="3967"/>
                  <a:pt x="12740" y="3717"/>
                  <a:pt x="12508" y="3628"/>
                </a:cubicBezTo>
                <a:cubicBezTo>
                  <a:pt x="12463" y="3610"/>
                  <a:pt x="12418" y="3603"/>
                  <a:pt x="12374" y="3603"/>
                </a:cubicBezTo>
                <a:cubicBezTo>
                  <a:pt x="12264" y="3603"/>
                  <a:pt x="12158" y="3652"/>
                  <a:pt x="12061" y="3718"/>
                </a:cubicBezTo>
                <a:lnTo>
                  <a:pt x="12061" y="3718"/>
                </a:lnTo>
                <a:cubicBezTo>
                  <a:pt x="12200" y="3401"/>
                  <a:pt x="12306" y="3076"/>
                  <a:pt x="12338" y="2736"/>
                </a:cubicBezTo>
                <a:cubicBezTo>
                  <a:pt x="12383" y="2308"/>
                  <a:pt x="12276" y="1906"/>
                  <a:pt x="11999" y="1576"/>
                </a:cubicBezTo>
                <a:cubicBezTo>
                  <a:pt x="11892" y="1442"/>
                  <a:pt x="11741" y="1318"/>
                  <a:pt x="11562" y="1300"/>
                </a:cubicBezTo>
                <a:cubicBezTo>
                  <a:pt x="11554" y="1299"/>
                  <a:pt x="11545" y="1299"/>
                  <a:pt x="11537" y="1299"/>
                </a:cubicBezTo>
                <a:cubicBezTo>
                  <a:pt x="11413" y="1299"/>
                  <a:pt x="11298" y="1359"/>
                  <a:pt x="11214" y="1442"/>
                </a:cubicBezTo>
                <a:cubicBezTo>
                  <a:pt x="11205" y="1451"/>
                  <a:pt x="11197" y="1461"/>
                  <a:pt x="11188" y="1470"/>
                </a:cubicBezTo>
                <a:lnTo>
                  <a:pt x="11188" y="1470"/>
                </a:lnTo>
                <a:cubicBezTo>
                  <a:pt x="11196" y="1145"/>
                  <a:pt x="11185" y="795"/>
                  <a:pt x="11054" y="488"/>
                </a:cubicBezTo>
                <a:cubicBezTo>
                  <a:pt x="10944" y="230"/>
                  <a:pt x="10712" y="0"/>
                  <a:pt x="10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2"/>
          <p:cNvSpPr/>
          <p:nvPr/>
        </p:nvSpPr>
        <p:spPr>
          <a:xfrm>
            <a:off x="2928525" y="2378424"/>
            <a:ext cx="88864" cy="78941"/>
          </a:xfrm>
          <a:custGeom>
            <a:avLst/>
            <a:gdLst/>
            <a:ahLst/>
            <a:cxnLst/>
            <a:rect l="l" t="t" r="r" b="b"/>
            <a:pathLst>
              <a:path w="2633" h="2339" fill="none" extrusionOk="0">
                <a:moveTo>
                  <a:pt x="2632" y="1"/>
                </a:moveTo>
                <a:cubicBezTo>
                  <a:pt x="2632" y="1"/>
                  <a:pt x="1696" y="1392"/>
                  <a:pt x="1" y="2338"/>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2"/>
          <p:cNvSpPr/>
          <p:nvPr/>
        </p:nvSpPr>
        <p:spPr>
          <a:xfrm>
            <a:off x="2906250" y="2303769"/>
            <a:ext cx="89438" cy="117146"/>
          </a:xfrm>
          <a:custGeom>
            <a:avLst/>
            <a:gdLst/>
            <a:ahLst/>
            <a:cxnLst/>
            <a:rect l="l" t="t" r="r" b="b"/>
            <a:pathLst>
              <a:path w="2650" h="3471" fill="none" extrusionOk="0">
                <a:moveTo>
                  <a:pt x="2650" y="0"/>
                </a:moveTo>
                <a:cubicBezTo>
                  <a:pt x="2650" y="0"/>
                  <a:pt x="1963" y="2382"/>
                  <a:pt x="0" y="3471"/>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2"/>
          <p:cNvSpPr/>
          <p:nvPr/>
        </p:nvSpPr>
        <p:spPr>
          <a:xfrm>
            <a:off x="2870103" y="2310080"/>
            <a:ext cx="68108" cy="82249"/>
          </a:xfrm>
          <a:custGeom>
            <a:avLst/>
            <a:gdLst/>
            <a:ahLst/>
            <a:cxnLst/>
            <a:rect l="l" t="t" r="r" b="b"/>
            <a:pathLst>
              <a:path w="2018" h="2437" fill="none" extrusionOk="0">
                <a:moveTo>
                  <a:pt x="2017" y="1"/>
                </a:moveTo>
                <a:cubicBezTo>
                  <a:pt x="2017" y="1"/>
                  <a:pt x="1232" y="1562"/>
                  <a:pt x="1" y="2436"/>
                </a:cubicBezTo>
              </a:path>
            </a:pathLst>
          </a:custGeom>
          <a:solidFill>
            <a:schemeClr val="accent1"/>
          </a:solidFill>
          <a:ln w="5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2"/>
          <p:cNvSpPr/>
          <p:nvPr/>
        </p:nvSpPr>
        <p:spPr>
          <a:xfrm>
            <a:off x="2734260" y="2422366"/>
            <a:ext cx="141716" cy="37429"/>
          </a:xfrm>
          <a:custGeom>
            <a:avLst/>
            <a:gdLst/>
            <a:ahLst/>
            <a:cxnLst/>
            <a:rect l="l" t="t" r="r" b="b"/>
            <a:pathLst>
              <a:path w="4199" h="1109" extrusionOk="0">
                <a:moveTo>
                  <a:pt x="2037" y="1"/>
                </a:moveTo>
                <a:cubicBezTo>
                  <a:pt x="1651" y="1"/>
                  <a:pt x="1266" y="80"/>
                  <a:pt x="912" y="233"/>
                </a:cubicBezTo>
                <a:cubicBezTo>
                  <a:pt x="600" y="367"/>
                  <a:pt x="324" y="554"/>
                  <a:pt x="83" y="777"/>
                </a:cubicBezTo>
                <a:cubicBezTo>
                  <a:pt x="0" y="860"/>
                  <a:pt x="77" y="970"/>
                  <a:pt x="162" y="970"/>
                </a:cubicBezTo>
                <a:cubicBezTo>
                  <a:pt x="187" y="970"/>
                  <a:pt x="212" y="960"/>
                  <a:pt x="234" y="938"/>
                </a:cubicBezTo>
                <a:cubicBezTo>
                  <a:pt x="636" y="563"/>
                  <a:pt x="1144" y="322"/>
                  <a:pt x="1689" y="242"/>
                </a:cubicBezTo>
                <a:cubicBezTo>
                  <a:pt x="1803" y="227"/>
                  <a:pt x="1917" y="219"/>
                  <a:pt x="2032" y="219"/>
                </a:cubicBezTo>
                <a:cubicBezTo>
                  <a:pt x="2456" y="219"/>
                  <a:pt x="2878" y="322"/>
                  <a:pt x="3250" y="519"/>
                </a:cubicBezTo>
                <a:cubicBezTo>
                  <a:pt x="3526" y="661"/>
                  <a:pt x="3767" y="849"/>
                  <a:pt x="3972" y="1072"/>
                </a:cubicBezTo>
                <a:cubicBezTo>
                  <a:pt x="3996" y="1098"/>
                  <a:pt x="4023" y="1108"/>
                  <a:pt x="4048" y="1108"/>
                </a:cubicBezTo>
                <a:cubicBezTo>
                  <a:pt x="4129" y="1108"/>
                  <a:pt x="4199" y="1001"/>
                  <a:pt x="4124" y="920"/>
                </a:cubicBezTo>
                <a:cubicBezTo>
                  <a:pt x="3732" y="483"/>
                  <a:pt x="3196" y="180"/>
                  <a:pt x="2625" y="64"/>
                </a:cubicBezTo>
                <a:cubicBezTo>
                  <a:pt x="2432" y="21"/>
                  <a:pt x="2234" y="1"/>
                  <a:pt x="20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2"/>
          <p:cNvSpPr/>
          <p:nvPr/>
        </p:nvSpPr>
        <p:spPr>
          <a:xfrm>
            <a:off x="2072861" y="2422096"/>
            <a:ext cx="827989" cy="822285"/>
          </a:xfrm>
          <a:custGeom>
            <a:avLst/>
            <a:gdLst/>
            <a:ahLst/>
            <a:cxnLst/>
            <a:rect l="l" t="t" r="r" b="b"/>
            <a:pathLst>
              <a:path w="24533" h="24364" extrusionOk="0">
                <a:moveTo>
                  <a:pt x="3006" y="0"/>
                </a:moveTo>
                <a:cubicBezTo>
                  <a:pt x="3006" y="0"/>
                  <a:pt x="0" y="20189"/>
                  <a:pt x="8591" y="23917"/>
                </a:cubicBezTo>
                <a:cubicBezTo>
                  <a:pt x="9293" y="24223"/>
                  <a:pt x="9987" y="24364"/>
                  <a:pt x="10670" y="24364"/>
                </a:cubicBezTo>
                <a:cubicBezTo>
                  <a:pt x="18328" y="24364"/>
                  <a:pt x="24533" y="6682"/>
                  <a:pt x="24533" y="6682"/>
                </a:cubicBezTo>
                <a:lnTo>
                  <a:pt x="15728" y="2320"/>
                </a:lnTo>
                <a:lnTo>
                  <a:pt x="11544" y="11598"/>
                </a:lnTo>
                <a:cubicBezTo>
                  <a:pt x="8841" y="1365"/>
                  <a:pt x="5576" y="607"/>
                  <a:pt x="3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2"/>
          <p:cNvSpPr/>
          <p:nvPr/>
        </p:nvSpPr>
        <p:spPr>
          <a:xfrm>
            <a:off x="2153220" y="2418350"/>
            <a:ext cx="751545" cy="829710"/>
          </a:xfrm>
          <a:custGeom>
            <a:avLst/>
            <a:gdLst/>
            <a:ahLst/>
            <a:cxnLst/>
            <a:rect l="l" t="t" r="r" b="b"/>
            <a:pathLst>
              <a:path w="22268" h="24584" extrusionOk="0">
                <a:moveTo>
                  <a:pt x="13445" y="2484"/>
                </a:moveTo>
                <a:cubicBezTo>
                  <a:pt x="13444" y="2484"/>
                  <a:pt x="13443" y="2485"/>
                  <a:pt x="13441" y="2485"/>
                </a:cubicBezTo>
                <a:lnTo>
                  <a:pt x="13441" y="2485"/>
                </a:lnTo>
                <a:cubicBezTo>
                  <a:pt x="13442" y="2484"/>
                  <a:pt x="13444" y="2484"/>
                  <a:pt x="13445" y="2484"/>
                </a:cubicBezTo>
                <a:close/>
                <a:moveTo>
                  <a:pt x="22087" y="6885"/>
                </a:moveTo>
                <a:cubicBezTo>
                  <a:pt x="22088" y="6886"/>
                  <a:pt x="22089" y="6888"/>
                  <a:pt x="22089" y="6891"/>
                </a:cubicBezTo>
                <a:cubicBezTo>
                  <a:pt x="22089" y="6889"/>
                  <a:pt x="22088" y="6887"/>
                  <a:pt x="22087" y="6885"/>
                </a:cubicBezTo>
                <a:close/>
                <a:moveTo>
                  <a:pt x="719" y="247"/>
                </a:moveTo>
                <a:cubicBezTo>
                  <a:pt x="1205" y="363"/>
                  <a:pt x="1691" y="482"/>
                  <a:pt x="2169" y="655"/>
                </a:cubicBezTo>
                <a:cubicBezTo>
                  <a:pt x="2749" y="870"/>
                  <a:pt x="3311" y="1164"/>
                  <a:pt x="3819" y="1539"/>
                </a:cubicBezTo>
                <a:cubicBezTo>
                  <a:pt x="4470" y="2020"/>
                  <a:pt x="5032" y="2618"/>
                  <a:pt x="5514" y="3278"/>
                </a:cubicBezTo>
                <a:cubicBezTo>
                  <a:pt x="6210" y="4206"/>
                  <a:pt x="6754" y="5241"/>
                  <a:pt x="7218" y="6294"/>
                </a:cubicBezTo>
                <a:cubicBezTo>
                  <a:pt x="7896" y="7819"/>
                  <a:pt x="8413" y="9416"/>
                  <a:pt x="8859" y="11022"/>
                </a:cubicBezTo>
                <a:cubicBezTo>
                  <a:pt x="8931" y="11263"/>
                  <a:pt x="8993" y="11494"/>
                  <a:pt x="9056" y="11735"/>
                </a:cubicBezTo>
                <a:cubicBezTo>
                  <a:pt x="9066" y="11787"/>
                  <a:pt x="9117" y="11817"/>
                  <a:pt x="9168" y="11817"/>
                </a:cubicBezTo>
                <a:cubicBezTo>
                  <a:pt x="9205" y="11817"/>
                  <a:pt x="9242" y="11800"/>
                  <a:pt x="9261" y="11762"/>
                </a:cubicBezTo>
                <a:cubicBezTo>
                  <a:pt x="9395" y="11450"/>
                  <a:pt x="9537" y="11147"/>
                  <a:pt x="9671" y="10834"/>
                </a:cubicBezTo>
                <a:cubicBezTo>
                  <a:pt x="10010" y="10094"/>
                  <a:pt x="10340" y="9362"/>
                  <a:pt x="10670" y="8622"/>
                </a:cubicBezTo>
                <a:cubicBezTo>
                  <a:pt x="11072" y="7730"/>
                  <a:pt x="11473" y="6838"/>
                  <a:pt x="11875" y="5946"/>
                </a:cubicBezTo>
                <a:cubicBezTo>
                  <a:pt x="12232" y="5169"/>
                  <a:pt x="12580" y="4402"/>
                  <a:pt x="12927" y="3626"/>
                </a:cubicBezTo>
                <a:cubicBezTo>
                  <a:pt x="13043" y="3367"/>
                  <a:pt x="13151" y="3118"/>
                  <a:pt x="13266" y="2868"/>
                </a:cubicBezTo>
                <a:cubicBezTo>
                  <a:pt x="13308" y="2778"/>
                  <a:pt x="13366" y="2677"/>
                  <a:pt x="13406" y="2582"/>
                </a:cubicBezTo>
                <a:lnTo>
                  <a:pt x="13406" y="2582"/>
                </a:lnTo>
                <a:cubicBezTo>
                  <a:pt x="13660" y="2711"/>
                  <a:pt x="13914" y="2834"/>
                  <a:pt x="14168" y="2957"/>
                </a:cubicBezTo>
                <a:cubicBezTo>
                  <a:pt x="14863" y="3305"/>
                  <a:pt x="15568" y="3653"/>
                  <a:pt x="16273" y="4001"/>
                </a:cubicBezTo>
                <a:lnTo>
                  <a:pt x="18806" y="5259"/>
                </a:lnTo>
                <a:cubicBezTo>
                  <a:pt x="19538" y="5624"/>
                  <a:pt x="20270" y="5981"/>
                  <a:pt x="21001" y="6347"/>
                </a:cubicBezTo>
                <a:cubicBezTo>
                  <a:pt x="21251" y="6472"/>
                  <a:pt x="21492" y="6588"/>
                  <a:pt x="21733" y="6713"/>
                </a:cubicBezTo>
                <a:cubicBezTo>
                  <a:pt x="21818" y="6756"/>
                  <a:pt x="21916" y="6816"/>
                  <a:pt x="22011" y="6856"/>
                </a:cubicBezTo>
                <a:lnTo>
                  <a:pt x="22011" y="6856"/>
                </a:lnTo>
                <a:cubicBezTo>
                  <a:pt x="21957" y="7006"/>
                  <a:pt x="21900" y="7146"/>
                  <a:pt x="21849" y="7293"/>
                </a:cubicBezTo>
                <a:cubicBezTo>
                  <a:pt x="21661" y="7783"/>
                  <a:pt x="21474" y="8265"/>
                  <a:pt x="21278" y="8747"/>
                </a:cubicBezTo>
                <a:cubicBezTo>
                  <a:pt x="20992" y="9452"/>
                  <a:pt x="20689" y="10156"/>
                  <a:pt x="20377" y="10852"/>
                </a:cubicBezTo>
                <a:cubicBezTo>
                  <a:pt x="19984" y="11709"/>
                  <a:pt x="19583" y="12565"/>
                  <a:pt x="19154" y="13404"/>
                </a:cubicBezTo>
                <a:cubicBezTo>
                  <a:pt x="18690" y="14331"/>
                  <a:pt x="18191" y="15250"/>
                  <a:pt x="17665" y="16151"/>
                </a:cubicBezTo>
                <a:cubicBezTo>
                  <a:pt x="17120" y="17070"/>
                  <a:pt x="16549" y="17971"/>
                  <a:pt x="15934" y="18836"/>
                </a:cubicBezTo>
                <a:cubicBezTo>
                  <a:pt x="15336" y="19675"/>
                  <a:pt x="14694" y="20487"/>
                  <a:pt x="13989" y="21236"/>
                </a:cubicBezTo>
                <a:cubicBezTo>
                  <a:pt x="13347" y="21923"/>
                  <a:pt x="12642" y="22565"/>
                  <a:pt x="11866" y="23101"/>
                </a:cubicBezTo>
                <a:cubicBezTo>
                  <a:pt x="11179" y="23574"/>
                  <a:pt x="10421" y="23966"/>
                  <a:pt x="9609" y="24189"/>
                </a:cubicBezTo>
                <a:cubicBezTo>
                  <a:pt x="9175" y="24304"/>
                  <a:pt x="8732" y="24363"/>
                  <a:pt x="8289" y="24363"/>
                </a:cubicBezTo>
                <a:cubicBezTo>
                  <a:pt x="7940" y="24363"/>
                  <a:pt x="7591" y="24326"/>
                  <a:pt x="7245" y="24252"/>
                </a:cubicBezTo>
                <a:cubicBezTo>
                  <a:pt x="6379" y="24064"/>
                  <a:pt x="5568" y="23645"/>
                  <a:pt x="4863" y="23110"/>
                </a:cubicBezTo>
                <a:cubicBezTo>
                  <a:pt x="4140" y="22557"/>
                  <a:pt x="3525" y="21852"/>
                  <a:pt x="3025" y="21085"/>
                </a:cubicBezTo>
                <a:cubicBezTo>
                  <a:pt x="2481" y="20264"/>
                  <a:pt x="2062" y="19363"/>
                  <a:pt x="1723" y="18435"/>
                </a:cubicBezTo>
                <a:cubicBezTo>
                  <a:pt x="1357" y="17436"/>
                  <a:pt x="1089" y="16401"/>
                  <a:pt x="884" y="15357"/>
                </a:cubicBezTo>
                <a:cubicBezTo>
                  <a:pt x="670" y="14278"/>
                  <a:pt x="518" y="13189"/>
                  <a:pt x="411" y="12092"/>
                </a:cubicBezTo>
                <a:cubicBezTo>
                  <a:pt x="313" y="11013"/>
                  <a:pt x="260" y="9933"/>
                  <a:pt x="242" y="8845"/>
                </a:cubicBezTo>
                <a:cubicBezTo>
                  <a:pt x="215" y="7837"/>
                  <a:pt x="224" y="6829"/>
                  <a:pt x="260" y="5821"/>
                </a:cubicBezTo>
                <a:cubicBezTo>
                  <a:pt x="295" y="4955"/>
                  <a:pt x="340" y="4099"/>
                  <a:pt x="411" y="3243"/>
                </a:cubicBezTo>
                <a:cubicBezTo>
                  <a:pt x="456" y="2591"/>
                  <a:pt x="518" y="1949"/>
                  <a:pt x="590" y="1316"/>
                </a:cubicBezTo>
                <a:cubicBezTo>
                  <a:pt x="616" y="1093"/>
                  <a:pt x="634" y="878"/>
                  <a:pt x="661" y="655"/>
                </a:cubicBezTo>
                <a:cubicBezTo>
                  <a:pt x="679" y="584"/>
                  <a:pt x="688" y="504"/>
                  <a:pt x="697" y="424"/>
                </a:cubicBezTo>
                <a:cubicBezTo>
                  <a:pt x="697" y="406"/>
                  <a:pt x="697" y="388"/>
                  <a:pt x="706" y="370"/>
                </a:cubicBezTo>
                <a:cubicBezTo>
                  <a:pt x="706" y="367"/>
                  <a:pt x="706" y="359"/>
                  <a:pt x="706" y="352"/>
                </a:cubicBezTo>
                <a:cubicBezTo>
                  <a:pt x="706" y="325"/>
                  <a:pt x="715" y="299"/>
                  <a:pt x="715" y="272"/>
                </a:cubicBezTo>
                <a:cubicBezTo>
                  <a:pt x="716" y="264"/>
                  <a:pt x="718" y="255"/>
                  <a:pt x="719" y="247"/>
                </a:cubicBezTo>
                <a:close/>
                <a:moveTo>
                  <a:pt x="623" y="0"/>
                </a:moveTo>
                <a:cubicBezTo>
                  <a:pt x="613" y="0"/>
                  <a:pt x="604" y="2"/>
                  <a:pt x="596" y="4"/>
                </a:cubicBezTo>
                <a:lnTo>
                  <a:pt x="596" y="4"/>
                </a:lnTo>
                <a:cubicBezTo>
                  <a:pt x="558" y="8"/>
                  <a:pt x="525" y="33"/>
                  <a:pt x="518" y="85"/>
                </a:cubicBezTo>
                <a:cubicBezTo>
                  <a:pt x="492" y="281"/>
                  <a:pt x="465" y="477"/>
                  <a:pt x="438" y="673"/>
                </a:cubicBezTo>
                <a:cubicBezTo>
                  <a:pt x="376" y="1182"/>
                  <a:pt x="322" y="1699"/>
                  <a:pt x="277" y="2217"/>
                </a:cubicBezTo>
                <a:cubicBezTo>
                  <a:pt x="197" y="2984"/>
                  <a:pt x="144" y="3760"/>
                  <a:pt x="99" y="4536"/>
                </a:cubicBezTo>
                <a:cubicBezTo>
                  <a:pt x="45" y="5491"/>
                  <a:pt x="10" y="6445"/>
                  <a:pt x="10" y="7400"/>
                </a:cubicBezTo>
                <a:cubicBezTo>
                  <a:pt x="1" y="8470"/>
                  <a:pt x="19" y="9532"/>
                  <a:pt x="81" y="10602"/>
                </a:cubicBezTo>
                <a:cubicBezTo>
                  <a:pt x="144" y="11709"/>
                  <a:pt x="251" y="12815"/>
                  <a:pt x="411" y="13912"/>
                </a:cubicBezTo>
                <a:cubicBezTo>
                  <a:pt x="563" y="15000"/>
                  <a:pt x="777" y="16080"/>
                  <a:pt x="1080" y="17141"/>
                </a:cubicBezTo>
                <a:cubicBezTo>
                  <a:pt x="1357" y="18141"/>
                  <a:pt x="1705" y="19113"/>
                  <a:pt x="2169" y="20041"/>
                </a:cubicBezTo>
                <a:cubicBezTo>
                  <a:pt x="2597" y="20897"/>
                  <a:pt x="3132" y="21718"/>
                  <a:pt x="3783" y="22423"/>
                </a:cubicBezTo>
                <a:cubicBezTo>
                  <a:pt x="4408" y="23092"/>
                  <a:pt x="5148" y="23663"/>
                  <a:pt x="5987" y="24046"/>
                </a:cubicBezTo>
                <a:cubicBezTo>
                  <a:pt x="6708" y="24390"/>
                  <a:pt x="7499" y="24584"/>
                  <a:pt x="8303" y="24584"/>
                </a:cubicBezTo>
                <a:cubicBezTo>
                  <a:pt x="8355" y="24584"/>
                  <a:pt x="8406" y="24583"/>
                  <a:pt x="8458" y="24582"/>
                </a:cubicBezTo>
                <a:cubicBezTo>
                  <a:pt x="9288" y="24555"/>
                  <a:pt x="10091" y="24323"/>
                  <a:pt x="10831" y="23966"/>
                </a:cubicBezTo>
                <a:cubicBezTo>
                  <a:pt x="11643" y="23574"/>
                  <a:pt x="12383" y="23038"/>
                  <a:pt x="13061" y="22441"/>
                </a:cubicBezTo>
                <a:cubicBezTo>
                  <a:pt x="13820" y="21789"/>
                  <a:pt x="14498" y="21049"/>
                  <a:pt x="15122" y="20273"/>
                </a:cubicBezTo>
                <a:cubicBezTo>
                  <a:pt x="15800" y="19443"/>
                  <a:pt x="16416" y="18569"/>
                  <a:pt x="16995" y="17668"/>
                </a:cubicBezTo>
                <a:cubicBezTo>
                  <a:pt x="17575" y="16767"/>
                  <a:pt x="18111" y="15839"/>
                  <a:pt x="18628" y="14902"/>
                </a:cubicBezTo>
                <a:cubicBezTo>
                  <a:pt x="19110" y="14010"/>
                  <a:pt x="19565" y="13109"/>
                  <a:pt x="19993" y="12199"/>
                </a:cubicBezTo>
                <a:cubicBezTo>
                  <a:pt x="20368" y="11414"/>
                  <a:pt x="20724" y="10620"/>
                  <a:pt x="21063" y="9817"/>
                </a:cubicBezTo>
                <a:cubicBezTo>
                  <a:pt x="21331" y="9211"/>
                  <a:pt x="21581" y="8595"/>
                  <a:pt x="21822" y="7971"/>
                </a:cubicBezTo>
                <a:cubicBezTo>
                  <a:pt x="21956" y="7632"/>
                  <a:pt x="22080" y="7293"/>
                  <a:pt x="22205" y="6954"/>
                </a:cubicBezTo>
                <a:cubicBezTo>
                  <a:pt x="22223" y="6909"/>
                  <a:pt x="22241" y="6864"/>
                  <a:pt x="22259" y="6820"/>
                </a:cubicBezTo>
                <a:cubicBezTo>
                  <a:pt x="22268" y="6775"/>
                  <a:pt x="22250" y="6713"/>
                  <a:pt x="22205" y="6695"/>
                </a:cubicBezTo>
                <a:cubicBezTo>
                  <a:pt x="21911" y="6552"/>
                  <a:pt x="21617" y="6401"/>
                  <a:pt x="21331" y="6258"/>
                </a:cubicBezTo>
                <a:cubicBezTo>
                  <a:pt x="20626" y="5910"/>
                  <a:pt x="19922" y="5562"/>
                  <a:pt x="19226" y="5214"/>
                </a:cubicBezTo>
                <a:lnTo>
                  <a:pt x="16692" y="3956"/>
                </a:lnTo>
                <a:cubicBezTo>
                  <a:pt x="15952" y="3599"/>
                  <a:pt x="15220" y="3234"/>
                  <a:pt x="14489" y="2868"/>
                </a:cubicBezTo>
                <a:cubicBezTo>
                  <a:pt x="14132" y="2689"/>
                  <a:pt x="13784" y="2502"/>
                  <a:pt x="13418" y="2342"/>
                </a:cubicBezTo>
                <a:cubicBezTo>
                  <a:pt x="13409" y="2333"/>
                  <a:pt x="13409" y="2333"/>
                  <a:pt x="13400" y="2333"/>
                </a:cubicBezTo>
                <a:cubicBezTo>
                  <a:pt x="13384" y="2323"/>
                  <a:pt x="13364" y="2318"/>
                  <a:pt x="13343" y="2318"/>
                </a:cubicBezTo>
                <a:cubicBezTo>
                  <a:pt x="13305" y="2318"/>
                  <a:pt x="13266" y="2334"/>
                  <a:pt x="13249" y="2368"/>
                </a:cubicBezTo>
                <a:cubicBezTo>
                  <a:pt x="13106" y="2681"/>
                  <a:pt x="12972" y="2984"/>
                  <a:pt x="12829" y="3296"/>
                </a:cubicBezTo>
                <a:cubicBezTo>
                  <a:pt x="12499" y="4037"/>
                  <a:pt x="12169" y="4768"/>
                  <a:pt x="11830" y="5508"/>
                </a:cubicBezTo>
                <a:cubicBezTo>
                  <a:pt x="11429" y="6401"/>
                  <a:pt x="11027" y="7293"/>
                  <a:pt x="10626" y="8185"/>
                </a:cubicBezTo>
                <a:cubicBezTo>
                  <a:pt x="10278" y="8961"/>
                  <a:pt x="9930" y="9737"/>
                  <a:pt x="9582" y="10504"/>
                </a:cubicBezTo>
                <a:cubicBezTo>
                  <a:pt x="9466" y="10763"/>
                  <a:pt x="9350" y="11013"/>
                  <a:pt x="9234" y="11271"/>
                </a:cubicBezTo>
                <a:cubicBezTo>
                  <a:pt x="9220" y="11302"/>
                  <a:pt x="9204" y="11333"/>
                  <a:pt x="9188" y="11365"/>
                </a:cubicBezTo>
                <a:lnTo>
                  <a:pt x="9188" y="11365"/>
                </a:lnTo>
                <a:cubicBezTo>
                  <a:pt x="8759" y="9774"/>
                  <a:pt x="8256" y="8193"/>
                  <a:pt x="7619" y="6668"/>
                </a:cubicBezTo>
                <a:cubicBezTo>
                  <a:pt x="7147" y="5544"/>
                  <a:pt x="6602" y="4438"/>
                  <a:pt x="5898" y="3430"/>
                </a:cubicBezTo>
                <a:cubicBezTo>
                  <a:pt x="5407" y="2725"/>
                  <a:pt x="4845" y="2065"/>
                  <a:pt x="4167" y="1521"/>
                </a:cubicBezTo>
                <a:cubicBezTo>
                  <a:pt x="3641" y="1110"/>
                  <a:pt x="3061" y="771"/>
                  <a:pt x="2445" y="531"/>
                </a:cubicBezTo>
                <a:cubicBezTo>
                  <a:pt x="1928" y="316"/>
                  <a:pt x="1384" y="174"/>
                  <a:pt x="848" y="49"/>
                </a:cubicBezTo>
                <a:cubicBezTo>
                  <a:pt x="786" y="31"/>
                  <a:pt x="723" y="22"/>
                  <a:pt x="652" y="4"/>
                </a:cubicBezTo>
                <a:cubicBezTo>
                  <a:pt x="642" y="2"/>
                  <a:pt x="632"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2"/>
          <p:cNvSpPr/>
          <p:nvPr/>
        </p:nvSpPr>
        <p:spPr>
          <a:xfrm>
            <a:off x="2400708" y="2819098"/>
            <a:ext cx="58151" cy="201892"/>
          </a:xfrm>
          <a:custGeom>
            <a:avLst/>
            <a:gdLst/>
            <a:ahLst/>
            <a:cxnLst/>
            <a:rect l="l" t="t" r="r" b="b"/>
            <a:pathLst>
              <a:path w="1723" h="5982" extrusionOk="0">
                <a:moveTo>
                  <a:pt x="1597" y="0"/>
                </a:moveTo>
                <a:cubicBezTo>
                  <a:pt x="1546" y="0"/>
                  <a:pt x="1505" y="39"/>
                  <a:pt x="1482" y="84"/>
                </a:cubicBezTo>
                <a:cubicBezTo>
                  <a:pt x="902" y="1530"/>
                  <a:pt x="474" y="3037"/>
                  <a:pt x="197" y="4572"/>
                </a:cubicBezTo>
                <a:cubicBezTo>
                  <a:pt x="126" y="5000"/>
                  <a:pt x="63" y="5437"/>
                  <a:pt x="10" y="5874"/>
                </a:cubicBezTo>
                <a:cubicBezTo>
                  <a:pt x="1" y="5928"/>
                  <a:pt x="63" y="5981"/>
                  <a:pt x="117" y="5981"/>
                </a:cubicBezTo>
                <a:cubicBezTo>
                  <a:pt x="188" y="5981"/>
                  <a:pt x="224" y="5928"/>
                  <a:pt x="233" y="5874"/>
                </a:cubicBezTo>
                <a:cubicBezTo>
                  <a:pt x="411" y="4340"/>
                  <a:pt x="759" y="2832"/>
                  <a:pt x="1250" y="1378"/>
                </a:cubicBezTo>
                <a:cubicBezTo>
                  <a:pt x="1384" y="959"/>
                  <a:pt x="1535" y="548"/>
                  <a:pt x="1705" y="147"/>
                </a:cubicBezTo>
                <a:cubicBezTo>
                  <a:pt x="1723" y="84"/>
                  <a:pt x="1678" y="22"/>
                  <a:pt x="1625" y="4"/>
                </a:cubicBezTo>
                <a:cubicBezTo>
                  <a:pt x="1615" y="1"/>
                  <a:pt x="1606"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2"/>
          <p:cNvSpPr/>
          <p:nvPr/>
        </p:nvSpPr>
        <p:spPr>
          <a:xfrm>
            <a:off x="2373641" y="2835905"/>
            <a:ext cx="63619" cy="104591"/>
          </a:xfrm>
          <a:custGeom>
            <a:avLst/>
            <a:gdLst/>
            <a:ahLst/>
            <a:cxnLst/>
            <a:rect l="l" t="t" r="r" b="b"/>
            <a:pathLst>
              <a:path w="1885" h="3099" extrusionOk="0">
                <a:moveTo>
                  <a:pt x="1726" y="1"/>
                </a:moveTo>
                <a:cubicBezTo>
                  <a:pt x="1692" y="1"/>
                  <a:pt x="1657" y="15"/>
                  <a:pt x="1633" y="50"/>
                </a:cubicBezTo>
                <a:cubicBezTo>
                  <a:pt x="1026" y="969"/>
                  <a:pt x="482" y="1933"/>
                  <a:pt x="18" y="2932"/>
                </a:cubicBezTo>
                <a:cubicBezTo>
                  <a:pt x="0" y="2985"/>
                  <a:pt x="9" y="3057"/>
                  <a:pt x="63" y="3083"/>
                </a:cubicBezTo>
                <a:cubicBezTo>
                  <a:pt x="79" y="3093"/>
                  <a:pt x="99" y="3098"/>
                  <a:pt x="120" y="3098"/>
                </a:cubicBezTo>
                <a:cubicBezTo>
                  <a:pt x="158" y="3098"/>
                  <a:pt x="197" y="3082"/>
                  <a:pt x="214" y="3048"/>
                </a:cubicBezTo>
                <a:cubicBezTo>
                  <a:pt x="678" y="2049"/>
                  <a:pt x="1213" y="1076"/>
                  <a:pt x="1829" y="166"/>
                </a:cubicBezTo>
                <a:cubicBezTo>
                  <a:pt x="1885" y="79"/>
                  <a:pt x="1806" y="1"/>
                  <a:pt x="1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2"/>
          <p:cNvSpPr/>
          <p:nvPr/>
        </p:nvSpPr>
        <p:spPr>
          <a:xfrm>
            <a:off x="2542526" y="2619770"/>
            <a:ext cx="314145" cy="153731"/>
          </a:xfrm>
          <a:custGeom>
            <a:avLst/>
            <a:gdLst/>
            <a:ahLst/>
            <a:cxnLst/>
            <a:rect l="l" t="t" r="r" b="b"/>
            <a:pathLst>
              <a:path w="9308" h="4555" extrusionOk="0">
                <a:moveTo>
                  <a:pt x="170" y="1"/>
                </a:moveTo>
                <a:cubicBezTo>
                  <a:pt x="65" y="1"/>
                  <a:pt x="0" y="147"/>
                  <a:pt x="108" y="201"/>
                </a:cubicBezTo>
                <a:cubicBezTo>
                  <a:pt x="554" y="415"/>
                  <a:pt x="991" y="629"/>
                  <a:pt x="1437" y="843"/>
                </a:cubicBezTo>
                <a:cubicBezTo>
                  <a:pt x="2079" y="1155"/>
                  <a:pt x="2731" y="1467"/>
                  <a:pt x="3382" y="1789"/>
                </a:cubicBezTo>
                <a:cubicBezTo>
                  <a:pt x="4104" y="2137"/>
                  <a:pt x="4827" y="2484"/>
                  <a:pt x="5550" y="2832"/>
                </a:cubicBezTo>
                <a:cubicBezTo>
                  <a:pt x="6219" y="3153"/>
                  <a:pt x="6879" y="3475"/>
                  <a:pt x="7548" y="3796"/>
                </a:cubicBezTo>
                <a:cubicBezTo>
                  <a:pt x="8021" y="4028"/>
                  <a:pt x="8494" y="4260"/>
                  <a:pt x="8966" y="4483"/>
                </a:cubicBezTo>
                <a:lnTo>
                  <a:pt x="9082" y="4545"/>
                </a:lnTo>
                <a:cubicBezTo>
                  <a:pt x="9098" y="4552"/>
                  <a:pt x="9113" y="4555"/>
                  <a:pt x="9127" y="4555"/>
                </a:cubicBezTo>
                <a:cubicBezTo>
                  <a:pt x="9232" y="4555"/>
                  <a:pt x="9308" y="4404"/>
                  <a:pt x="9198" y="4349"/>
                </a:cubicBezTo>
                <a:cubicBezTo>
                  <a:pt x="8752" y="4135"/>
                  <a:pt x="8315" y="3921"/>
                  <a:pt x="7869" y="3707"/>
                </a:cubicBezTo>
                <a:cubicBezTo>
                  <a:pt x="7218" y="3394"/>
                  <a:pt x="6576" y="3082"/>
                  <a:pt x="5924" y="2770"/>
                </a:cubicBezTo>
                <a:cubicBezTo>
                  <a:pt x="5202" y="2413"/>
                  <a:pt x="4479" y="2065"/>
                  <a:pt x="3757" y="1717"/>
                </a:cubicBezTo>
                <a:cubicBezTo>
                  <a:pt x="3087" y="1396"/>
                  <a:pt x="2427" y="1075"/>
                  <a:pt x="1758" y="754"/>
                </a:cubicBezTo>
                <a:cubicBezTo>
                  <a:pt x="1285" y="522"/>
                  <a:pt x="813" y="290"/>
                  <a:pt x="340" y="67"/>
                </a:cubicBezTo>
                <a:cubicBezTo>
                  <a:pt x="295" y="49"/>
                  <a:pt x="260" y="31"/>
                  <a:pt x="224" y="13"/>
                </a:cubicBezTo>
                <a:cubicBezTo>
                  <a:pt x="205" y="5"/>
                  <a:pt x="187"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2"/>
          <p:cNvSpPr/>
          <p:nvPr/>
        </p:nvSpPr>
        <p:spPr>
          <a:xfrm>
            <a:off x="2564227" y="2580654"/>
            <a:ext cx="310129" cy="151706"/>
          </a:xfrm>
          <a:custGeom>
            <a:avLst/>
            <a:gdLst/>
            <a:ahLst/>
            <a:cxnLst/>
            <a:rect l="l" t="t" r="r" b="b"/>
            <a:pathLst>
              <a:path w="9189" h="4495" extrusionOk="0">
                <a:moveTo>
                  <a:pt x="172" y="0"/>
                </a:moveTo>
                <a:cubicBezTo>
                  <a:pt x="71" y="0"/>
                  <a:pt x="1" y="146"/>
                  <a:pt x="116" y="200"/>
                </a:cubicBezTo>
                <a:cubicBezTo>
                  <a:pt x="553" y="414"/>
                  <a:pt x="990" y="628"/>
                  <a:pt x="1427" y="842"/>
                </a:cubicBezTo>
                <a:cubicBezTo>
                  <a:pt x="2070" y="1146"/>
                  <a:pt x="2703" y="1458"/>
                  <a:pt x="3346" y="1761"/>
                </a:cubicBezTo>
                <a:cubicBezTo>
                  <a:pt x="4059" y="2109"/>
                  <a:pt x="4764" y="2448"/>
                  <a:pt x="5478" y="2796"/>
                </a:cubicBezTo>
                <a:cubicBezTo>
                  <a:pt x="6129" y="3108"/>
                  <a:pt x="6780" y="3429"/>
                  <a:pt x="7440" y="3742"/>
                </a:cubicBezTo>
                <a:cubicBezTo>
                  <a:pt x="7904" y="3974"/>
                  <a:pt x="8377" y="4197"/>
                  <a:pt x="8841" y="4420"/>
                </a:cubicBezTo>
                <a:cubicBezTo>
                  <a:pt x="8885" y="4437"/>
                  <a:pt x="8921" y="4464"/>
                  <a:pt x="8957" y="4482"/>
                </a:cubicBezTo>
                <a:cubicBezTo>
                  <a:pt x="8975" y="4490"/>
                  <a:pt x="8992" y="4494"/>
                  <a:pt x="9009" y="4494"/>
                </a:cubicBezTo>
                <a:cubicBezTo>
                  <a:pt x="9117" y="4494"/>
                  <a:pt x="9189" y="4340"/>
                  <a:pt x="9073" y="4286"/>
                </a:cubicBezTo>
                <a:cubicBezTo>
                  <a:pt x="8636" y="4072"/>
                  <a:pt x="8199" y="3866"/>
                  <a:pt x="7761" y="3652"/>
                </a:cubicBezTo>
                <a:cubicBezTo>
                  <a:pt x="7119" y="3340"/>
                  <a:pt x="6486" y="3037"/>
                  <a:pt x="5843" y="2725"/>
                </a:cubicBezTo>
                <a:cubicBezTo>
                  <a:pt x="5130" y="2386"/>
                  <a:pt x="4425" y="2038"/>
                  <a:pt x="3711" y="1690"/>
                </a:cubicBezTo>
                <a:cubicBezTo>
                  <a:pt x="3060" y="1377"/>
                  <a:pt x="2400" y="1065"/>
                  <a:pt x="1749" y="744"/>
                </a:cubicBezTo>
                <a:cubicBezTo>
                  <a:pt x="1285" y="521"/>
                  <a:pt x="812" y="289"/>
                  <a:pt x="348" y="66"/>
                </a:cubicBezTo>
                <a:cubicBezTo>
                  <a:pt x="303" y="48"/>
                  <a:pt x="268" y="30"/>
                  <a:pt x="223" y="13"/>
                </a:cubicBezTo>
                <a:cubicBezTo>
                  <a:pt x="206" y="4"/>
                  <a:pt x="188"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2"/>
          <p:cNvSpPr/>
          <p:nvPr/>
        </p:nvSpPr>
        <p:spPr>
          <a:xfrm>
            <a:off x="2578065" y="2539715"/>
            <a:ext cx="314111" cy="149276"/>
          </a:xfrm>
          <a:custGeom>
            <a:avLst/>
            <a:gdLst/>
            <a:ahLst/>
            <a:cxnLst/>
            <a:rect l="l" t="t" r="r" b="b"/>
            <a:pathLst>
              <a:path w="9307" h="4423" extrusionOk="0">
                <a:moveTo>
                  <a:pt x="174" y="0"/>
                </a:moveTo>
                <a:cubicBezTo>
                  <a:pt x="72" y="0"/>
                  <a:pt x="1" y="155"/>
                  <a:pt x="116" y="209"/>
                </a:cubicBezTo>
                <a:cubicBezTo>
                  <a:pt x="554" y="414"/>
                  <a:pt x="1000" y="628"/>
                  <a:pt x="1437" y="833"/>
                </a:cubicBezTo>
                <a:cubicBezTo>
                  <a:pt x="2088" y="1136"/>
                  <a:pt x="2739" y="1440"/>
                  <a:pt x="3390" y="1743"/>
                </a:cubicBezTo>
                <a:cubicBezTo>
                  <a:pt x="4113" y="2082"/>
                  <a:pt x="4836" y="2412"/>
                  <a:pt x="5549" y="2751"/>
                </a:cubicBezTo>
                <a:cubicBezTo>
                  <a:pt x="6218" y="3063"/>
                  <a:pt x="6879" y="3367"/>
                  <a:pt x="7539" y="3679"/>
                </a:cubicBezTo>
                <a:cubicBezTo>
                  <a:pt x="8021" y="3902"/>
                  <a:pt x="8493" y="4125"/>
                  <a:pt x="8966" y="4357"/>
                </a:cubicBezTo>
                <a:cubicBezTo>
                  <a:pt x="9011" y="4375"/>
                  <a:pt x="9046" y="4393"/>
                  <a:pt x="9082" y="4410"/>
                </a:cubicBezTo>
                <a:cubicBezTo>
                  <a:pt x="9100" y="4419"/>
                  <a:pt x="9118" y="4422"/>
                  <a:pt x="9134" y="4422"/>
                </a:cubicBezTo>
                <a:cubicBezTo>
                  <a:pt x="9241" y="4422"/>
                  <a:pt x="9306" y="4268"/>
                  <a:pt x="9198" y="4214"/>
                </a:cubicBezTo>
                <a:cubicBezTo>
                  <a:pt x="8752" y="4000"/>
                  <a:pt x="8315" y="3795"/>
                  <a:pt x="7869" y="3590"/>
                </a:cubicBezTo>
                <a:cubicBezTo>
                  <a:pt x="7218" y="3286"/>
                  <a:pt x="6566" y="2983"/>
                  <a:pt x="5924" y="2680"/>
                </a:cubicBezTo>
                <a:cubicBezTo>
                  <a:pt x="5201" y="2341"/>
                  <a:pt x="4479" y="2002"/>
                  <a:pt x="3756" y="1672"/>
                </a:cubicBezTo>
                <a:cubicBezTo>
                  <a:pt x="3096" y="1359"/>
                  <a:pt x="2427" y="1047"/>
                  <a:pt x="1767" y="744"/>
                </a:cubicBezTo>
                <a:cubicBezTo>
                  <a:pt x="1294" y="521"/>
                  <a:pt x="812" y="298"/>
                  <a:pt x="339" y="66"/>
                </a:cubicBezTo>
                <a:cubicBezTo>
                  <a:pt x="304" y="48"/>
                  <a:pt x="268" y="30"/>
                  <a:pt x="224" y="12"/>
                </a:cubicBezTo>
                <a:cubicBezTo>
                  <a:pt x="207" y="4"/>
                  <a:pt x="190" y="0"/>
                  <a:pt x="1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2"/>
          <p:cNvSpPr/>
          <p:nvPr/>
        </p:nvSpPr>
        <p:spPr>
          <a:xfrm>
            <a:off x="1584498" y="2249263"/>
            <a:ext cx="569970" cy="351101"/>
          </a:xfrm>
          <a:custGeom>
            <a:avLst/>
            <a:gdLst/>
            <a:ahLst/>
            <a:cxnLst/>
            <a:rect l="l" t="t" r="r" b="b"/>
            <a:pathLst>
              <a:path w="16888" h="10403" extrusionOk="0">
                <a:moveTo>
                  <a:pt x="11276" y="1"/>
                </a:moveTo>
                <a:lnTo>
                  <a:pt x="6120" y="36"/>
                </a:lnTo>
                <a:lnTo>
                  <a:pt x="6147" y="3569"/>
                </a:lnTo>
                <a:lnTo>
                  <a:pt x="0" y="4961"/>
                </a:lnTo>
                <a:cubicBezTo>
                  <a:pt x="0" y="4961"/>
                  <a:pt x="2641" y="10403"/>
                  <a:pt x="8339" y="10403"/>
                </a:cubicBezTo>
                <a:cubicBezTo>
                  <a:pt x="8358" y="10403"/>
                  <a:pt x="8376" y="10403"/>
                  <a:pt x="8395" y="10403"/>
                </a:cubicBezTo>
                <a:cubicBezTo>
                  <a:pt x="14131" y="10358"/>
                  <a:pt x="16888" y="4970"/>
                  <a:pt x="16888" y="4970"/>
                </a:cubicBezTo>
                <a:lnTo>
                  <a:pt x="11294" y="3524"/>
                </a:lnTo>
                <a:cubicBezTo>
                  <a:pt x="11285" y="2356"/>
                  <a:pt x="11285" y="1178"/>
                  <a:pt x="11276" y="1"/>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2"/>
          <p:cNvSpPr/>
          <p:nvPr/>
        </p:nvSpPr>
        <p:spPr>
          <a:xfrm>
            <a:off x="1579976" y="2245348"/>
            <a:ext cx="579015" cy="358695"/>
          </a:xfrm>
          <a:custGeom>
            <a:avLst/>
            <a:gdLst/>
            <a:ahLst/>
            <a:cxnLst/>
            <a:rect l="l" t="t" r="r" b="b"/>
            <a:pathLst>
              <a:path w="17156" h="10628" extrusionOk="0">
                <a:moveTo>
                  <a:pt x="11295" y="224"/>
                </a:moveTo>
                <a:lnTo>
                  <a:pt x="11295" y="224"/>
                </a:lnTo>
                <a:cubicBezTo>
                  <a:pt x="11304" y="1366"/>
                  <a:pt x="11312" y="2507"/>
                  <a:pt x="11321" y="3640"/>
                </a:cubicBezTo>
                <a:cubicBezTo>
                  <a:pt x="11321" y="3694"/>
                  <a:pt x="11357" y="3739"/>
                  <a:pt x="11401" y="3747"/>
                </a:cubicBezTo>
                <a:cubicBezTo>
                  <a:pt x="11589" y="3801"/>
                  <a:pt x="11776" y="3846"/>
                  <a:pt x="11954" y="3890"/>
                </a:cubicBezTo>
                <a:cubicBezTo>
                  <a:pt x="12400" y="4006"/>
                  <a:pt x="12847" y="4122"/>
                  <a:pt x="13293" y="4238"/>
                </a:cubicBezTo>
                <a:lnTo>
                  <a:pt x="14907" y="4657"/>
                </a:lnTo>
                <a:lnTo>
                  <a:pt x="16308" y="5014"/>
                </a:lnTo>
                <a:lnTo>
                  <a:pt x="16763" y="5130"/>
                </a:lnTo>
                <a:cubicBezTo>
                  <a:pt x="16792" y="5138"/>
                  <a:pt x="16823" y="5148"/>
                  <a:pt x="16855" y="5158"/>
                </a:cubicBezTo>
                <a:lnTo>
                  <a:pt x="16855" y="5158"/>
                </a:lnTo>
                <a:cubicBezTo>
                  <a:pt x="16779" y="5297"/>
                  <a:pt x="16692" y="5432"/>
                  <a:pt x="16611" y="5567"/>
                </a:cubicBezTo>
                <a:cubicBezTo>
                  <a:pt x="16317" y="6013"/>
                  <a:pt x="16005" y="6433"/>
                  <a:pt x="15657" y="6843"/>
                </a:cubicBezTo>
                <a:cubicBezTo>
                  <a:pt x="15175" y="7414"/>
                  <a:pt x="14640" y="7931"/>
                  <a:pt x="14051" y="8404"/>
                </a:cubicBezTo>
                <a:cubicBezTo>
                  <a:pt x="13364" y="8940"/>
                  <a:pt x="12606" y="9403"/>
                  <a:pt x="11803" y="9742"/>
                </a:cubicBezTo>
                <a:cubicBezTo>
                  <a:pt x="10866" y="10126"/>
                  <a:pt x="9867" y="10349"/>
                  <a:pt x="8859" y="10394"/>
                </a:cubicBezTo>
                <a:cubicBezTo>
                  <a:pt x="8730" y="10399"/>
                  <a:pt x="8602" y="10402"/>
                  <a:pt x="8473" y="10402"/>
                </a:cubicBezTo>
                <a:cubicBezTo>
                  <a:pt x="7568" y="10402"/>
                  <a:pt x="6668" y="10263"/>
                  <a:pt x="5817" y="9974"/>
                </a:cubicBezTo>
                <a:cubicBezTo>
                  <a:pt x="4969" y="9698"/>
                  <a:pt x="4175" y="9270"/>
                  <a:pt x="3453" y="8752"/>
                </a:cubicBezTo>
                <a:cubicBezTo>
                  <a:pt x="2837" y="8306"/>
                  <a:pt x="2266" y="7780"/>
                  <a:pt x="1758" y="7209"/>
                </a:cubicBezTo>
                <a:cubicBezTo>
                  <a:pt x="1365" y="6772"/>
                  <a:pt x="1017" y="6308"/>
                  <a:pt x="696" y="5817"/>
                </a:cubicBezTo>
                <a:cubicBezTo>
                  <a:pt x="555" y="5598"/>
                  <a:pt x="415" y="5380"/>
                  <a:pt x="292" y="5155"/>
                </a:cubicBezTo>
                <a:lnTo>
                  <a:pt x="292" y="5155"/>
                </a:lnTo>
                <a:cubicBezTo>
                  <a:pt x="453" y="5120"/>
                  <a:pt x="613" y="5083"/>
                  <a:pt x="767" y="5041"/>
                </a:cubicBezTo>
                <a:lnTo>
                  <a:pt x="2239" y="4711"/>
                </a:lnTo>
                <a:cubicBezTo>
                  <a:pt x="2837" y="4577"/>
                  <a:pt x="3426" y="4443"/>
                  <a:pt x="4015" y="4310"/>
                </a:cubicBezTo>
                <a:cubicBezTo>
                  <a:pt x="4532" y="4194"/>
                  <a:pt x="5041" y="4078"/>
                  <a:pt x="5558" y="3962"/>
                </a:cubicBezTo>
                <a:cubicBezTo>
                  <a:pt x="5799" y="3908"/>
                  <a:pt x="6058" y="3863"/>
                  <a:pt x="6298" y="3792"/>
                </a:cubicBezTo>
                <a:lnTo>
                  <a:pt x="6316" y="3792"/>
                </a:lnTo>
                <a:cubicBezTo>
                  <a:pt x="6347" y="3784"/>
                  <a:pt x="6367" y="3767"/>
                  <a:pt x="6380" y="3745"/>
                </a:cubicBezTo>
                <a:lnTo>
                  <a:pt x="6380" y="3745"/>
                </a:lnTo>
                <a:cubicBezTo>
                  <a:pt x="6390" y="3729"/>
                  <a:pt x="6397" y="3709"/>
                  <a:pt x="6397" y="3685"/>
                </a:cubicBezTo>
                <a:lnTo>
                  <a:pt x="6388" y="2490"/>
                </a:lnTo>
                <a:cubicBezTo>
                  <a:pt x="6379" y="1856"/>
                  <a:pt x="6379" y="1223"/>
                  <a:pt x="6370" y="589"/>
                </a:cubicBezTo>
                <a:cubicBezTo>
                  <a:pt x="6370" y="482"/>
                  <a:pt x="6370" y="369"/>
                  <a:pt x="6370" y="259"/>
                </a:cubicBezTo>
                <a:lnTo>
                  <a:pt x="6370" y="259"/>
                </a:lnTo>
                <a:cubicBezTo>
                  <a:pt x="6912" y="258"/>
                  <a:pt x="7461" y="250"/>
                  <a:pt x="8002" y="250"/>
                </a:cubicBezTo>
                <a:cubicBezTo>
                  <a:pt x="8921" y="242"/>
                  <a:pt x="9849" y="233"/>
                  <a:pt x="10768" y="233"/>
                </a:cubicBezTo>
                <a:cubicBezTo>
                  <a:pt x="10944" y="233"/>
                  <a:pt x="11119" y="227"/>
                  <a:pt x="11295" y="224"/>
                </a:cubicBezTo>
                <a:close/>
                <a:moveTo>
                  <a:pt x="11410" y="1"/>
                </a:moveTo>
                <a:cubicBezTo>
                  <a:pt x="10821" y="10"/>
                  <a:pt x="10242" y="10"/>
                  <a:pt x="9662" y="19"/>
                </a:cubicBezTo>
                <a:cubicBezTo>
                  <a:pt x="8734" y="19"/>
                  <a:pt x="7815" y="27"/>
                  <a:pt x="6887" y="36"/>
                </a:cubicBezTo>
                <a:lnTo>
                  <a:pt x="6254" y="36"/>
                </a:lnTo>
                <a:cubicBezTo>
                  <a:pt x="6200" y="36"/>
                  <a:pt x="6147" y="90"/>
                  <a:pt x="6147" y="152"/>
                </a:cubicBezTo>
                <a:lnTo>
                  <a:pt x="6156" y="1348"/>
                </a:lnTo>
                <a:cubicBezTo>
                  <a:pt x="6156" y="1981"/>
                  <a:pt x="6165" y="2615"/>
                  <a:pt x="6165" y="3248"/>
                </a:cubicBezTo>
                <a:cubicBezTo>
                  <a:pt x="6165" y="3362"/>
                  <a:pt x="6170" y="3477"/>
                  <a:pt x="6173" y="3596"/>
                </a:cubicBezTo>
                <a:lnTo>
                  <a:pt x="6173" y="3596"/>
                </a:lnTo>
                <a:cubicBezTo>
                  <a:pt x="5995" y="3634"/>
                  <a:pt x="5816" y="3673"/>
                  <a:pt x="5638" y="3712"/>
                </a:cubicBezTo>
                <a:lnTo>
                  <a:pt x="4175" y="4042"/>
                </a:lnTo>
                <a:cubicBezTo>
                  <a:pt x="3578" y="4176"/>
                  <a:pt x="2989" y="4318"/>
                  <a:pt x="2391" y="4452"/>
                </a:cubicBezTo>
                <a:cubicBezTo>
                  <a:pt x="1883" y="4568"/>
                  <a:pt x="1374" y="4684"/>
                  <a:pt x="857" y="4800"/>
                </a:cubicBezTo>
                <a:cubicBezTo>
                  <a:pt x="607" y="4854"/>
                  <a:pt x="357" y="4898"/>
                  <a:pt x="107" y="4970"/>
                </a:cubicBezTo>
                <a:lnTo>
                  <a:pt x="98" y="4970"/>
                </a:lnTo>
                <a:cubicBezTo>
                  <a:pt x="27" y="4988"/>
                  <a:pt x="0" y="5068"/>
                  <a:pt x="36" y="5130"/>
                </a:cubicBezTo>
                <a:cubicBezTo>
                  <a:pt x="125" y="5318"/>
                  <a:pt x="232" y="5505"/>
                  <a:pt x="339" y="5683"/>
                </a:cubicBezTo>
                <a:cubicBezTo>
                  <a:pt x="625" y="6138"/>
                  <a:pt x="946" y="6584"/>
                  <a:pt x="1294" y="7004"/>
                </a:cubicBezTo>
                <a:cubicBezTo>
                  <a:pt x="1767" y="7584"/>
                  <a:pt x="2293" y="8110"/>
                  <a:pt x="2873" y="8583"/>
                </a:cubicBezTo>
                <a:cubicBezTo>
                  <a:pt x="3560" y="9136"/>
                  <a:pt x="4309" y="9609"/>
                  <a:pt x="5121" y="9948"/>
                </a:cubicBezTo>
                <a:cubicBezTo>
                  <a:pt x="6049" y="10340"/>
                  <a:pt x="7039" y="10572"/>
                  <a:pt x="8047" y="10617"/>
                </a:cubicBezTo>
                <a:cubicBezTo>
                  <a:pt x="8192" y="10624"/>
                  <a:pt x="8338" y="10628"/>
                  <a:pt x="8483" y="10628"/>
                </a:cubicBezTo>
                <a:cubicBezTo>
                  <a:pt x="9400" y="10628"/>
                  <a:pt x="10317" y="10482"/>
                  <a:pt x="11187" y="10197"/>
                </a:cubicBezTo>
                <a:cubicBezTo>
                  <a:pt x="12070" y="9921"/>
                  <a:pt x="12909" y="9493"/>
                  <a:pt x="13667" y="8957"/>
                </a:cubicBezTo>
                <a:cubicBezTo>
                  <a:pt x="14327" y="8502"/>
                  <a:pt x="14934" y="7967"/>
                  <a:pt x="15478" y="7378"/>
                </a:cubicBezTo>
                <a:cubicBezTo>
                  <a:pt x="15889" y="6932"/>
                  <a:pt x="16272" y="6459"/>
                  <a:pt x="16620" y="5951"/>
                </a:cubicBezTo>
                <a:cubicBezTo>
                  <a:pt x="16790" y="5701"/>
                  <a:pt x="16959" y="5442"/>
                  <a:pt x="17102" y="5175"/>
                </a:cubicBezTo>
                <a:cubicBezTo>
                  <a:pt x="17111" y="5166"/>
                  <a:pt x="17111" y="5148"/>
                  <a:pt x="17120" y="5139"/>
                </a:cubicBezTo>
                <a:cubicBezTo>
                  <a:pt x="17155" y="5077"/>
                  <a:pt x="17129" y="4996"/>
                  <a:pt x="17057" y="4979"/>
                </a:cubicBezTo>
                <a:cubicBezTo>
                  <a:pt x="16870" y="4925"/>
                  <a:pt x="16683" y="4880"/>
                  <a:pt x="16495" y="4836"/>
                </a:cubicBezTo>
                <a:cubicBezTo>
                  <a:pt x="16058" y="4720"/>
                  <a:pt x="15612" y="4604"/>
                  <a:pt x="15166" y="4488"/>
                </a:cubicBezTo>
                <a:lnTo>
                  <a:pt x="13542" y="4069"/>
                </a:lnTo>
                <a:lnTo>
                  <a:pt x="12151" y="3712"/>
                </a:lnTo>
                <a:lnTo>
                  <a:pt x="11687" y="3596"/>
                </a:lnTo>
                <a:cubicBezTo>
                  <a:pt x="11644" y="3584"/>
                  <a:pt x="11594" y="3563"/>
                  <a:pt x="11543" y="3552"/>
                </a:cubicBezTo>
                <a:lnTo>
                  <a:pt x="11543" y="3552"/>
                </a:lnTo>
                <a:cubicBezTo>
                  <a:pt x="11535" y="2404"/>
                  <a:pt x="11526" y="1265"/>
                  <a:pt x="11517" y="117"/>
                </a:cubicBezTo>
                <a:cubicBezTo>
                  <a:pt x="11517" y="54"/>
                  <a:pt x="11464" y="1"/>
                  <a:pt x="1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2"/>
          <p:cNvSpPr/>
          <p:nvPr/>
        </p:nvSpPr>
        <p:spPr>
          <a:xfrm>
            <a:off x="1315612" y="1626913"/>
            <a:ext cx="962618" cy="640744"/>
          </a:xfrm>
          <a:custGeom>
            <a:avLst/>
            <a:gdLst/>
            <a:ahLst/>
            <a:cxnLst/>
            <a:rect l="l" t="t" r="r" b="b"/>
            <a:pathLst>
              <a:path w="28522" h="18985" extrusionOk="0">
                <a:moveTo>
                  <a:pt x="5273" y="1"/>
                </a:moveTo>
                <a:lnTo>
                  <a:pt x="5799" y="8431"/>
                </a:lnTo>
                <a:cubicBezTo>
                  <a:pt x="5149" y="7871"/>
                  <a:pt x="4449" y="7630"/>
                  <a:pt x="3788" y="7630"/>
                </a:cubicBezTo>
                <a:cubicBezTo>
                  <a:pt x="1693" y="7630"/>
                  <a:pt x="1" y="10056"/>
                  <a:pt x="1615" y="12410"/>
                </a:cubicBezTo>
                <a:cubicBezTo>
                  <a:pt x="2531" y="13742"/>
                  <a:pt x="3668" y="14120"/>
                  <a:pt x="4665" y="14120"/>
                </a:cubicBezTo>
                <a:cubicBezTo>
                  <a:pt x="5978" y="14120"/>
                  <a:pt x="7048" y="13463"/>
                  <a:pt x="7048" y="13463"/>
                </a:cubicBezTo>
                <a:cubicBezTo>
                  <a:pt x="9025" y="18637"/>
                  <a:pt x="14652" y="18984"/>
                  <a:pt x="16128" y="18984"/>
                </a:cubicBezTo>
                <a:cubicBezTo>
                  <a:pt x="16357" y="18984"/>
                  <a:pt x="16487" y="18976"/>
                  <a:pt x="16487" y="18976"/>
                </a:cubicBezTo>
                <a:cubicBezTo>
                  <a:pt x="25854" y="18905"/>
                  <a:pt x="27781" y="14007"/>
                  <a:pt x="28155" y="12080"/>
                </a:cubicBezTo>
                <a:cubicBezTo>
                  <a:pt x="28521" y="10153"/>
                  <a:pt x="28343" y="8164"/>
                  <a:pt x="28057" y="6228"/>
                </a:cubicBezTo>
                <a:cubicBezTo>
                  <a:pt x="27772" y="4283"/>
                  <a:pt x="27388" y="2356"/>
                  <a:pt x="27344" y="393"/>
                </a:cubicBezTo>
                <a:lnTo>
                  <a:pt x="5273" y="1"/>
                </a:ln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2"/>
          <p:cNvSpPr/>
          <p:nvPr/>
        </p:nvSpPr>
        <p:spPr>
          <a:xfrm>
            <a:off x="1383652" y="1927186"/>
            <a:ext cx="111915" cy="85016"/>
          </a:xfrm>
          <a:custGeom>
            <a:avLst/>
            <a:gdLst/>
            <a:ahLst/>
            <a:cxnLst/>
            <a:rect l="l" t="t" r="r" b="b"/>
            <a:pathLst>
              <a:path w="3316" h="2519" extrusionOk="0">
                <a:moveTo>
                  <a:pt x="1452" y="1"/>
                </a:moveTo>
                <a:cubicBezTo>
                  <a:pt x="1168" y="1"/>
                  <a:pt x="872" y="60"/>
                  <a:pt x="625" y="194"/>
                </a:cubicBezTo>
                <a:cubicBezTo>
                  <a:pt x="295" y="373"/>
                  <a:pt x="117" y="712"/>
                  <a:pt x="63" y="1069"/>
                </a:cubicBezTo>
                <a:cubicBezTo>
                  <a:pt x="1" y="1542"/>
                  <a:pt x="170" y="2005"/>
                  <a:pt x="331" y="2443"/>
                </a:cubicBezTo>
                <a:cubicBezTo>
                  <a:pt x="353" y="2487"/>
                  <a:pt x="393" y="2519"/>
                  <a:pt x="441" y="2519"/>
                </a:cubicBezTo>
                <a:cubicBezTo>
                  <a:pt x="452" y="2519"/>
                  <a:pt x="462" y="2517"/>
                  <a:pt x="474" y="2514"/>
                </a:cubicBezTo>
                <a:cubicBezTo>
                  <a:pt x="527" y="2505"/>
                  <a:pt x="572" y="2434"/>
                  <a:pt x="545" y="2380"/>
                </a:cubicBezTo>
                <a:cubicBezTo>
                  <a:pt x="411" y="2014"/>
                  <a:pt x="259" y="1640"/>
                  <a:pt x="277" y="1247"/>
                </a:cubicBezTo>
                <a:cubicBezTo>
                  <a:pt x="286" y="953"/>
                  <a:pt x="393" y="632"/>
                  <a:pt x="634" y="453"/>
                </a:cubicBezTo>
                <a:cubicBezTo>
                  <a:pt x="869" y="286"/>
                  <a:pt x="1182" y="220"/>
                  <a:pt x="1463" y="220"/>
                </a:cubicBezTo>
                <a:cubicBezTo>
                  <a:pt x="1481" y="220"/>
                  <a:pt x="1499" y="221"/>
                  <a:pt x="1517" y="221"/>
                </a:cubicBezTo>
                <a:cubicBezTo>
                  <a:pt x="1812" y="230"/>
                  <a:pt x="2106" y="310"/>
                  <a:pt x="2365" y="444"/>
                </a:cubicBezTo>
                <a:cubicBezTo>
                  <a:pt x="2650" y="596"/>
                  <a:pt x="2900" y="819"/>
                  <a:pt x="3070" y="1095"/>
                </a:cubicBezTo>
                <a:cubicBezTo>
                  <a:pt x="3091" y="1134"/>
                  <a:pt x="3125" y="1149"/>
                  <a:pt x="3159" y="1149"/>
                </a:cubicBezTo>
                <a:cubicBezTo>
                  <a:pt x="3236" y="1149"/>
                  <a:pt x="3315" y="1069"/>
                  <a:pt x="3266" y="988"/>
                </a:cubicBezTo>
                <a:cubicBezTo>
                  <a:pt x="2909" y="417"/>
                  <a:pt x="2276" y="52"/>
                  <a:pt x="1615" y="7"/>
                </a:cubicBezTo>
                <a:cubicBezTo>
                  <a:pt x="1562" y="3"/>
                  <a:pt x="1507" y="1"/>
                  <a:pt x="1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2"/>
          <p:cNvSpPr/>
          <p:nvPr/>
        </p:nvSpPr>
        <p:spPr>
          <a:xfrm>
            <a:off x="1426413" y="1931034"/>
            <a:ext cx="55384" cy="90720"/>
          </a:xfrm>
          <a:custGeom>
            <a:avLst/>
            <a:gdLst/>
            <a:ahLst/>
            <a:cxnLst/>
            <a:rect l="l" t="t" r="r" b="b"/>
            <a:pathLst>
              <a:path w="1641" h="2688" extrusionOk="0">
                <a:moveTo>
                  <a:pt x="112" y="0"/>
                </a:moveTo>
                <a:cubicBezTo>
                  <a:pt x="56" y="0"/>
                  <a:pt x="0" y="36"/>
                  <a:pt x="0" y="107"/>
                </a:cubicBezTo>
                <a:cubicBezTo>
                  <a:pt x="18" y="901"/>
                  <a:pt x="348" y="1677"/>
                  <a:pt x="902" y="2239"/>
                </a:cubicBezTo>
                <a:cubicBezTo>
                  <a:pt x="1062" y="2409"/>
                  <a:pt x="1241" y="2552"/>
                  <a:pt x="1428" y="2668"/>
                </a:cubicBezTo>
                <a:cubicBezTo>
                  <a:pt x="1448" y="2681"/>
                  <a:pt x="1467" y="2687"/>
                  <a:pt x="1486" y="2687"/>
                </a:cubicBezTo>
                <a:cubicBezTo>
                  <a:pt x="1577" y="2687"/>
                  <a:pt x="1640" y="2547"/>
                  <a:pt x="1544" y="2480"/>
                </a:cubicBezTo>
                <a:cubicBezTo>
                  <a:pt x="919" y="2079"/>
                  <a:pt x="482" y="1436"/>
                  <a:pt x="304" y="723"/>
                </a:cubicBezTo>
                <a:cubicBezTo>
                  <a:pt x="259" y="518"/>
                  <a:pt x="232" y="312"/>
                  <a:pt x="224" y="107"/>
                </a:cubicBezTo>
                <a:cubicBezTo>
                  <a:pt x="224"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2"/>
          <p:cNvSpPr/>
          <p:nvPr/>
        </p:nvSpPr>
        <p:spPr>
          <a:xfrm>
            <a:off x="1429856" y="2033870"/>
            <a:ext cx="86906" cy="21128"/>
          </a:xfrm>
          <a:custGeom>
            <a:avLst/>
            <a:gdLst/>
            <a:ahLst/>
            <a:cxnLst/>
            <a:rect l="l" t="t" r="r" b="b"/>
            <a:pathLst>
              <a:path w="2575" h="626" extrusionOk="0">
                <a:moveTo>
                  <a:pt x="2448" y="1"/>
                </a:moveTo>
                <a:cubicBezTo>
                  <a:pt x="2410" y="1"/>
                  <a:pt x="2376" y="21"/>
                  <a:pt x="2352" y="58"/>
                </a:cubicBezTo>
                <a:cubicBezTo>
                  <a:pt x="2146" y="325"/>
                  <a:pt x="1802" y="403"/>
                  <a:pt x="1483" y="403"/>
                </a:cubicBezTo>
                <a:cubicBezTo>
                  <a:pt x="1430" y="403"/>
                  <a:pt x="1377" y="400"/>
                  <a:pt x="1326" y="397"/>
                </a:cubicBezTo>
                <a:cubicBezTo>
                  <a:pt x="951" y="370"/>
                  <a:pt x="541" y="281"/>
                  <a:pt x="246" y="40"/>
                </a:cubicBezTo>
                <a:cubicBezTo>
                  <a:pt x="223" y="21"/>
                  <a:pt x="197" y="14"/>
                  <a:pt x="173" y="14"/>
                </a:cubicBezTo>
                <a:cubicBezTo>
                  <a:pt x="79" y="14"/>
                  <a:pt x="1" y="130"/>
                  <a:pt x="86" y="200"/>
                </a:cubicBezTo>
                <a:cubicBezTo>
                  <a:pt x="434" y="486"/>
                  <a:pt x="907" y="593"/>
                  <a:pt x="1353" y="620"/>
                </a:cubicBezTo>
                <a:cubicBezTo>
                  <a:pt x="1403" y="624"/>
                  <a:pt x="1454" y="626"/>
                  <a:pt x="1505" y="626"/>
                </a:cubicBezTo>
                <a:cubicBezTo>
                  <a:pt x="1902" y="626"/>
                  <a:pt x="2294" y="498"/>
                  <a:pt x="2539" y="174"/>
                </a:cubicBezTo>
                <a:cubicBezTo>
                  <a:pt x="2575" y="120"/>
                  <a:pt x="2548" y="49"/>
                  <a:pt x="2503" y="13"/>
                </a:cubicBezTo>
                <a:cubicBezTo>
                  <a:pt x="2484" y="5"/>
                  <a:pt x="2466" y="1"/>
                  <a:pt x="2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2"/>
          <p:cNvSpPr/>
          <p:nvPr/>
        </p:nvSpPr>
        <p:spPr>
          <a:xfrm>
            <a:off x="1934486" y="1824586"/>
            <a:ext cx="78165" cy="182655"/>
          </a:xfrm>
          <a:custGeom>
            <a:avLst/>
            <a:gdLst/>
            <a:ahLst/>
            <a:cxnLst/>
            <a:rect l="l" t="t" r="r" b="b"/>
            <a:pathLst>
              <a:path w="2316" h="5412" extrusionOk="0">
                <a:moveTo>
                  <a:pt x="867" y="0"/>
                </a:moveTo>
                <a:cubicBezTo>
                  <a:pt x="818" y="0"/>
                  <a:pt x="762" y="34"/>
                  <a:pt x="755" y="85"/>
                </a:cubicBezTo>
                <a:cubicBezTo>
                  <a:pt x="630" y="1004"/>
                  <a:pt x="772" y="1941"/>
                  <a:pt x="1147" y="2797"/>
                </a:cubicBezTo>
                <a:cubicBezTo>
                  <a:pt x="1236" y="3002"/>
                  <a:pt x="1343" y="3199"/>
                  <a:pt x="1468" y="3395"/>
                </a:cubicBezTo>
                <a:cubicBezTo>
                  <a:pt x="1584" y="3582"/>
                  <a:pt x="1727" y="3761"/>
                  <a:pt x="1852" y="3957"/>
                </a:cubicBezTo>
                <a:cubicBezTo>
                  <a:pt x="1959" y="4135"/>
                  <a:pt x="2048" y="4332"/>
                  <a:pt x="2021" y="4546"/>
                </a:cubicBezTo>
                <a:cubicBezTo>
                  <a:pt x="1986" y="4724"/>
                  <a:pt x="1870" y="4885"/>
                  <a:pt x="1727" y="4992"/>
                </a:cubicBezTo>
                <a:cubicBezTo>
                  <a:pt x="1523" y="5140"/>
                  <a:pt x="1291" y="5191"/>
                  <a:pt x="1053" y="5191"/>
                </a:cubicBezTo>
                <a:cubicBezTo>
                  <a:pt x="761" y="5191"/>
                  <a:pt x="459" y="5114"/>
                  <a:pt x="184" y="5045"/>
                </a:cubicBezTo>
                <a:cubicBezTo>
                  <a:pt x="172" y="5041"/>
                  <a:pt x="160" y="5040"/>
                  <a:pt x="149" y="5040"/>
                </a:cubicBezTo>
                <a:cubicBezTo>
                  <a:pt x="40" y="5040"/>
                  <a:pt x="0" y="5227"/>
                  <a:pt x="130" y="5260"/>
                </a:cubicBezTo>
                <a:cubicBezTo>
                  <a:pt x="428" y="5335"/>
                  <a:pt x="742" y="5411"/>
                  <a:pt x="1053" y="5411"/>
                </a:cubicBezTo>
                <a:cubicBezTo>
                  <a:pt x="1254" y="5411"/>
                  <a:pt x="1454" y="5379"/>
                  <a:pt x="1647" y="5295"/>
                </a:cubicBezTo>
                <a:cubicBezTo>
                  <a:pt x="2039" y="5117"/>
                  <a:pt x="2316" y="4724"/>
                  <a:pt x="2227" y="4278"/>
                </a:cubicBezTo>
                <a:cubicBezTo>
                  <a:pt x="2182" y="4055"/>
                  <a:pt x="2048" y="3850"/>
                  <a:pt x="1923" y="3663"/>
                </a:cubicBezTo>
                <a:cubicBezTo>
                  <a:pt x="1780" y="3466"/>
                  <a:pt x="1647" y="3270"/>
                  <a:pt x="1531" y="3056"/>
                </a:cubicBezTo>
                <a:cubicBezTo>
                  <a:pt x="1299" y="2646"/>
                  <a:pt x="1129" y="2200"/>
                  <a:pt x="1031" y="1736"/>
                </a:cubicBezTo>
                <a:cubicBezTo>
                  <a:pt x="924" y="1209"/>
                  <a:pt x="897" y="665"/>
                  <a:pt x="969" y="139"/>
                </a:cubicBezTo>
                <a:cubicBezTo>
                  <a:pt x="978" y="85"/>
                  <a:pt x="960" y="23"/>
                  <a:pt x="897" y="5"/>
                </a:cubicBezTo>
                <a:cubicBezTo>
                  <a:pt x="888" y="2"/>
                  <a:pt x="878"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2"/>
          <p:cNvSpPr/>
          <p:nvPr/>
        </p:nvSpPr>
        <p:spPr>
          <a:xfrm>
            <a:off x="2104147" y="1827151"/>
            <a:ext cx="64766" cy="106616"/>
          </a:xfrm>
          <a:custGeom>
            <a:avLst/>
            <a:gdLst/>
            <a:ahLst/>
            <a:cxnLst/>
            <a:rect l="l" t="t" r="r" b="b"/>
            <a:pathLst>
              <a:path w="1919" h="3159" extrusionOk="0">
                <a:moveTo>
                  <a:pt x="946" y="0"/>
                </a:moveTo>
                <a:cubicBezTo>
                  <a:pt x="420" y="9"/>
                  <a:pt x="1" y="714"/>
                  <a:pt x="10" y="1588"/>
                </a:cubicBezTo>
                <a:cubicBezTo>
                  <a:pt x="19" y="2463"/>
                  <a:pt x="447" y="3158"/>
                  <a:pt x="973" y="3158"/>
                </a:cubicBezTo>
                <a:cubicBezTo>
                  <a:pt x="1499" y="3150"/>
                  <a:pt x="1919" y="2445"/>
                  <a:pt x="1910" y="1571"/>
                </a:cubicBezTo>
                <a:cubicBezTo>
                  <a:pt x="1910" y="705"/>
                  <a:pt x="1473"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2"/>
          <p:cNvSpPr/>
          <p:nvPr/>
        </p:nvSpPr>
        <p:spPr>
          <a:xfrm>
            <a:off x="1751898" y="1830155"/>
            <a:ext cx="64766" cy="106313"/>
          </a:xfrm>
          <a:custGeom>
            <a:avLst/>
            <a:gdLst/>
            <a:ahLst/>
            <a:cxnLst/>
            <a:rect l="l" t="t" r="r" b="b"/>
            <a:pathLst>
              <a:path w="1919" h="3150" extrusionOk="0">
                <a:moveTo>
                  <a:pt x="965" y="1"/>
                </a:moveTo>
                <a:cubicBezTo>
                  <a:pt x="961" y="1"/>
                  <a:pt x="958" y="1"/>
                  <a:pt x="955" y="1"/>
                </a:cubicBezTo>
                <a:cubicBezTo>
                  <a:pt x="428" y="1"/>
                  <a:pt x="0" y="705"/>
                  <a:pt x="9" y="1580"/>
                </a:cubicBezTo>
                <a:cubicBezTo>
                  <a:pt x="18" y="2454"/>
                  <a:pt x="446" y="3150"/>
                  <a:pt x="973" y="3150"/>
                </a:cubicBezTo>
                <a:cubicBezTo>
                  <a:pt x="1499" y="3141"/>
                  <a:pt x="1918" y="2436"/>
                  <a:pt x="1918" y="1562"/>
                </a:cubicBezTo>
                <a:cubicBezTo>
                  <a:pt x="1909" y="702"/>
                  <a:pt x="1486"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2"/>
          <p:cNvSpPr/>
          <p:nvPr/>
        </p:nvSpPr>
        <p:spPr>
          <a:xfrm>
            <a:off x="2104153" y="1985642"/>
            <a:ext cx="157206" cy="170505"/>
          </a:xfrm>
          <a:custGeom>
            <a:avLst/>
            <a:gdLst/>
            <a:ahLst/>
            <a:cxnLst/>
            <a:rect l="l" t="t" r="r" b="b"/>
            <a:pathLst>
              <a:path w="5381" h="5052" extrusionOk="0">
                <a:moveTo>
                  <a:pt x="2689" y="0"/>
                </a:moveTo>
                <a:cubicBezTo>
                  <a:pt x="2576" y="0"/>
                  <a:pt x="2462" y="8"/>
                  <a:pt x="2347" y="24"/>
                </a:cubicBezTo>
                <a:cubicBezTo>
                  <a:pt x="964" y="220"/>
                  <a:pt x="1" y="1487"/>
                  <a:pt x="188" y="2869"/>
                </a:cubicBezTo>
                <a:cubicBezTo>
                  <a:pt x="360" y="4137"/>
                  <a:pt x="1445" y="5052"/>
                  <a:pt x="2690" y="5052"/>
                </a:cubicBezTo>
                <a:cubicBezTo>
                  <a:pt x="2803" y="5052"/>
                  <a:pt x="2918" y="5044"/>
                  <a:pt x="3034" y="5028"/>
                </a:cubicBezTo>
                <a:cubicBezTo>
                  <a:pt x="4417" y="4841"/>
                  <a:pt x="5380" y="3565"/>
                  <a:pt x="5193" y="2182"/>
                </a:cubicBezTo>
                <a:cubicBezTo>
                  <a:pt x="5021" y="923"/>
                  <a:pt x="3934" y="0"/>
                  <a:pt x="2689"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2"/>
          <p:cNvSpPr/>
          <p:nvPr/>
        </p:nvSpPr>
        <p:spPr>
          <a:xfrm>
            <a:off x="1615177" y="1989421"/>
            <a:ext cx="171079" cy="170167"/>
          </a:xfrm>
          <a:custGeom>
            <a:avLst/>
            <a:gdLst/>
            <a:ahLst/>
            <a:cxnLst/>
            <a:rect l="l" t="t" r="r" b="b"/>
            <a:pathLst>
              <a:path w="5069" h="5042" extrusionOk="0">
                <a:moveTo>
                  <a:pt x="2549" y="1"/>
                </a:moveTo>
                <a:cubicBezTo>
                  <a:pt x="2539" y="1"/>
                  <a:pt x="2528" y="1"/>
                  <a:pt x="2517" y="1"/>
                </a:cubicBezTo>
                <a:cubicBezTo>
                  <a:pt x="1125" y="10"/>
                  <a:pt x="1" y="1143"/>
                  <a:pt x="10" y="2534"/>
                </a:cubicBezTo>
                <a:cubicBezTo>
                  <a:pt x="19" y="3929"/>
                  <a:pt x="1152" y="5041"/>
                  <a:pt x="2536" y="5041"/>
                </a:cubicBezTo>
                <a:cubicBezTo>
                  <a:pt x="2541" y="5041"/>
                  <a:pt x="2547" y="5041"/>
                  <a:pt x="2552" y="5041"/>
                </a:cubicBezTo>
                <a:cubicBezTo>
                  <a:pt x="3944" y="5032"/>
                  <a:pt x="5068" y="3890"/>
                  <a:pt x="5059" y="2499"/>
                </a:cubicBezTo>
                <a:cubicBezTo>
                  <a:pt x="5050" y="1118"/>
                  <a:pt x="3926" y="1"/>
                  <a:pt x="2549"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2"/>
          <p:cNvSpPr/>
          <p:nvPr/>
        </p:nvSpPr>
        <p:spPr>
          <a:xfrm>
            <a:off x="2097532" y="1789993"/>
            <a:ext cx="79650" cy="20655"/>
          </a:xfrm>
          <a:custGeom>
            <a:avLst/>
            <a:gdLst/>
            <a:ahLst/>
            <a:cxnLst/>
            <a:rect l="l" t="t" r="r" b="b"/>
            <a:pathLst>
              <a:path w="2360" h="612" extrusionOk="0">
                <a:moveTo>
                  <a:pt x="1128" y="0"/>
                </a:moveTo>
                <a:cubicBezTo>
                  <a:pt x="743" y="0"/>
                  <a:pt x="358" y="121"/>
                  <a:pt x="45" y="361"/>
                </a:cubicBezTo>
                <a:cubicBezTo>
                  <a:pt x="0" y="406"/>
                  <a:pt x="9" y="486"/>
                  <a:pt x="45" y="522"/>
                </a:cubicBezTo>
                <a:cubicBezTo>
                  <a:pt x="66" y="543"/>
                  <a:pt x="91" y="552"/>
                  <a:pt x="117" y="552"/>
                </a:cubicBezTo>
                <a:cubicBezTo>
                  <a:pt x="147" y="552"/>
                  <a:pt x="177" y="540"/>
                  <a:pt x="206" y="522"/>
                </a:cubicBezTo>
                <a:cubicBezTo>
                  <a:pt x="463" y="319"/>
                  <a:pt x="787" y="221"/>
                  <a:pt x="1114" y="221"/>
                </a:cubicBezTo>
                <a:cubicBezTo>
                  <a:pt x="1479" y="221"/>
                  <a:pt x="1846" y="344"/>
                  <a:pt x="2124" y="584"/>
                </a:cubicBezTo>
                <a:cubicBezTo>
                  <a:pt x="2146" y="603"/>
                  <a:pt x="2171" y="611"/>
                  <a:pt x="2195" y="611"/>
                </a:cubicBezTo>
                <a:cubicBezTo>
                  <a:pt x="2284" y="611"/>
                  <a:pt x="2360" y="501"/>
                  <a:pt x="2275" y="423"/>
                </a:cubicBezTo>
                <a:cubicBezTo>
                  <a:pt x="1956" y="141"/>
                  <a:pt x="1542" y="0"/>
                  <a:pt x="1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2"/>
          <p:cNvSpPr/>
          <p:nvPr/>
        </p:nvSpPr>
        <p:spPr>
          <a:xfrm>
            <a:off x="1740930" y="1792558"/>
            <a:ext cx="79954" cy="21195"/>
          </a:xfrm>
          <a:custGeom>
            <a:avLst/>
            <a:gdLst/>
            <a:ahLst/>
            <a:cxnLst/>
            <a:rect l="l" t="t" r="r" b="b"/>
            <a:pathLst>
              <a:path w="2369" h="628" extrusionOk="0">
                <a:moveTo>
                  <a:pt x="1272" y="0"/>
                </a:moveTo>
                <a:cubicBezTo>
                  <a:pt x="841" y="0"/>
                  <a:pt x="408" y="151"/>
                  <a:pt x="84" y="446"/>
                </a:cubicBezTo>
                <a:cubicBezTo>
                  <a:pt x="1" y="515"/>
                  <a:pt x="80" y="628"/>
                  <a:pt x="170" y="628"/>
                </a:cubicBezTo>
                <a:cubicBezTo>
                  <a:pt x="195" y="628"/>
                  <a:pt x="221" y="619"/>
                  <a:pt x="245" y="597"/>
                </a:cubicBezTo>
                <a:cubicBezTo>
                  <a:pt x="522" y="348"/>
                  <a:pt x="889" y="223"/>
                  <a:pt x="1256" y="223"/>
                </a:cubicBezTo>
                <a:cubicBezTo>
                  <a:pt x="1585" y="223"/>
                  <a:pt x="1915" y="323"/>
                  <a:pt x="2181" y="526"/>
                </a:cubicBezTo>
                <a:cubicBezTo>
                  <a:pt x="2198" y="537"/>
                  <a:pt x="2216" y="542"/>
                  <a:pt x="2234" y="542"/>
                </a:cubicBezTo>
                <a:cubicBezTo>
                  <a:pt x="2275" y="542"/>
                  <a:pt x="2314" y="518"/>
                  <a:pt x="2332" y="481"/>
                </a:cubicBezTo>
                <a:cubicBezTo>
                  <a:pt x="2368" y="428"/>
                  <a:pt x="2341" y="365"/>
                  <a:pt x="2297" y="330"/>
                </a:cubicBezTo>
                <a:cubicBezTo>
                  <a:pt x="2002" y="109"/>
                  <a:pt x="1638"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2"/>
          <p:cNvSpPr/>
          <p:nvPr/>
        </p:nvSpPr>
        <p:spPr>
          <a:xfrm>
            <a:off x="1842517" y="2039405"/>
            <a:ext cx="231829" cy="124099"/>
          </a:xfrm>
          <a:custGeom>
            <a:avLst/>
            <a:gdLst/>
            <a:ahLst/>
            <a:cxnLst/>
            <a:rect l="l" t="t" r="r" b="b"/>
            <a:pathLst>
              <a:path w="6869" h="3677" extrusionOk="0">
                <a:moveTo>
                  <a:pt x="6492" y="0"/>
                </a:moveTo>
                <a:cubicBezTo>
                  <a:pt x="6487" y="0"/>
                  <a:pt x="6482" y="1"/>
                  <a:pt x="6477" y="1"/>
                </a:cubicBezTo>
                <a:lnTo>
                  <a:pt x="366" y="45"/>
                </a:lnTo>
                <a:cubicBezTo>
                  <a:pt x="161" y="45"/>
                  <a:pt x="0" y="206"/>
                  <a:pt x="0" y="411"/>
                </a:cubicBezTo>
                <a:cubicBezTo>
                  <a:pt x="27" y="1334"/>
                  <a:pt x="362" y="3676"/>
                  <a:pt x="3182" y="3676"/>
                </a:cubicBezTo>
                <a:cubicBezTo>
                  <a:pt x="3198" y="3676"/>
                  <a:pt x="3214" y="3676"/>
                  <a:pt x="3230" y="3676"/>
                </a:cubicBezTo>
                <a:cubicBezTo>
                  <a:pt x="6049" y="3658"/>
                  <a:pt x="6691" y="1366"/>
                  <a:pt x="6843" y="411"/>
                </a:cubicBezTo>
                <a:cubicBezTo>
                  <a:pt x="6869" y="193"/>
                  <a:pt x="6707" y="0"/>
                  <a:pt x="6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2"/>
          <p:cNvSpPr/>
          <p:nvPr/>
        </p:nvSpPr>
        <p:spPr>
          <a:xfrm>
            <a:off x="1892754" y="2084148"/>
            <a:ext cx="141727" cy="82245"/>
          </a:xfrm>
          <a:custGeom>
            <a:avLst/>
            <a:gdLst/>
            <a:ahLst/>
            <a:cxnLst/>
            <a:rect l="l" t="t" r="r" b="b"/>
            <a:pathLst>
              <a:path w="6541" h="3198" extrusionOk="0">
                <a:moveTo>
                  <a:pt x="2170" y="1"/>
                </a:moveTo>
                <a:cubicBezTo>
                  <a:pt x="2014" y="1"/>
                  <a:pt x="1855" y="27"/>
                  <a:pt x="1696" y="75"/>
                </a:cubicBezTo>
                <a:cubicBezTo>
                  <a:pt x="1232" y="218"/>
                  <a:pt x="911" y="646"/>
                  <a:pt x="670" y="1074"/>
                </a:cubicBezTo>
                <a:cubicBezTo>
                  <a:pt x="402" y="1538"/>
                  <a:pt x="170" y="2029"/>
                  <a:pt x="1" y="2537"/>
                </a:cubicBezTo>
                <a:cubicBezTo>
                  <a:pt x="1" y="2537"/>
                  <a:pt x="2070" y="3198"/>
                  <a:pt x="3689" y="3198"/>
                </a:cubicBezTo>
                <a:cubicBezTo>
                  <a:pt x="3700" y="3198"/>
                  <a:pt x="3710" y="3198"/>
                  <a:pt x="3721" y="3198"/>
                </a:cubicBezTo>
                <a:cubicBezTo>
                  <a:pt x="5345" y="3189"/>
                  <a:pt x="6540" y="1565"/>
                  <a:pt x="6540" y="1565"/>
                </a:cubicBezTo>
                <a:cubicBezTo>
                  <a:pt x="6237" y="914"/>
                  <a:pt x="5818" y="209"/>
                  <a:pt x="5113" y="66"/>
                </a:cubicBezTo>
                <a:cubicBezTo>
                  <a:pt x="5030" y="49"/>
                  <a:pt x="4945" y="40"/>
                  <a:pt x="4861" y="40"/>
                </a:cubicBezTo>
                <a:cubicBezTo>
                  <a:pt x="4306" y="40"/>
                  <a:pt x="3758" y="418"/>
                  <a:pt x="3534" y="1092"/>
                </a:cubicBezTo>
                <a:cubicBezTo>
                  <a:pt x="3293" y="521"/>
                  <a:pt x="3141" y="370"/>
                  <a:pt x="2802" y="173"/>
                </a:cubicBezTo>
                <a:cubicBezTo>
                  <a:pt x="2604" y="53"/>
                  <a:pt x="2390" y="1"/>
                  <a:pt x="2170" y="1"/>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2"/>
          <p:cNvSpPr/>
          <p:nvPr/>
        </p:nvSpPr>
        <p:spPr>
          <a:xfrm>
            <a:off x="1838906" y="2035490"/>
            <a:ext cx="238478" cy="131760"/>
          </a:xfrm>
          <a:custGeom>
            <a:avLst/>
            <a:gdLst/>
            <a:ahLst/>
            <a:cxnLst/>
            <a:rect l="l" t="t" r="r" b="b"/>
            <a:pathLst>
              <a:path w="7066" h="3904" extrusionOk="0">
                <a:moveTo>
                  <a:pt x="6584" y="224"/>
                </a:moveTo>
                <a:cubicBezTo>
                  <a:pt x="6762" y="224"/>
                  <a:pt x="6861" y="384"/>
                  <a:pt x="6834" y="545"/>
                </a:cubicBezTo>
                <a:cubicBezTo>
                  <a:pt x="6816" y="643"/>
                  <a:pt x="6798" y="750"/>
                  <a:pt x="6771" y="848"/>
                </a:cubicBezTo>
                <a:cubicBezTo>
                  <a:pt x="6646" y="1410"/>
                  <a:pt x="6441" y="1919"/>
                  <a:pt x="6102" y="2383"/>
                </a:cubicBezTo>
                <a:cubicBezTo>
                  <a:pt x="5683" y="2971"/>
                  <a:pt x="5059" y="3382"/>
                  <a:pt x="4363" y="3560"/>
                </a:cubicBezTo>
                <a:cubicBezTo>
                  <a:pt x="4018" y="3645"/>
                  <a:pt x="3668" y="3682"/>
                  <a:pt x="3317" y="3682"/>
                </a:cubicBezTo>
                <a:cubicBezTo>
                  <a:pt x="3187" y="3682"/>
                  <a:pt x="3057" y="3677"/>
                  <a:pt x="2926" y="3667"/>
                </a:cubicBezTo>
                <a:cubicBezTo>
                  <a:pt x="2525" y="3641"/>
                  <a:pt x="2115" y="3542"/>
                  <a:pt x="1749" y="3364"/>
                </a:cubicBezTo>
                <a:cubicBezTo>
                  <a:pt x="1454" y="3212"/>
                  <a:pt x="1196" y="3007"/>
                  <a:pt x="973" y="2757"/>
                </a:cubicBezTo>
                <a:cubicBezTo>
                  <a:pt x="875" y="2650"/>
                  <a:pt x="794" y="2525"/>
                  <a:pt x="714" y="2400"/>
                </a:cubicBezTo>
                <a:cubicBezTo>
                  <a:pt x="678" y="2329"/>
                  <a:pt x="643" y="2267"/>
                  <a:pt x="607" y="2204"/>
                </a:cubicBezTo>
                <a:cubicBezTo>
                  <a:pt x="580" y="2142"/>
                  <a:pt x="544" y="2061"/>
                  <a:pt x="527" y="2017"/>
                </a:cubicBezTo>
                <a:cubicBezTo>
                  <a:pt x="420" y="1767"/>
                  <a:pt x="348" y="1508"/>
                  <a:pt x="295" y="1232"/>
                </a:cubicBezTo>
                <a:cubicBezTo>
                  <a:pt x="286" y="1178"/>
                  <a:pt x="277" y="1116"/>
                  <a:pt x="268" y="1053"/>
                </a:cubicBezTo>
                <a:cubicBezTo>
                  <a:pt x="268" y="1053"/>
                  <a:pt x="268" y="1047"/>
                  <a:pt x="263" y="1040"/>
                </a:cubicBezTo>
                <a:lnTo>
                  <a:pt x="263" y="1040"/>
                </a:lnTo>
                <a:cubicBezTo>
                  <a:pt x="262" y="1040"/>
                  <a:pt x="262" y="1040"/>
                  <a:pt x="262" y="1040"/>
                </a:cubicBezTo>
                <a:cubicBezTo>
                  <a:pt x="262" y="1040"/>
                  <a:pt x="261" y="1039"/>
                  <a:pt x="259" y="1036"/>
                </a:cubicBezTo>
                <a:lnTo>
                  <a:pt x="259" y="1036"/>
                </a:lnTo>
                <a:cubicBezTo>
                  <a:pt x="260" y="1037"/>
                  <a:pt x="262" y="1038"/>
                  <a:pt x="263" y="1040"/>
                </a:cubicBezTo>
                <a:lnTo>
                  <a:pt x="263" y="1040"/>
                </a:lnTo>
                <a:cubicBezTo>
                  <a:pt x="264" y="1038"/>
                  <a:pt x="262" y="1027"/>
                  <a:pt x="260" y="1027"/>
                </a:cubicBezTo>
                <a:cubicBezTo>
                  <a:pt x="260" y="1027"/>
                  <a:pt x="259" y="1029"/>
                  <a:pt x="259" y="1036"/>
                </a:cubicBezTo>
                <a:cubicBezTo>
                  <a:pt x="259" y="1018"/>
                  <a:pt x="259" y="1009"/>
                  <a:pt x="259" y="991"/>
                </a:cubicBezTo>
                <a:cubicBezTo>
                  <a:pt x="250" y="964"/>
                  <a:pt x="250" y="937"/>
                  <a:pt x="250" y="911"/>
                </a:cubicBezTo>
                <a:cubicBezTo>
                  <a:pt x="241" y="804"/>
                  <a:pt x="232" y="705"/>
                  <a:pt x="223" y="607"/>
                </a:cubicBezTo>
                <a:cubicBezTo>
                  <a:pt x="223" y="545"/>
                  <a:pt x="214" y="474"/>
                  <a:pt x="241" y="420"/>
                </a:cubicBezTo>
                <a:cubicBezTo>
                  <a:pt x="286" y="331"/>
                  <a:pt x="375" y="268"/>
                  <a:pt x="473" y="268"/>
                </a:cubicBezTo>
                <a:cubicBezTo>
                  <a:pt x="474" y="268"/>
                  <a:pt x="475" y="268"/>
                  <a:pt x="476" y="268"/>
                </a:cubicBezTo>
                <a:lnTo>
                  <a:pt x="476" y="268"/>
                </a:lnTo>
                <a:lnTo>
                  <a:pt x="1240" y="259"/>
                </a:lnTo>
                <a:cubicBezTo>
                  <a:pt x="1829" y="259"/>
                  <a:pt x="2418" y="251"/>
                  <a:pt x="2998" y="251"/>
                </a:cubicBezTo>
                <a:cubicBezTo>
                  <a:pt x="3658" y="242"/>
                  <a:pt x="4318" y="242"/>
                  <a:pt x="4969" y="233"/>
                </a:cubicBezTo>
                <a:cubicBezTo>
                  <a:pt x="5433" y="233"/>
                  <a:pt x="5897" y="233"/>
                  <a:pt x="6361" y="224"/>
                </a:cubicBezTo>
                <a:close/>
                <a:moveTo>
                  <a:pt x="6566" y="1"/>
                </a:moveTo>
                <a:cubicBezTo>
                  <a:pt x="6227" y="1"/>
                  <a:pt x="5897" y="10"/>
                  <a:pt x="5558" y="10"/>
                </a:cubicBezTo>
                <a:lnTo>
                  <a:pt x="3640" y="19"/>
                </a:lnTo>
                <a:cubicBezTo>
                  <a:pt x="2980" y="27"/>
                  <a:pt x="2329" y="36"/>
                  <a:pt x="1669" y="36"/>
                </a:cubicBezTo>
                <a:cubicBezTo>
                  <a:pt x="1294" y="36"/>
                  <a:pt x="910" y="45"/>
                  <a:pt x="527" y="45"/>
                </a:cubicBezTo>
                <a:lnTo>
                  <a:pt x="473" y="45"/>
                </a:lnTo>
                <a:cubicBezTo>
                  <a:pt x="469" y="45"/>
                  <a:pt x="465" y="46"/>
                  <a:pt x="461" y="46"/>
                </a:cubicBezTo>
                <a:lnTo>
                  <a:pt x="461" y="46"/>
                </a:lnTo>
                <a:cubicBezTo>
                  <a:pt x="199" y="61"/>
                  <a:pt x="0" y="272"/>
                  <a:pt x="0" y="536"/>
                </a:cubicBezTo>
                <a:cubicBezTo>
                  <a:pt x="0" y="634"/>
                  <a:pt x="9" y="732"/>
                  <a:pt x="18" y="830"/>
                </a:cubicBezTo>
                <a:cubicBezTo>
                  <a:pt x="36" y="1080"/>
                  <a:pt x="81" y="1339"/>
                  <a:pt x="143" y="1589"/>
                </a:cubicBezTo>
                <a:cubicBezTo>
                  <a:pt x="304" y="2195"/>
                  <a:pt x="607" y="2775"/>
                  <a:pt x="1089" y="3186"/>
                </a:cubicBezTo>
                <a:cubicBezTo>
                  <a:pt x="1704" y="3710"/>
                  <a:pt x="2500" y="3904"/>
                  <a:pt x="3290" y="3904"/>
                </a:cubicBezTo>
                <a:cubicBezTo>
                  <a:pt x="3359" y="3904"/>
                  <a:pt x="3428" y="3902"/>
                  <a:pt x="3497" y="3899"/>
                </a:cubicBezTo>
                <a:cubicBezTo>
                  <a:pt x="4363" y="3872"/>
                  <a:pt x="5210" y="3596"/>
                  <a:pt x="5853" y="3007"/>
                </a:cubicBezTo>
                <a:cubicBezTo>
                  <a:pt x="6325" y="2561"/>
                  <a:pt x="6655" y="1981"/>
                  <a:pt x="6861" y="1366"/>
                </a:cubicBezTo>
                <a:cubicBezTo>
                  <a:pt x="6941" y="1134"/>
                  <a:pt x="6994" y="893"/>
                  <a:pt x="7039" y="652"/>
                </a:cubicBezTo>
                <a:cubicBezTo>
                  <a:pt x="7048" y="581"/>
                  <a:pt x="7066" y="509"/>
                  <a:pt x="7057" y="429"/>
                </a:cubicBezTo>
                <a:cubicBezTo>
                  <a:pt x="7048" y="304"/>
                  <a:pt x="6985" y="197"/>
                  <a:pt x="6896" y="117"/>
                </a:cubicBezTo>
                <a:cubicBezTo>
                  <a:pt x="6798" y="36"/>
                  <a:pt x="6682" y="1"/>
                  <a:pt x="6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2"/>
          <p:cNvSpPr/>
          <p:nvPr/>
        </p:nvSpPr>
        <p:spPr>
          <a:xfrm>
            <a:off x="1340317" y="1623301"/>
            <a:ext cx="937913" cy="648101"/>
          </a:xfrm>
          <a:custGeom>
            <a:avLst/>
            <a:gdLst/>
            <a:ahLst/>
            <a:cxnLst/>
            <a:rect l="l" t="t" r="r" b="b"/>
            <a:pathLst>
              <a:path w="27790" h="19203" extrusionOk="0">
                <a:moveTo>
                  <a:pt x="4657" y="225"/>
                </a:moveTo>
                <a:lnTo>
                  <a:pt x="4657" y="225"/>
                </a:lnTo>
                <a:cubicBezTo>
                  <a:pt x="4814" y="227"/>
                  <a:pt x="4972" y="233"/>
                  <a:pt x="5130" y="233"/>
                </a:cubicBezTo>
                <a:cubicBezTo>
                  <a:pt x="5665" y="242"/>
                  <a:pt x="6200" y="251"/>
                  <a:pt x="6744" y="260"/>
                </a:cubicBezTo>
                <a:cubicBezTo>
                  <a:pt x="7529" y="277"/>
                  <a:pt x="8323" y="286"/>
                  <a:pt x="9108" y="304"/>
                </a:cubicBezTo>
                <a:lnTo>
                  <a:pt x="12008" y="358"/>
                </a:lnTo>
                <a:cubicBezTo>
                  <a:pt x="13069" y="376"/>
                  <a:pt x="14122" y="393"/>
                  <a:pt x="15175" y="411"/>
                </a:cubicBezTo>
                <a:cubicBezTo>
                  <a:pt x="16245" y="429"/>
                  <a:pt x="17316" y="447"/>
                  <a:pt x="18386" y="465"/>
                </a:cubicBezTo>
                <a:cubicBezTo>
                  <a:pt x="19385" y="483"/>
                  <a:pt x="20385" y="500"/>
                  <a:pt x="21375" y="518"/>
                </a:cubicBezTo>
                <a:cubicBezTo>
                  <a:pt x="22213" y="536"/>
                  <a:pt x="23061" y="545"/>
                  <a:pt x="23900" y="563"/>
                </a:cubicBezTo>
                <a:cubicBezTo>
                  <a:pt x="24506" y="572"/>
                  <a:pt x="25113" y="581"/>
                  <a:pt x="25719" y="599"/>
                </a:cubicBezTo>
                <a:cubicBezTo>
                  <a:pt x="25948" y="599"/>
                  <a:pt x="26176" y="610"/>
                  <a:pt x="26405" y="610"/>
                </a:cubicBezTo>
                <a:cubicBezTo>
                  <a:pt x="26439" y="610"/>
                  <a:pt x="26473" y="610"/>
                  <a:pt x="26507" y="609"/>
                </a:cubicBezTo>
                <a:lnTo>
                  <a:pt x="26507" y="609"/>
                </a:lnTo>
                <a:cubicBezTo>
                  <a:pt x="26574" y="2846"/>
                  <a:pt x="27071" y="5032"/>
                  <a:pt x="27343" y="7245"/>
                </a:cubicBezTo>
                <a:cubicBezTo>
                  <a:pt x="27557" y="8984"/>
                  <a:pt x="27664" y="10822"/>
                  <a:pt x="27227" y="12535"/>
                </a:cubicBezTo>
                <a:cubicBezTo>
                  <a:pt x="27075" y="13142"/>
                  <a:pt x="26826" y="13730"/>
                  <a:pt x="26513" y="14283"/>
                </a:cubicBezTo>
                <a:cubicBezTo>
                  <a:pt x="26085" y="15033"/>
                  <a:pt x="25523" y="15693"/>
                  <a:pt x="24872" y="16264"/>
                </a:cubicBezTo>
                <a:cubicBezTo>
                  <a:pt x="24007" y="17013"/>
                  <a:pt x="22990" y="17575"/>
                  <a:pt x="21919" y="17977"/>
                </a:cubicBezTo>
                <a:cubicBezTo>
                  <a:pt x="20420" y="18539"/>
                  <a:pt x="18832" y="18806"/>
                  <a:pt x="17236" y="18922"/>
                </a:cubicBezTo>
                <a:cubicBezTo>
                  <a:pt x="16681" y="18957"/>
                  <a:pt x="16116" y="18981"/>
                  <a:pt x="15553" y="18981"/>
                </a:cubicBezTo>
                <a:cubicBezTo>
                  <a:pt x="15400" y="18981"/>
                  <a:pt x="15247" y="18980"/>
                  <a:pt x="15094" y="18976"/>
                </a:cubicBezTo>
                <a:cubicBezTo>
                  <a:pt x="14292" y="18949"/>
                  <a:pt x="13489" y="18851"/>
                  <a:pt x="12704" y="18673"/>
                </a:cubicBezTo>
                <a:cubicBezTo>
                  <a:pt x="11615" y="18423"/>
                  <a:pt x="10554" y="18012"/>
                  <a:pt x="9599" y="17415"/>
                </a:cubicBezTo>
                <a:cubicBezTo>
                  <a:pt x="8475" y="16710"/>
                  <a:pt x="7538" y="15729"/>
                  <a:pt x="6896" y="14560"/>
                </a:cubicBezTo>
                <a:cubicBezTo>
                  <a:pt x="6718" y="14230"/>
                  <a:pt x="6557" y="13891"/>
                  <a:pt x="6423" y="13534"/>
                </a:cubicBezTo>
                <a:cubicBezTo>
                  <a:pt x="6404" y="13489"/>
                  <a:pt x="6362" y="13454"/>
                  <a:pt x="6316" y="13454"/>
                </a:cubicBezTo>
                <a:cubicBezTo>
                  <a:pt x="6299" y="13454"/>
                  <a:pt x="6280" y="13459"/>
                  <a:pt x="6263" y="13472"/>
                </a:cubicBezTo>
                <a:cubicBezTo>
                  <a:pt x="5888" y="13704"/>
                  <a:pt x="5451" y="13855"/>
                  <a:pt x="5023" y="13971"/>
                </a:cubicBezTo>
                <a:cubicBezTo>
                  <a:pt x="4667" y="14061"/>
                  <a:pt x="4299" y="14112"/>
                  <a:pt x="3934" y="14112"/>
                </a:cubicBezTo>
                <a:cubicBezTo>
                  <a:pt x="3392" y="14112"/>
                  <a:pt x="2854" y="14000"/>
                  <a:pt x="2364" y="13739"/>
                </a:cubicBezTo>
                <a:cubicBezTo>
                  <a:pt x="1811" y="13445"/>
                  <a:pt x="1356" y="12999"/>
                  <a:pt x="1008" y="12490"/>
                </a:cubicBezTo>
                <a:cubicBezTo>
                  <a:pt x="651" y="11991"/>
                  <a:pt x="402" y="11411"/>
                  <a:pt x="357" y="10786"/>
                </a:cubicBezTo>
                <a:cubicBezTo>
                  <a:pt x="294" y="9778"/>
                  <a:pt x="794" y="8788"/>
                  <a:pt x="1659" y="8253"/>
                </a:cubicBezTo>
                <a:cubicBezTo>
                  <a:pt x="2092" y="7984"/>
                  <a:pt x="2572" y="7855"/>
                  <a:pt x="3053" y="7855"/>
                </a:cubicBezTo>
                <a:cubicBezTo>
                  <a:pt x="3592" y="7855"/>
                  <a:pt x="4131" y="8017"/>
                  <a:pt x="4603" y="8324"/>
                </a:cubicBezTo>
                <a:cubicBezTo>
                  <a:pt x="4737" y="8413"/>
                  <a:pt x="4871" y="8512"/>
                  <a:pt x="4996" y="8619"/>
                </a:cubicBezTo>
                <a:cubicBezTo>
                  <a:pt x="5017" y="8636"/>
                  <a:pt x="5045" y="8645"/>
                  <a:pt x="5074" y="8645"/>
                </a:cubicBezTo>
                <a:cubicBezTo>
                  <a:pt x="5132" y="8645"/>
                  <a:pt x="5189" y="8610"/>
                  <a:pt x="5183" y="8538"/>
                </a:cubicBezTo>
                <a:lnTo>
                  <a:pt x="5005" y="5675"/>
                </a:lnTo>
                <a:cubicBezTo>
                  <a:pt x="4907" y="4167"/>
                  <a:pt x="4809" y="2659"/>
                  <a:pt x="4719" y="1152"/>
                </a:cubicBezTo>
                <a:cubicBezTo>
                  <a:pt x="4696" y="843"/>
                  <a:pt x="4679" y="534"/>
                  <a:pt x="4657" y="225"/>
                </a:cubicBezTo>
                <a:close/>
                <a:moveTo>
                  <a:pt x="4541" y="1"/>
                </a:moveTo>
                <a:cubicBezTo>
                  <a:pt x="4478" y="1"/>
                  <a:pt x="4425" y="54"/>
                  <a:pt x="4425" y="108"/>
                </a:cubicBezTo>
                <a:lnTo>
                  <a:pt x="4612" y="2972"/>
                </a:lnTo>
                <a:cubicBezTo>
                  <a:pt x="4701" y="4479"/>
                  <a:pt x="4800" y="5987"/>
                  <a:pt x="4898" y="7495"/>
                </a:cubicBezTo>
                <a:cubicBezTo>
                  <a:pt x="4911" y="7760"/>
                  <a:pt x="4925" y="8026"/>
                  <a:pt x="4943" y="8292"/>
                </a:cubicBezTo>
                <a:lnTo>
                  <a:pt x="4943" y="8292"/>
                </a:lnTo>
                <a:cubicBezTo>
                  <a:pt x="4524" y="7976"/>
                  <a:pt x="4042" y="7748"/>
                  <a:pt x="3515" y="7664"/>
                </a:cubicBezTo>
                <a:cubicBezTo>
                  <a:pt x="3365" y="7639"/>
                  <a:pt x="3214" y="7626"/>
                  <a:pt x="3063" y="7626"/>
                </a:cubicBezTo>
                <a:cubicBezTo>
                  <a:pt x="2683" y="7626"/>
                  <a:pt x="2302" y="7705"/>
                  <a:pt x="1945" y="7851"/>
                </a:cubicBezTo>
                <a:cubicBezTo>
                  <a:pt x="972" y="8271"/>
                  <a:pt x="277" y="9198"/>
                  <a:pt x="152" y="10251"/>
                </a:cubicBezTo>
                <a:cubicBezTo>
                  <a:pt x="0" y="11536"/>
                  <a:pt x="741" y="12820"/>
                  <a:pt x="1731" y="13588"/>
                </a:cubicBezTo>
                <a:cubicBezTo>
                  <a:pt x="2381" y="14099"/>
                  <a:pt x="3159" y="14332"/>
                  <a:pt x="3963" y="14332"/>
                </a:cubicBezTo>
                <a:cubicBezTo>
                  <a:pt x="4196" y="14332"/>
                  <a:pt x="4431" y="14313"/>
                  <a:pt x="4666" y="14274"/>
                </a:cubicBezTo>
                <a:cubicBezTo>
                  <a:pt x="5049" y="14212"/>
                  <a:pt x="5415" y="14096"/>
                  <a:pt x="5772" y="13953"/>
                </a:cubicBezTo>
                <a:cubicBezTo>
                  <a:pt x="5930" y="13886"/>
                  <a:pt x="6113" y="13824"/>
                  <a:pt x="6263" y="13732"/>
                </a:cubicBezTo>
                <a:lnTo>
                  <a:pt x="6263" y="13732"/>
                </a:lnTo>
                <a:cubicBezTo>
                  <a:pt x="6783" y="15007"/>
                  <a:pt x="7585" y="16152"/>
                  <a:pt x="8662" y="17022"/>
                </a:cubicBezTo>
                <a:cubicBezTo>
                  <a:pt x="9599" y="17772"/>
                  <a:pt x="10687" y="18316"/>
                  <a:pt x="11829" y="18664"/>
                </a:cubicBezTo>
                <a:cubicBezTo>
                  <a:pt x="12721" y="18940"/>
                  <a:pt x="13649" y="19110"/>
                  <a:pt x="14586" y="19172"/>
                </a:cubicBezTo>
                <a:cubicBezTo>
                  <a:pt x="14880" y="19192"/>
                  <a:pt x="15170" y="19202"/>
                  <a:pt x="15462" y="19202"/>
                </a:cubicBezTo>
                <a:cubicBezTo>
                  <a:pt x="15559" y="19202"/>
                  <a:pt x="15656" y="19201"/>
                  <a:pt x="15755" y="19199"/>
                </a:cubicBezTo>
                <a:cubicBezTo>
                  <a:pt x="16718" y="19163"/>
                  <a:pt x="17664" y="19128"/>
                  <a:pt x="18618" y="19003"/>
                </a:cubicBezTo>
                <a:cubicBezTo>
                  <a:pt x="19421" y="18896"/>
                  <a:pt x="20206" y="18744"/>
                  <a:pt x="20982" y="18521"/>
                </a:cubicBezTo>
                <a:cubicBezTo>
                  <a:pt x="22187" y="18173"/>
                  <a:pt x="23355" y="17664"/>
                  <a:pt x="24381" y="16924"/>
                </a:cubicBezTo>
                <a:cubicBezTo>
                  <a:pt x="25157" y="16371"/>
                  <a:pt x="25844" y="15702"/>
                  <a:pt x="26380" y="14917"/>
                </a:cubicBezTo>
                <a:cubicBezTo>
                  <a:pt x="26781" y="14328"/>
                  <a:pt x="27102" y="13686"/>
                  <a:pt x="27325" y="13008"/>
                </a:cubicBezTo>
                <a:cubicBezTo>
                  <a:pt x="27736" y="11741"/>
                  <a:pt x="27789" y="10358"/>
                  <a:pt x="27727" y="9038"/>
                </a:cubicBezTo>
                <a:cubicBezTo>
                  <a:pt x="27611" y="6727"/>
                  <a:pt x="27075" y="4479"/>
                  <a:pt x="26835" y="2187"/>
                </a:cubicBezTo>
                <a:cubicBezTo>
                  <a:pt x="26781" y="1625"/>
                  <a:pt x="26736" y="1062"/>
                  <a:pt x="26728" y="500"/>
                </a:cubicBezTo>
                <a:cubicBezTo>
                  <a:pt x="26725" y="466"/>
                  <a:pt x="26711" y="440"/>
                  <a:pt x="26690" y="422"/>
                </a:cubicBezTo>
                <a:lnTo>
                  <a:pt x="26690" y="422"/>
                </a:lnTo>
                <a:cubicBezTo>
                  <a:pt x="26672" y="401"/>
                  <a:pt x="26646" y="387"/>
                  <a:pt x="26612" y="384"/>
                </a:cubicBezTo>
                <a:cubicBezTo>
                  <a:pt x="26415" y="384"/>
                  <a:pt x="26219" y="384"/>
                  <a:pt x="26023" y="376"/>
                </a:cubicBezTo>
                <a:cubicBezTo>
                  <a:pt x="25487" y="367"/>
                  <a:pt x="24943" y="358"/>
                  <a:pt x="24408" y="349"/>
                </a:cubicBezTo>
                <a:cubicBezTo>
                  <a:pt x="23623" y="331"/>
                  <a:pt x="22829" y="322"/>
                  <a:pt x="22044" y="304"/>
                </a:cubicBezTo>
                <a:lnTo>
                  <a:pt x="19136" y="260"/>
                </a:lnTo>
                <a:cubicBezTo>
                  <a:pt x="18083" y="242"/>
                  <a:pt x="17030" y="224"/>
                  <a:pt x="15978" y="197"/>
                </a:cubicBezTo>
                <a:cubicBezTo>
                  <a:pt x="14907" y="179"/>
                  <a:pt x="13837" y="161"/>
                  <a:pt x="12766" y="144"/>
                </a:cubicBezTo>
                <a:cubicBezTo>
                  <a:pt x="11767" y="126"/>
                  <a:pt x="10768" y="108"/>
                  <a:pt x="9778" y="90"/>
                </a:cubicBezTo>
                <a:cubicBezTo>
                  <a:pt x="8930" y="81"/>
                  <a:pt x="8091" y="63"/>
                  <a:pt x="7253" y="45"/>
                </a:cubicBezTo>
                <a:cubicBezTo>
                  <a:pt x="6646" y="37"/>
                  <a:pt x="6040" y="28"/>
                  <a:pt x="5433" y="19"/>
                </a:cubicBezTo>
                <a:cubicBezTo>
                  <a:pt x="5148" y="10"/>
                  <a:pt x="4862" y="1"/>
                  <a:pt x="4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2"/>
          <p:cNvSpPr/>
          <p:nvPr/>
        </p:nvSpPr>
        <p:spPr>
          <a:xfrm>
            <a:off x="1386656" y="1215365"/>
            <a:ext cx="1022389" cy="734366"/>
          </a:xfrm>
          <a:custGeom>
            <a:avLst/>
            <a:gdLst/>
            <a:ahLst/>
            <a:cxnLst/>
            <a:rect l="l" t="t" r="r" b="b"/>
            <a:pathLst>
              <a:path w="30293" h="21759" extrusionOk="0">
                <a:moveTo>
                  <a:pt x="15896" y="1"/>
                </a:moveTo>
                <a:cubicBezTo>
                  <a:pt x="14172" y="1"/>
                  <a:pt x="12592" y="3642"/>
                  <a:pt x="10585" y="3642"/>
                </a:cubicBezTo>
                <a:cubicBezTo>
                  <a:pt x="10522" y="3642"/>
                  <a:pt x="10458" y="3638"/>
                  <a:pt x="10394" y="3631"/>
                </a:cubicBezTo>
                <a:cubicBezTo>
                  <a:pt x="10238" y="3613"/>
                  <a:pt x="10081" y="3604"/>
                  <a:pt x="9923" y="3604"/>
                </a:cubicBezTo>
                <a:cubicBezTo>
                  <a:pt x="7744" y="3604"/>
                  <a:pt x="5425" y="5210"/>
                  <a:pt x="5425" y="5210"/>
                </a:cubicBezTo>
                <a:cubicBezTo>
                  <a:pt x="5425" y="5210"/>
                  <a:pt x="5238" y="3026"/>
                  <a:pt x="4292" y="3026"/>
                </a:cubicBezTo>
                <a:cubicBezTo>
                  <a:pt x="4246" y="3026"/>
                  <a:pt x="4199" y="3031"/>
                  <a:pt x="4149" y="3042"/>
                </a:cubicBezTo>
                <a:cubicBezTo>
                  <a:pt x="3079" y="3274"/>
                  <a:pt x="3721" y="5790"/>
                  <a:pt x="3721" y="5790"/>
                </a:cubicBezTo>
                <a:cubicBezTo>
                  <a:pt x="3721" y="5790"/>
                  <a:pt x="2387" y="4280"/>
                  <a:pt x="1423" y="4280"/>
                </a:cubicBezTo>
                <a:cubicBezTo>
                  <a:pt x="1218" y="4280"/>
                  <a:pt x="1030" y="4348"/>
                  <a:pt x="875" y="4514"/>
                </a:cubicBezTo>
                <a:cubicBezTo>
                  <a:pt x="1" y="5469"/>
                  <a:pt x="2115" y="7253"/>
                  <a:pt x="2115" y="7253"/>
                </a:cubicBezTo>
                <a:cubicBezTo>
                  <a:pt x="28" y="15808"/>
                  <a:pt x="2856" y="20322"/>
                  <a:pt x="4006" y="21624"/>
                </a:cubicBezTo>
                <a:cubicBezTo>
                  <a:pt x="4060" y="21687"/>
                  <a:pt x="4131" y="21758"/>
                  <a:pt x="4221" y="21758"/>
                </a:cubicBezTo>
                <a:cubicBezTo>
                  <a:pt x="4224" y="21758"/>
                  <a:pt x="4227" y="21759"/>
                  <a:pt x="4231" y="21759"/>
                </a:cubicBezTo>
                <a:cubicBezTo>
                  <a:pt x="4393" y="21759"/>
                  <a:pt x="4453" y="21550"/>
                  <a:pt x="4461" y="21384"/>
                </a:cubicBezTo>
                <a:lnTo>
                  <a:pt x="4863" y="16040"/>
                </a:lnTo>
                <a:cubicBezTo>
                  <a:pt x="4890" y="15674"/>
                  <a:pt x="5086" y="15335"/>
                  <a:pt x="5389" y="15139"/>
                </a:cubicBezTo>
                <a:cubicBezTo>
                  <a:pt x="6315" y="14553"/>
                  <a:pt x="8587" y="13449"/>
                  <a:pt x="12648" y="13449"/>
                </a:cubicBezTo>
                <a:cubicBezTo>
                  <a:pt x="13167" y="13449"/>
                  <a:pt x="13715" y="13467"/>
                  <a:pt x="14292" y="13506"/>
                </a:cubicBezTo>
                <a:cubicBezTo>
                  <a:pt x="16143" y="13631"/>
                  <a:pt x="18013" y="13748"/>
                  <a:pt x="19780" y="13748"/>
                </a:cubicBezTo>
                <a:cubicBezTo>
                  <a:pt x="24463" y="13748"/>
                  <a:pt x="28427" y="12925"/>
                  <a:pt x="29405" y="9233"/>
                </a:cubicBezTo>
                <a:cubicBezTo>
                  <a:pt x="30293" y="5902"/>
                  <a:pt x="29539" y="4474"/>
                  <a:pt x="28271" y="4474"/>
                </a:cubicBezTo>
                <a:cubicBezTo>
                  <a:pt x="27604" y="4474"/>
                  <a:pt x="26794" y="4870"/>
                  <a:pt x="26006" y="5593"/>
                </a:cubicBezTo>
                <a:cubicBezTo>
                  <a:pt x="26006" y="5593"/>
                  <a:pt x="27852" y="2551"/>
                  <a:pt x="26113" y="1998"/>
                </a:cubicBezTo>
                <a:cubicBezTo>
                  <a:pt x="25951" y="1947"/>
                  <a:pt x="25784" y="1923"/>
                  <a:pt x="25616" y="1923"/>
                </a:cubicBezTo>
                <a:cubicBezTo>
                  <a:pt x="23971" y="1923"/>
                  <a:pt x="22107" y="4139"/>
                  <a:pt x="22107" y="4139"/>
                </a:cubicBezTo>
                <a:cubicBezTo>
                  <a:pt x="22107" y="4139"/>
                  <a:pt x="22919" y="1142"/>
                  <a:pt x="20894" y="812"/>
                </a:cubicBezTo>
                <a:cubicBezTo>
                  <a:pt x="20750" y="787"/>
                  <a:pt x="20617" y="776"/>
                  <a:pt x="20495" y="776"/>
                </a:cubicBezTo>
                <a:cubicBezTo>
                  <a:pt x="18908" y="776"/>
                  <a:pt x="18986" y="2717"/>
                  <a:pt x="16103" y="4059"/>
                </a:cubicBezTo>
                <a:cubicBezTo>
                  <a:pt x="16103" y="4059"/>
                  <a:pt x="18405" y="1017"/>
                  <a:pt x="16416" y="116"/>
                </a:cubicBezTo>
                <a:cubicBezTo>
                  <a:pt x="16241" y="37"/>
                  <a:pt x="16068" y="1"/>
                  <a:pt x="15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2"/>
          <p:cNvSpPr/>
          <p:nvPr/>
        </p:nvSpPr>
        <p:spPr>
          <a:xfrm>
            <a:off x="1529992" y="2414266"/>
            <a:ext cx="727448" cy="852694"/>
          </a:xfrm>
          <a:custGeom>
            <a:avLst/>
            <a:gdLst/>
            <a:ahLst/>
            <a:cxnLst/>
            <a:rect l="l" t="t" r="r" b="b"/>
            <a:pathLst>
              <a:path w="21554" h="25265" extrusionOk="0">
                <a:moveTo>
                  <a:pt x="15193" y="0"/>
                </a:moveTo>
                <a:cubicBezTo>
                  <a:pt x="14183" y="1779"/>
                  <a:pt x="12103" y="2814"/>
                  <a:pt x="10053" y="2814"/>
                </a:cubicBezTo>
                <a:cubicBezTo>
                  <a:pt x="9985" y="2814"/>
                  <a:pt x="9917" y="2813"/>
                  <a:pt x="9849" y="2810"/>
                </a:cubicBezTo>
                <a:cubicBezTo>
                  <a:pt x="7735" y="2739"/>
                  <a:pt x="5728" y="1677"/>
                  <a:pt x="4247" y="161"/>
                </a:cubicBezTo>
                <a:lnTo>
                  <a:pt x="0" y="3230"/>
                </a:lnTo>
                <a:lnTo>
                  <a:pt x="161" y="25265"/>
                </a:lnTo>
                <a:lnTo>
                  <a:pt x="21554" y="25113"/>
                </a:lnTo>
                <a:lnTo>
                  <a:pt x="19921" y="1758"/>
                </a:lnTo>
                <a:lnTo>
                  <a:pt x="151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2"/>
          <p:cNvSpPr/>
          <p:nvPr/>
        </p:nvSpPr>
        <p:spPr>
          <a:xfrm>
            <a:off x="1525773" y="2410453"/>
            <a:ext cx="735581" cy="860422"/>
          </a:xfrm>
          <a:custGeom>
            <a:avLst/>
            <a:gdLst/>
            <a:ahLst/>
            <a:cxnLst/>
            <a:rect l="l" t="t" r="r" b="b"/>
            <a:pathLst>
              <a:path w="21795" h="25494" extrusionOk="0">
                <a:moveTo>
                  <a:pt x="15368" y="249"/>
                </a:moveTo>
                <a:cubicBezTo>
                  <a:pt x="15877" y="436"/>
                  <a:pt x="16378" y="622"/>
                  <a:pt x="16888" y="809"/>
                </a:cubicBezTo>
                <a:cubicBezTo>
                  <a:pt x="17735" y="1130"/>
                  <a:pt x="18583" y="1443"/>
                  <a:pt x="19430" y="1755"/>
                </a:cubicBezTo>
                <a:lnTo>
                  <a:pt x="19945" y="1950"/>
                </a:lnTo>
                <a:lnTo>
                  <a:pt x="19945" y="1950"/>
                </a:lnTo>
                <a:cubicBezTo>
                  <a:pt x="19959" y="2129"/>
                  <a:pt x="19968" y="2309"/>
                  <a:pt x="19984" y="2495"/>
                </a:cubicBezTo>
                <a:cubicBezTo>
                  <a:pt x="20019" y="3057"/>
                  <a:pt x="20064" y="3628"/>
                  <a:pt x="20100" y="4190"/>
                </a:cubicBezTo>
                <a:cubicBezTo>
                  <a:pt x="20162" y="5029"/>
                  <a:pt x="20216" y="5867"/>
                  <a:pt x="20278" y="6706"/>
                </a:cubicBezTo>
                <a:cubicBezTo>
                  <a:pt x="20349" y="7723"/>
                  <a:pt x="20421" y="8749"/>
                  <a:pt x="20492" y="9775"/>
                </a:cubicBezTo>
                <a:cubicBezTo>
                  <a:pt x="20572" y="10890"/>
                  <a:pt x="20644" y="12014"/>
                  <a:pt x="20724" y="13129"/>
                </a:cubicBezTo>
                <a:cubicBezTo>
                  <a:pt x="20804" y="14253"/>
                  <a:pt x="20885" y="15386"/>
                  <a:pt x="20965" y="16510"/>
                </a:cubicBezTo>
                <a:cubicBezTo>
                  <a:pt x="21036" y="17572"/>
                  <a:pt x="21108" y="18624"/>
                  <a:pt x="21179" y="19686"/>
                </a:cubicBezTo>
                <a:cubicBezTo>
                  <a:pt x="21241" y="20569"/>
                  <a:pt x="21304" y="21461"/>
                  <a:pt x="21366" y="22353"/>
                </a:cubicBezTo>
                <a:cubicBezTo>
                  <a:pt x="21411" y="22987"/>
                  <a:pt x="21456" y="23629"/>
                  <a:pt x="21500" y="24271"/>
                </a:cubicBezTo>
                <a:cubicBezTo>
                  <a:pt x="21518" y="24468"/>
                  <a:pt x="21527" y="24673"/>
                  <a:pt x="21545" y="24869"/>
                </a:cubicBezTo>
                <a:cubicBezTo>
                  <a:pt x="21552" y="24951"/>
                  <a:pt x="21548" y="25032"/>
                  <a:pt x="21554" y="25110"/>
                </a:cubicBezTo>
                <a:lnTo>
                  <a:pt x="21554" y="25110"/>
                </a:lnTo>
                <a:cubicBezTo>
                  <a:pt x="21405" y="25110"/>
                  <a:pt x="21254" y="25112"/>
                  <a:pt x="21108" y="25119"/>
                </a:cubicBezTo>
                <a:lnTo>
                  <a:pt x="19555" y="25128"/>
                </a:lnTo>
                <a:cubicBezTo>
                  <a:pt x="18788" y="25128"/>
                  <a:pt x="18021" y="25137"/>
                  <a:pt x="17254" y="25146"/>
                </a:cubicBezTo>
                <a:cubicBezTo>
                  <a:pt x="16317" y="25146"/>
                  <a:pt x="15371" y="25155"/>
                  <a:pt x="14435" y="25164"/>
                </a:cubicBezTo>
                <a:cubicBezTo>
                  <a:pt x="13409" y="25172"/>
                  <a:pt x="12383" y="25181"/>
                  <a:pt x="11357" y="25190"/>
                </a:cubicBezTo>
                <a:lnTo>
                  <a:pt x="8261" y="25208"/>
                </a:lnTo>
                <a:cubicBezTo>
                  <a:pt x="7289" y="25217"/>
                  <a:pt x="6325" y="25226"/>
                  <a:pt x="5362" y="25226"/>
                </a:cubicBezTo>
                <a:cubicBezTo>
                  <a:pt x="4550" y="25235"/>
                  <a:pt x="3729" y="25244"/>
                  <a:pt x="2918" y="25244"/>
                </a:cubicBezTo>
                <a:cubicBezTo>
                  <a:pt x="2329" y="25253"/>
                  <a:pt x="1740" y="25253"/>
                  <a:pt x="1160" y="25262"/>
                </a:cubicBezTo>
                <a:lnTo>
                  <a:pt x="607" y="25262"/>
                </a:lnTo>
                <a:cubicBezTo>
                  <a:pt x="558" y="25262"/>
                  <a:pt x="509" y="25259"/>
                  <a:pt x="461" y="25259"/>
                </a:cubicBezTo>
                <a:cubicBezTo>
                  <a:pt x="438" y="25259"/>
                  <a:pt x="415" y="25260"/>
                  <a:pt x="393" y="25261"/>
                </a:cubicBezTo>
                <a:lnTo>
                  <a:pt x="393" y="25261"/>
                </a:lnTo>
                <a:cubicBezTo>
                  <a:pt x="393" y="25104"/>
                  <a:pt x="393" y="24946"/>
                  <a:pt x="393" y="24789"/>
                </a:cubicBezTo>
                <a:cubicBezTo>
                  <a:pt x="384" y="24254"/>
                  <a:pt x="384" y="23718"/>
                  <a:pt x="384" y="23183"/>
                </a:cubicBezTo>
                <a:lnTo>
                  <a:pt x="366" y="20810"/>
                </a:lnTo>
                <a:cubicBezTo>
                  <a:pt x="357" y="19847"/>
                  <a:pt x="348" y="18883"/>
                  <a:pt x="339" y="17929"/>
                </a:cubicBezTo>
                <a:cubicBezTo>
                  <a:pt x="331" y="16867"/>
                  <a:pt x="331" y="15805"/>
                  <a:pt x="322" y="14753"/>
                </a:cubicBezTo>
                <a:cubicBezTo>
                  <a:pt x="313" y="13682"/>
                  <a:pt x="304" y="12612"/>
                  <a:pt x="295" y="11541"/>
                </a:cubicBezTo>
                <a:cubicBezTo>
                  <a:pt x="286" y="10551"/>
                  <a:pt x="277" y="9561"/>
                  <a:pt x="277" y="8570"/>
                </a:cubicBezTo>
                <a:lnTo>
                  <a:pt x="259" y="6055"/>
                </a:lnTo>
                <a:cubicBezTo>
                  <a:pt x="250" y="5448"/>
                  <a:pt x="241" y="4841"/>
                  <a:pt x="241" y="4235"/>
                </a:cubicBezTo>
                <a:cubicBezTo>
                  <a:pt x="241" y="3954"/>
                  <a:pt x="259" y="3665"/>
                  <a:pt x="234" y="3392"/>
                </a:cubicBezTo>
                <a:lnTo>
                  <a:pt x="234" y="3392"/>
                </a:lnTo>
                <a:lnTo>
                  <a:pt x="1615" y="2397"/>
                </a:lnTo>
                <a:cubicBezTo>
                  <a:pt x="2373" y="1853"/>
                  <a:pt x="3141" y="1300"/>
                  <a:pt x="3899" y="756"/>
                </a:cubicBezTo>
                <a:cubicBezTo>
                  <a:pt x="4054" y="639"/>
                  <a:pt x="4203" y="529"/>
                  <a:pt x="4357" y="420"/>
                </a:cubicBezTo>
                <a:lnTo>
                  <a:pt x="4357" y="420"/>
                </a:lnTo>
                <a:cubicBezTo>
                  <a:pt x="5578" y="1637"/>
                  <a:pt x="7123" y="2573"/>
                  <a:pt x="8832" y="2906"/>
                </a:cubicBezTo>
                <a:cubicBezTo>
                  <a:pt x="9264" y="2989"/>
                  <a:pt x="9703" y="3031"/>
                  <a:pt x="10140" y="3031"/>
                </a:cubicBezTo>
                <a:cubicBezTo>
                  <a:pt x="11338" y="3031"/>
                  <a:pt x="12528" y="2716"/>
                  <a:pt x="13560" y="2076"/>
                </a:cubicBezTo>
                <a:cubicBezTo>
                  <a:pt x="14292" y="1611"/>
                  <a:pt x="14924" y="997"/>
                  <a:pt x="15368" y="249"/>
                </a:cubicBezTo>
                <a:close/>
                <a:moveTo>
                  <a:pt x="15319" y="1"/>
                </a:moveTo>
                <a:cubicBezTo>
                  <a:pt x="15278" y="1"/>
                  <a:pt x="15241" y="23"/>
                  <a:pt x="15220" y="51"/>
                </a:cubicBezTo>
                <a:cubicBezTo>
                  <a:pt x="14444" y="1416"/>
                  <a:pt x="13052" y="2317"/>
                  <a:pt x="11544" y="2656"/>
                </a:cubicBezTo>
                <a:cubicBezTo>
                  <a:pt x="11090" y="2760"/>
                  <a:pt x="10632" y="2809"/>
                  <a:pt x="10175" y="2809"/>
                </a:cubicBezTo>
                <a:cubicBezTo>
                  <a:pt x="8987" y="2809"/>
                  <a:pt x="7810" y="2478"/>
                  <a:pt x="6754" y="1924"/>
                </a:cubicBezTo>
                <a:cubicBezTo>
                  <a:pt x="5897" y="1469"/>
                  <a:pt x="5121" y="881"/>
                  <a:pt x="4452" y="194"/>
                </a:cubicBezTo>
                <a:cubicBezTo>
                  <a:pt x="4437" y="180"/>
                  <a:pt x="4421" y="171"/>
                  <a:pt x="4404" y="166"/>
                </a:cubicBezTo>
                <a:lnTo>
                  <a:pt x="4404" y="166"/>
                </a:lnTo>
                <a:cubicBezTo>
                  <a:pt x="4392" y="160"/>
                  <a:pt x="4379" y="157"/>
                  <a:pt x="4365" y="157"/>
                </a:cubicBezTo>
                <a:cubicBezTo>
                  <a:pt x="4347" y="157"/>
                  <a:pt x="4328" y="163"/>
                  <a:pt x="4309" y="176"/>
                </a:cubicBezTo>
                <a:cubicBezTo>
                  <a:pt x="3578" y="702"/>
                  <a:pt x="2846" y="1237"/>
                  <a:pt x="2115" y="1764"/>
                </a:cubicBezTo>
                <a:cubicBezTo>
                  <a:pt x="1633" y="2112"/>
                  <a:pt x="1142" y="2468"/>
                  <a:pt x="661" y="2816"/>
                </a:cubicBezTo>
                <a:cubicBezTo>
                  <a:pt x="509" y="2923"/>
                  <a:pt x="357" y="3039"/>
                  <a:pt x="197" y="3146"/>
                </a:cubicBezTo>
                <a:cubicBezTo>
                  <a:pt x="134" y="3191"/>
                  <a:pt x="18" y="3245"/>
                  <a:pt x="9" y="3343"/>
                </a:cubicBezTo>
                <a:cubicBezTo>
                  <a:pt x="0" y="3414"/>
                  <a:pt x="9" y="3503"/>
                  <a:pt x="9" y="3584"/>
                </a:cubicBezTo>
                <a:cubicBezTo>
                  <a:pt x="18" y="3807"/>
                  <a:pt x="18" y="4030"/>
                  <a:pt x="18" y="4253"/>
                </a:cubicBezTo>
                <a:lnTo>
                  <a:pt x="36" y="6626"/>
                </a:lnTo>
                <a:cubicBezTo>
                  <a:pt x="45" y="7759"/>
                  <a:pt x="54" y="8883"/>
                  <a:pt x="63" y="10007"/>
                </a:cubicBezTo>
                <a:cubicBezTo>
                  <a:pt x="72" y="11300"/>
                  <a:pt x="81" y="12594"/>
                  <a:pt x="90" y="13887"/>
                </a:cubicBezTo>
                <a:cubicBezTo>
                  <a:pt x="99" y="15208"/>
                  <a:pt x="107" y="16528"/>
                  <a:pt x="116" y="17848"/>
                </a:cubicBezTo>
                <a:cubicBezTo>
                  <a:pt x="125" y="19026"/>
                  <a:pt x="134" y="20203"/>
                  <a:pt x="143" y="21381"/>
                </a:cubicBezTo>
                <a:lnTo>
                  <a:pt x="161" y="24031"/>
                </a:lnTo>
                <a:cubicBezTo>
                  <a:pt x="170" y="24459"/>
                  <a:pt x="170" y="24896"/>
                  <a:pt x="170" y="25324"/>
                </a:cubicBezTo>
                <a:cubicBezTo>
                  <a:pt x="170" y="25342"/>
                  <a:pt x="170" y="25360"/>
                  <a:pt x="170" y="25378"/>
                </a:cubicBezTo>
                <a:cubicBezTo>
                  <a:pt x="170" y="25440"/>
                  <a:pt x="223" y="25494"/>
                  <a:pt x="286" y="25494"/>
                </a:cubicBezTo>
                <a:cubicBezTo>
                  <a:pt x="473" y="25485"/>
                  <a:pt x="670" y="25485"/>
                  <a:pt x="857" y="25485"/>
                </a:cubicBezTo>
                <a:lnTo>
                  <a:pt x="2409" y="25476"/>
                </a:lnTo>
                <a:cubicBezTo>
                  <a:pt x="3176" y="25467"/>
                  <a:pt x="3944" y="25467"/>
                  <a:pt x="4711" y="25458"/>
                </a:cubicBezTo>
                <a:cubicBezTo>
                  <a:pt x="5647" y="25449"/>
                  <a:pt x="6593" y="25440"/>
                  <a:pt x="7530" y="25440"/>
                </a:cubicBezTo>
                <a:cubicBezTo>
                  <a:pt x="8556" y="25431"/>
                  <a:pt x="9582" y="25422"/>
                  <a:pt x="10608" y="25413"/>
                </a:cubicBezTo>
                <a:lnTo>
                  <a:pt x="13703" y="25395"/>
                </a:lnTo>
                <a:cubicBezTo>
                  <a:pt x="14676" y="25387"/>
                  <a:pt x="15639" y="25378"/>
                  <a:pt x="16602" y="25369"/>
                </a:cubicBezTo>
                <a:cubicBezTo>
                  <a:pt x="17414" y="25369"/>
                  <a:pt x="18235" y="25360"/>
                  <a:pt x="19047" y="25351"/>
                </a:cubicBezTo>
                <a:cubicBezTo>
                  <a:pt x="19636" y="25351"/>
                  <a:pt x="20224" y="25342"/>
                  <a:pt x="20804" y="25342"/>
                </a:cubicBezTo>
                <a:cubicBezTo>
                  <a:pt x="21090" y="25342"/>
                  <a:pt x="21366" y="25342"/>
                  <a:pt x="21643" y="25333"/>
                </a:cubicBezTo>
                <a:lnTo>
                  <a:pt x="21679" y="25333"/>
                </a:lnTo>
                <a:cubicBezTo>
                  <a:pt x="21741" y="25333"/>
                  <a:pt x="21795" y="25279"/>
                  <a:pt x="21795" y="25226"/>
                </a:cubicBezTo>
                <a:cubicBezTo>
                  <a:pt x="21777" y="25012"/>
                  <a:pt x="21759" y="24807"/>
                  <a:pt x="21750" y="24593"/>
                </a:cubicBezTo>
                <a:cubicBezTo>
                  <a:pt x="21705" y="24031"/>
                  <a:pt x="21670" y="23460"/>
                  <a:pt x="21625" y="22898"/>
                </a:cubicBezTo>
                <a:cubicBezTo>
                  <a:pt x="21572" y="22059"/>
                  <a:pt x="21509" y="21220"/>
                  <a:pt x="21456" y="20391"/>
                </a:cubicBezTo>
                <a:cubicBezTo>
                  <a:pt x="21384" y="19365"/>
                  <a:pt x="21313" y="18339"/>
                  <a:pt x="21241" y="17313"/>
                </a:cubicBezTo>
                <a:cubicBezTo>
                  <a:pt x="21161" y="16198"/>
                  <a:pt x="21081" y="15083"/>
                  <a:pt x="21009" y="13959"/>
                </a:cubicBezTo>
                <a:cubicBezTo>
                  <a:pt x="20929" y="12835"/>
                  <a:pt x="20849" y="11702"/>
                  <a:pt x="20769" y="10578"/>
                </a:cubicBezTo>
                <a:cubicBezTo>
                  <a:pt x="20697" y="9516"/>
                  <a:pt x="20626" y="8463"/>
                  <a:pt x="20546" y="7411"/>
                </a:cubicBezTo>
                <a:cubicBezTo>
                  <a:pt x="20483" y="6519"/>
                  <a:pt x="20421" y="5627"/>
                  <a:pt x="20358" y="4734"/>
                </a:cubicBezTo>
                <a:cubicBezTo>
                  <a:pt x="20314" y="4101"/>
                  <a:pt x="20269" y="3459"/>
                  <a:pt x="20224" y="2816"/>
                </a:cubicBezTo>
                <a:cubicBezTo>
                  <a:pt x="20207" y="2513"/>
                  <a:pt x="20189" y="2210"/>
                  <a:pt x="20162" y="1906"/>
                </a:cubicBezTo>
                <a:cubicBezTo>
                  <a:pt x="20162" y="1898"/>
                  <a:pt x="20162" y="1880"/>
                  <a:pt x="20162" y="1871"/>
                </a:cubicBezTo>
                <a:cubicBezTo>
                  <a:pt x="20162" y="1817"/>
                  <a:pt x="20126" y="1782"/>
                  <a:pt x="20082" y="1764"/>
                </a:cubicBezTo>
                <a:cubicBezTo>
                  <a:pt x="19546" y="1559"/>
                  <a:pt x="19011" y="1362"/>
                  <a:pt x="18485" y="1166"/>
                </a:cubicBezTo>
                <a:cubicBezTo>
                  <a:pt x="17637" y="854"/>
                  <a:pt x="16781" y="533"/>
                  <a:pt x="15933" y="220"/>
                </a:cubicBezTo>
                <a:lnTo>
                  <a:pt x="15354" y="6"/>
                </a:lnTo>
                <a:cubicBezTo>
                  <a:pt x="15342" y="2"/>
                  <a:pt x="15330" y="1"/>
                  <a:pt x="15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2"/>
          <p:cNvSpPr/>
          <p:nvPr/>
        </p:nvSpPr>
        <p:spPr>
          <a:xfrm>
            <a:off x="1493542" y="3147080"/>
            <a:ext cx="704599" cy="12420"/>
          </a:xfrm>
          <a:custGeom>
            <a:avLst/>
            <a:gdLst/>
            <a:ahLst/>
            <a:cxnLst/>
            <a:rect l="l" t="t" r="r" b="b"/>
            <a:pathLst>
              <a:path w="20877" h="368" extrusionOk="0">
                <a:moveTo>
                  <a:pt x="20742" y="1"/>
                </a:moveTo>
                <a:cubicBezTo>
                  <a:pt x="20739" y="1"/>
                  <a:pt x="20736" y="1"/>
                  <a:pt x="20733" y="1"/>
                </a:cubicBezTo>
                <a:cubicBezTo>
                  <a:pt x="18048" y="19"/>
                  <a:pt x="15363" y="37"/>
                  <a:pt x="12678" y="55"/>
                </a:cubicBezTo>
                <a:cubicBezTo>
                  <a:pt x="10001" y="72"/>
                  <a:pt x="7334" y="99"/>
                  <a:pt x="4658" y="117"/>
                </a:cubicBezTo>
                <a:cubicBezTo>
                  <a:pt x="3159" y="126"/>
                  <a:pt x="1651" y="135"/>
                  <a:pt x="144" y="144"/>
                </a:cubicBezTo>
                <a:cubicBezTo>
                  <a:pt x="4" y="153"/>
                  <a:pt x="1" y="367"/>
                  <a:pt x="135" y="367"/>
                </a:cubicBezTo>
                <a:cubicBezTo>
                  <a:pt x="138" y="367"/>
                  <a:pt x="141" y="367"/>
                  <a:pt x="144" y="367"/>
                </a:cubicBezTo>
                <a:cubicBezTo>
                  <a:pt x="2829" y="349"/>
                  <a:pt x="5514" y="331"/>
                  <a:pt x="8199" y="313"/>
                </a:cubicBezTo>
                <a:cubicBezTo>
                  <a:pt x="10867" y="295"/>
                  <a:pt x="13534" y="269"/>
                  <a:pt x="16210" y="251"/>
                </a:cubicBezTo>
                <a:cubicBezTo>
                  <a:pt x="17718" y="242"/>
                  <a:pt x="19226" y="233"/>
                  <a:pt x="20733" y="224"/>
                </a:cubicBezTo>
                <a:cubicBezTo>
                  <a:pt x="20873" y="215"/>
                  <a:pt x="20876" y="1"/>
                  <a:pt x="207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2"/>
          <p:cNvSpPr/>
          <p:nvPr/>
        </p:nvSpPr>
        <p:spPr>
          <a:xfrm>
            <a:off x="1492968" y="3069725"/>
            <a:ext cx="704565" cy="12690"/>
          </a:xfrm>
          <a:custGeom>
            <a:avLst/>
            <a:gdLst/>
            <a:ahLst/>
            <a:cxnLst/>
            <a:rect l="l" t="t" r="r" b="b"/>
            <a:pathLst>
              <a:path w="20876" h="376" extrusionOk="0">
                <a:moveTo>
                  <a:pt x="20733" y="0"/>
                </a:moveTo>
                <a:cubicBezTo>
                  <a:pt x="18047" y="18"/>
                  <a:pt x="15362" y="36"/>
                  <a:pt x="12677" y="54"/>
                </a:cubicBezTo>
                <a:cubicBezTo>
                  <a:pt x="10001" y="81"/>
                  <a:pt x="7333" y="98"/>
                  <a:pt x="4666" y="116"/>
                </a:cubicBezTo>
                <a:cubicBezTo>
                  <a:pt x="3158" y="125"/>
                  <a:pt x="1650" y="134"/>
                  <a:pt x="143" y="152"/>
                </a:cubicBezTo>
                <a:cubicBezTo>
                  <a:pt x="0" y="152"/>
                  <a:pt x="0" y="375"/>
                  <a:pt x="143" y="375"/>
                </a:cubicBezTo>
                <a:cubicBezTo>
                  <a:pt x="2828" y="348"/>
                  <a:pt x="5513" y="330"/>
                  <a:pt x="8198" y="313"/>
                </a:cubicBezTo>
                <a:cubicBezTo>
                  <a:pt x="10866" y="295"/>
                  <a:pt x="13542" y="277"/>
                  <a:pt x="16210" y="250"/>
                </a:cubicBezTo>
                <a:cubicBezTo>
                  <a:pt x="17717" y="241"/>
                  <a:pt x="19225" y="232"/>
                  <a:pt x="20733" y="223"/>
                </a:cubicBezTo>
                <a:cubicBezTo>
                  <a:pt x="20875" y="223"/>
                  <a:pt x="20875"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2"/>
          <p:cNvSpPr/>
          <p:nvPr/>
        </p:nvSpPr>
        <p:spPr>
          <a:xfrm>
            <a:off x="1492361" y="2992336"/>
            <a:ext cx="704565" cy="12690"/>
          </a:xfrm>
          <a:custGeom>
            <a:avLst/>
            <a:gdLst/>
            <a:ahLst/>
            <a:cxnLst/>
            <a:rect l="l" t="t" r="r" b="b"/>
            <a:pathLst>
              <a:path w="20876" h="376" extrusionOk="0">
                <a:moveTo>
                  <a:pt x="20733" y="1"/>
                </a:moveTo>
                <a:cubicBezTo>
                  <a:pt x="18047" y="19"/>
                  <a:pt x="15362" y="36"/>
                  <a:pt x="12677" y="54"/>
                </a:cubicBezTo>
                <a:cubicBezTo>
                  <a:pt x="10010" y="81"/>
                  <a:pt x="7333" y="99"/>
                  <a:pt x="4666" y="117"/>
                </a:cubicBezTo>
                <a:cubicBezTo>
                  <a:pt x="3158" y="126"/>
                  <a:pt x="1651" y="143"/>
                  <a:pt x="143" y="152"/>
                </a:cubicBezTo>
                <a:cubicBezTo>
                  <a:pt x="0" y="152"/>
                  <a:pt x="0" y="375"/>
                  <a:pt x="143" y="375"/>
                </a:cubicBezTo>
                <a:cubicBezTo>
                  <a:pt x="2828" y="357"/>
                  <a:pt x="5513" y="331"/>
                  <a:pt x="8199" y="313"/>
                </a:cubicBezTo>
                <a:cubicBezTo>
                  <a:pt x="10866" y="295"/>
                  <a:pt x="13542" y="277"/>
                  <a:pt x="16210" y="259"/>
                </a:cubicBezTo>
                <a:cubicBezTo>
                  <a:pt x="17717" y="242"/>
                  <a:pt x="19225" y="233"/>
                  <a:pt x="20733" y="224"/>
                </a:cubicBezTo>
                <a:cubicBezTo>
                  <a:pt x="20875" y="224"/>
                  <a:pt x="20875"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2"/>
          <p:cNvSpPr/>
          <p:nvPr/>
        </p:nvSpPr>
        <p:spPr>
          <a:xfrm>
            <a:off x="1491753" y="2914948"/>
            <a:ext cx="704565" cy="12690"/>
          </a:xfrm>
          <a:custGeom>
            <a:avLst/>
            <a:gdLst/>
            <a:ahLst/>
            <a:cxnLst/>
            <a:rect l="l" t="t" r="r" b="b"/>
            <a:pathLst>
              <a:path w="20876" h="376" extrusionOk="0">
                <a:moveTo>
                  <a:pt x="20733" y="1"/>
                </a:moveTo>
                <a:cubicBezTo>
                  <a:pt x="18048" y="19"/>
                  <a:pt x="15362" y="37"/>
                  <a:pt x="12677" y="63"/>
                </a:cubicBezTo>
                <a:cubicBezTo>
                  <a:pt x="10010" y="81"/>
                  <a:pt x="7333" y="99"/>
                  <a:pt x="4666" y="117"/>
                </a:cubicBezTo>
                <a:cubicBezTo>
                  <a:pt x="3158" y="126"/>
                  <a:pt x="1651" y="144"/>
                  <a:pt x="143" y="153"/>
                </a:cubicBezTo>
                <a:cubicBezTo>
                  <a:pt x="0" y="153"/>
                  <a:pt x="0" y="376"/>
                  <a:pt x="143" y="376"/>
                </a:cubicBezTo>
                <a:cubicBezTo>
                  <a:pt x="2828" y="358"/>
                  <a:pt x="5514" y="340"/>
                  <a:pt x="8199" y="313"/>
                </a:cubicBezTo>
                <a:cubicBezTo>
                  <a:pt x="10866" y="295"/>
                  <a:pt x="13542" y="278"/>
                  <a:pt x="16210" y="260"/>
                </a:cubicBezTo>
                <a:cubicBezTo>
                  <a:pt x="17718" y="242"/>
                  <a:pt x="19225" y="233"/>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2"/>
          <p:cNvSpPr/>
          <p:nvPr/>
        </p:nvSpPr>
        <p:spPr>
          <a:xfrm>
            <a:off x="1491146" y="2837593"/>
            <a:ext cx="704565" cy="12656"/>
          </a:xfrm>
          <a:custGeom>
            <a:avLst/>
            <a:gdLst/>
            <a:ahLst/>
            <a:cxnLst/>
            <a:rect l="l" t="t" r="r" b="b"/>
            <a:pathLst>
              <a:path w="20876" h="375" extrusionOk="0">
                <a:moveTo>
                  <a:pt x="20733" y="0"/>
                </a:moveTo>
                <a:cubicBezTo>
                  <a:pt x="18048" y="18"/>
                  <a:pt x="15363" y="45"/>
                  <a:pt x="12677" y="63"/>
                </a:cubicBezTo>
                <a:cubicBezTo>
                  <a:pt x="10010" y="81"/>
                  <a:pt x="7334" y="98"/>
                  <a:pt x="4666" y="116"/>
                </a:cubicBezTo>
                <a:cubicBezTo>
                  <a:pt x="3159" y="134"/>
                  <a:pt x="1651" y="143"/>
                  <a:pt x="143" y="152"/>
                </a:cubicBezTo>
                <a:cubicBezTo>
                  <a:pt x="1" y="152"/>
                  <a:pt x="1" y="375"/>
                  <a:pt x="143" y="375"/>
                </a:cubicBezTo>
                <a:cubicBezTo>
                  <a:pt x="2828" y="357"/>
                  <a:pt x="5514" y="339"/>
                  <a:pt x="8199" y="313"/>
                </a:cubicBezTo>
                <a:cubicBezTo>
                  <a:pt x="10875" y="295"/>
                  <a:pt x="13543" y="277"/>
                  <a:pt x="16210" y="259"/>
                </a:cubicBezTo>
                <a:cubicBezTo>
                  <a:pt x="17718" y="250"/>
                  <a:pt x="19225" y="232"/>
                  <a:pt x="20733" y="223"/>
                </a:cubicBezTo>
                <a:cubicBezTo>
                  <a:pt x="20876" y="223"/>
                  <a:pt x="20876" y="0"/>
                  <a:pt x="20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2"/>
          <p:cNvSpPr/>
          <p:nvPr/>
        </p:nvSpPr>
        <p:spPr>
          <a:xfrm>
            <a:off x="1490538" y="2760204"/>
            <a:ext cx="704565" cy="12690"/>
          </a:xfrm>
          <a:custGeom>
            <a:avLst/>
            <a:gdLst/>
            <a:ahLst/>
            <a:cxnLst/>
            <a:rect l="l" t="t" r="r" b="b"/>
            <a:pathLst>
              <a:path w="20876" h="376" extrusionOk="0">
                <a:moveTo>
                  <a:pt x="20733" y="1"/>
                </a:moveTo>
                <a:cubicBezTo>
                  <a:pt x="18048" y="18"/>
                  <a:pt x="15363" y="45"/>
                  <a:pt x="12677" y="63"/>
                </a:cubicBezTo>
                <a:cubicBezTo>
                  <a:pt x="10010" y="81"/>
                  <a:pt x="7334" y="99"/>
                  <a:pt x="4666" y="117"/>
                </a:cubicBezTo>
                <a:cubicBezTo>
                  <a:pt x="3159" y="134"/>
                  <a:pt x="1651" y="143"/>
                  <a:pt x="143" y="152"/>
                </a:cubicBezTo>
                <a:cubicBezTo>
                  <a:pt x="1" y="152"/>
                  <a:pt x="1" y="375"/>
                  <a:pt x="143" y="375"/>
                </a:cubicBezTo>
                <a:cubicBezTo>
                  <a:pt x="2829" y="357"/>
                  <a:pt x="5514" y="340"/>
                  <a:pt x="8199" y="322"/>
                </a:cubicBezTo>
                <a:cubicBezTo>
                  <a:pt x="10875" y="295"/>
                  <a:pt x="13543" y="277"/>
                  <a:pt x="16210" y="259"/>
                </a:cubicBezTo>
                <a:cubicBezTo>
                  <a:pt x="17718" y="250"/>
                  <a:pt x="19226" y="241"/>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2"/>
          <p:cNvSpPr/>
          <p:nvPr/>
        </p:nvSpPr>
        <p:spPr>
          <a:xfrm>
            <a:off x="1489931" y="2682815"/>
            <a:ext cx="704599" cy="12690"/>
          </a:xfrm>
          <a:custGeom>
            <a:avLst/>
            <a:gdLst/>
            <a:ahLst/>
            <a:cxnLst/>
            <a:rect l="l" t="t" r="r" b="b"/>
            <a:pathLst>
              <a:path w="20877" h="376" extrusionOk="0">
                <a:moveTo>
                  <a:pt x="20733" y="1"/>
                </a:moveTo>
                <a:cubicBezTo>
                  <a:pt x="18048" y="28"/>
                  <a:pt x="15363" y="45"/>
                  <a:pt x="12678" y="63"/>
                </a:cubicBezTo>
                <a:cubicBezTo>
                  <a:pt x="10010" y="81"/>
                  <a:pt x="7343" y="99"/>
                  <a:pt x="4667" y="126"/>
                </a:cubicBezTo>
                <a:cubicBezTo>
                  <a:pt x="3159" y="135"/>
                  <a:pt x="1651" y="144"/>
                  <a:pt x="144" y="153"/>
                </a:cubicBezTo>
                <a:cubicBezTo>
                  <a:pt x="1" y="153"/>
                  <a:pt x="1" y="376"/>
                  <a:pt x="144" y="376"/>
                </a:cubicBezTo>
                <a:cubicBezTo>
                  <a:pt x="2829" y="358"/>
                  <a:pt x="5514" y="340"/>
                  <a:pt x="8199" y="322"/>
                </a:cubicBezTo>
                <a:cubicBezTo>
                  <a:pt x="10876" y="304"/>
                  <a:pt x="13543" y="277"/>
                  <a:pt x="16219" y="260"/>
                </a:cubicBezTo>
                <a:cubicBezTo>
                  <a:pt x="17727" y="251"/>
                  <a:pt x="19226" y="242"/>
                  <a:pt x="20733" y="224"/>
                </a:cubicBezTo>
                <a:cubicBezTo>
                  <a:pt x="20876" y="224"/>
                  <a:pt x="20876" y="1"/>
                  <a:pt x="20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2"/>
          <p:cNvSpPr/>
          <p:nvPr/>
        </p:nvSpPr>
        <p:spPr>
          <a:xfrm>
            <a:off x="1489357" y="2605730"/>
            <a:ext cx="704869" cy="12420"/>
          </a:xfrm>
          <a:custGeom>
            <a:avLst/>
            <a:gdLst/>
            <a:ahLst/>
            <a:cxnLst/>
            <a:rect l="l" t="t" r="r" b="b"/>
            <a:pathLst>
              <a:path w="20885" h="368" extrusionOk="0">
                <a:moveTo>
                  <a:pt x="20741" y="1"/>
                </a:moveTo>
                <a:cubicBezTo>
                  <a:pt x="20738" y="1"/>
                  <a:pt x="20735" y="1"/>
                  <a:pt x="20732" y="1"/>
                </a:cubicBezTo>
                <a:cubicBezTo>
                  <a:pt x="18047" y="19"/>
                  <a:pt x="15371" y="37"/>
                  <a:pt x="12686" y="55"/>
                </a:cubicBezTo>
                <a:cubicBezTo>
                  <a:pt x="10009" y="72"/>
                  <a:pt x="7342" y="99"/>
                  <a:pt x="4666" y="117"/>
                </a:cubicBezTo>
                <a:cubicBezTo>
                  <a:pt x="3158" y="126"/>
                  <a:pt x="1650" y="135"/>
                  <a:pt x="152" y="144"/>
                </a:cubicBezTo>
                <a:cubicBezTo>
                  <a:pt x="3" y="153"/>
                  <a:pt x="0" y="367"/>
                  <a:pt x="143" y="367"/>
                </a:cubicBezTo>
                <a:cubicBezTo>
                  <a:pt x="146" y="367"/>
                  <a:pt x="149" y="367"/>
                  <a:pt x="152" y="367"/>
                </a:cubicBezTo>
                <a:cubicBezTo>
                  <a:pt x="2837" y="349"/>
                  <a:pt x="5513" y="331"/>
                  <a:pt x="8198" y="313"/>
                </a:cubicBezTo>
                <a:cubicBezTo>
                  <a:pt x="10875" y="295"/>
                  <a:pt x="13542" y="269"/>
                  <a:pt x="16218" y="251"/>
                </a:cubicBezTo>
                <a:cubicBezTo>
                  <a:pt x="17726" y="242"/>
                  <a:pt x="19234" y="233"/>
                  <a:pt x="20732" y="224"/>
                </a:cubicBezTo>
                <a:cubicBezTo>
                  <a:pt x="20881" y="215"/>
                  <a:pt x="20884" y="1"/>
                  <a:pt x="207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2"/>
          <p:cNvSpPr/>
          <p:nvPr/>
        </p:nvSpPr>
        <p:spPr>
          <a:xfrm>
            <a:off x="1649231" y="2437453"/>
            <a:ext cx="443205" cy="119542"/>
          </a:xfrm>
          <a:custGeom>
            <a:avLst/>
            <a:gdLst/>
            <a:ahLst/>
            <a:cxnLst/>
            <a:rect l="l" t="t" r="r" b="b"/>
            <a:pathLst>
              <a:path w="13132" h="3542" fill="none" extrusionOk="0">
                <a:moveTo>
                  <a:pt x="13105" y="0"/>
                </a:moveTo>
                <a:cubicBezTo>
                  <a:pt x="13132" y="89"/>
                  <a:pt x="10928" y="3479"/>
                  <a:pt x="6557" y="3506"/>
                </a:cubicBezTo>
                <a:cubicBezTo>
                  <a:pt x="2186" y="3542"/>
                  <a:pt x="0" y="527"/>
                  <a:pt x="0" y="527"/>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2"/>
          <p:cNvSpPr/>
          <p:nvPr/>
        </p:nvSpPr>
        <p:spPr>
          <a:xfrm>
            <a:off x="1217163" y="3225380"/>
            <a:ext cx="1125495" cy="1976636"/>
          </a:xfrm>
          <a:custGeom>
            <a:avLst/>
            <a:gdLst/>
            <a:ahLst/>
            <a:cxnLst/>
            <a:rect l="l" t="t" r="r" b="b"/>
            <a:pathLst>
              <a:path w="33348" h="58567" extrusionOk="0">
                <a:moveTo>
                  <a:pt x="29966" y="1"/>
                </a:moveTo>
                <a:cubicBezTo>
                  <a:pt x="23338" y="54"/>
                  <a:pt x="16709" y="99"/>
                  <a:pt x="10081" y="143"/>
                </a:cubicBezTo>
                <a:lnTo>
                  <a:pt x="0" y="58567"/>
                </a:lnTo>
                <a:lnTo>
                  <a:pt x="0" y="58567"/>
                </a:lnTo>
                <a:lnTo>
                  <a:pt x="11571" y="58487"/>
                </a:lnTo>
                <a:lnTo>
                  <a:pt x="19350" y="15318"/>
                </a:lnTo>
                <a:lnTo>
                  <a:pt x="22660" y="58067"/>
                </a:lnTo>
                <a:lnTo>
                  <a:pt x="33347" y="57987"/>
                </a:lnTo>
                <a:cubicBezTo>
                  <a:pt x="32857" y="40600"/>
                  <a:pt x="29966" y="1"/>
                  <a:pt x="29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2"/>
          <p:cNvSpPr/>
          <p:nvPr/>
        </p:nvSpPr>
        <p:spPr>
          <a:xfrm>
            <a:off x="1212945" y="3221769"/>
            <a:ext cx="1133629" cy="1984163"/>
          </a:xfrm>
          <a:custGeom>
            <a:avLst/>
            <a:gdLst/>
            <a:ahLst/>
            <a:cxnLst/>
            <a:rect l="l" t="t" r="r" b="b"/>
            <a:pathLst>
              <a:path w="33589" h="58790" extrusionOk="0">
                <a:moveTo>
                  <a:pt x="29984" y="224"/>
                </a:moveTo>
                <a:lnTo>
                  <a:pt x="29984" y="224"/>
                </a:lnTo>
                <a:cubicBezTo>
                  <a:pt x="30008" y="553"/>
                  <a:pt x="30032" y="887"/>
                  <a:pt x="30055" y="1214"/>
                </a:cubicBezTo>
                <a:cubicBezTo>
                  <a:pt x="30127" y="2231"/>
                  <a:pt x="30198" y="3248"/>
                  <a:pt x="30270" y="4274"/>
                </a:cubicBezTo>
                <a:cubicBezTo>
                  <a:pt x="30377" y="5835"/>
                  <a:pt x="30484" y="7396"/>
                  <a:pt x="30591" y="8957"/>
                </a:cubicBezTo>
                <a:cubicBezTo>
                  <a:pt x="30725" y="10920"/>
                  <a:pt x="30858" y="12891"/>
                  <a:pt x="30983" y="14863"/>
                </a:cubicBezTo>
                <a:cubicBezTo>
                  <a:pt x="31135" y="17138"/>
                  <a:pt x="31287" y="19421"/>
                  <a:pt x="31429" y="21696"/>
                </a:cubicBezTo>
                <a:cubicBezTo>
                  <a:pt x="31590" y="24159"/>
                  <a:pt x="31742" y="26621"/>
                  <a:pt x="31893" y="29074"/>
                </a:cubicBezTo>
                <a:cubicBezTo>
                  <a:pt x="32045" y="31590"/>
                  <a:pt x="32197" y="34097"/>
                  <a:pt x="32339" y="36603"/>
                </a:cubicBezTo>
                <a:cubicBezTo>
                  <a:pt x="32482" y="39065"/>
                  <a:pt x="32616" y="41528"/>
                  <a:pt x="32750" y="43999"/>
                </a:cubicBezTo>
                <a:cubicBezTo>
                  <a:pt x="32866" y="46283"/>
                  <a:pt x="32982" y="48566"/>
                  <a:pt x="33089" y="50859"/>
                </a:cubicBezTo>
                <a:cubicBezTo>
                  <a:pt x="33178" y="52840"/>
                  <a:pt x="33258" y="54820"/>
                  <a:pt x="33321" y="56809"/>
                </a:cubicBezTo>
                <a:cubicBezTo>
                  <a:pt x="33337" y="57202"/>
                  <a:pt x="33346" y="57595"/>
                  <a:pt x="33361" y="57988"/>
                </a:cubicBezTo>
                <a:lnTo>
                  <a:pt x="33361" y="57988"/>
                </a:lnTo>
                <a:cubicBezTo>
                  <a:pt x="32194" y="57996"/>
                  <a:pt x="31026" y="58005"/>
                  <a:pt x="29859" y="58014"/>
                </a:cubicBezTo>
                <a:cubicBezTo>
                  <a:pt x="27941" y="58023"/>
                  <a:pt x="26032" y="58040"/>
                  <a:pt x="24123" y="58049"/>
                </a:cubicBezTo>
                <a:cubicBezTo>
                  <a:pt x="23712" y="58058"/>
                  <a:pt x="23301" y="58058"/>
                  <a:pt x="22890" y="58058"/>
                </a:cubicBezTo>
                <a:lnTo>
                  <a:pt x="22890" y="58058"/>
                </a:lnTo>
                <a:cubicBezTo>
                  <a:pt x="22860" y="57713"/>
                  <a:pt x="22836" y="57368"/>
                  <a:pt x="22812" y="57023"/>
                </a:cubicBezTo>
                <a:cubicBezTo>
                  <a:pt x="22731" y="55989"/>
                  <a:pt x="22651" y="54954"/>
                  <a:pt x="22571" y="53928"/>
                </a:cubicBezTo>
                <a:cubicBezTo>
                  <a:pt x="22446" y="52385"/>
                  <a:pt x="22330" y="50850"/>
                  <a:pt x="22214" y="49316"/>
                </a:cubicBezTo>
                <a:cubicBezTo>
                  <a:pt x="22071" y="47451"/>
                  <a:pt x="21919" y="45587"/>
                  <a:pt x="21777" y="43713"/>
                </a:cubicBezTo>
                <a:cubicBezTo>
                  <a:pt x="21616" y="41662"/>
                  <a:pt x="21456" y="39610"/>
                  <a:pt x="21304" y="37558"/>
                </a:cubicBezTo>
                <a:cubicBezTo>
                  <a:pt x="21143" y="35497"/>
                  <a:pt x="20983" y="33436"/>
                  <a:pt x="20822" y="31367"/>
                </a:cubicBezTo>
                <a:cubicBezTo>
                  <a:pt x="20671" y="29440"/>
                  <a:pt x="20519" y="27504"/>
                  <a:pt x="20376" y="25568"/>
                </a:cubicBezTo>
                <a:cubicBezTo>
                  <a:pt x="20242" y="23944"/>
                  <a:pt x="20117" y="22321"/>
                  <a:pt x="19993" y="20688"/>
                </a:cubicBezTo>
                <a:cubicBezTo>
                  <a:pt x="19903" y="19520"/>
                  <a:pt x="19814" y="18342"/>
                  <a:pt x="19725" y="17164"/>
                </a:cubicBezTo>
                <a:cubicBezTo>
                  <a:pt x="19680" y="16611"/>
                  <a:pt x="19654" y="16049"/>
                  <a:pt x="19591" y="15496"/>
                </a:cubicBezTo>
                <a:cubicBezTo>
                  <a:pt x="19591" y="15469"/>
                  <a:pt x="19591" y="15452"/>
                  <a:pt x="19582" y="15425"/>
                </a:cubicBezTo>
                <a:cubicBezTo>
                  <a:pt x="19577" y="15359"/>
                  <a:pt x="19517" y="15316"/>
                  <a:pt x="19461" y="15316"/>
                </a:cubicBezTo>
                <a:cubicBezTo>
                  <a:pt x="19419" y="15316"/>
                  <a:pt x="19380" y="15340"/>
                  <a:pt x="19368" y="15398"/>
                </a:cubicBezTo>
                <a:cubicBezTo>
                  <a:pt x="19366" y="15407"/>
                  <a:pt x="19365" y="15416"/>
                  <a:pt x="19363" y="15425"/>
                </a:cubicBezTo>
                <a:lnTo>
                  <a:pt x="19363" y="15425"/>
                </a:lnTo>
                <a:cubicBezTo>
                  <a:pt x="19362" y="15425"/>
                  <a:pt x="19360" y="15425"/>
                  <a:pt x="19359" y="15425"/>
                </a:cubicBezTo>
                <a:lnTo>
                  <a:pt x="19359" y="15425"/>
                </a:lnTo>
                <a:cubicBezTo>
                  <a:pt x="19360" y="15430"/>
                  <a:pt x="19360" y="15434"/>
                  <a:pt x="19360" y="15439"/>
                </a:cubicBezTo>
                <a:lnTo>
                  <a:pt x="19360" y="15439"/>
                </a:lnTo>
                <a:cubicBezTo>
                  <a:pt x="19292" y="15809"/>
                  <a:pt x="19223" y="16179"/>
                  <a:pt x="19154" y="16558"/>
                </a:cubicBezTo>
                <a:cubicBezTo>
                  <a:pt x="18967" y="17602"/>
                  <a:pt x="18779" y="18645"/>
                  <a:pt x="18592" y="19689"/>
                </a:cubicBezTo>
                <a:cubicBezTo>
                  <a:pt x="18315" y="21232"/>
                  <a:pt x="18039" y="22785"/>
                  <a:pt x="17762" y="24328"/>
                </a:cubicBezTo>
                <a:cubicBezTo>
                  <a:pt x="17414" y="26219"/>
                  <a:pt x="17075" y="28111"/>
                  <a:pt x="16736" y="30011"/>
                </a:cubicBezTo>
                <a:cubicBezTo>
                  <a:pt x="16362" y="32071"/>
                  <a:pt x="15987" y="34132"/>
                  <a:pt x="15621" y="36202"/>
                </a:cubicBezTo>
                <a:cubicBezTo>
                  <a:pt x="15247" y="38298"/>
                  <a:pt x="14863" y="40386"/>
                  <a:pt x="14488" y="42482"/>
                </a:cubicBezTo>
                <a:cubicBezTo>
                  <a:pt x="14140" y="44427"/>
                  <a:pt x="13783" y="46372"/>
                  <a:pt x="13436" y="48317"/>
                </a:cubicBezTo>
                <a:cubicBezTo>
                  <a:pt x="13141" y="49967"/>
                  <a:pt x="12847" y="51608"/>
                  <a:pt x="12543" y="53259"/>
                </a:cubicBezTo>
                <a:cubicBezTo>
                  <a:pt x="12329" y="54445"/>
                  <a:pt x="12124" y="55623"/>
                  <a:pt x="11910" y="56800"/>
                </a:cubicBezTo>
                <a:cubicBezTo>
                  <a:pt x="11839" y="57175"/>
                  <a:pt x="11776" y="57541"/>
                  <a:pt x="11705" y="57916"/>
                </a:cubicBezTo>
                <a:cubicBezTo>
                  <a:pt x="11679" y="58091"/>
                  <a:pt x="11609" y="58293"/>
                  <a:pt x="11607" y="58478"/>
                </a:cubicBezTo>
                <a:lnTo>
                  <a:pt x="11607" y="58478"/>
                </a:lnTo>
                <a:cubicBezTo>
                  <a:pt x="10334" y="58487"/>
                  <a:pt x="9061" y="58496"/>
                  <a:pt x="7780" y="58504"/>
                </a:cubicBezTo>
                <a:cubicBezTo>
                  <a:pt x="5710" y="58522"/>
                  <a:pt x="3631" y="58540"/>
                  <a:pt x="1562" y="58549"/>
                </a:cubicBezTo>
                <a:cubicBezTo>
                  <a:pt x="1124" y="58557"/>
                  <a:pt x="687" y="58558"/>
                  <a:pt x="256" y="58565"/>
                </a:cubicBezTo>
                <a:lnTo>
                  <a:pt x="256" y="58565"/>
                </a:lnTo>
                <a:cubicBezTo>
                  <a:pt x="337" y="58091"/>
                  <a:pt x="419" y="57612"/>
                  <a:pt x="500" y="57139"/>
                </a:cubicBezTo>
                <a:cubicBezTo>
                  <a:pt x="741" y="55721"/>
                  <a:pt x="991" y="54294"/>
                  <a:pt x="1232" y="52875"/>
                </a:cubicBezTo>
                <a:cubicBezTo>
                  <a:pt x="1597" y="50788"/>
                  <a:pt x="1954" y="48691"/>
                  <a:pt x="2320" y="46604"/>
                </a:cubicBezTo>
                <a:cubicBezTo>
                  <a:pt x="2757" y="44052"/>
                  <a:pt x="3194" y="41501"/>
                  <a:pt x="3640" y="38950"/>
                </a:cubicBezTo>
                <a:cubicBezTo>
                  <a:pt x="4122" y="36139"/>
                  <a:pt x="4604" y="33338"/>
                  <a:pt x="5094" y="30528"/>
                </a:cubicBezTo>
                <a:cubicBezTo>
                  <a:pt x="5576" y="27700"/>
                  <a:pt x="6067" y="24872"/>
                  <a:pt x="6557" y="22035"/>
                </a:cubicBezTo>
                <a:lnTo>
                  <a:pt x="7922" y="14149"/>
                </a:lnTo>
                <a:cubicBezTo>
                  <a:pt x="8306" y="11919"/>
                  <a:pt x="8690" y="9689"/>
                  <a:pt x="9073" y="7458"/>
                </a:cubicBezTo>
                <a:cubicBezTo>
                  <a:pt x="9350" y="5853"/>
                  <a:pt x="9626" y="4247"/>
                  <a:pt x="9903" y="2650"/>
                </a:cubicBezTo>
                <a:cubicBezTo>
                  <a:pt x="10037" y="1892"/>
                  <a:pt x="10170" y="1133"/>
                  <a:pt x="10295" y="384"/>
                </a:cubicBezTo>
                <a:cubicBezTo>
                  <a:pt x="10295" y="378"/>
                  <a:pt x="10296" y="372"/>
                  <a:pt x="10296" y="366"/>
                </a:cubicBezTo>
                <a:lnTo>
                  <a:pt x="10296" y="366"/>
                </a:lnTo>
                <a:cubicBezTo>
                  <a:pt x="15431" y="330"/>
                  <a:pt x="20567" y="286"/>
                  <a:pt x="25702" y="250"/>
                </a:cubicBezTo>
                <a:cubicBezTo>
                  <a:pt x="27129" y="242"/>
                  <a:pt x="28556" y="233"/>
                  <a:pt x="29984" y="224"/>
                </a:cubicBezTo>
                <a:close/>
                <a:moveTo>
                  <a:pt x="30091" y="0"/>
                </a:moveTo>
                <a:cubicBezTo>
                  <a:pt x="24926" y="36"/>
                  <a:pt x="19752" y="72"/>
                  <a:pt x="14586" y="108"/>
                </a:cubicBezTo>
                <a:cubicBezTo>
                  <a:pt x="13123" y="116"/>
                  <a:pt x="11660" y="134"/>
                  <a:pt x="10206" y="143"/>
                </a:cubicBezTo>
                <a:cubicBezTo>
                  <a:pt x="10204" y="143"/>
                  <a:pt x="10201" y="143"/>
                  <a:pt x="10199" y="143"/>
                </a:cubicBezTo>
                <a:lnTo>
                  <a:pt x="10199" y="143"/>
                </a:lnTo>
                <a:cubicBezTo>
                  <a:pt x="10194" y="143"/>
                  <a:pt x="10190" y="143"/>
                  <a:pt x="10186" y="143"/>
                </a:cubicBezTo>
                <a:cubicBezTo>
                  <a:pt x="10144" y="143"/>
                  <a:pt x="10106" y="167"/>
                  <a:pt x="10099" y="223"/>
                </a:cubicBezTo>
                <a:cubicBezTo>
                  <a:pt x="10001" y="750"/>
                  <a:pt x="9912" y="1267"/>
                  <a:pt x="9823" y="1794"/>
                </a:cubicBezTo>
                <a:cubicBezTo>
                  <a:pt x="9582" y="3212"/>
                  <a:pt x="9332" y="4630"/>
                  <a:pt x="9091" y="6049"/>
                </a:cubicBezTo>
                <a:cubicBezTo>
                  <a:pt x="8725" y="8145"/>
                  <a:pt x="8368" y="10233"/>
                  <a:pt x="8003" y="12329"/>
                </a:cubicBezTo>
                <a:cubicBezTo>
                  <a:pt x="7566" y="14881"/>
                  <a:pt x="7128" y="17432"/>
                  <a:pt x="6682" y="19983"/>
                </a:cubicBezTo>
                <a:cubicBezTo>
                  <a:pt x="6201" y="22785"/>
                  <a:pt x="5719" y="25595"/>
                  <a:pt x="5237" y="28396"/>
                </a:cubicBezTo>
                <a:cubicBezTo>
                  <a:pt x="4746" y="31224"/>
                  <a:pt x="4256" y="34061"/>
                  <a:pt x="3765" y="36889"/>
                </a:cubicBezTo>
                <a:cubicBezTo>
                  <a:pt x="3310" y="39520"/>
                  <a:pt x="2864" y="42152"/>
                  <a:pt x="2409" y="44784"/>
                </a:cubicBezTo>
                <a:cubicBezTo>
                  <a:pt x="2026" y="47014"/>
                  <a:pt x="1633" y="49244"/>
                  <a:pt x="1249" y="51475"/>
                </a:cubicBezTo>
                <a:cubicBezTo>
                  <a:pt x="973" y="53071"/>
                  <a:pt x="696" y="54677"/>
                  <a:pt x="420" y="56283"/>
                </a:cubicBezTo>
                <a:cubicBezTo>
                  <a:pt x="295" y="57032"/>
                  <a:pt x="161" y="57791"/>
                  <a:pt x="27" y="58549"/>
                </a:cubicBezTo>
                <a:cubicBezTo>
                  <a:pt x="27" y="58576"/>
                  <a:pt x="18" y="58611"/>
                  <a:pt x="18" y="58647"/>
                </a:cubicBezTo>
                <a:cubicBezTo>
                  <a:pt x="0" y="58718"/>
                  <a:pt x="45" y="58790"/>
                  <a:pt x="125" y="58790"/>
                </a:cubicBezTo>
                <a:cubicBezTo>
                  <a:pt x="1428" y="58772"/>
                  <a:pt x="2730" y="58763"/>
                  <a:pt x="4042" y="58754"/>
                </a:cubicBezTo>
                <a:cubicBezTo>
                  <a:pt x="6111" y="58745"/>
                  <a:pt x="8190" y="58727"/>
                  <a:pt x="10260" y="58710"/>
                </a:cubicBezTo>
                <a:cubicBezTo>
                  <a:pt x="10741" y="58710"/>
                  <a:pt x="11223" y="58701"/>
                  <a:pt x="11696" y="58701"/>
                </a:cubicBezTo>
                <a:cubicBezTo>
                  <a:pt x="11741" y="58701"/>
                  <a:pt x="11794" y="58665"/>
                  <a:pt x="11803" y="58620"/>
                </a:cubicBezTo>
                <a:cubicBezTo>
                  <a:pt x="11874" y="58237"/>
                  <a:pt x="11946" y="57844"/>
                  <a:pt x="12017" y="57461"/>
                </a:cubicBezTo>
                <a:cubicBezTo>
                  <a:pt x="12204" y="56417"/>
                  <a:pt x="12392" y="55373"/>
                  <a:pt x="12579" y="54320"/>
                </a:cubicBezTo>
                <a:cubicBezTo>
                  <a:pt x="12856" y="52777"/>
                  <a:pt x="13141" y="51234"/>
                  <a:pt x="13418" y="49690"/>
                </a:cubicBezTo>
                <a:cubicBezTo>
                  <a:pt x="13757" y="47799"/>
                  <a:pt x="14096" y="45899"/>
                  <a:pt x="14435" y="44008"/>
                </a:cubicBezTo>
                <a:cubicBezTo>
                  <a:pt x="14809" y="41947"/>
                  <a:pt x="15184" y="39877"/>
                  <a:pt x="15550" y="37817"/>
                </a:cubicBezTo>
                <a:cubicBezTo>
                  <a:pt x="15933" y="35720"/>
                  <a:pt x="16308" y="33624"/>
                  <a:pt x="16683" y="31536"/>
                </a:cubicBezTo>
                <a:cubicBezTo>
                  <a:pt x="17040" y="29591"/>
                  <a:pt x="17388" y="27647"/>
                  <a:pt x="17735" y="25702"/>
                </a:cubicBezTo>
                <a:cubicBezTo>
                  <a:pt x="18030" y="24051"/>
                  <a:pt x="18333" y="22401"/>
                  <a:pt x="18628" y="20751"/>
                </a:cubicBezTo>
                <a:cubicBezTo>
                  <a:pt x="18842" y="19573"/>
                  <a:pt x="19056" y="18396"/>
                  <a:pt x="19270" y="17209"/>
                </a:cubicBezTo>
                <a:cubicBezTo>
                  <a:pt x="19321" y="16908"/>
                  <a:pt x="19373" y="16602"/>
                  <a:pt x="19429" y="16299"/>
                </a:cubicBezTo>
                <a:lnTo>
                  <a:pt x="19429" y="16299"/>
                </a:lnTo>
                <a:cubicBezTo>
                  <a:pt x="19435" y="16391"/>
                  <a:pt x="19442" y="16483"/>
                  <a:pt x="19448" y="16576"/>
                </a:cubicBezTo>
                <a:cubicBezTo>
                  <a:pt x="19529" y="17611"/>
                  <a:pt x="19609" y="18645"/>
                  <a:pt x="19689" y="19680"/>
                </a:cubicBezTo>
                <a:cubicBezTo>
                  <a:pt x="19814" y="21215"/>
                  <a:pt x="19930" y="22749"/>
                  <a:pt x="20046" y="24283"/>
                </a:cubicBezTo>
                <a:cubicBezTo>
                  <a:pt x="20198" y="26148"/>
                  <a:pt x="20340" y="28012"/>
                  <a:pt x="20483" y="29886"/>
                </a:cubicBezTo>
                <a:cubicBezTo>
                  <a:pt x="20644" y="31938"/>
                  <a:pt x="20804" y="33989"/>
                  <a:pt x="20956" y="36041"/>
                </a:cubicBezTo>
                <a:cubicBezTo>
                  <a:pt x="21117" y="38102"/>
                  <a:pt x="21277" y="40172"/>
                  <a:pt x="21438" y="42232"/>
                </a:cubicBezTo>
                <a:cubicBezTo>
                  <a:pt x="21589" y="44159"/>
                  <a:pt x="21741" y="46095"/>
                  <a:pt x="21893" y="48031"/>
                </a:cubicBezTo>
                <a:cubicBezTo>
                  <a:pt x="22018" y="49655"/>
                  <a:pt x="22142" y="51278"/>
                  <a:pt x="22267" y="52911"/>
                </a:cubicBezTo>
                <a:cubicBezTo>
                  <a:pt x="22357" y="54080"/>
                  <a:pt x="22446" y="55257"/>
                  <a:pt x="22544" y="56435"/>
                </a:cubicBezTo>
                <a:cubicBezTo>
                  <a:pt x="22580" y="56988"/>
                  <a:pt x="22606" y="57550"/>
                  <a:pt x="22669" y="58103"/>
                </a:cubicBezTo>
                <a:cubicBezTo>
                  <a:pt x="22669" y="58130"/>
                  <a:pt x="22678" y="58148"/>
                  <a:pt x="22678" y="58174"/>
                </a:cubicBezTo>
                <a:cubicBezTo>
                  <a:pt x="22678" y="58237"/>
                  <a:pt x="22722" y="58281"/>
                  <a:pt x="22785" y="58281"/>
                </a:cubicBezTo>
                <a:cubicBezTo>
                  <a:pt x="23989" y="58272"/>
                  <a:pt x="25193" y="58263"/>
                  <a:pt x="26407" y="58255"/>
                </a:cubicBezTo>
                <a:cubicBezTo>
                  <a:pt x="28316" y="58246"/>
                  <a:pt x="30225" y="58228"/>
                  <a:pt x="32143" y="58219"/>
                </a:cubicBezTo>
                <a:cubicBezTo>
                  <a:pt x="32580" y="58210"/>
                  <a:pt x="33026" y="58210"/>
                  <a:pt x="33472" y="58210"/>
                </a:cubicBezTo>
                <a:cubicBezTo>
                  <a:pt x="33535" y="58210"/>
                  <a:pt x="33588" y="58156"/>
                  <a:pt x="33588" y="58094"/>
                </a:cubicBezTo>
                <a:cubicBezTo>
                  <a:pt x="33535" y="56194"/>
                  <a:pt x="33454" y="54294"/>
                  <a:pt x="33374" y="52385"/>
                </a:cubicBezTo>
                <a:cubicBezTo>
                  <a:pt x="33285" y="50172"/>
                  <a:pt x="33178" y="47960"/>
                  <a:pt x="33062" y="45738"/>
                </a:cubicBezTo>
                <a:cubicBezTo>
                  <a:pt x="32937" y="43312"/>
                  <a:pt x="32803" y="40876"/>
                  <a:pt x="32669" y="38450"/>
                </a:cubicBezTo>
                <a:cubicBezTo>
                  <a:pt x="32527" y="35943"/>
                  <a:pt x="32375" y="33436"/>
                  <a:pt x="32223" y="30930"/>
                </a:cubicBezTo>
                <a:cubicBezTo>
                  <a:pt x="32081" y="28441"/>
                  <a:pt x="31920" y="25961"/>
                  <a:pt x="31768" y="23472"/>
                </a:cubicBezTo>
                <a:cubicBezTo>
                  <a:pt x="31617" y="21134"/>
                  <a:pt x="31465" y="18806"/>
                  <a:pt x="31313" y="16469"/>
                </a:cubicBezTo>
                <a:cubicBezTo>
                  <a:pt x="31180" y="14417"/>
                  <a:pt x="31046" y="12365"/>
                  <a:pt x="30903" y="10304"/>
                </a:cubicBezTo>
                <a:cubicBezTo>
                  <a:pt x="30787" y="8636"/>
                  <a:pt x="30680" y="6959"/>
                  <a:pt x="30564" y="5282"/>
                </a:cubicBezTo>
                <a:cubicBezTo>
                  <a:pt x="30484" y="4113"/>
                  <a:pt x="30403" y="2953"/>
                  <a:pt x="30314" y="1785"/>
                </a:cubicBezTo>
                <a:cubicBezTo>
                  <a:pt x="30278" y="1249"/>
                  <a:pt x="30261" y="714"/>
                  <a:pt x="30207" y="179"/>
                </a:cubicBezTo>
                <a:cubicBezTo>
                  <a:pt x="30198" y="152"/>
                  <a:pt x="30198" y="134"/>
                  <a:pt x="30198" y="108"/>
                </a:cubicBezTo>
                <a:cubicBezTo>
                  <a:pt x="30198" y="45"/>
                  <a:pt x="30154" y="0"/>
                  <a:pt x="30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2"/>
          <p:cNvSpPr/>
          <p:nvPr/>
        </p:nvSpPr>
        <p:spPr>
          <a:xfrm>
            <a:off x="1508325" y="3284679"/>
            <a:ext cx="701831" cy="12690"/>
          </a:xfrm>
          <a:custGeom>
            <a:avLst/>
            <a:gdLst/>
            <a:ahLst/>
            <a:cxnLst/>
            <a:rect l="l" t="t" r="r" b="b"/>
            <a:pathLst>
              <a:path w="20795" h="376" extrusionOk="0">
                <a:moveTo>
                  <a:pt x="20652" y="1"/>
                </a:moveTo>
                <a:cubicBezTo>
                  <a:pt x="17976" y="19"/>
                  <a:pt x="15300" y="46"/>
                  <a:pt x="12623" y="63"/>
                </a:cubicBezTo>
                <a:lnTo>
                  <a:pt x="4648" y="117"/>
                </a:lnTo>
                <a:cubicBezTo>
                  <a:pt x="3140" y="135"/>
                  <a:pt x="1641" y="144"/>
                  <a:pt x="143" y="153"/>
                </a:cubicBezTo>
                <a:cubicBezTo>
                  <a:pt x="0" y="153"/>
                  <a:pt x="0" y="376"/>
                  <a:pt x="143" y="376"/>
                </a:cubicBezTo>
                <a:cubicBezTo>
                  <a:pt x="2819" y="358"/>
                  <a:pt x="5486" y="340"/>
                  <a:pt x="8163" y="313"/>
                </a:cubicBezTo>
                <a:lnTo>
                  <a:pt x="16147" y="260"/>
                </a:lnTo>
                <a:cubicBezTo>
                  <a:pt x="17646" y="251"/>
                  <a:pt x="19145" y="233"/>
                  <a:pt x="20652" y="224"/>
                </a:cubicBezTo>
                <a:cubicBezTo>
                  <a:pt x="20795" y="224"/>
                  <a:pt x="20795" y="1"/>
                  <a:pt x="20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2"/>
          <p:cNvSpPr/>
          <p:nvPr/>
        </p:nvSpPr>
        <p:spPr>
          <a:xfrm>
            <a:off x="1862396" y="3292813"/>
            <a:ext cx="10867" cy="453161"/>
          </a:xfrm>
          <a:custGeom>
            <a:avLst/>
            <a:gdLst/>
            <a:ahLst/>
            <a:cxnLst/>
            <a:rect l="l" t="t" r="r" b="b"/>
            <a:pathLst>
              <a:path w="322" h="13427" extrusionOk="0">
                <a:moveTo>
                  <a:pt x="112" y="1"/>
                </a:moveTo>
                <a:cubicBezTo>
                  <a:pt x="56" y="1"/>
                  <a:pt x="0" y="36"/>
                  <a:pt x="0" y="108"/>
                </a:cubicBezTo>
                <a:cubicBezTo>
                  <a:pt x="9" y="1018"/>
                  <a:pt x="9" y="1919"/>
                  <a:pt x="18" y="2829"/>
                </a:cubicBezTo>
                <a:lnTo>
                  <a:pt x="36" y="5344"/>
                </a:lnTo>
                <a:cubicBezTo>
                  <a:pt x="45" y="6156"/>
                  <a:pt x="45" y="6977"/>
                  <a:pt x="54" y="7789"/>
                </a:cubicBezTo>
                <a:cubicBezTo>
                  <a:pt x="63" y="8627"/>
                  <a:pt x="63" y="9457"/>
                  <a:pt x="72" y="10296"/>
                </a:cubicBezTo>
                <a:cubicBezTo>
                  <a:pt x="80" y="11179"/>
                  <a:pt x="89" y="12071"/>
                  <a:pt x="89" y="12963"/>
                </a:cubicBezTo>
                <a:lnTo>
                  <a:pt x="98" y="13320"/>
                </a:lnTo>
                <a:cubicBezTo>
                  <a:pt x="98" y="13391"/>
                  <a:pt x="154" y="13427"/>
                  <a:pt x="210" y="13427"/>
                </a:cubicBezTo>
                <a:cubicBezTo>
                  <a:pt x="266" y="13427"/>
                  <a:pt x="321" y="13391"/>
                  <a:pt x="321" y="13320"/>
                </a:cubicBezTo>
                <a:cubicBezTo>
                  <a:pt x="312" y="12419"/>
                  <a:pt x="303" y="11509"/>
                  <a:pt x="295" y="10608"/>
                </a:cubicBezTo>
                <a:lnTo>
                  <a:pt x="277" y="8092"/>
                </a:lnTo>
                <a:cubicBezTo>
                  <a:pt x="277" y="7271"/>
                  <a:pt x="268" y="6460"/>
                  <a:pt x="259" y="5639"/>
                </a:cubicBezTo>
                <a:cubicBezTo>
                  <a:pt x="259" y="4809"/>
                  <a:pt x="250" y="3971"/>
                  <a:pt x="241" y="3141"/>
                </a:cubicBezTo>
                <a:cubicBezTo>
                  <a:pt x="241" y="2249"/>
                  <a:pt x="232" y="1357"/>
                  <a:pt x="223" y="474"/>
                </a:cubicBezTo>
                <a:cubicBezTo>
                  <a:pt x="223" y="349"/>
                  <a:pt x="223" y="233"/>
                  <a:pt x="223" y="108"/>
                </a:cubicBezTo>
                <a:cubicBezTo>
                  <a:pt x="223" y="36"/>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2"/>
          <p:cNvSpPr/>
          <p:nvPr/>
        </p:nvSpPr>
        <p:spPr>
          <a:xfrm>
            <a:off x="1863273" y="3287716"/>
            <a:ext cx="85556" cy="290554"/>
          </a:xfrm>
          <a:custGeom>
            <a:avLst/>
            <a:gdLst/>
            <a:ahLst/>
            <a:cxnLst/>
            <a:rect l="l" t="t" r="r" b="b"/>
            <a:pathLst>
              <a:path w="2535" h="8609" extrusionOk="0">
                <a:moveTo>
                  <a:pt x="2369" y="0"/>
                </a:moveTo>
                <a:cubicBezTo>
                  <a:pt x="2314" y="0"/>
                  <a:pt x="2258" y="36"/>
                  <a:pt x="2258" y="107"/>
                </a:cubicBezTo>
                <a:cubicBezTo>
                  <a:pt x="2258" y="455"/>
                  <a:pt x="2267" y="812"/>
                  <a:pt x="2267" y="1169"/>
                </a:cubicBezTo>
                <a:cubicBezTo>
                  <a:pt x="2267" y="1936"/>
                  <a:pt x="2276" y="2703"/>
                  <a:pt x="2285" y="3479"/>
                </a:cubicBezTo>
                <a:cubicBezTo>
                  <a:pt x="2285" y="4247"/>
                  <a:pt x="2294" y="5023"/>
                  <a:pt x="2303" y="5790"/>
                </a:cubicBezTo>
                <a:cubicBezTo>
                  <a:pt x="2303" y="6138"/>
                  <a:pt x="2303" y="6495"/>
                  <a:pt x="2311" y="6851"/>
                </a:cubicBezTo>
                <a:cubicBezTo>
                  <a:pt x="2311" y="7396"/>
                  <a:pt x="2017" y="7913"/>
                  <a:pt x="1535" y="8190"/>
                </a:cubicBezTo>
                <a:cubicBezTo>
                  <a:pt x="1303" y="8315"/>
                  <a:pt x="1054" y="8377"/>
                  <a:pt x="795" y="8377"/>
                </a:cubicBezTo>
                <a:cubicBezTo>
                  <a:pt x="625" y="8386"/>
                  <a:pt x="465" y="8386"/>
                  <a:pt x="295" y="8386"/>
                </a:cubicBezTo>
                <a:lnTo>
                  <a:pt x="144" y="8386"/>
                </a:lnTo>
                <a:cubicBezTo>
                  <a:pt x="1" y="8386"/>
                  <a:pt x="1" y="8609"/>
                  <a:pt x="144" y="8609"/>
                </a:cubicBezTo>
                <a:lnTo>
                  <a:pt x="608" y="8609"/>
                </a:lnTo>
                <a:cubicBezTo>
                  <a:pt x="813" y="8600"/>
                  <a:pt x="1009" y="8600"/>
                  <a:pt x="1205" y="8555"/>
                </a:cubicBezTo>
                <a:cubicBezTo>
                  <a:pt x="1776" y="8413"/>
                  <a:pt x="2240" y="7984"/>
                  <a:pt x="2436" y="7440"/>
                </a:cubicBezTo>
                <a:cubicBezTo>
                  <a:pt x="2517" y="7199"/>
                  <a:pt x="2534" y="6959"/>
                  <a:pt x="2526" y="6709"/>
                </a:cubicBezTo>
                <a:lnTo>
                  <a:pt x="2526" y="6075"/>
                </a:lnTo>
                <a:cubicBezTo>
                  <a:pt x="2517" y="5335"/>
                  <a:pt x="2517" y="4594"/>
                  <a:pt x="2508" y="3854"/>
                </a:cubicBezTo>
                <a:lnTo>
                  <a:pt x="2490" y="1428"/>
                </a:lnTo>
                <a:cubicBezTo>
                  <a:pt x="2490" y="990"/>
                  <a:pt x="2490" y="562"/>
                  <a:pt x="2481" y="125"/>
                </a:cubicBezTo>
                <a:cubicBezTo>
                  <a:pt x="2481" y="116"/>
                  <a:pt x="2481" y="116"/>
                  <a:pt x="2481" y="107"/>
                </a:cubicBezTo>
                <a:cubicBezTo>
                  <a:pt x="2481" y="36"/>
                  <a:pt x="2425" y="0"/>
                  <a:pt x="23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2"/>
          <p:cNvSpPr/>
          <p:nvPr/>
        </p:nvSpPr>
        <p:spPr>
          <a:xfrm>
            <a:off x="1093706" y="2386558"/>
            <a:ext cx="712091" cy="1887536"/>
          </a:xfrm>
          <a:custGeom>
            <a:avLst/>
            <a:gdLst/>
            <a:ahLst/>
            <a:cxnLst/>
            <a:rect l="l" t="t" r="r" b="b"/>
            <a:pathLst>
              <a:path w="21099" h="55927" extrusionOk="0">
                <a:moveTo>
                  <a:pt x="18467" y="1"/>
                </a:moveTo>
                <a:cubicBezTo>
                  <a:pt x="18467" y="1"/>
                  <a:pt x="12606" y="1196"/>
                  <a:pt x="9992" y="2267"/>
                </a:cubicBezTo>
                <a:cubicBezTo>
                  <a:pt x="7378" y="3328"/>
                  <a:pt x="3123" y="8761"/>
                  <a:pt x="1" y="18369"/>
                </a:cubicBezTo>
                <a:lnTo>
                  <a:pt x="9091" y="18298"/>
                </a:lnTo>
                <a:lnTo>
                  <a:pt x="9091" y="18298"/>
                </a:lnTo>
                <a:cubicBezTo>
                  <a:pt x="9091" y="18298"/>
                  <a:pt x="6513" y="44481"/>
                  <a:pt x="4381" y="54508"/>
                </a:cubicBezTo>
                <a:cubicBezTo>
                  <a:pt x="4381" y="54508"/>
                  <a:pt x="7385" y="55927"/>
                  <a:pt x="12256" y="55927"/>
                </a:cubicBezTo>
                <a:cubicBezTo>
                  <a:pt x="12316" y="55927"/>
                  <a:pt x="12376" y="55927"/>
                  <a:pt x="12437" y="55926"/>
                </a:cubicBezTo>
                <a:cubicBezTo>
                  <a:pt x="17406" y="55891"/>
                  <a:pt x="21099" y="54802"/>
                  <a:pt x="21099" y="54802"/>
                </a:cubicBezTo>
                <a:cubicBezTo>
                  <a:pt x="21063" y="49735"/>
                  <a:pt x="18503" y="5068"/>
                  <a:pt x="18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2"/>
          <p:cNvSpPr/>
          <p:nvPr/>
        </p:nvSpPr>
        <p:spPr>
          <a:xfrm>
            <a:off x="1089183" y="2382913"/>
            <a:ext cx="720529" cy="1895265"/>
          </a:xfrm>
          <a:custGeom>
            <a:avLst/>
            <a:gdLst/>
            <a:ahLst/>
            <a:cxnLst/>
            <a:rect l="l" t="t" r="r" b="b"/>
            <a:pathLst>
              <a:path w="21349" h="56156" extrusionOk="0">
                <a:moveTo>
                  <a:pt x="18487" y="245"/>
                </a:moveTo>
                <a:cubicBezTo>
                  <a:pt x="18498" y="1048"/>
                  <a:pt x="18532" y="1858"/>
                  <a:pt x="18566" y="2660"/>
                </a:cubicBezTo>
                <a:cubicBezTo>
                  <a:pt x="18619" y="4114"/>
                  <a:pt x="18691" y="5568"/>
                  <a:pt x="18762" y="7013"/>
                </a:cubicBezTo>
                <a:cubicBezTo>
                  <a:pt x="18851" y="8940"/>
                  <a:pt x="18949" y="10858"/>
                  <a:pt x="19047" y="12776"/>
                </a:cubicBezTo>
                <a:cubicBezTo>
                  <a:pt x="19154" y="14998"/>
                  <a:pt x="19270" y="17219"/>
                  <a:pt x="19386" y="19449"/>
                </a:cubicBezTo>
                <a:cubicBezTo>
                  <a:pt x="19511" y="21831"/>
                  <a:pt x="19636" y="24222"/>
                  <a:pt x="19761" y="26613"/>
                </a:cubicBezTo>
                <a:cubicBezTo>
                  <a:pt x="19886" y="29022"/>
                  <a:pt x="20011" y="31439"/>
                  <a:pt x="20136" y="33857"/>
                </a:cubicBezTo>
                <a:cubicBezTo>
                  <a:pt x="20252" y="36132"/>
                  <a:pt x="20377" y="38406"/>
                  <a:pt x="20493" y="40690"/>
                </a:cubicBezTo>
                <a:cubicBezTo>
                  <a:pt x="20591" y="42697"/>
                  <a:pt x="20689" y="44705"/>
                  <a:pt x="20787" y="46712"/>
                </a:cubicBezTo>
                <a:cubicBezTo>
                  <a:pt x="20867" y="48291"/>
                  <a:pt x="20939" y="49870"/>
                  <a:pt x="21010" y="51449"/>
                </a:cubicBezTo>
                <a:cubicBezTo>
                  <a:pt x="21055" y="52457"/>
                  <a:pt x="21099" y="53474"/>
                  <a:pt x="21117" y="54482"/>
                </a:cubicBezTo>
                <a:cubicBezTo>
                  <a:pt x="21117" y="54597"/>
                  <a:pt x="21123" y="54712"/>
                  <a:pt x="21125" y="54827"/>
                </a:cubicBezTo>
                <a:lnTo>
                  <a:pt x="21125" y="54827"/>
                </a:lnTo>
                <a:cubicBezTo>
                  <a:pt x="19312" y="55346"/>
                  <a:pt x="17405" y="55609"/>
                  <a:pt x="15532" y="55776"/>
                </a:cubicBezTo>
                <a:cubicBezTo>
                  <a:pt x="14535" y="55864"/>
                  <a:pt x="13531" y="55915"/>
                  <a:pt x="12527" y="55915"/>
                </a:cubicBezTo>
                <a:cubicBezTo>
                  <a:pt x="10400" y="55915"/>
                  <a:pt x="8277" y="55686"/>
                  <a:pt x="6228" y="55098"/>
                </a:cubicBezTo>
                <a:cubicBezTo>
                  <a:pt x="5692" y="54944"/>
                  <a:pt x="5147" y="54783"/>
                  <a:pt x="4641" y="54552"/>
                </a:cubicBezTo>
                <a:lnTo>
                  <a:pt x="4641" y="54552"/>
                </a:lnTo>
                <a:cubicBezTo>
                  <a:pt x="5149" y="52128"/>
                  <a:pt x="5536" y="49679"/>
                  <a:pt x="5898" y="47229"/>
                </a:cubicBezTo>
                <a:cubicBezTo>
                  <a:pt x="6353" y="44178"/>
                  <a:pt x="6754" y="41110"/>
                  <a:pt x="7138" y="38050"/>
                </a:cubicBezTo>
                <a:cubicBezTo>
                  <a:pt x="7521" y="35008"/>
                  <a:pt x="7878" y="31957"/>
                  <a:pt x="8217" y="28906"/>
                </a:cubicBezTo>
                <a:cubicBezTo>
                  <a:pt x="8485" y="26524"/>
                  <a:pt x="8744" y="24133"/>
                  <a:pt x="8993" y="21742"/>
                </a:cubicBezTo>
                <a:cubicBezTo>
                  <a:pt x="9074" y="20993"/>
                  <a:pt x="9145" y="20243"/>
                  <a:pt x="9225" y="19494"/>
                </a:cubicBezTo>
                <a:cubicBezTo>
                  <a:pt x="9261" y="19164"/>
                  <a:pt x="9341" y="18789"/>
                  <a:pt x="9332" y="18450"/>
                </a:cubicBezTo>
                <a:cubicBezTo>
                  <a:pt x="9323" y="18441"/>
                  <a:pt x="9332" y="18423"/>
                  <a:pt x="9332" y="18406"/>
                </a:cubicBezTo>
                <a:cubicBezTo>
                  <a:pt x="9341" y="18352"/>
                  <a:pt x="9279" y="18299"/>
                  <a:pt x="9225" y="18299"/>
                </a:cubicBezTo>
                <a:cubicBezTo>
                  <a:pt x="6567" y="18316"/>
                  <a:pt x="3917" y="18334"/>
                  <a:pt x="1268" y="18352"/>
                </a:cubicBezTo>
                <a:cubicBezTo>
                  <a:pt x="944" y="18360"/>
                  <a:pt x="614" y="18361"/>
                  <a:pt x="289" y="18361"/>
                </a:cubicBezTo>
                <a:lnTo>
                  <a:pt x="289" y="18361"/>
                </a:lnTo>
                <a:cubicBezTo>
                  <a:pt x="1135" y="15787"/>
                  <a:pt x="2129" y="13258"/>
                  <a:pt x="3364" y="10841"/>
                </a:cubicBezTo>
                <a:cubicBezTo>
                  <a:pt x="4292" y="9012"/>
                  <a:pt x="5345" y="7219"/>
                  <a:pt x="6620" y="5604"/>
                </a:cubicBezTo>
                <a:cubicBezTo>
                  <a:pt x="7450" y="4560"/>
                  <a:pt x="8387" y="3499"/>
                  <a:pt x="9546" y="2794"/>
                </a:cubicBezTo>
                <a:cubicBezTo>
                  <a:pt x="10117" y="2446"/>
                  <a:pt x="10760" y="2241"/>
                  <a:pt x="11384" y="2036"/>
                </a:cubicBezTo>
                <a:cubicBezTo>
                  <a:pt x="12348" y="1732"/>
                  <a:pt x="13329" y="1465"/>
                  <a:pt x="14310" y="1215"/>
                </a:cubicBezTo>
                <a:cubicBezTo>
                  <a:pt x="15691" y="861"/>
                  <a:pt x="17089" y="532"/>
                  <a:pt x="18487" y="245"/>
                </a:cubicBezTo>
                <a:close/>
                <a:moveTo>
                  <a:pt x="18584" y="0"/>
                </a:moveTo>
                <a:cubicBezTo>
                  <a:pt x="18578" y="0"/>
                  <a:pt x="18572" y="1"/>
                  <a:pt x="18566" y="2"/>
                </a:cubicBezTo>
                <a:cubicBezTo>
                  <a:pt x="17317" y="260"/>
                  <a:pt x="16077" y="546"/>
                  <a:pt x="14837" y="849"/>
                </a:cubicBezTo>
                <a:cubicBezTo>
                  <a:pt x="13837" y="1099"/>
                  <a:pt x="12829" y="1366"/>
                  <a:pt x="11839" y="1661"/>
                </a:cubicBezTo>
                <a:cubicBezTo>
                  <a:pt x="11117" y="1884"/>
                  <a:pt x="10367" y="2098"/>
                  <a:pt x="9698" y="2455"/>
                </a:cubicBezTo>
                <a:cubicBezTo>
                  <a:pt x="8565" y="3053"/>
                  <a:pt x="7628" y="4043"/>
                  <a:pt x="6808" y="5024"/>
                </a:cubicBezTo>
                <a:cubicBezTo>
                  <a:pt x="5541" y="6550"/>
                  <a:pt x="4479" y="8245"/>
                  <a:pt x="3551" y="9993"/>
                </a:cubicBezTo>
                <a:cubicBezTo>
                  <a:pt x="2115" y="12696"/>
                  <a:pt x="973" y="15542"/>
                  <a:pt x="28" y="18441"/>
                </a:cubicBezTo>
                <a:cubicBezTo>
                  <a:pt x="1" y="18513"/>
                  <a:pt x="63" y="18584"/>
                  <a:pt x="135" y="18584"/>
                </a:cubicBezTo>
                <a:cubicBezTo>
                  <a:pt x="2784" y="18566"/>
                  <a:pt x="5434" y="18548"/>
                  <a:pt x="8083" y="18530"/>
                </a:cubicBezTo>
                <a:cubicBezTo>
                  <a:pt x="8417" y="18523"/>
                  <a:pt x="8757" y="18522"/>
                  <a:pt x="9098" y="18522"/>
                </a:cubicBezTo>
                <a:lnTo>
                  <a:pt x="9098" y="18522"/>
                </a:lnTo>
                <a:cubicBezTo>
                  <a:pt x="9012" y="19383"/>
                  <a:pt x="8927" y="20237"/>
                  <a:pt x="8833" y="21091"/>
                </a:cubicBezTo>
                <a:cubicBezTo>
                  <a:pt x="8601" y="23339"/>
                  <a:pt x="8369" y="25578"/>
                  <a:pt x="8119" y="27826"/>
                </a:cubicBezTo>
                <a:cubicBezTo>
                  <a:pt x="7780" y="30824"/>
                  <a:pt x="7441" y="33821"/>
                  <a:pt x="7075" y="36810"/>
                </a:cubicBezTo>
                <a:cubicBezTo>
                  <a:pt x="6692" y="39923"/>
                  <a:pt x="6290" y="43028"/>
                  <a:pt x="5835" y="46123"/>
                </a:cubicBezTo>
                <a:cubicBezTo>
                  <a:pt x="5461" y="48701"/>
                  <a:pt x="5068" y="51279"/>
                  <a:pt x="4560" y="53831"/>
                </a:cubicBezTo>
                <a:cubicBezTo>
                  <a:pt x="4507" y="54084"/>
                  <a:pt x="4463" y="54329"/>
                  <a:pt x="4411" y="54573"/>
                </a:cubicBezTo>
                <a:lnTo>
                  <a:pt x="4411" y="54573"/>
                </a:lnTo>
                <a:cubicBezTo>
                  <a:pt x="4386" y="54621"/>
                  <a:pt x="4392" y="54684"/>
                  <a:pt x="4453" y="54714"/>
                </a:cubicBezTo>
                <a:cubicBezTo>
                  <a:pt x="4872" y="54910"/>
                  <a:pt x="5327" y="55062"/>
                  <a:pt x="5764" y="55196"/>
                </a:cubicBezTo>
                <a:cubicBezTo>
                  <a:pt x="6941" y="55562"/>
                  <a:pt x="8155" y="55811"/>
                  <a:pt x="9377" y="55963"/>
                </a:cubicBezTo>
                <a:cubicBezTo>
                  <a:pt x="10451" y="56095"/>
                  <a:pt x="11536" y="56155"/>
                  <a:pt x="12622" y="56155"/>
                </a:cubicBezTo>
                <a:cubicBezTo>
                  <a:pt x="14848" y="56155"/>
                  <a:pt x="17083" y="55901"/>
                  <a:pt x="19253" y="55481"/>
                </a:cubicBezTo>
                <a:cubicBezTo>
                  <a:pt x="19931" y="55347"/>
                  <a:pt x="20609" y="55214"/>
                  <a:pt x="21269" y="55017"/>
                </a:cubicBezTo>
                <a:cubicBezTo>
                  <a:pt x="21313" y="55000"/>
                  <a:pt x="21349" y="54955"/>
                  <a:pt x="21349" y="54910"/>
                </a:cubicBezTo>
                <a:cubicBezTo>
                  <a:pt x="21340" y="54063"/>
                  <a:pt x="21304" y="53206"/>
                  <a:pt x="21269" y="52359"/>
                </a:cubicBezTo>
                <a:cubicBezTo>
                  <a:pt x="21215" y="50905"/>
                  <a:pt x="21144" y="49451"/>
                  <a:pt x="21072" y="48005"/>
                </a:cubicBezTo>
                <a:cubicBezTo>
                  <a:pt x="20983" y="46079"/>
                  <a:pt x="20885" y="44160"/>
                  <a:pt x="20787" y="42242"/>
                </a:cubicBezTo>
                <a:cubicBezTo>
                  <a:pt x="20680" y="40021"/>
                  <a:pt x="20564" y="37800"/>
                  <a:pt x="20448" y="35570"/>
                </a:cubicBezTo>
                <a:cubicBezTo>
                  <a:pt x="20323" y="33188"/>
                  <a:pt x="20198" y="30797"/>
                  <a:pt x="20073" y="28406"/>
                </a:cubicBezTo>
                <a:cubicBezTo>
                  <a:pt x="19948" y="25997"/>
                  <a:pt x="19823" y="23580"/>
                  <a:pt x="19699" y="21162"/>
                </a:cubicBezTo>
                <a:cubicBezTo>
                  <a:pt x="19583" y="18887"/>
                  <a:pt x="19458" y="16612"/>
                  <a:pt x="19342" y="14329"/>
                </a:cubicBezTo>
                <a:cubicBezTo>
                  <a:pt x="19244" y="12321"/>
                  <a:pt x="19145" y="10314"/>
                  <a:pt x="19047" y="8307"/>
                </a:cubicBezTo>
                <a:cubicBezTo>
                  <a:pt x="18967" y="6728"/>
                  <a:pt x="18896" y="5149"/>
                  <a:pt x="18824" y="3570"/>
                </a:cubicBezTo>
                <a:cubicBezTo>
                  <a:pt x="18780" y="2562"/>
                  <a:pt x="18735" y="1545"/>
                  <a:pt x="18717" y="537"/>
                </a:cubicBezTo>
                <a:cubicBezTo>
                  <a:pt x="18717" y="394"/>
                  <a:pt x="18708" y="251"/>
                  <a:pt x="18708" y="109"/>
                </a:cubicBezTo>
                <a:cubicBezTo>
                  <a:pt x="18708" y="43"/>
                  <a:pt x="18649" y="0"/>
                  <a:pt x="18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2"/>
          <p:cNvSpPr/>
          <p:nvPr/>
        </p:nvSpPr>
        <p:spPr>
          <a:xfrm>
            <a:off x="1404138" y="3809964"/>
            <a:ext cx="281812" cy="327611"/>
          </a:xfrm>
          <a:custGeom>
            <a:avLst/>
            <a:gdLst/>
            <a:ahLst/>
            <a:cxnLst/>
            <a:rect l="l" t="t" r="r" b="b"/>
            <a:pathLst>
              <a:path w="8350" h="9707" extrusionOk="0">
                <a:moveTo>
                  <a:pt x="229" y="249"/>
                </a:moveTo>
                <a:cubicBezTo>
                  <a:pt x="1225" y="455"/>
                  <a:pt x="2236" y="597"/>
                  <a:pt x="3248" y="682"/>
                </a:cubicBezTo>
                <a:cubicBezTo>
                  <a:pt x="3901" y="732"/>
                  <a:pt x="4555" y="757"/>
                  <a:pt x="5209" y="757"/>
                </a:cubicBezTo>
                <a:cubicBezTo>
                  <a:pt x="5617" y="757"/>
                  <a:pt x="6025" y="747"/>
                  <a:pt x="6432" y="727"/>
                </a:cubicBezTo>
                <a:cubicBezTo>
                  <a:pt x="6998" y="702"/>
                  <a:pt x="7557" y="653"/>
                  <a:pt x="8114" y="589"/>
                </a:cubicBezTo>
                <a:lnTo>
                  <a:pt x="8114" y="589"/>
                </a:lnTo>
                <a:cubicBezTo>
                  <a:pt x="8107" y="831"/>
                  <a:pt x="8099" y="1073"/>
                  <a:pt x="8092" y="1315"/>
                </a:cubicBezTo>
                <a:cubicBezTo>
                  <a:pt x="8056" y="1993"/>
                  <a:pt x="8029" y="2671"/>
                  <a:pt x="8003" y="3349"/>
                </a:cubicBezTo>
                <a:cubicBezTo>
                  <a:pt x="7976" y="4170"/>
                  <a:pt x="7940" y="4991"/>
                  <a:pt x="7904" y="5821"/>
                </a:cubicBezTo>
                <a:cubicBezTo>
                  <a:pt x="7878" y="6525"/>
                  <a:pt x="7851" y="7230"/>
                  <a:pt x="7815" y="7944"/>
                </a:cubicBezTo>
                <a:cubicBezTo>
                  <a:pt x="7806" y="8176"/>
                  <a:pt x="7797" y="8417"/>
                  <a:pt x="7788" y="8649"/>
                </a:cubicBezTo>
                <a:cubicBezTo>
                  <a:pt x="7788" y="8735"/>
                  <a:pt x="7777" y="8827"/>
                  <a:pt x="7777" y="8915"/>
                </a:cubicBezTo>
                <a:lnTo>
                  <a:pt x="7777" y="8915"/>
                </a:lnTo>
                <a:cubicBezTo>
                  <a:pt x="7642" y="8955"/>
                  <a:pt x="7502" y="8986"/>
                  <a:pt x="7369" y="9023"/>
                </a:cubicBezTo>
                <a:cubicBezTo>
                  <a:pt x="6941" y="9130"/>
                  <a:pt x="6522" y="9219"/>
                  <a:pt x="6093" y="9291"/>
                </a:cubicBezTo>
                <a:cubicBezTo>
                  <a:pt x="5505" y="9389"/>
                  <a:pt x="4916" y="9451"/>
                  <a:pt x="4318" y="9478"/>
                </a:cubicBezTo>
                <a:cubicBezTo>
                  <a:pt x="4162" y="9484"/>
                  <a:pt x="4006" y="9488"/>
                  <a:pt x="3851" y="9488"/>
                </a:cubicBezTo>
                <a:cubicBezTo>
                  <a:pt x="3346" y="9488"/>
                  <a:pt x="2842" y="9453"/>
                  <a:pt x="2338" y="9371"/>
                </a:cubicBezTo>
                <a:cubicBezTo>
                  <a:pt x="1686" y="9273"/>
                  <a:pt x="1035" y="9086"/>
                  <a:pt x="446" y="8773"/>
                </a:cubicBezTo>
                <a:cubicBezTo>
                  <a:pt x="393" y="8747"/>
                  <a:pt x="339" y="8715"/>
                  <a:pt x="286" y="8682"/>
                </a:cubicBezTo>
                <a:lnTo>
                  <a:pt x="286" y="8682"/>
                </a:lnTo>
                <a:cubicBezTo>
                  <a:pt x="286" y="8418"/>
                  <a:pt x="286" y="8153"/>
                  <a:pt x="286" y="7881"/>
                </a:cubicBezTo>
                <a:cubicBezTo>
                  <a:pt x="277" y="7203"/>
                  <a:pt x="277" y="6516"/>
                  <a:pt x="268" y="5829"/>
                </a:cubicBezTo>
                <a:lnTo>
                  <a:pt x="250" y="3323"/>
                </a:lnTo>
                <a:cubicBezTo>
                  <a:pt x="241" y="2609"/>
                  <a:pt x="241" y="1886"/>
                  <a:pt x="232" y="1173"/>
                </a:cubicBezTo>
                <a:cubicBezTo>
                  <a:pt x="232" y="868"/>
                  <a:pt x="239" y="556"/>
                  <a:pt x="229" y="249"/>
                </a:cubicBezTo>
                <a:close/>
                <a:moveTo>
                  <a:pt x="112" y="0"/>
                </a:moveTo>
                <a:cubicBezTo>
                  <a:pt x="88" y="0"/>
                  <a:pt x="68" y="7"/>
                  <a:pt x="51" y="20"/>
                </a:cubicBezTo>
                <a:lnTo>
                  <a:pt x="51" y="20"/>
                </a:lnTo>
                <a:cubicBezTo>
                  <a:pt x="22" y="36"/>
                  <a:pt x="0" y="67"/>
                  <a:pt x="0" y="111"/>
                </a:cubicBezTo>
                <a:cubicBezTo>
                  <a:pt x="0" y="298"/>
                  <a:pt x="9" y="486"/>
                  <a:pt x="9" y="673"/>
                </a:cubicBezTo>
                <a:cubicBezTo>
                  <a:pt x="9" y="1146"/>
                  <a:pt x="18" y="1628"/>
                  <a:pt x="18" y="2101"/>
                </a:cubicBezTo>
                <a:cubicBezTo>
                  <a:pt x="18" y="2743"/>
                  <a:pt x="27" y="3376"/>
                  <a:pt x="27" y="4010"/>
                </a:cubicBezTo>
                <a:cubicBezTo>
                  <a:pt x="36" y="4670"/>
                  <a:pt x="45" y="5339"/>
                  <a:pt x="45" y="5999"/>
                </a:cubicBezTo>
                <a:cubicBezTo>
                  <a:pt x="54" y="6561"/>
                  <a:pt x="54" y="7114"/>
                  <a:pt x="54" y="7676"/>
                </a:cubicBezTo>
                <a:cubicBezTo>
                  <a:pt x="63" y="7997"/>
                  <a:pt x="63" y="8318"/>
                  <a:pt x="63" y="8649"/>
                </a:cubicBezTo>
                <a:cubicBezTo>
                  <a:pt x="63" y="8675"/>
                  <a:pt x="63" y="8702"/>
                  <a:pt x="63" y="8729"/>
                </a:cubicBezTo>
                <a:cubicBezTo>
                  <a:pt x="63" y="8738"/>
                  <a:pt x="63" y="8747"/>
                  <a:pt x="63" y="8747"/>
                </a:cubicBezTo>
                <a:cubicBezTo>
                  <a:pt x="72" y="8845"/>
                  <a:pt x="188" y="8880"/>
                  <a:pt x="259" y="8925"/>
                </a:cubicBezTo>
                <a:cubicBezTo>
                  <a:pt x="660" y="9148"/>
                  <a:pt x="1089" y="9309"/>
                  <a:pt x="1535" y="9434"/>
                </a:cubicBezTo>
                <a:cubicBezTo>
                  <a:pt x="2286" y="9633"/>
                  <a:pt x="3076" y="9707"/>
                  <a:pt x="3861" y="9707"/>
                </a:cubicBezTo>
                <a:cubicBezTo>
                  <a:pt x="3990" y="9707"/>
                  <a:pt x="4118" y="9705"/>
                  <a:pt x="4247" y="9701"/>
                </a:cubicBezTo>
                <a:cubicBezTo>
                  <a:pt x="5041" y="9674"/>
                  <a:pt x="5826" y="9576"/>
                  <a:pt x="6602" y="9425"/>
                </a:cubicBezTo>
                <a:cubicBezTo>
                  <a:pt x="7030" y="9335"/>
                  <a:pt x="7449" y="9246"/>
                  <a:pt x="7860" y="9121"/>
                </a:cubicBezTo>
                <a:cubicBezTo>
                  <a:pt x="7878" y="9112"/>
                  <a:pt x="7895" y="9112"/>
                  <a:pt x="7913" y="9103"/>
                </a:cubicBezTo>
                <a:cubicBezTo>
                  <a:pt x="7967" y="9086"/>
                  <a:pt x="7994" y="9050"/>
                  <a:pt x="8003" y="8996"/>
                </a:cubicBezTo>
                <a:cubicBezTo>
                  <a:pt x="8011" y="8711"/>
                  <a:pt x="8020" y="8426"/>
                  <a:pt x="8029" y="8140"/>
                </a:cubicBezTo>
                <a:cubicBezTo>
                  <a:pt x="8065" y="7471"/>
                  <a:pt x="8092" y="6793"/>
                  <a:pt x="8118" y="6115"/>
                </a:cubicBezTo>
                <a:cubicBezTo>
                  <a:pt x="8145" y="5285"/>
                  <a:pt x="8181" y="4465"/>
                  <a:pt x="8217" y="3644"/>
                </a:cubicBezTo>
                <a:cubicBezTo>
                  <a:pt x="8243" y="2930"/>
                  <a:pt x="8270" y="2225"/>
                  <a:pt x="8306" y="1521"/>
                </a:cubicBezTo>
                <a:cubicBezTo>
                  <a:pt x="8315" y="1173"/>
                  <a:pt x="8342" y="825"/>
                  <a:pt x="8342" y="477"/>
                </a:cubicBezTo>
                <a:cubicBezTo>
                  <a:pt x="8342" y="468"/>
                  <a:pt x="8342" y="468"/>
                  <a:pt x="8342" y="459"/>
                </a:cubicBezTo>
                <a:cubicBezTo>
                  <a:pt x="8350" y="409"/>
                  <a:pt x="8296" y="351"/>
                  <a:pt x="8245" y="351"/>
                </a:cubicBezTo>
                <a:cubicBezTo>
                  <a:pt x="8241" y="351"/>
                  <a:pt x="8238" y="351"/>
                  <a:pt x="8234" y="352"/>
                </a:cubicBezTo>
                <a:cubicBezTo>
                  <a:pt x="7248" y="469"/>
                  <a:pt x="6253" y="531"/>
                  <a:pt x="5258" y="531"/>
                </a:cubicBezTo>
                <a:cubicBezTo>
                  <a:pt x="5192" y="531"/>
                  <a:pt x="5125" y="531"/>
                  <a:pt x="5059" y="530"/>
                </a:cubicBezTo>
                <a:cubicBezTo>
                  <a:pt x="4006" y="530"/>
                  <a:pt x="2953" y="450"/>
                  <a:pt x="1909" y="307"/>
                </a:cubicBezTo>
                <a:cubicBezTo>
                  <a:pt x="1321" y="227"/>
                  <a:pt x="732" y="129"/>
                  <a:pt x="143" y="4"/>
                </a:cubicBezTo>
                <a:cubicBezTo>
                  <a:pt x="132" y="1"/>
                  <a:pt x="122"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2"/>
          <p:cNvSpPr/>
          <p:nvPr/>
        </p:nvSpPr>
        <p:spPr>
          <a:xfrm>
            <a:off x="1555575" y="2382946"/>
            <a:ext cx="194400" cy="711956"/>
          </a:xfrm>
          <a:custGeom>
            <a:avLst/>
            <a:gdLst/>
            <a:ahLst/>
            <a:cxnLst/>
            <a:rect l="l" t="t" r="r" b="b"/>
            <a:pathLst>
              <a:path w="5760" h="21095" extrusionOk="0">
                <a:moveTo>
                  <a:pt x="4773" y="0"/>
                </a:moveTo>
                <a:cubicBezTo>
                  <a:pt x="4740" y="0"/>
                  <a:pt x="4706" y="16"/>
                  <a:pt x="4684" y="54"/>
                </a:cubicBezTo>
                <a:cubicBezTo>
                  <a:pt x="4274" y="687"/>
                  <a:pt x="3872" y="1330"/>
                  <a:pt x="3471" y="1972"/>
                </a:cubicBezTo>
                <a:cubicBezTo>
                  <a:pt x="2686" y="3230"/>
                  <a:pt x="1901" y="4497"/>
                  <a:pt x="1143" y="5772"/>
                </a:cubicBezTo>
                <a:cubicBezTo>
                  <a:pt x="759" y="6415"/>
                  <a:pt x="384" y="7048"/>
                  <a:pt x="27" y="7699"/>
                </a:cubicBezTo>
                <a:cubicBezTo>
                  <a:pt x="1" y="7744"/>
                  <a:pt x="10" y="7798"/>
                  <a:pt x="45" y="7833"/>
                </a:cubicBezTo>
                <a:cubicBezTo>
                  <a:pt x="384" y="8181"/>
                  <a:pt x="723" y="8529"/>
                  <a:pt x="1053" y="8877"/>
                </a:cubicBezTo>
                <a:cubicBezTo>
                  <a:pt x="1597" y="9430"/>
                  <a:pt x="2133" y="9983"/>
                  <a:pt x="2668" y="10536"/>
                </a:cubicBezTo>
                <a:cubicBezTo>
                  <a:pt x="2776" y="10645"/>
                  <a:pt x="2885" y="10760"/>
                  <a:pt x="2993" y="10870"/>
                </a:cubicBezTo>
                <a:lnTo>
                  <a:pt x="2993" y="10870"/>
                </a:lnTo>
                <a:cubicBezTo>
                  <a:pt x="2751" y="11466"/>
                  <a:pt x="2509" y="12054"/>
                  <a:pt x="2267" y="12651"/>
                </a:cubicBezTo>
                <a:cubicBezTo>
                  <a:pt x="1874" y="13632"/>
                  <a:pt x="1473" y="14604"/>
                  <a:pt x="1080" y="15577"/>
                </a:cubicBezTo>
                <a:cubicBezTo>
                  <a:pt x="991" y="15800"/>
                  <a:pt x="902" y="16023"/>
                  <a:pt x="804" y="16255"/>
                </a:cubicBezTo>
                <a:cubicBezTo>
                  <a:pt x="795" y="16290"/>
                  <a:pt x="812" y="16335"/>
                  <a:pt x="839" y="16362"/>
                </a:cubicBezTo>
                <a:cubicBezTo>
                  <a:pt x="1366" y="16888"/>
                  <a:pt x="1901" y="17423"/>
                  <a:pt x="2427" y="17959"/>
                </a:cubicBezTo>
                <a:cubicBezTo>
                  <a:pt x="3266" y="18797"/>
                  <a:pt x="4104" y="19636"/>
                  <a:pt x="4943" y="20483"/>
                </a:cubicBezTo>
                <a:cubicBezTo>
                  <a:pt x="5139" y="20679"/>
                  <a:pt x="5335" y="20867"/>
                  <a:pt x="5523" y="21063"/>
                </a:cubicBezTo>
                <a:cubicBezTo>
                  <a:pt x="5547" y="21085"/>
                  <a:pt x="5574" y="21095"/>
                  <a:pt x="5599" y="21095"/>
                </a:cubicBezTo>
                <a:cubicBezTo>
                  <a:pt x="5686" y="21095"/>
                  <a:pt x="5759" y="20985"/>
                  <a:pt x="5683" y="20902"/>
                </a:cubicBezTo>
                <a:cubicBezTo>
                  <a:pt x="5157" y="20376"/>
                  <a:pt x="4622" y="19841"/>
                  <a:pt x="4095" y="19306"/>
                </a:cubicBezTo>
                <a:cubicBezTo>
                  <a:pt x="3248" y="18467"/>
                  <a:pt x="2409" y="17628"/>
                  <a:pt x="1571" y="16781"/>
                </a:cubicBezTo>
                <a:cubicBezTo>
                  <a:pt x="1401" y="16612"/>
                  <a:pt x="1225" y="16435"/>
                  <a:pt x="1047" y="16257"/>
                </a:cubicBezTo>
                <a:lnTo>
                  <a:pt x="1047" y="16257"/>
                </a:lnTo>
                <a:cubicBezTo>
                  <a:pt x="1290" y="15659"/>
                  <a:pt x="1524" y="15060"/>
                  <a:pt x="1767" y="14461"/>
                </a:cubicBezTo>
                <a:cubicBezTo>
                  <a:pt x="2168" y="13489"/>
                  <a:pt x="2561" y="12517"/>
                  <a:pt x="2953" y="11544"/>
                </a:cubicBezTo>
                <a:cubicBezTo>
                  <a:pt x="3043" y="11321"/>
                  <a:pt x="3141" y="11089"/>
                  <a:pt x="3230" y="10866"/>
                </a:cubicBezTo>
                <a:cubicBezTo>
                  <a:pt x="3239" y="10831"/>
                  <a:pt x="3221" y="10786"/>
                  <a:pt x="3203" y="10759"/>
                </a:cubicBezTo>
                <a:cubicBezTo>
                  <a:pt x="2864" y="10411"/>
                  <a:pt x="2525" y="10063"/>
                  <a:pt x="2186" y="9716"/>
                </a:cubicBezTo>
                <a:cubicBezTo>
                  <a:pt x="1651" y="9162"/>
                  <a:pt x="1107" y="8609"/>
                  <a:pt x="572" y="8056"/>
                </a:cubicBezTo>
                <a:cubicBezTo>
                  <a:pt x="467" y="7952"/>
                  <a:pt x="363" y="7847"/>
                  <a:pt x="258" y="7737"/>
                </a:cubicBezTo>
                <a:lnTo>
                  <a:pt x="258" y="7737"/>
                </a:lnTo>
                <a:cubicBezTo>
                  <a:pt x="932" y="6525"/>
                  <a:pt x="1649" y="5346"/>
                  <a:pt x="2374" y="4167"/>
                </a:cubicBezTo>
                <a:cubicBezTo>
                  <a:pt x="3061" y="3052"/>
                  <a:pt x="3747" y="1945"/>
                  <a:pt x="4452" y="839"/>
                </a:cubicBezTo>
                <a:cubicBezTo>
                  <a:pt x="4586" y="616"/>
                  <a:pt x="4729" y="393"/>
                  <a:pt x="4872" y="161"/>
                </a:cubicBezTo>
                <a:cubicBezTo>
                  <a:pt x="4927" y="81"/>
                  <a:pt x="4850" y="0"/>
                  <a:pt x="4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2"/>
          <p:cNvSpPr/>
          <p:nvPr/>
        </p:nvSpPr>
        <p:spPr>
          <a:xfrm>
            <a:off x="1251588" y="4149489"/>
            <a:ext cx="557854" cy="53561"/>
          </a:xfrm>
          <a:custGeom>
            <a:avLst/>
            <a:gdLst/>
            <a:ahLst/>
            <a:cxnLst/>
            <a:rect l="l" t="t" r="r" b="b"/>
            <a:pathLst>
              <a:path w="16529" h="1587" extrusionOk="0">
                <a:moveTo>
                  <a:pt x="149" y="1"/>
                </a:moveTo>
                <a:cubicBezTo>
                  <a:pt x="41" y="1"/>
                  <a:pt x="1" y="181"/>
                  <a:pt x="122" y="221"/>
                </a:cubicBezTo>
                <a:cubicBezTo>
                  <a:pt x="836" y="471"/>
                  <a:pt x="1559" y="694"/>
                  <a:pt x="2290" y="872"/>
                </a:cubicBezTo>
                <a:cubicBezTo>
                  <a:pt x="3138" y="1086"/>
                  <a:pt x="4003" y="1256"/>
                  <a:pt x="4877" y="1372"/>
                </a:cubicBezTo>
                <a:cubicBezTo>
                  <a:pt x="5894" y="1506"/>
                  <a:pt x="6911" y="1577"/>
                  <a:pt x="7937" y="1586"/>
                </a:cubicBezTo>
                <a:cubicBezTo>
                  <a:pt x="8005" y="1586"/>
                  <a:pt x="8073" y="1587"/>
                  <a:pt x="8141" y="1587"/>
                </a:cubicBezTo>
                <a:cubicBezTo>
                  <a:pt x="9286" y="1587"/>
                  <a:pt x="10431" y="1516"/>
                  <a:pt x="11568" y="1390"/>
                </a:cubicBezTo>
                <a:cubicBezTo>
                  <a:pt x="13004" y="1229"/>
                  <a:pt x="14423" y="979"/>
                  <a:pt x="15832" y="658"/>
                </a:cubicBezTo>
                <a:cubicBezTo>
                  <a:pt x="16020" y="614"/>
                  <a:pt x="16207" y="569"/>
                  <a:pt x="16394" y="524"/>
                </a:cubicBezTo>
                <a:cubicBezTo>
                  <a:pt x="16529" y="499"/>
                  <a:pt x="16481" y="308"/>
                  <a:pt x="16363" y="308"/>
                </a:cubicBezTo>
                <a:cubicBezTo>
                  <a:pt x="16356" y="308"/>
                  <a:pt x="16349" y="309"/>
                  <a:pt x="16341" y="310"/>
                </a:cubicBezTo>
                <a:cubicBezTo>
                  <a:pt x="14913" y="649"/>
                  <a:pt x="13468" y="926"/>
                  <a:pt x="12023" y="1113"/>
                </a:cubicBezTo>
                <a:cubicBezTo>
                  <a:pt x="10801" y="1265"/>
                  <a:pt x="9570" y="1354"/>
                  <a:pt x="8330" y="1363"/>
                </a:cubicBezTo>
                <a:cubicBezTo>
                  <a:pt x="7295" y="1363"/>
                  <a:pt x="6260" y="1309"/>
                  <a:pt x="5225" y="1193"/>
                </a:cubicBezTo>
                <a:cubicBezTo>
                  <a:pt x="4351" y="1086"/>
                  <a:pt x="3477" y="926"/>
                  <a:pt x="2620" y="721"/>
                </a:cubicBezTo>
                <a:cubicBezTo>
                  <a:pt x="1880" y="551"/>
                  <a:pt x="1148" y="337"/>
                  <a:pt x="426" y="96"/>
                </a:cubicBezTo>
                <a:cubicBezTo>
                  <a:pt x="345" y="69"/>
                  <a:pt x="265" y="34"/>
                  <a:pt x="185" y="7"/>
                </a:cubicBezTo>
                <a:cubicBezTo>
                  <a:pt x="172" y="3"/>
                  <a:pt x="160"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2"/>
          <p:cNvSpPr/>
          <p:nvPr/>
        </p:nvSpPr>
        <p:spPr>
          <a:xfrm>
            <a:off x="1245952" y="4187053"/>
            <a:ext cx="563726" cy="50895"/>
          </a:xfrm>
          <a:custGeom>
            <a:avLst/>
            <a:gdLst/>
            <a:ahLst/>
            <a:cxnLst/>
            <a:rect l="l" t="t" r="r" b="b"/>
            <a:pathLst>
              <a:path w="16703" h="1508" extrusionOk="0">
                <a:moveTo>
                  <a:pt x="140" y="1"/>
                </a:moveTo>
                <a:cubicBezTo>
                  <a:pt x="30" y="1"/>
                  <a:pt x="0" y="183"/>
                  <a:pt x="120" y="223"/>
                </a:cubicBezTo>
                <a:cubicBezTo>
                  <a:pt x="833" y="464"/>
                  <a:pt x="1565" y="678"/>
                  <a:pt x="2296" y="857"/>
                </a:cubicBezTo>
                <a:cubicBezTo>
                  <a:pt x="3171" y="1062"/>
                  <a:pt x="4045" y="1222"/>
                  <a:pt x="4928" y="1329"/>
                </a:cubicBezTo>
                <a:cubicBezTo>
                  <a:pt x="5963" y="1454"/>
                  <a:pt x="6998" y="1508"/>
                  <a:pt x="8042" y="1508"/>
                </a:cubicBezTo>
                <a:cubicBezTo>
                  <a:pt x="9264" y="1508"/>
                  <a:pt x="10495" y="1428"/>
                  <a:pt x="11708" y="1285"/>
                </a:cubicBezTo>
                <a:cubicBezTo>
                  <a:pt x="13153" y="1115"/>
                  <a:pt x="14590" y="866"/>
                  <a:pt x="15999" y="544"/>
                </a:cubicBezTo>
                <a:cubicBezTo>
                  <a:pt x="16195" y="500"/>
                  <a:pt x="16383" y="455"/>
                  <a:pt x="16570" y="411"/>
                </a:cubicBezTo>
                <a:cubicBezTo>
                  <a:pt x="16702" y="386"/>
                  <a:pt x="16659" y="193"/>
                  <a:pt x="16538" y="193"/>
                </a:cubicBezTo>
                <a:cubicBezTo>
                  <a:pt x="16528" y="193"/>
                  <a:pt x="16518" y="194"/>
                  <a:pt x="16508" y="196"/>
                </a:cubicBezTo>
                <a:cubicBezTo>
                  <a:pt x="15071" y="535"/>
                  <a:pt x="13626" y="821"/>
                  <a:pt x="12163" y="1008"/>
                </a:cubicBezTo>
                <a:cubicBezTo>
                  <a:pt x="10932" y="1169"/>
                  <a:pt x="9692" y="1267"/>
                  <a:pt x="8452" y="1285"/>
                </a:cubicBezTo>
                <a:cubicBezTo>
                  <a:pt x="8351" y="1286"/>
                  <a:pt x="8249" y="1286"/>
                  <a:pt x="8148" y="1286"/>
                </a:cubicBezTo>
                <a:cubicBezTo>
                  <a:pt x="7195" y="1286"/>
                  <a:pt x="6236" y="1247"/>
                  <a:pt x="5285" y="1142"/>
                </a:cubicBezTo>
                <a:cubicBezTo>
                  <a:pt x="4393" y="1053"/>
                  <a:pt x="3510" y="901"/>
                  <a:pt x="2635" y="705"/>
                </a:cubicBezTo>
                <a:cubicBezTo>
                  <a:pt x="1886" y="535"/>
                  <a:pt x="1155" y="330"/>
                  <a:pt x="423" y="89"/>
                </a:cubicBezTo>
                <a:cubicBezTo>
                  <a:pt x="343" y="63"/>
                  <a:pt x="262" y="36"/>
                  <a:pt x="182" y="9"/>
                </a:cubicBezTo>
                <a:cubicBezTo>
                  <a:pt x="167" y="3"/>
                  <a:pt x="15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2"/>
          <p:cNvSpPr/>
          <p:nvPr/>
        </p:nvSpPr>
        <p:spPr>
          <a:xfrm>
            <a:off x="1637047" y="2936345"/>
            <a:ext cx="110734" cy="114885"/>
          </a:xfrm>
          <a:custGeom>
            <a:avLst/>
            <a:gdLst/>
            <a:ahLst/>
            <a:cxnLst/>
            <a:rect l="l" t="t" r="r" b="b"/>
            <a:pathLst>
              <a:path w="3281" h="3404" extrusionOk="0">
                <a:moveTo>
                  <a:pt x="158" y="1"/>
                </a:moveTo>
                <a:cubicBezTo>
                  <a:pt x="72" y="1"/>
                  <a:pt x="0" y="112"/>
                  <a:pt x="76" y="188"/>
                </a:cubicBezTo>
                <a:cubicBezTo>
                  <a:pt x="870" y="1000"/>
                  <a:pt x="1646" y="1820"/>
                  <a:pt x="2413" y="2650"/>
                </a:cubicBezTo>
                <a:cubicBezTo>
                  <a:pt x="2627" y="2891"/>
                  <a:pt x="2841" y="3132"/>
                  <a:pt x="3055" y="3364"/>
                </a:cubicBezTo>
                <a:cubicBezTo>
                  <a:pt x="3077" y="3392"/>
                  <a:pt x="3103" y="3404"/>
                  <a:pt x="3129" y="3404"/>
                </a:cubicBezTo>
                <a:cubicBezTo>
                  <a:pt x="3208" y="3404"/>
                  <a:pt x="3281" y="3293"/>
                  <a:pt x="3207" y="3212"/>
                </a:cubicBezTo>
                <a:cubicBezTo>
                  <a:pt x="2458" y="2364"/>
                  <a:pt x="1690" y="1535"/>
                  <a:pt x="905" y="723"/>
                </a:cubicBezTo>
                <a:cubicBezTo>
                  <a:pt x="682" y="491"/>
                  <a:pt x="459" y="259"/>
                  <a:pt x="236" y="36"/>
                </a:cubicBezTo>
                <a:cubicBezTo>
                  <a:pt x="211" y="11"/>
                  <a:pt x="184" y="1"/>
                  <a:pt x="1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2"/>
          <p:cNvSpPr/>
          <p:nvPr/>
        </p:nvSpPr>
        <p:spPr>
          <a:xfrm>
            <a:off x="1590067" y="2632258"/>
            <a:ext cx="85522" cy="84915"/>
          </a:xfrm>
          <a:custGeom>
            <a:avLst/>
            <a:gdLst/>
            <a:ahLst/>
            <a:cxnLst/>
            <a:rect l="l" t="t" r="r" b="b"/>
            <a:pathLst>
              <a:path w="2534" h="2516" extrusionOk="0">
                <a:moveTo>
                  <a:pt x="162" y="0"/>
                </a:moveTo>
                <a:cubicBezTo>
                  <a:pt x="77" y="0"/>
                  <a:pt x="1" y="112"/>
                  <a:pt x="76" y="187"/>
                </a:cubicBezTo>
                <a:cubicBezTo>
                  <a:pt x="807" y="964"/>
                  <a:pt x="1548" y="1731"/>
                  <a:pt x="2297" y="2480"/>
                </a:cubicBezTo>
                <a:cubicBezTo>
                  <a:pt x="2320" y="2505"/>
                  <a:pt x="2347" y="2516"/>
                  <a:pt x="2372" y="2516"/>
                </a:cubicBezTo>
                <a:cubicBezTo>
                  <a:pt x="2456" y="2516"/>
                  <a:pt x="2533" y="2404"/>
                  <a:pt x="2458" y="2329"/>
                </a:cubicBezTo>
                <a:cubicBezTo>
                  <a:pt x="1700" y="1570"/>
                  <a:pt x="959" y="812"/>
                  <a:pt x="236" y="36"/>
                </a:cubicBezTo>
                <a:cubicBezTo>
                  <a:pt x="214" y="11"/>
                  <a:pt x="187"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2"/>
          <p:cNvSpPr/>
          <p:nvPr/>
        </p:nvSpPr>
        <p:spPr>
          <a:xfrm>
            <a:off x="1708091" y="3090785"/>
            <a:ext cx="68074" cy="1056848"/>
          </a:xfrm>
          <a:custGeom>
            <a:avLst/>
            <a:gdLst/>
            <a:ahLst/>
            <a:cxnLst/>
            <a:rect l="l" t="t" r="r" b="b"/>
            <a:pathLst>
              <a:path w="2017" h="31314" extrusionOk="0">
                <a:moveTo>
                  <a:pt x="109" y="1"/>
                </a:moveTo>
                <a:cubicBezTo>
                  <a:pt x="54" y="1"/>
                  <a:pt x="0" y="37"/>
                  <a:pt x="5" y="108"/>
                </a:cubicBezTo>
                <a:cubicBezTo>
                  <a:pt x="22" y="393"/>
                  <a:pt x="31" y="670"/>
                  <a:pt x="49" y="946"/>
                </a:cubicBezTo>
                <a:cubicBezTo>
                  <a:pt x="94" y="1705"/>
                  <a:pt x="138" y="2463"/>
                  <a:pt x="183" y="3212"/>
                </a:cubicBezTo>
                <a:cubicBezTo>
                  <a:pt x="245" y="4328"/>
                  <a:pt x="308" y="5434"/>
                  <a:pt x="370" y="6549"/>
                </a:cubicBezTo>
                <a:cubicBezTo>
                  <a:pt x="451" y="7914"/>
                  <a:pt x="531" y="9270"/>
                  <a:pt x="602" y="10635"/>
                </a:cubicBezTo>
                <a:cubicBezTo>
                  <a:pt x="692" y="12133"/>
                  <a:pt x="781" y="13623"/>
                  <a:pt x="861" y="15113"/>
                </a:cubicBezTo>
                <a:cubicBezTo>
                  <a:pt x="950" y="16621"/>
                  <a:pt x="1039" y="18119"/>
                  <a:pt x="1120" y="19627"/>
                </a:cubicBezTo>
                <a:lnTo>
                  <a:pt x="1361" y="23829"/>
                </a:lnTo>
                <a:cubicBezTo>
                  <a:pt x="1432" y="25015"/>
                  <a:pt x="1503" y="26202"/>
                  <a:pt x="1566" y="27388"/>
                </a:cubicBezTo>
                <a:cubicBezTo>
                  <a:pt x="1619" y="28236"/>
                  <a:pt x="1664" y="29092"/>
                  <a:pt x="1717" y="29940"/>
                </a:cubicBezTo>
                <a:cubicBezTo>
                  <a:pt x="1735" y="30341"/>
                  <a:pt x="1753" y="30751"/>
                  <a:pt x="1780" y="31153"/>
                </a:cubicBezTo>
                <a:cubicBezTo>
                  <a:pt x="1789" y="31171"/>
                  <a:pt x="1789" y="31189"/>
                  <a:pt x="1789" y="31206"/>
                </a:cubicBezTo>
                <a:cubicBezTo>
                  <a:pt x="1793" y="31278"/>
                  <a:pt x="1851" y="31314"/>
                  <a:pt x="1907" y="31314"/>
                </a:cubicBezTo>
                <a:cubicBezTo>
                  <a:pt x="1963" y="31314"/>
                  <a:pt x="2016" y="31278"/>
                  <a:pt x="2012" y="31206"/>
                </a:cubicBezTo>
                <a:cubicBezTo>
                  <a:pt x="1994" y="30930"/>
                  <a:pt x="1976" y="30653"/>
                  <a:pt x="1958" y="30368"/>
                </a:cubicBezTo>
                <a:cubicBezTo>
                  <a:pt x="1923" y="29619"/>
                  <a:pt x="1878" y="28860"/>
                  <a:pt x="1833" y="28102"/>
                </a:cubicBezTo>
                <a:cubicBezTo>
                  <a:pt x="1771" y="26996"/>
                  <a:pt x="1709" y="25881"/>
                  <a:pt x="1637" y="24774"/>
                </a:cubicBezTo>
                <a:cubicBezTo>
                  <a:pt x="1566" y="23410"/>
                  <a:pt x="1485" y="22045"/>
                  <a:pt x="1405" y="20680"/>
                </a:cubicBezTo>
                <a:cubicBezTo>
                  <a:pt x="1325" y="19190"/>
                  <a:pt x="1236" y="17691"/>
                  <a:pt x="1146" y="16201"/>
                </a:cubicBezTo>
                <a:cubicBezTo>
                  <a:pt x="1066" y="14703"/>
                  <a:pt x="977" y="13195"/>
                  <a:pt x="888" y="11696"/>
                </a:cubicBezTo>
                <a:lnTo>
                  <a:pt x="647" y="7494"/>
                </a:lnTo>
                <a:cubicBezTo>
                  <a:pt x="584" y="6308"/>
                  <a:pt x="513" y="5113"/>
                  <a:pt x="442" y="3926"/>
                </a:cubicBezTo>
                <a:cubicBezTo>
                  <a:pt x="397" y="3079"/>
                  <a:pt x="344" y="2231"/>
                  <a:pt x="299" y="1375"/>
                </a:cubicBezTo>
                <a:cubicBezTo>
                  <a:pt x="272" y="973"/>
                  <a:pt x="254" y="572"/>
                  <a:pt x="228" y="161"/>
                </a:cubicBezTo>
                <a:cubicBezTo>
                  <a:pt x="228" y="144"/>
                  <a:pt x="228" y="126"/>
                  <a:pt x="228" y="108"/>
                </a:cubicBezTo>
                <a:cubicBezTo>
                  <a:pt x="223" y="37"/>
                  <a:pt x="165" y="1"/>
                  <a:pt x="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2"/>
          <p:cNvSpPr/>
          <p:nvPr/>
        </p:nvSpPr>
        <p:spPr>
          <a:xfrm>
            <a:off x="894378" y="2603064"/>
            <a:ext cx="746753" cy="822352"/>
          </a:xfrm>
          <a:custGeom>
            <a:avLst/>
            <a:gdLst/>
            <a:ahLst/>
            <a:cxnLst/>
            <a:rect l="l" t="t" r="r" b="b"/>
            <a:pathLst>
              <a:path w="22126" h="24366" extrusionOk="0">
                <a:moveTo>
                  <a:pt x="15406" y="0"/>
                </a:moveTo>
                <a:cubicBezTo>
                  <a:pt x="15347" y="0"/>
                  <a:pt x="15288" y="6"/>
                  <a:pt x="15229" y="18"/>
                </a:cubicBezTo>
                <a:lnTo>
                  <a:pt x="795" y="3158"/>
                </a:lnTo>
                <a:cubicBezTo>
                  <a:pt x="304" y="3265"/>
                  <a:pt x="1" y="3773"/>
                  <a:pt x="144" y="4255"/>
                </a:cubicBezTo>
                <a:lnTo>
                  <a:pt x="5889" y="23739"/>
                </a:lnTo>
                <a:cubicBezTo>
                  <a:pt x="5996" y="24115"/>
                  <a:pt x="6342" y="24365"/>
                  <a:pt x="6720" y="24365"/>
                </a:cubicBezTo>
                <a:cubicBezTo>
                  <a:pt x="6782" y="24365"/>
                  <a:pt x="6844" y="24359"/>
                  <a:pt x="6906" y="24345"/>
                </a:cubicBezTo>
                <a:lnTo>
                  <a:pt x="21331" y="21205"/>
                </a:lnTo>
                <a:cubicBezTo>
                  <a:pt x="21831" y="21098"/>
                  <a:pt x="22125" y="20589"/>
                  <a:pt x="21982" y="20108"/>
                </a:cubicBezTo>
                <a:lnTo>
                  <a:pt x="16246" y="624"/>
                </a:lnTo>
                <a:cubicBezTo>
                  <a:pt x="16138" y="245"/>
                  <a:pt x="15788" y="0"/>
                  <a:pt x="154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2"/>
          <p:cNvSpPr/>
          <p:nvPr/>
        </p:nvSpPr>
        <p:spPr>
          <a:xfrm>
            <a:off x="890497" y="2599520"/>
            <a:ext cx="754346" cy="829474"/>
          </a:xfrm>
          <a:custGeom>
            <a:avLst/>
            <a:gdLst/>
            <a:ahLst/>
            <a:cxnLst/>
            <a:rect l="l" t="t" r="r" b="b"/>
            <a:pathLst>
              <a:path w="22351" h="24577" extrusionOk="0">
                <a:moveTo>
                  <a:pt x="15517" y="222"/>
                </a:moveTo>
                <a:cubicBezTo>
                  <a:pt x="15848" y="222"/>
                  <a:pt x="16147" y="427"/>
                  <a:pt x="16254" y="765"/>
                </a:cubicBezTo>
                <a:cubicBezTo>
                  <a:pt x="16263" y="801"/>
                  <a:pt x="16281" y="836"/>
                  <a:pt x="16290" y="881"/>
                </a:cubicBezTo>
                <a:cubicBezTo>
                  <a:pt x="16370" y="1149"/>
                  <a:pt x="16450" y="1416"/>
                  <a:pt x="16531" y="1693"/>
                </a:cubicBezTo>
                <a:cubicBezTo>
                  <a:pt x="16673" y="2183"/>
                  <a:pt x="16816" y="2674"/>
                  <a:pt x="16959" y="3165"/>
                </a:cubicBezTo>
                <a:cubicBezTo>
                  <a:pt x="17155" y="3816"/>
                  <a:pt x="17351" y="4476"/>
                  <a:pt x="17539" y="5127"/>
                </a:cubicBezTo>
                <a:cubicBezTo>
                  <a:pt x="17771" y="5895"/>
                  <a:pt x="17994" y="6671"/>
                  <a:pt x="18217" y="7438"/>
                </a:cubicBezTo>
                <a:lnTo>
                  <a:pt x="18957" y="9927"/>
                </a:lnTo>
                <a:cubicBezTo>
                  <a:pt x="19207" y="10774"/>
                  <a:pt x="19457" y="11622"/>
                  <a:pt x="19707" y="12469"/>
                </a:cubicBezTo>
                <a:cubicBezTo>
                  <a:pt x="19939" y="13272"/>
                  <a:pt x="20179" y="14075"/>
                  <a:pt x="20411" y="14878"/>
                </a:cubicBezTo>
                <a:cubicBezTo>
                  <a:pt x="20625" y="15592"/>
                  <a:pt x="20831" y="16305"/>
                  <a:pt x="21045" y="17019"/>
                </a:cubicBezTo>
                <a:cubicBezTo>
                  <a:pt x="21214" y="17581"/>
                  <a:pt x="21375" y="18152"/>
                  <a:pt x="21544" y="18723"/>
                </a:cubicBezTo>
                <a:cubicBezTo>
                  <a:pt x="21660" y="19098"/>
                  <a:pt x="21767" y="19481"/>
                  <a:pt x="21874" y="19856"/>
                </a:cubicBezTo>
                <a:lnTo>
                  <a:pt x="21990" y="20239"/>
                </a:lnTo>
                <a:cubicBezTo>
                  <a:pt x="22115" y="20677"/>
                  <a:pt x="21848" y="21105"/>
                  <a:pt x="21411" y="21203"/>
                </a:cubicBezTo>
                <a:cubicBezTo>
                  <a:pt x="21330" y="21221"/>
                  <a:pt x="21250" y="21239"/>
                  <a:pt x="21170" y="21256"/>
                </a:cubicBezTo>
                <a:cubicBezTo>
                  <a:pt x="20759" y="21346"/>
                  <a:pt x="20358" y="21435"/>
                  <a:pt x="19947" y="21524"/>
                </a:cubicBezTo>
                <a:cubicBezTo>
                  <a:pt x="19287" y="21667"/>
                  <a:pt x="18636" y="21810"/>
                  <a:pt x="17976" y="21952"/>
                </a:cubicBezTo>
                <a:cubicBezTo>
                  <a:pt x="17164" y="22131"/>
                  <a:pt x="16361" y="22300"/>
                  <a:pt x="15549" y="22479"/>
                </a:cubicBezTo>
                <a:cubicBezTo>
                  <a:pt x="14693" y="22666"/>
                  <a:pt x="13837" y="22853"/>
                  <a:pt x="12980" y="23041"/>
                </a:cubicBezTo>
                <a:cubicBezTo>
                  <a:pt x="12159" y="23219"/>
                  <a:pt x="11348" y="23398"/>
                  <a:pt x="10527" y="23567"/>
                </a:cubicBezTo>
                <a:cubicBezTo>
                  <a:pt x="9867" y="23719"/>
                  <a:pt x="9198" y="23861"/>
                  <a:pt x="8537" y="24004"/>
                </a:cubicBezTo>
                <a:lnTo>
                  <a:pt x="7280" y="24281"/>
                </a:lnTo>
                <a:cubicBezTo>
                  <a:pt x="7190" y="24299"/>
                  <a:pt x="7101" y="24316"/>
                  <a:pt x="7012" y="24334"/>
                </a:cubicBezTo>
                <a:cubicBezTo>
                  <a:pt x="6954" y="24347"/>
                  <a:pt x="6896" y="24354"/>
                  <a:pt x="6838" y="24354"/>
                </a:cubicBezTo>
                <a:cubicBezTo>
                  <a:pt x="6509" y="24354"/>
                  <a:pt x="6210" y="24144"/>
                  <a:pt x="6111" y="23817"/>
                </a:cubicBezTo>
                <a:cubicBezTo>
                  <a:pt x="6066" y="23674"/>
                  <a:pt x="6022" y="23540"/>
                  <a:pt x="5986" y="23398"/>
                </a:cubicBezTo>
                <a:cubicBezTo>
                  <a:pt x="5870" y="23014"/>
                  <a:pt x="5754" y="22630"/>
                  <a:pt x="5647" y="22247"/>
                </a:cubicBezTo>
                <a:cubicBezTo>
                  <a:pt x="5478" y="21667"/>
                  <a:pt x="5308" y="21096"/>
                  <a:pt x="5139" y="20516"/>
                </a:cubicBezTo>
                <a:cubicBezTo>
                  <a:pt x="4924" y="19802"/>
                  <a:pt x="4710" y="19089"/>
                  <a:pt x="4505" y="18366"/>
                </a:cubicBezTo>
                <a:cubicBezTo>
                  <a:pt x="4264" y="17563"/>
                  <a:pt x="4032" y="16760"/>
                  <a:pt x="3791" y="15948"/>
                </a:cubicBezTo>
                <a:cubicBezTo>
                  <a:pt x="3542" y="15101"/>
                  <a:pt x="3292" y="14254"/>
                  <a:pt x="3042" y="13406"/>
                </a:cubicBezTo>
                <a:cubicBezTo>
                  <a:pt x="2801" y="12576"/>
                  <a:pt x="2551" y="11747"/>
                  <a:pt x="2311" y="10917"/>
                </a:cubicBezTo>
                <a:cubicBezTo>
                  <a:pt x="2088" y="10150"/>
                  <a:pt x="1856" y="9392"/>
                  <a:pt x="1633" y="8624"/>
                </a:cubicBezTo>
                <a:lnTo>
                  <a:pt x="1062" y="6671"/>
                </a:lnTo>
                <a:cubicBezTo>
                  <a:pt x="919" y="6189"/>
                  <a:pt x="776" y="5707"/>
                  <a:pt x="633" y="5225"/>
                </a:cubicBezTo>
                <a:cubicBezTo>
                  <a:pt x="553" y="4958"/>
                  <a:pt x="473" y="4699"/>
                  <a:pt x="401" y="4431"/>
                </a:cubicBezTo>
                <a:cubicBezTo>
                  <a:pt x="384" y="4378"/>
                  <a:pt x="366" y="4324"/>
                  <a:pt x="357" y="4271"/>
                </a:cubicBezTo>
                <a:cubicBezTo>
                  <a:pt x="268" y="3843"/>
                  <a:pt x="553" y="3459"/>
                  <a:pt x="963" y="3370"/>
                </a:cubicBezTo>
                <a:cubicBezTo>
                  <a:pt x="1213" y="3316"/>
                  <a:pt x="1463" y="3263"/>
                  <a:pt x="1713" y="3209"/>
                </a:cubicBezTo>
                <a:cubicBezTo>
                  <a:pt x="2266" y="3084"/>
                  <a:pt x="2810" y="2968"/>
                  <a:pt x="3363" y="2844"/>
                </a:cubicBezTo>
                <a:lnTo>
                  <a:pt x="5602" y="2362"/>
                </a:lnTo>
                <a:cubicBezTo>
                  <a:pt x="6450" y="2174"/>
                  <a:pt x="7297" y="1987"/>
                  <a:pt x="8145" y="1809"/>
                </a:cubicBezTo>
                <a:cubicBezTo>
                  <a:pt x="8992" y="1621"/>
                  <a:pt x="9840" y="1434"/>
                  <a:pt x="10687" y="1256"/>
                </a:cubicBezTo>
                <a:cubicBezTo>
                  <a:pt x="11437" y="1095"/>
                  <a:pt x="12186" y="926"/>
                  <a:pt x="12927" y="765"/>
                </a:cubicBezTo>
                <a:cubicBezTo>
                  <a:pt x="13480" y="649"/>
                  <a:pt x="14033" y="524"/>
                  <a:pt x="14586" y="408"/>
                </a:cubicBezTo>
                <a:cubicBezTo>
                  <a:pt x="14845" y="346"/>
                  <a:pt x="15094" y="292"/>
                  <a:pt x="15353" y="239"/>
                </a:cubicBezTo>
                <a:cubicBezTo>
                  <a:pt x="15408" y="227"/>
                  <a:pt x="15463" y="222"/>
                  <a:pt x="15517" y="222"/>
                </a:cubicBezTo>
                <a:close/>
                <a:moveTo>
                  <a:pt x="15510" y="0"/>
                </a:moveTo>
                <a:cubicBezTo>
                  <a:pt x="15436" y="0"/>
                  <a:pt x="15359" y="8"/>
                  <a:pt x="15282" y="25"/>
                </a:cubicBezTo>
                <a:cubicBezTo>
                  <a:pt x="14996" y="87"/>
                  <a:pt x="14720" y="149"/>
                  <a:pt x="14443" y="212"/>
                </a:cubicBezTo>
                <a:cubicBezTo>
                  <a:pt x="13872" y="337"/>
                  <a:pt x="13292" y="462"/>
                  <a:pt x="12721" y="578"/>
                </a:cubicBezTo>
                <a:cubicBezTo>
                  <a:pt x="11954" y="747"/>
                  <a:pt x="11178" y="917"/>
                  <a:pt x="10411" y="1086"/>
                </a:cubicBezTo>
                <a:cubicBezTo>
                  <a:pt x="9554" y="1273"/>
                  <a:pt x="8698" y="1461"/>
                  <a:pt x="7833" y="1648"/>
                </a:cubicBezTo>
                <a:cubicBezTo>
                  <a:pt x="6985" y="1827"/>
                  <a:pt x="6129" y="2014"/>
                  <a:pt x="5281" y="2201"/>
                </a:cubicBezTo>
                <a:cubicBezTo>
                  <a:pt x="4541" y="2362"/>
                  <a:pt x="3809" y="2522"/>
                  <a:pt x="3069" y="2683"/>
                </a:cubicBezTo>
                <a:cubicBezTo>
                  <a:pt x="2543" y="2799"/>
                  <a:pt x="2025" y="2906"/>
                  <a:pt x="1499" y="3022"/>
                </a:cubicBezTo>
                <a:cubicBezTo>
                  <a:pt x="1294" y="3067"/>
                  <a:pt x="1088" y="3111"/>
                  <a:pt x="883" y="3156"/>
                </a:cubicBezTo>
                <a:cubicBezTo>
                  <a:pt x="330" y="3290"/>
                  <a:pt x="0" y="3852"/>
                  <a:pt x="152" y="4396"/>
                </a:cubicBezTo>
                <a:cubicBezTo>
                  <a:pt x="170" y="4431"/>
                  <a:pt x="178" y="4476"/>
                  <a:pt x="187" y="4512"/>
                </a:cubicBezTo>
                <a:cubicBezTo>
                  <a:pt x="268" y="4788"/>
                  <a:pt x="357" y="5065"/>
                  <a:pt x="437" y="5341"/>
                </a:cubicBezTo>
                <a:cubicBezTo>
                  <a:pt x="580" y="5841"/>
                  <a:pt x="732" y="6341"/>
                  <a:pt x="874" y="6840"/>
                </a:cubicBezTo>
                <a:cubicBezTo>
                  <a:pt x="1071" y="7500"/>
                  <a:pt x="1267" y="8169"/>
                  <a:pt x="1463" y="8838"/>
                </a:cubicBezTo>
                <a:cubicBezTo>
                  <a:pt x="1695" y="9624"/>
                  <a:pt x="1927" y="10409"/>
                  <a:pt x="2159" y="11194"/>
                </a:cubicBezTo>
                <a:cubicBezTo>
                  <a:pt x="2400" y="12032"/>
                  <a:pt x="2650" y="12871"/>
                  <a:pt x="2899" y="13709"/>
                </a:cubicBezTo>
                <a:cubicBezTo>
                  <a:pt x="3149" y="14566"/>
                  <a:pt x="3399" y="15422"/>
                  <a:pt x="3658" y="16279"/>
                </a:cubicBezTo>
                <a:cubicBezTo>
                  <a:pt x="3890" y="17081"/>
                  <a:pt x="4130" y="17884"/>
                  <a:pt x="4362" y="18687"/>
                </a:cubicBezTo>
                <a:cubicBezTo>
                  <a:pt x="4577" y="19401"/>
                  <a:pt x="4782" y="20115"/>
                  <a:pt x="4996" y="20828"/>
                </a:cubicBezTo>
                <a:cubicBezTo>
                  <a:pt x="5156" y="21381"/>
                  <a:pt x="5326" y="21943"/>
                  <a:pt x="5486" y="22505"/>
                </a:cubicBezTo>
                <a:cubicBezTo>
                  <a:pt x="5594" y="22862"/>
                  <a:pt x="5701" y="23210"/>
                  <a:pt x="5799" y="23567"/>
                </a:cubicBezTo>
                <a:cubicBezTo>
                  <a:pt x="5888" y="23861"/>
                  <a:pt x="5959" y="24147"/>
                  <a:pt x="6209" y="24352"/>
                </a:cubicBezTo>
                <a:cubicBezTo>
                  <a:pt x="6393" y="24503"/>
                  <a:pt x="6610" y="24577"/>
                  <a:pt x="6840" y="24577"/>
                </a:cubicBezTo>
                <a:cubicBezTo>
                  <a:pt x="6923" y="24577"/>
                  <a:pt x="7007" y="24567"/>
                  <a:pt x="7092" y="24548"/>
                </a:cubicBezTo>
                <a:cubicBezTo>
                  <a:pt x="7190" y="24530"/>
                  <a:pt x="7289" y="24504"/>
                  <a:pt x="7387" y="24486"/>
                </a:cubicBezTo>
                <a:cubicBezTo>
                  <a:pt x="7833" y="24388"/>
                  <a:pt x="8279" y="24290"/>
                  <a:pt x="8716" y="24191"/>
                </a:cubicBezTo>
                <a:cubicBezTo>
                  <a:pt x="9403" y="24040"/>
                  <a:pt x="10090" y="23897"/>
                  <a:pt x="10777" y="23745"/>
                </a:cubicBezTo>
                <a:cubicBezTo>
                  <a:pt x="11606" y="23567"/>
                  <a:pt x="12436" y="23380"/>
                  <a:pt x="13275" y="23201"/>
                </a:cubicBezTo>
                <a:lnTo>
                  <a:pt x="15879" y="22630"/>
                </a:lnTo>
                <a:cubicBezTo>
                  <a:pt x="16682" y="22461"/>
                  <a:pt x="17485" y="22282"/>
                  <a:pt x="18288" y="22113"/>
                </a:cubicBezTo>
                <a:cubicBezTo>
                  <a:pt x="18930" y="21970"/>
                  <a:pt x="19573" y="21827"/>
                  <a:pt x="20206" y="21694"/>
                </a:cubicBezTo>
                <a:cubicBezTo>
                  <a:pt x="20581" y="21613"/>
                  <a:pt x="20947" y="21533"/>
                  <a:pt x="21321" y="21453"/>
                </a:cubicBezTo>
                <a:cubicBezTo>
                  <a:pt x="21375" y="21435"/>
                  <a:pt x="21428" y="21426"/>
                  <a:pt x="21482" y="21417"/>
                </a:cubicBezTo>
                <a:cubicBezTo>
                  <a:pt x="22022" y="21293"/>
                  <a:pt x="22351" y="20730"/>
                  <a:pt x="22208" y="20199"/>
                </a:cubicBezTo>
                <a:lnTo>
                  <a:pt x="22208" y="20199"/>
                </a:lnTo>
                <a:cubicBezTo>
                  <a:pt x="22207" y="20195"/>
                  <a:pt x="22206" y="20190"/>
                  <a:pt x="22205" y="20186"/>
                </a:cubicBezTo>
                <a:lnTo>
                  <a:pt x="22205" y="20186"/>
                </a:lnTo>
                <a:cubicBezTo>
                  <a:pt x="22205" y="20186"/>
                  <a:pt x="22205" y="20186"/>
                  <a:pt x="22205" y="20186"/>
                </a:cubicBezTo>
                <a:cubicBezTo>
                  <a:pt x="22169" y="20043"/>
                  <a:pt x="22124" y="19901"/>
                  <a:pt x="22080" y="19758"/>
                </a:cubicBezTo>
                <a:cubicBezTo>
                  <a:pt x="21964" y="19365"/>
                  <a:pt x="21857" y="18973"/>
                  <a:pt x="21741" y="18580"/>
                </a:cubicBezTo>
                <a:cubicBezTo>
                  <a:pt x="21562" y="18000"/>
                  <a:pt x="21393" y="17412"/>
                  <a:pt x="21214" y="16823"/>
                </a:cubicBezTo>
                <a:lnTo>
                  <a:pt x="20572" y="14637"/>
                </a:lnTo>
                <a:cubicBezTo>
                  <a:pt x="20331" y="13825"/>
                  <a:pt x="20090" y="13005"/>
                  <a:pt x="19849" y="12184"/>
                </a:cubicBezTo>
                <a:lnTo>
                  <a:pt x="19091" y="9615"/>
                </a:lnTo>
                <a:cubicBezTo>
                  <a:pt x="18850" y="8776"/>
                  <a:pt x="18600" y="7946"/>
                  <a:pt x="18360" y="7108"/>
                </a:cubicBezTo>
                <a:cubicBezTo>
                  <a:pt x="18128" y="6341"/>
                  <a:pt x="17905" y="5573"/>
                  <a:pt x="17682" y="4806"/>
                </a:cubicBezTo>
                <a:cubicBezTo>
                  <a:pt x="17485" y="4164"/>
                  <a:pt x="17298" y="3522"/>
                  <a:pt x="17111" y="2879"/>
                </a:cubicBezTo>
                <a:cubicBezTo>
                  <a:pt x="16977" y="2406"/>
                  <a:pt x="16834" y="1943"/>
                  <a:pt x="16700" y="1470"/>
                </a:cubicBezTo>
                <a:cubicBezTo>
                  <a:pt x="16629" y="1238"/>
                  <a:pt x="16557" y="997"/>
                  <a:pt x="16486" y="756"/>
                </a:cubicBezTo>
                <a:cubicBezTo>
                  <a:pt x="16348" y="296"/>
                  <a:pt x="15966" y="0"/>
                  <a:pt x="15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2"/>
          <p:cNvSpPr/>
          <p:nvPr/>
        </p:nvSpPr>
        <p:spPr>
          <a:xfrm>
            <a:off x="1042845" y="2585919"/>
            <a:ext cx="226429" cy="141446"/>
          </a:xfrm>
          <a:custGeom>
            <a:avLst/>
            <a:gdLst/>
            <a:ahLst/>
            <a:cxnLst/>
            <a:rect l="l" t="t" r="r" b="b"/>
            <a:pathLst>
              <a:path w="6709" h="4191" extrusionOk="0">
                <a:moveTo>
                  <a:pt x="5265" y="1"/>
                </a:moveTo>
                <a:cubicBezTo>
                  <a:pt x="5194" y="1"/>
                  <a:pt x="5122" y="9"/>
                  <a:pt x="5049" y="26"/>
                </a:cubicBezTo>
                <a:lnTo>
                  <a:pt x="856" y="972"/>
                </a:lnTo>
                <a:cubicBezTo>
                  <a:pt x="321" y="1088"/>
                  <a:pt x="0" y="1632"/>
                  <a:pt x="152" y="2158"/>
                </a:cubicBezTo>
                <a:lnTo>
                  <a:pt x="535" y="3505"/>
                </a:lnTo>
                <a:cubicBezTo>
                  <a:pt x="657" y="3916"/>
                  <a:pt x="1032" y="4191"/>
                  <a:pt x="1444" y="4191"/>
                </a:cubicBezTo>
                <a:cubicBezTo>
                  <a:pt x="1515" y="4191"/>
                  <a:pt x="1587" y="4182"/>
                  <a:pt x="1659" y="4165"/>
                </a:cubicBezTo>
                <a:lnTo>
                  <a:pt x="5852" y="3220"/>
                </a:lnTo>
                <a:cubicBezTo>
                  <a:pt x="6388" y="3104"/>
                  <a:pt x="6709" y="2560"/>
                  <a:pt x="6557" y="2033"/>
                </a:cubicBezTo>
                <a:lnTo>
                  <a:pt x="6173" y="686"/>
                </a:lnTo>
                <a:cubicBezTo>
                  <a:pt x="6052" y="275"/>
                  <a:pt x="5677" y="1"/>
                  <a:pt x="5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2"/>
          <p:cNvSpPr/>
          <p:nvPr/>
        </p:nvSpPr>
        <p:spPr>
          <a:xfrm>
            <a:off x="2008095" y="1735925"/>
            <a:ext cx="259267" cy="259267"/>
          </a:xfrm>
          <a:custGeom>
            <a:avLst/>
            <a:gdLst/>
            <a:ahLst/>
            <a:cxnLst/>
            <a:rect l="l" t="t" r="r" b="b"/>
            <a:pathLst>
              <a:path w="7682" h="7682" fill="none" extrusionOk="0">
                <a:moveTo>
                  <a:pt x="6317" y="1365"/>
                </a:moveTo>
                <a:cubicBezTo>
                  <a:pt x="7682" y="2730"/>
                  <a:pt x="7682" y="4951"/>
                  <a:pt x="6317" y="6316"/>
                </a:cubicBezTo>
                <a:cubicBezTo>
                  <a:pt x="4952" y="7681"/>
                  <a:pt x="2740" y="7681"/>
                  <a:pt x="1366" y="6316"/>
                </a:cubicBezTo>
                <a:cubicBezTo>
                  <a:pt x="1" y="4951"/>
                  <a:pt x="1" y="2730"/>
                  <a:pt x="1366" y="1365"/>
                </a:cubicBezTo>
                <a:cubicBezTo>
                  <a:pt x="2740" y="0"/>
                  <a:pt x="4952" y="0"/>
                  <a:pt x="6317" y="1365"/>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2"/>
          <p:cNvSpPr/>
          <p:nvPr/>
        </p:nvSpPr>
        <p:spPr>
          <a:xfrm>
            <a:off x="1650412" y="1734406"/>
            <a:ext cx="267705" cy="267705"/>
          </a:xfrm>
          <a:custGeom>
            <a:avLst/>
            <a:gdLst/>
            <a:ahLst/>
            <a:cxnLst/>
            <a:rect l="l" t="t" r="r" b="b"/>
            <a:pathLst>
              <a:path w="7932" h="7932" fill="none" extrusionOk="0">
                <a:moveTo>
                  <a:pt x="7218" y="2668"/>
                </a:moveTo>
                <a:cubicBezTo>
                  <a:pt x="7932" y="4461"/>
                  <a:pt x="7057" y="6495"/>
                  <a:pt x="5264" y="7218"/>
                </a:cubicBezTo>
                <a:cubicBezTo>
                  <a:pt x="3471" y="7932"/>
                  <a:pt x="1428" y="7057"/>
                  <a:pt x="714" y="5264"/>
                </a:cubicBezTo>
                <a:cubicBezTo>
                  <a:pt x="1" y="3462"/>
                  <a:pt x="875" y="1428"/>
                  <a:pt x="2668" y="714"/>
                </a:cubicBezTo>
                <a:cubicBezTo>
                  <a:pt x="4470" y="1"/>
                  <a:pt x="6504" y="875"/>
                  <a:pt x="7218" y="2668"/>
                </a:cubicBezTo>
                <a:close/>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2"/>
          <p:cNvSpPr/>
          <p:nvPr/>
        </p:nvSpPr>
        <p:spPr>
          <a:xfrm>
            <a:off x="1902423" y="1837378"/>
            <a:ext cx="117450" cy="29835"/>
          </a:xfrm>
          <a:custGeom>
            <a:avLst/>
            <a:gdLst/>
            <a:ahLst/>
            <a:cxnLst/>
            <a:rect l="l" t="t" r="r" b="b"/>
            <a:pathLst>
              <a:path w="3480" h="884" fill="none" extrusionOk="0">
                <a:moveTo>
                  <a:pt x="3480" y="857"/>
                </a:moveTo>
                <a:cubicBezTo>
                  <a:pt x="3480" y="857"/>
                  <a:pt x="1633" y="1"/>
                  <a:pt x="1" y="884"/>
                </a:cubicBez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2"/>
          <p:cNvSpPr/>
          <p:nvPr/>
        </p:nvSpPr>
        <p:spPr>
          <a:xfrm>
            <a:off x="1496580" y="1869001"/>
            <a:ext cx="169830" cy="27742"/>
          </a:xfrm>
          <a:custGeom>
            <a:avLst/>
            <a:gdLst/>
            <a:ahLst/>
            <a:cxnLst/>
            <a:rect l="l" t="t" r="r" b="b"/>
            <a:pathLst>
              <a:path w="5032" h="822" fill="none" extrusionOk="0">
                <a:moveTo>
                  <a:pt x="5032" y="0"/>
                </a:moveTo>
                <a:lnTo>
                  <a:pt x="0" y="821"/>
                </a:lnTo>
              </a:path>
            </a:pathLst>
          </a:custGeom>
          <a:noFill/>
          <a:ln w="55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2"/>
          <p:cNvSpPr/>
          <p:nvPr/>
        </p:nvSpPr>
        <p:spPr>
          <a:xfrm>
            <a:off x="2015351" y="2381158"/>
            <a:ext cx="504022" cy="1868265"/>
          </a:xfrm>
          <a:custGeom>
            <a:avLst/>
            <a:gdLst/>
            <a:ahLst/>
            <a:cxnLst/>
            <a:rect l="l" t="t" r="r" b="b"/>
            <a:pathLst>
              <a:path w="14934" h="55356" extrusionOk="0">
                <a:moveTo>
                  <a:pt x="0" y="0"/>
                </a:moveTo>
                <a:lnTo>
                  <a:pt x="0" y="0"/>
                </a:lnTo>
                <a:cubicBezTo>
                  <a:pt x="36" y="4782"/>
                  <a:pt x="1115" y="50047"/>
                  <a:pt x="1151" y="54570"/>
                </a:cubicBezTo>
                <a:cubicBezTo>
                  <a:pt x="1151" y="54570"/>
                  <a:pt x="4691" y="55356"/>
                  <a:pt x="8681" y="55356"/>
                </a:cubicBezTo>
                <a:cubicBezTo>
                  <a:pt x="10792" y="55356"/>
                  <a:pt x="13029" y="55136"/>
                  <a:pt x="14934" y="54463"/>
                </a:cubicBezTo>
                <a:cubicBezTo>
                  <a:pt x="14934" y="54463"/>
                  <a:pt x="11794" y="27298"/>
                  <a:pt x="7324" y="8288"/>
                </a:cubicBezTo>
                <a:lnTo>
                  <a:pt x="5433" y="13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2"/>
          <p:cNvSpPr/>
          <p:nvPr/>
        </p:nvSpPr>
        <p:spPr>
          <a:xfrm>
            <a:off x="2145221" y="3768114"/>
            <a:ext cx="276615" cy="324101"/>
          </a:xfrm>
          <a:custGeom>
            <a:avLst/>
            <a:gdLst/>
            <a:ahLst/>
            <a:cxnLst/>
            <a:rect l="l" t="t" r="r" b="b"/>
            <a:pathLst>
              <a:path w="8196" h="9603" extrusionOk="0">
                <a:moveTo>
                  <a:pt x="7331" y="251"/>
                </a:moveTo>
                <a:cubicBezTo>
                  <a:pt x="7348" y="490"/>
                  <a:pt x="7369" y="727"/>
                  <a:pt x="7384" y="959"/>
                </a:cubicBezTo>
                <a:cubicBezTo>
                  <a:pt x="7437" y="1637"/>
                  <a:pt x="7491" y="2315"/>
                  <a:pt x="7535" y="2993"/>
                </a:cubicBezTo>
                <a:cubicBezTo>
                  <a:pt x="7598" y="3813"/>
                  <a:pt x="7660" y="4625"/>
                  <a:pt x="7723" y="5446"/>
                </a:cubicBezTo>
                <a:cubicBezTo>
                  <a:pt x="7776" y="6160"/>
                  <a:pt x="7830" y="6873"/>
                  <a:pt x="7883" y="7578"/>
                </a:cubicBezTo>
                <a:lnTo>
                  <a:pt x="7937" y="8274"/>
                </a:lnTo>
                <a:cubicBezTo>
                  <a:pt x="7944" y="8368"/>
                  <a:pt x="7945" y="8456"/>
                  <a:pt x="7955" y="8549"/>
                </a:cubicBezTo>
                <a:lnTo>
                  <a:pt x="7955" y="8549"/>
                </a:lnTo>
                <a:cubicBezTo>
                  <a:pt x="7500" y="8719"/>
                  <a:pt x="7022" y="8852"/>
                  <a:pt x="6545" y="8970"/>
                </a:cubicBezTo>
                <a:cubicBezTo>
                  <a:pt x="5554" y="9213"/>
                  <a:pt x="4525" y="9376"/>
                  <a:pt x="3500" y="9376"/>
                </a:cubicBezTo>
                <a:cubicBezTo>
                  <a:pt x="3400" y="9376"/>
                  <a:pt x="3300" y="9374"/>
                  <a:pt x="3200" y="9371"/>
                </a:cubicBezTo>
                <a:cubicBezTo>
                  <a:pt x="2537" y="9354"/>
                  <a:pt x="1875" y="9262"/>
                  <a:pt x="1244" y="9063"/>
                </a:cubicBezTo>
                <a:lnTo>
                  <a:pt x="1244" y="9063"/>
                </a:lnTo>
                <a:cubicBezTo>
                  <a:pt x="1212" y="8806"/>
                  <a:pt x="1180" y="8549"/>
                  <a:pt x="1148" y="8292"/>
                </a:cubicBezTo>
                <a:cubicBezTo>
                  <a:pt x="1068" y="7614"/>
                  <a:pt x="987" y="6927"/>
                  <a:pt x="907" y="6249"/>
                </a:cubicBezTo>
                <a:cubicBezTo>
                  <a:pt x="809" y="5419"/>
                  <a:pt x="711" y="4589"/>
                  <a:pt x="613" y="3760"/>
                </a:cubicBezTo>
                <a:cubicBezTo>
                  <a:pt x="523" y="3046"/>
                  <a:pt x="443" y="2341"/>
                  <a:pt x="354" y="1628"/>
                </a:cubicBezTo>
                <a:cubicBezTo>
                  <a:pt x="314" y="1318"/>
                  <a:pt x="281" y="1008"/>
                  <a:pt x="243" y="697"/>
                </a:cubicBezTo>
                <a:lnTo>
                  <a:pt x="243" y="697"/>
                </a:lnTo>
                <a:cubicBezTo>
                  <a:pt x="1020" y="786"/>
                  <a:pt x="1802" y="829"/>
                  <a:pt x="2586" y="829"/>
                </a:cubicBezTo>
                <a:cubicBezTo>
                  <a:pt x="2722" y="829"/>
                  <a:pt x="2858" y="827"/>
                  <a:pt x="2994" y="825"/>
                </a:cubicBezTo>
                <a:cubicBezTo>
                  <a:pt x="3958" y="798"/>
                  <a:pt x="4913" y="709"/>
                  <a:pt x="5858" y="548"/>
                </a:cubicBezTo>
                <a:cubicBezTo>
                  <a:pt x="6357" y="466"/>
                  <a:pt x="6841" y="370"/>
                  <a:pt x="7331" y="251"/>
                </a:cubicBezTo>
                <a:close/>
                <a:moveTo>
                  <a:pt x="7429" y="1"/>
                </a:moveTo>
                <a:cubicBezTo>
                  <a:pt x="7420" y="1"/>
                  <a:pt x="7411" y="2"/>
                  <a:pt x="7401" y="4"/>
                </a:cubicBezTo>
                <a:cubicBezTo>
                  <a:pt x="6474" y="236"/>
                  <a:pt x="5537" y="406"/>
                  <a:pt x="4582" y="504"/>
                </a:cubicBezTo>
                <a:cubicBezTo>
                  <a:pt x="3913" y="567"/>
                  <a:pt x="3239" y="603"/>
                  <a:pt x="2567" y="603"/>
                </a:cubicBezTo>
                <a:cubicBezTo>
                  <a:pt x="2290" y="603"/>
                  <a:pt x="2013" y="597"/>
                  <a:pt x="1737" y="584"/>
                </a:cubicBezTo>
                <a:cubicBezTo>
                  <a:pt x="1202" y="566"/>
                  <a:pt x="676" y="523"/>
                  <a:pt x="142" y="462"/>
                </a:cubicBezTo>
                <a:lnTo>
                  <a:pt x="142" y="462"/>
                </a:lnTo>
                <a:cubicBezTo>
                  <a:pt x="133" y="460"/>
                  <a:pt x="124" y="459"/>
                  <a:pt x="113" y="459"/>
                </a:cubicBezTo>
                <a:cubicBezTo>
                  <a:pt x="110" y="458"/>
                  <a:pt x="106" y="458"/>
                  <a:pt x="103" y="458"/>
                </a:cubicBezTo>
                <a:cubicBezTo>
                  <a:pt x="86" y="458"/>
                  <a:pt x="69" y="465"/>
                  <a:pt x="54" y="476"/>
                </a:cubicBezTo>
                <a:lnTo>
                  <a:pt x="54" y="476"/>
                </a:lnTo>
                <a:cubicBezTo>
                  <a:pt x="23" y="494"/>
                  <a:pt x="0" y="527"/>
                  <a:pt x="6" y="566"/>
                </a:cubicBezTo>
                <a:cubicBezTo>
                  <a:pt x="6" y="566"/>
                  <a:pt x="6" y="566"/>
                  <a:pt x="6" y="566"/>
                </a:cubicBezTo>
                <a:lnTo>
                  <a:pt x="6" y="566"/>
                </a:lnTo>
                <a:cubicBezTo>
                  <a:pt x="6" y="578"/>
                  <a:pt x="7" y="588"/>
                  <a:pt x="10" y="598"/>
                </a:cubicBezTo>
                <a:lnTo>
                  <a:pt x="10" y="598"/>
                </a:lnTo>
                <a:cubicBezTo>
                  <a:pt x="44" y="873"/>
                  <a:pt x="78" y="1148"/>
                  <a:pt x="104" y="1423"/>
                </a:cubicBezTo>
                <a:cubicBezTo>
                  <a:pt x="184" y="2109"/>
                  <a:pt x="274" y="2787"/>
                  <a:pt x="354" y="3465"/>
                </a:cubicBezTo>
                <a:cubicBezTo>
                  <a:pt x="452" y="4295"/>
                  <a:pt x="550" y="5125"/>
                  <a:pt x="648" y="5954"/>
                </a:cubicBezTo>
                <a:cubicBezTo>
                  <a:pt x="737" y="6668"/>
                  <a:pt x="818" y="7382"/>
                  <a:pt x="907" y="8086"/>
                </a:cubicBezTo>
                <a:cubicBezTo>
                  <a:pt x="943" y="8434"/>
                  <a:pt x="987" y="8782"/>
                  <a:pt x="1032" y="9130"/>
                </a:cubicBezTo>
                <a:cubicBezTo>
                  <a:pt x="1032" y="9139"/>
                  <a:pt x="1032" y="9139"/>
                  <a:pt x="1032" y="9148"/>
                </a:cubicBezTo>
                <a:cubicBezTo>
                  <a:pt x="1041" y="9202"/>
                  <a:pt x="1059" y="9237"/>
                  <a:pt x="1112" y="9255"/>
                </a:cubicBezTo>
                <a:cubicBezTo>
                  <a:pt x="1858" y="9504"/>
                  <a:pt x="2648" y="9602"/>
                  <a:pt x="3437" y="9602"/>
                </a:cubicBezTo>
                <a:cubicBezTo>
                  <a:pt x="3893" y="9602"/>
                  <a:pt x="4349" y="9569"/>
                  <a:pt x="4797" y="9514"/>
                </a:cubicBezTo>
                <a:cubicBezTo>
                  <a:pt x="5742" y="9407"/>
                  <a:pt x="6679" y="9193"/>
                  <a:pt x="7589" y="8907"/>
                </a:cubicBezTo>
                <a:cubicBezTo>
                  <a:pt x="7758" y="8854"/>
                  <a:pt x="7937" y="8800"/>
                  <a:pt x="8106" y="8729"/>
                </a:cubicBezTo>
                <a:cubicBezTo>
                  <a:pt x="8151" y="8711"/>
                  <a:pt x="8195" y="8675"/>
                  <a:pt x="8187" y="8622"/>
                </a:cubicBezTo>
                <a:cubicBezTo>
                  <a:pt x="8169" y="8336"/>
                  <a:pt x="8142" y="8060"/>
                  <a:pt x="8124" y="7774"/>
                </a:cubicBezTo>
                <a:cubicBezTo>
                  <a:pt x="8071" y="7096"/>
                  <a:pt x="8017" y="6418"/>
                  <a:pt x="7972" y="5740"/>
                </a:cubicBezTo>
                <a:cubicBezTo>
                  <a:pt x="7910" y="4920"/>
                  <a:pt x="7848" y="4108"/>
                  <a:pt x="7785" y="3287"/>
                </a:cubicBezTo>
                <a:cubicBezTo>
                  <a:pt x="7732" y="2573"/>
                  <a:pt x="7678" y="1869"/>
                  <a:pt x="7625" y="1155"/>
                </a:cubicBezTo>
                <a:cubicBezTo>
                  <a:pt x="7598" y="807"/>
                  <a:pt x="7571" y="468"/>
                  <a:pt x="7544" y="129"/>
                </a:cubicBezTo>
                <a:cubicBezTo>
                  <a:pt x="7544" y="120"/>
                  <a:pt x="7544" y="111"/>
                  <a:pt x="7544" y="111"/>
                </a:cubicBezTo>
                <a:cubicBezTo>
                  <a:pt x="7536" y="49"/>
                  <a:pt x="7488" y="1"/>
                  <a:pt x="7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2"/>
          <p:cNvSpPr/>
          <p:nvPr/>
        </p:nvSpPr>
        <p:spPr>
          <a:xfrm>
            <a:off x="2052442" y="4145068"/>
            <a:ext cx="465379" cy="36416"/>
          </a:xfrm>
          <a:custGeom>
            <a:avLst/>
            <a:gdLst/>
            <a:ahLst/>
            <a:cxnLst/>
            <a:rect l="l" t="t" r="r" b="b"/>
            <a:pathLst>
              <a:path w="13789" h="1079" extrusionOk="0">
                <a:moveTo>
                  <a:pt x="13632" y="0"/>
                </a:moveTo>
                <a:cubicBezTo>
                  <a:pt x="13623" y="0"/>
                  <a:pt x="13613" y="1"/>
                  <a:pt x="13603" y="4"/>
                </a:cubicBezTo>
                <a:cubicBezTo>
                  <a:pt x="12738" y="245"/>
                  <a:pt x="11854" y="432"/>
                  <a:pt x="10971" y="557"/>
                </a:cubicBezTo>
                <a:cubicBezTo>
                  <a:pt x="10052" y="700"/>
                  <a:pt x="9125" y="780"/>
                  <a:pt x="8197" y="825"/>
                </a:cubicBezTo>
                <a:cubicBezTo>
                  <a:pt x="7728" y="847"/>
                  <a:pt x="7262" y="858"/>
                  <a:pt x="6797" y="858"/>
                </a:cubicBezTo>
                <a:cubicBezTo>
                  <a:pt x="6332" y="858"/>
                  <a:pt x="5868" y="847"/>
                  <a:pt x="5404" y="825"/>
                </a:cubicBezTo>
                <a:cubicBezTo>
                  <a:pt x="4521" y="789"/>
                  <a:pt x="3638" y="718"/>
                  <a:pt x="2773" y="602"/>
                </a:cubicBezTo>
                <a:cubicBezTo>
                  <a:pt x="1988" y="495"/>
                  <a:pt x="1212" y="361"/>
                  <a:pt x="453" y="174"/>
                </a:cubicBezTo>
                <a:cubicBezTo>
                  <a:pt x="364" y="147"/>
                  <a:pt x="275" y="129"/>
                  <a:pt x="195" y="102"/>
                </a:cubicBezTo>
                <a:cubicBezTo>
                  <a:pt x="184" y="100"/>
                  <a:pt x="173" y="98"/>
                  <a:pt x="163" y="98"/>
                </a:cubicBezTo>
                <a:cubicBezTo>
                  <a:pt x="44" y="98"/>
                  <a:pt x="0" y="283"/>
                  <a:pt x="132" y="316"/>
                </a:cubicBezTo>
                <a:cubicBezTo>
                  <a:pt x="890" y="522"/>
                  <a:pt x="1658" y="664"/>
                  <a:pt x="2434" y="780"/>
                </a:cubicBezTo>
                <a:cubicBezTo>
                  <a:pt x="3299" y="905"/>
                  <a:pt x="4182" y="985"/>
                  <a:pt x="5065" y="1039"/>
                </a:cubicBezTo>
                <a:cubicBezTo>
                  <a:pt x="5601" y="1065"/>
                  <a:pt x="6142" y="1079"/>
                  <a:pt x="6684" y="1079"/>
                </a:cubicBezTo>
                <a:cubicBezTo>
                  <a:pt x="7073" y="1079"/>
                  <a:pt x="7462" y="1072"/>
                  <a:pt x="7849" y="1057"/>
                </a:cubicBezTo>
                <a:cubicBezTo>
                  <a:pt x="8786" y="1030"/>
                  <a:pt x="9731" y="950"/>
                  <a:pt x="10659" y="825"/>
                </a:cubicBezTo>
                <a:cubicBezTo>
                  <a:pt x="11569" y="709"/>
                  <a:pt x="12461" y="539"/>
                  <a:pt x="13344" y="307"/>
                </a:cubicBezTo>
                <a:cubicBezTo>
                  <a:pt x="13451" y="281"/>
                  <a:pt x="13558" y="245"/>
                  <a:pt x="13656" y="218"/>
                </a:cubicBezTo>
                <a:cubicBezTo>
                  <a:pt x="13788" y="185"/>
                  <a:pt x="13745" y="0"/>
                  <a:pt x="136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2"/>
          <p:cNvSpPr/>
          <p:nvPr/>
        </p:nvSpPr>
        <p:spPr>
          <a:xfrm>
            <a:off x="2010356" y="2377344"/>
            <a:ext cx="169391" cy="694811"/>
          </a:xfrm>
          <a:custGeom>
            <a:avLst/>
            <a:gdLst/>
            <a:ahLst/>
            <a:cxnLst/>
            <a:rect l="l" t="t" r="r" b="b"/>
            <a:pathLst>
              <a:path w="5019" h="20587" extrusionOk="0">
                <a:moveTo>
                  <a:pt x="154" y="1"/>
                </a:moveTo>
                <a:cubicBezTo>
                  <a:pt x="76" y="1"/>
                  <a:pt x="0" y="79"/>
                  <a:pt x="50" y="167"/>
                </a:cubicBezTo>
                <a:cubicBezTo>
                  <a:pt x="210" y="416"/>
                  <a:pt x="371" y="666"/>
                  <a:pt x="532" y="916"/>
                </a:cubicBezTo>
                <a:cubicBezTo>
                  <a:pt x="906" y="1514"/>
                  <a:pt x="1281" y="2111"/>
                  <a:pt x="1665" y="2709"/>
                </a:cubicBezTo>
                <a:cubicBezTo>
                  <a:pt x="2120" y="3423"/>
                  <a:pt x="2575" y="4145"/>
                  <a:pt x="3030" y="4868"/>
                </a:cubicBezTo>
                <a:cubicBezTo>
                  <a:pt x="3422" y="5492"/>
                  <a:pt x="3824" y="6117"/>
                  <a:pt x="4216" y="6741"/>
                </a:cubicBezTo>
                <a:cubicBezTo>
                  <a:pt x="4350" y="6947"/>
                  <a:pt x="4475" y="7152"/>
                  <a:pt x="4609" y="7357"/>
                </a:cubicBezTo>
                <a:cubicBezTo>
                  <a:pt x="4651" y="7428"/>
                  <a:pt x="4694" y="7516"/>
                  <a:pt x="4750" y="7594"/>
                </a:cubicBezTo>
                <a:lnTo>
                  <a:pt x="4750" y="7594"/>
                </a:lnTo>
                <a:lnTo>
                  <a:pt x="3815" y="8588"/>
                </a:lnTo>
                <a:cubicBezTo>
                  <a:pt x="3288" y="9150"/>
                  <a:pt x="2762" y="9703"/>
                  <a:pt x="2236" y="10265"/>
                </a:cubicBezTo>
                <a:cubicBezTo>
                  <a:pt x="2111" y="10390"/>
                  <a:pt x="1986" y="10524"/>
                  <a:pt x="1870" y="10649"/>
                </a:cubicBezTo>
                <a:cubicBezTo>
                  <a:pt x="1825" y="10693"/>
                  <a:pt x="1825" y="10738"/>
                  <a:pt x="1852" y="10791"/>
                </a:cubicBezTo>
                <a:cubicBezTo>
                  <a:pt x="2102" y="11398"/>
                  <a:pt x="2360" y="12005"/>
                  <a:pt x="2619" y="12620"/>
                </a:cubicBezTo>
                <a:cubicBezTo>
                  <a:pt x="3030" y="13584"/>
                  <a:pt x="3440" y="14556"/>
                  <a:pt x="3850" y="15529"/>
                </a:cubicBezTo>
                <a:cubicBezTo>
                  <a:pt x="3937" y="15726"/>
                  <a:pt x="4017" y="15924"/>
                  <a:pt x="4103" y="16122"/>
                </a:cubicBezTo>
                <a:lnTo>
                  <a:pt x="4103" y="16122"/>
                </a:lnTo>
                <a:cubicBezTo>
                  <a:pt x="3701" y="16585"/>
                  <a:pt x="3307" y="17056"/>
                  <a:pt x="2914" y="17527"/>
                </a:cubicBezTo>
                <a:cubicBezTo>
                  <a:pt x="2253" y="18303"/>
                  <a:pt x="1602" y="19079"/>
                  <a:pt x="942" y="19855"/>
                </a:cubicBezTo>
                <a:lnTo>
                  <a:pt x="487" y="20390"/>
                </a:lnTo>
                <a:cubicBezTo>
                  <a:pt x="419" y="20473"/>
                  <a:pt x="497" y="20586"/>
                  <a:pt x="578" y="20586"/>
                </a:cubicBezTo>
                <a:cubicBezTo>
                  <a:pt x="602" y="20586"/>
                  <a:pt x="627" y="20576"/>
                  <a:pt x="648" y="20551"/>
                </a:cubicBezTo>
                <a:cubicBezTo>
                  <a:pt x="1058" y="20060"/>
                  <a:pt x="1468" y="19579"/>
                  <a:pt x="1879" y="19088"/>
                </a:cubicBezTo>
                <a:cubicBezTo>
                  <a:pt x="2539" y="18312"/>
                  <a:pt x="3199" y="17536"/>
                  <a:pt x="3850" y="16760"/>
                </a:cubicBezTo>
                <a:lnTo>
                  <a:pt x="4305" y="16215"/>
                </a:lnTo>
                <a:cubicBezTo>
                  <a:pt x="4341" y="16180"/>
                  <a:pt x="4350" y="16135"/>
                  <a:pt x="4323" y="16082"/>
                </a:cubicBezTo>
                <a:cubicBezTo>
                  <a:pt x="4064" y="15475"/>
                  <a:pt x="3815" y="14868"/>
                  <a:pt x="3556" y="14253"/>
                </a:cubicBezTo>
                <a:cubicBezTo>
                  <a:pt x="3146" y="13280"/>
                  <a:pt x="2735" y="12317"/>
                  <a:pt x="2325" y="11345"/>
                </a:cubicBezTo>
                <a:cubicBezTo>
                  <a:pt x="2238" y="11148"/>
                  <a:pt x="2159" y="10951"/>
                  <a:pt x="2074" y="10754"/>
                </a:cubicBezTo>
                <a:lnTo>
                  <a:pt x="2074" y="10754"/>
                </a:lnTo>
                <a:lnTo>
                  <a:pt x="3021" y="9748"/>
                </a:lnTo>
                <a:cubicBezTo>
                  <a:pt x="3556" y="9195"/>
                  <a:pt x="4082" y="8633"/>
                  <a:pt x="4609" y="8071"/>
                </a:cubicBezTo>
                <a:cubicBezTo>
                  <a:pt x="4733" y="7946"/>
                  <a:pt x="4849" y="7812"/>
                  <a:pt x="4974" y="7687"/>
                </a:cubicBezTo>
                <a:cubicBezTo>
                  <a:pt x="5010" y="7651"/>
                  <a:pt x="5019" y="7589"/>
                  <a:pt x="4992" y="7553"/>
                </a:cubicBezTo>
                <a:cubicBezTo>
                  <a:pt x="4832" y="7303"/>
                  <a:pt x="4680" y="7054"/>
                  <a:pt x="4519" y="6804"/>
                </a:cubicBezTo>
                <a:cubicBezTo>
                  <a:pt x="4145" y="6206"/>
                  <a:pt x="3761" y="5608"/>
                  <a:pt x="3386" y="5011"/>
                </a:cubicBezTo>
                <a:cubicBezTo>
                  <a:pt x="2931" y="4288"/>
                  <a:pt x="2476" y="3565"/>
                  <a:pt x="2013" y="2852"/>
                </a:cubicBezTo>
                <a:cubicBezTo>
                  <a:pt x="1620" y="2227"/>
                  <a:pt x="1227" y="1603"/>
                  <a:pt x="835" y="978"/>
                </a:cubicBezTo>
                <a:cubicBezTo>
                  <a:pt x="639" y="675"/>
                  <a:pt x="451" y="363"/>
                  <a:pt x="255" y="68"/>
                </a:cubicBezTo>
                <a:cubicBezTo>
                  <a:pt x="255" y="60"/>
                  <a:pt x="246" y="60"/>
                  <a:pt x="246" y="51"/>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2"/>
          <p:cNvSpPr/>
          <p:nvPr/>
        </p:nvSpPr>
        <p:spPr>
          <a:xfrm>
            <a:off x="2052813" y="4180876"/>
            <a:ext cx="465311" cy="36720"/>
          </a:xfrm>
          <a:custGeom>
            <a:avLst/>
            <a:gdLst/>
            <a:ahLst/>
            <a:cxnLst/>
            <a:rect l="l" t="t" r="r" b="b"/>
            <a:pathLst>
              <a:path w="13787" h="1088" extrusionOk="0">
                <a:moveTo>
                  <a:pt x="13623" y="1"/>
                </a:moveTo>
                <a:cubicBezTo>
                  <a:pt x="13613" y="1"/>
                  <a:pt x="13603" y="2"/>
                  <a:pt x="13592" y="5"/>
                </a:cubicBezTo>
                <a:cubicBezTo>
                  <a:pt x="12736" y="255"/>
                  <a:pt x="11852" y="433"/>
                  <a:pt x="10969" y="567"/>
                </a:cubicBezTo>
                <a:cubicBezTo>
                  <a:pt x="10050" y="701"/>
                  <a:pt x="9122" y="781"/>
                  <a:pt x="8195" y="825"/>
                </a:cubicBezTo>
                <a:cubicBezTo>
                  <a:pt x="7700" y="849"/>
                  <a:pt x="7208" y="860"/>
                  <a:pt x="6716" y="860"/>
                </a:cubicBezTo>
                <a:cubicBezTo>
                  <a:pt x="6276" y="860"/>
                  <a:pt x="5836" y="851"/>
                  <a:pt x="5393" y="834"/>
                </a:cubicBezTo>
                <a:cubicBezTo>
                  <a:pt x="4519" y="799"/>
                  <a:pt x="3636" y="718"/>
                  <a:pt x="2762" y="602"/>
                </a:cubicBezTo>
                <a:cubicBezTo>
                  <a:pt x="1986" y="504"/>
                  <a:pt x="1210" y="362"/>
                  <a:pt x="451" y="174"/>
                </a:cubicBezTo>
                <a:cubicBezTo>
                  <a:pt x="362" y="156"/>
                  <a:pt x="273" y="130"/>
                  <a:pt x="184" y="112"/>
                </a:cubicBezTo>
                <a:cubicBezTo>
                  <a:pt x="172" y="108"/>
                  <a:pt x="160" y="106"/>
                  <a:pt x="149" y="106"/>
                </a:cubicBezTo>
                <a:cubicBezTo>
                  <a:pt x="40" y="106"/>
                  <a:pt x="0" y="293"/>
                  <a:pt x="130" y="326"/>
                </a:cubicBezTo>
                <a:cubicBezTo>
                  <a:pt x="888" y="522"/>
                  <a:pt x="1656" y="665"/>
                  <a:pt x="2423" y="781"/>
                </a:cubicBezTo>
                <a:cubicBezTo>
                  <a:pt x="3297" y="906"/>
                  <a:pt x="4180" y="995"/>
                  <a:pt x="5054" y="1040"/>
                </a:cubicBezTo>
                <a:cubicBezTo>
                  <a:pt x="5611" y="1072"/>
                  <a:pt x="6168" y="1088"/>
                  <a:pt x="6725" y="1088"/>
                </a:cubicBezTo>
                <a:cubicBezTo>
                  <a:pt x="7096" y="1088"/>
                  <a:pt x="7467" y="1081"/>
                  <a:pt x="7838" y="1066"/>
                </a:cubicBezTo>
                <a:cubicBezTo>
                  <a:pt x="8783" y="1031"/>
                  <a:pt x="9720" y="959"/>
                  <a:pt x="10657" y="834"/>
                </a:cubicBezTo>
                <a:cubicBezTo>
                  <a:pt x="11558" y="710"/>
                  <a:pt x="12459" y="540"/>
                  <a:pt x="13342" y="308"/>
                </a:cubicBezTo>
                <a:cubicBezTo>
                  <a:pt x="13449" y="281"/>
                  <a:pt x="13547" y="255"/>
                  <a:pt x="13654" y="228"/>
                </a:cubicBezTo>
                <a:cubicBezTo>
                  <a:pt x="13786" y="187"/>
                  <a:pt x="13743" y="1"/>
                  <a:pt x="136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2"/>
          <p:cNvSpPr/>
          <p:nvPr/>
        </p:nvSpPr>
        <p:spPr>
          <a:xfrm>
            <a:off x="978990" y="2855109"/>
            <a:ext cx="330548" cy="366694"/>
          </a:xfrm>
          <a:custGeom>
            <a:avLst/>
            <a:gdLst/>
            <a:ahLst/>
            <a:cxnLst/>
            <a:rect l="l" t="t" r="r" b="b"/>
            <a:pathLst>
              <a:path w="9794" h="10865" extrusionOk="0">
                <a:moveTo>
                  <a:pt x="6768" y="0"/>
                </a:moveTo>
                <a:cubicBezTo>
                  <a:pt x="5679" y="0"/>
                  <a:pt x="4256" y="5904"/>
                  <a:pt x="4256" y="5904"/>
                </a:cubicBezTo>
                <a:cubicBezTo>
                  <a:pt x="4256" y="5904"/>
                  <a:pt x="5229" y="953"/>
                  <a:pt x="4354" y="730"/>
                </a:cubicBezTo>
                <a:cubicBezTo>
                  <a:pt x="4335" y="725"/>
                  <a:pt x="4316" y="723"/>
                  <a:pt x="4296" y="723"/>
                </a:cubicBezTo>
                <a:cubicBezTo>
                  <a:pt x="3436" y="723"/>
                  <a:pt x="2650" y="5690"/>
                  <a:pt x="2650" y="5690"/>
                </a:cubicBezTo>
                <a:cubicBezTo>
                  <a:pt x="2650" y="5690"/>
                  <a:pt x="1718" y="3576"/>
                  <a:pt x="971" y="3576"/>
                </a:cubicBezTo>
                <a:cubicBezTo>
                  <a:pt x="905" y="3576"/>
                  <a:pt x="840" y="3593"/>
                  <a:pt x="777" y="3630"/>
                </a:cubicBezTo>
                <a:cubicBezTo>
                  <a:pt x="1" y="4076"/>
                  <a:pt x="1598" y="10044"/>
                  <a:pt x="1705" y="10401"/>
                </a:cubicBezTo>
                <a:lnTo>
                  <a:pt x="6763" y="10864"/>
                </a:lnTo>
                <a:cubicBezTo>
                  <a:pt x="7414" y="9134"/>
                  <a:pt x="9002" y="7403"/>
                  <a:pt x="9528" y="5637"/>
                </a:cubicBezTo>
                <a:cubicBezTo>
                  <a:pt x="9623" y="5300"/>
                  <a:pt x="9794" y="4671"/>
                  <a:pt x="9271" y="4671"/>
                </a:cubicBezTo>
                <a:cubicBezTo>
                  <a:pt x="9254" y="4671"/>
                  <a:pt x="9235" y="4672"/>
                  <a:pt x="9216" y="4673"/>
                </a:cubicBezTo>
                <a:cubicBezTo>
                  <a:pt x="9082" y="4682"/>
                  <a:pt x="8904" y="4816"/>
                  <a:pt x="8815" y="4905"/>
                </a:cubicBezTo>
                <a:cubicBezTo>
                  <a:pt x="8315" y="5378"/>
                  <a:pt x="7619" y="6279"/>
                  <a:pt x="7218" y="6841"/>
                </a:cubicBezTo>
                <a:cubicBezTo>
                  <a:pt x="7842" y="5610"/>
                  <a:pt x="8467" y="4361"/>
                  <a:pt x="8779" y="3014"/>
                </a:cubicBezTo>
                <a:cubicBezTo>
                  <a:pt x="8886" y="2559"/>
                  <a:pt x="8931" y="2024"/>
                  <a:pt x="8610" y="1685"/>
                </a:cubicBezTo>
                <a:cubicBezTo>
                  <a:pt x="8583" y="1649"/>
                  <a:pt x="8547" y="1613"/>
                  <a:pt x="8494" y="1613"/>
                </a:cubicBezTo>
                <a:cubicBezTo>
                  <a:pt x="8483" y="1612"/>
                  <a:pt x="8456" y="1588"/>
                  <a:pt x="8404" y="1588"/>
                </a:cubicBezTo>
                <a:cubicBezTo>
                  <a:pt x="8185" y="1588"/>
                  <a:pt x="7531" y="2008"/>
                  <a:pt x="5889" y="6243"/>
                </a:cubicBezTo>
                <a:cubicBezTo>
                  <a:pt x="5889" y="6243"/>
                  <a:pt x="7923" y="266"/>
                  <a:pt x="6834" y="8"/>
                </a:cubicBezTo>
                <a:cubicBezTo>
                  <a:pt x="6812" y="3"/>
                  <a:pt x="6790" y="0"/>
                  <a:pt x="6768" y="0"/>
                </a:cubicBezTo>
                <a:close/>
              </a:path>
            </a:pathLst>
          </a:custGeom>
          <a:solidFill>
            <a:srgbClr val="FFC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2"/>
          <p:cNvSpPr/>
          <p:nvPr/>
        </p:nvSpPr>
        <p:spPr>
          <a:xfrm>
            <a:off x="2064120" y="3054369"/>
            <a:ext cx="29531" cy="1085738"/>
          </a:xfrm>
          <a:custGeom>
            <a:avLst/>
            <a:gdLst/>
            <a:ahLst/>
            <a:cxnLst/>
            <a:rect l="l" t="t" r="r" b="b"/>
            <a:pathLst>
              <a:path w="875" h="32170" extrusionOk="0">
                <a:moveTo>
                  <a:pt x="112" y="0"/>
                </a:moveTo>
                <a:cubicBezTo>
                  <a:pt x="56" y="0"/>
                  <a:pt x="0" y="36"/>
                  <a:pt x="0" y="107"/>
                </a:cubicBezTo>
                <a:cubicBezTo>
                  <a:pt x="9" y="393"/>
                  <a:pt x="9" y="678"/>
                  <a:pt x="18" y="973"/>
                </a:cubicBezTo>
                <a:cubicBezTo>
                  <a:pt x="36" y="1740"/>
                  <a:pt x="54" y="2516"/>
                  <a:pt x="63" y="3283"/>
                </a:cubicBezTo>
                <a:cubicBezTo>
                  <a:pt x="89" y="4434"/>
                  <a:pt x="116" y="5585"/>
                  <a:pt x="134" y="6736"/>
                </a:cubicBezTo>
                <a:cubicBezTo>
                  <a:pt x="161" y="8127"/>
                  <a:pt x="197" y="9519"/>
                  <a:pt x="223" y="10920"/>
                </a:cubicBezTo>
                <a:cubicBezTo>
                  <a:pt x="250" y="12454"/>
                  <a:pt x="286" y="13989"/>
                  <a:pt x="312" y="15523"/>
                </a:cubicBezTo>
                <a:cubicBezTo>
                  <a:pt x="348" y="17066"/>
                  <a:pt x="375" y="18610"/>
                  <a:pt x="411" y="20144"/>
                </a:cubicBezTo>
                <a:cubicBezTo>
                  <a:pt x="437" y="21598"/>
                  <a:pt x="464" y="23043"/>
                  <a:pt x="500" y="24489"/>
                </a:cubicBezTo>
                <a:cubicBezTo>
                  <a:pt x="518" y="25702"/>
                  <a:pt x="544" y="26915"/>
                  <a:pt x="571" y="28128"/>
                </a:cubicBezTo>
                <a:lnTo>
                  <a:pt x="625" y="30769"/>
                </a:lnTo>
                <a:cubicBezTo>
                  <a:pt x="634" y="31179"/>
                  <a:pt x="634" y="31590"/>
                  <a:pt x="651" y="32009"/>
                </a:cubicBezTo>
                <a:cubicBezTo>
                  <a:pt x="651" y="32027"/>
                  <a:pt x="651" y="32045"/>
                  <a:pt x="651" y="32062"/>
                </a:cubicBezTo>
                <a:cubicBezTo>
                  <a:pt x="651" y="32134"/>
                  <a:pt x="707" y="32169"/>
                  <a:pt x="763" y="32169"/>
                </a:cubicBezTo>
                <a:cubicBezTo>
                  <a:pt x="819" y="32169"/>
                  <a:pt x="875" y="32134"/>
                  <a:pt x="875" y="32062"/>
                </a:cubicBezTo>
                <a:cubicBezTo>
                  <a:pt x="866" y="31777"/>
                  <a:pt x="866" y="31491"/>
                  <a:pt x="857" y="31206"/>
                </a:cubicBezTo>
                <a:cubicBezTo>
                  <a:pt x="839" y="30430"/>
                  <a:pt x="821" y="29654"/>
                  <a:pt x="812" y="28887"/>
                </a:cubicBezTo>
                <a:cubicBezTo>
                  <a:pt x="785" y="27736"/>
                  <a:pt x="759" y="26585"/>
                  <a:pt x="741" y="25434"/>
                </a:cubicBezTo>
                <a:cubicBezTo>
                  <a:pt x="714" y="24042"/>
                  <a:pt x="678" y="22651"/>
                  <a:pt x="651" y="21250"/>
                </a:cubicBezTo>
                <a:cubicBezTo>
                  <a:pt x="625" y="19716"/>
                  <a:pt x="589" y="18181"/>
                  <a:pt x="562" y="16647"/>
                </a:cubicBezTo>
                <a:cubicBezTo>
                  <a:pt x="527" y="15104"/>
                  <a:pt x="500" y="13560"/>
                  <a:pt x="464" y="12026"/>
                </a:cubicBezTo>
                <a:cubicBezTo>
                  <a:pt x="437" y="10572"/>
                  <a:pt x="411" y="9127"/>
                  <a:pt x="375" y="7681"/>
                </a:cubicBezTo>
                <a:cubicBezTo>
                  <a:pt x="357" y="6468"/>
                  <a:pt x="330" y="5255"/>
                  <a:pt x="304" y="4042"/>
                </a:cubicBezTo>
                <a:lnTo>
                  <a:pt x="250" y="1401"/>
                </a:lnTo>
                <a:cubicBezTo>
                  <a:pt x="241" y="991"/>
                  <a:pt x="241" y="580"/>
                  <a:pt x="223" y="161"/>
                </a:cubicBezTo>
                <a:cubicBezTo>
                  <a:pt x="223" y="143"/>
                  <a:pt x="223" y="125"/>
                  <a:pt x="223" y="107"/>
                </a:cubicBezTo>
                <a:cubicBezTo>
                  <a:pt x="223" y="36"/>
                  <a:pt x="168" y="0"/>
                  <a:pt x="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2"/>
          <p:cNvSpPr/>
          <p:nvPr/>
        </p:nvSpPr>
        <p:spPr>
          <a:xfrm>
            <a:off x="2043026" y="2911674"/>
            <a:ext cx="71820" cy="77220"/>
          </a:xfrm>
          <a:custGeom>
            <a:avLst/>
            <a:gdLst/>
            <a:ahLst/>
            <a:cxnLst/>
            <a:rect l="l" t="t" r="r" b="b"/>
            <a:pathLst>
              <a:path w="2128" h="2288" extrusionOk="0">
                <a:moveTo>
                  <a:pt x="1971" y="0"/>
                </a:moveTo>
                <a:cubicBezTo>
                  <a:pt x="1945" y="0"/>
                  <a:pt x="1917" y="11"/>
                  <a:pt x="1892" y="36"/>
                </a:cubicBezTo>
                <a:cubicBezTo>
                  <a:pt x="1250" y="696"/>
                  <a:pt x="625" y="1383"/>
                  <a:pt x="45" y="2096"/>
                </a:cubicBezTo>
                <a:cubicBezTo>
                  <a:pt x="1" y="2150"/>
                  <a:pt x="1" y="2212"/>
                  <a:pt x="45" y="2257"/>
                </a:cubicBezTo>
                <a:cubicBezTo>
                  <a:pt x="64" y="2276"/>
                  <a:pt x="95" y="2287"/>
                  <a:pt x="126" y="2287"/>
                </a:cubicBezTo>
                <a:cubicBezTo>
                  <a:pt x="153" y="2287"/>
                  <a:pt x="180" y="2278"/>
                  <a:pt x="197" y="2257"/>
                </a:cubicBezTo>
                <a:cubicBezTo>
                  <a:pt x="786" y="1543"/>
                  <a:pt x="1401" y="847"/>
                  <a:pt x="2053" y="187"/>
                </a:cubicBezTo>
                <a:cubicBezTo>
                  <a:pt x="2128" y="112"/>
                  <a:pt x="2056" y="0"/>
                  <a:pt x="19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2"/>
          <p:cNvSpPr/>
          <p:nvPr/>
        </p:nvSpPr>
        <p:spPr>
          <a:xfrm>
            <a:off x="2042891" y="2612986"/>
            <a:ext cx="102971" cy="103174"/>
          </a:xfrm>
          <a:custGeom>
            <a:avLst/>
            <a:gdLst/>
            <a:ahLst/>
            <a:cxnLst/>
            <a:rect l="l" t="t" r="r" b="b"/>
            <a:pathLst>
              <a:path w="3051" h="3057" extrusionOk="0">
                <a:moveTo>
                  <a:pt x="2889" y="1"/>
                </a:moveTo>
                <a:cubicBezTo>
                  <a:pt x="2864" y="1"/>
                  <a:pt x="2838" y="11"/>
                  <a:pt x="2815" y="36"/>
                </a:cubicBezTo>
                <a:cubicBezTo>
                  <a:pt x="2101" y="767"/>
                  <a:pt x="1396" y="1499"/>
                  <a:pt x="683" y="2239"/>
                </a:cubicBezTo>
                <a:cubicBezTo>
                  <a:pt x="487" y="2445"/>
                  <a:pt x="281" y="2659"/>
                  <a:pt x="76" y="2864"/>
                </a:cubicBezTo>
                <a:cubicBezTo>
                  <a:pt x="0" y="2947"/>
                  <a:pt x="79" y="3056"/>
                  <a:pt x="164" y="3056"/>
                </a:cubicBezTo>
                <a:cubicBezTo>
                  <a:pt x="189" y="3056"/>
                  <a:pt x="214" y="3047"/>
                  <a:pt x="237" y="3024"/>
                </a:cubicBezTo>
                <a:cubicBezTo>
                  <a:pt x="950" y="2284"/>
                  <a:pt x="1655" y="1552"/>
                  <a:pt x="2369" y="821"/>
                </a:cubicBezTo>
                <a:cubicBezTo>
                  <a:pt x="2565" y="616"/>
                  <a:pt x="2770" y="402"/>
                  <a:pt x="2975" y="196"/>
                </a:cubicBezTo>
                <a:cubicBezTo>
                  <a:pt x="3051" y="114"/>
                  <a:pt x="2974" y="1"/>
                  <a:pt x="2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2"/>
          <p:cNvSpPr/>
          <p:nvPr/>
        </p:nvSpPr>
        <p:spPr>
          <a:xfrm>
            <a:off x="921783" y="3161255"/>
            <a:ext cx="376988" cy="476888"/>
          </a:xfrm>
          <a:custGeom>
            <a:avLst/>
            <a:gdLst/>
            <a:ahLst/>
            <a:cxnLst/>
            <a:rect l="l" t="t" r="r" b="b"/>
            <a:pathLst>
              <a:path w="11170" h="14130" extrusionOk="0">
                <a:moveTo>
                  <a:pt x="1062" y="0"/>
                </a:moveTo>
                <a:cubicBezTo>
                  <a:pt x="518" y="2311"/>
                  <a:pt x="188" y="4666"/>
                  <a:pt x="90" y="7039"/>
                </a:cubicBezTo>
                <a:cubicBezTo>
                  <a:pt x="1" y="9046"/>
                  <a:pt x="152" y="11250"/>
                  <a:pt x="1517" y="12722"/>
                </a:cubicBezTo>
                <a:cubicBezTo>
                  <a:pt x="2367" y="13632"/>
                  <a:pt x="3617" y="14130"/>
                  <a:pt x="4860" y="14130"/>
                </a:cubicBezTo>
                <a:cubicBezTo>
                  <a:pt x="5091" y="14130"/>
                  <a:pt x="5322" y="14113"/>
                  <a:pt x="5550" y="14078"/>
                </a:cubicBezTo>
                <a:cubicBezTo>
                  <a:pt x="7013" y="13864"/>
                  <a:pt x="8342" y="12963"/>
                  <a:pt x="9163" y="11740"/>
                </a:cubicBezTo>
                <a:cubicBezTo>
                  <a:pt x="9707" y="10929"/>
                  <a:pt x="10037" y="10010"/>
                  <a:pt x="10296" y="9073"/>
                </a:cubicBezTo>
                <a:cubicBezTo>
                  <a:pt x="11027" y="6397"/>
                  <a:pt x="11170" y="3560"/>
                  <a:pt x="10697" y="830"/>
                </a:cubicBezTo>
                <a:lnTo>
                  <a:pt x="10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2"/>
          <p:cNvSpPr/>
          <p:nvPr/>
        </p:nvSpPr>
        <p:spPr>
          <a:xfrm>
            <a:off x="993738" y="2851396"/>
            <a:ext cx="314381" cy="374153"/>
          </a:xfrm>
          <a:custGeom>
            <a:avLst/>
            <a:gdLst/>
            <a:ahLst/>
            <a:cxnLst/>
            <a:rect l="l" t="t" r="r" b="b"/>
            <a:pathLst>
              <a:path w="9315" h="11086" extrusionOk="0">
                <a:moveTo>
                  <a:pt x="3864" y="938"/>
                </a:moveTo>
                <a:cubicBezTo>
                  <a:pt x="3864" y="938"/>
                  <a:pt x="3864" y="938"/>
                  <a:pt x="3864" y="938"/>
                </a:cubicBezTo>
                <a:lnTo>
                  <a:pt x="3864" y="938"/>
                </a:lnTo>
                <a:cubicBezTo>
                  <a:pt x="3862" y="938"/>
                  <a:pt x="3862" y="938"/>
                  <a:pt x="3864" y="938"/>
                </a:cubicBezTo>
                <a:close/>
                <a:moveTo>
                  <a:pt x="8057" y="1612"/>
                </a:moveTo>
                <a:cubicBezTo>
                  <a:pt x="8059" y="1612"/>
                  <a:pt x="8063" y="1616"/>
                  <a:pt x="8074" y="1616"/>
                </a:cubicBezTo>
                <a:lnTo>
                  <a:pt x="8057" y="1616"/>
                </a:lnTo>
                <a:cubicBezTo>
                  <a:pt x="8057" y="1613"/>
                  <a:pt x="8057" y="1612"/>
                  <a:pt x="8057" y="1612"/>
                </a:cubicBezTo>
                <a:close/>
                <a:moveTo>
                  <a:pt x="7984" y="1810"/>
                </a:moveTo>
                <a:cubicBezTo>
                  <a:pt x="7984" y="1810"/>
                  <a:pt x="7987" y="1811"/>
                  <a:pt x="7994" y="1813"/>
                </a:cubicBezTo>
                <a:cubicBezTo>
                  <a:pt x="7994" y="1813"/>
                  <a:pt x="7994" y="1813"/>
                  <a:pt x="7995" y="1813"/>
                </a:cubicBezTo>
                <a:lnTo>
                  <a:pt x="7995" y="1813"/>
                </a:lnTo>
                <a:cubicBezTo>
                  <a:pt x="7990" y="1812"/>
                  <a:pt x="7984" y="1810"/>
                  <a:pt x="7984" y="1810"/>
                </a:cubicBezTo>
                <a:close/>
                <a:moveTo>
                  <a:pt x="7923" y="1822"/>
                </a:moveTo>
                <a:cubicBezTo>
                  <a:pt x="7922" y="1822"/>
                  <a:pt x="7921" y="1823"/>
                  <a:pt x="7920" y="1823"/>
                </a:cubicBezTo>
                <a:lnTo>
                  <a:pt x="7920" y="1823"/>
                </a:lnTo>
                <a:cubicBezTo>
                  <a:pt x="7921" y="1823"/>
                  <a:pt x="7923" y="1822"/>
                  <a:pt x="7925" y="1822"/>
                </a:cubicBezTo>
                <a:close/>
                <a:moveTo>
                  <a:pt x="501" y="3798"/>
                </a:moveTo>
                <a:lnTo>
                  <a:pt x="501" y="3798"/>
                </a:lnTo>
                <a:cubicBezTo>
                  <a:pt x="498" y="3799"/>
                  <a:pt x="495" y="3800"/>
                  <a:pt x="492" y="3802"/>
                </a:cubicBezTo>
                <a:cubicBezTo>
                  <a:pt x="500" y="3799"/>
                  <a:pt x="502" y="3798"/>
                  <a:pt x="501" y="3798"/>
                </a:cubicBezTo>
                <a:close/>
                <a:moveTo>
                  <a:pt x="6295" y="223"/>
                </a:moveTo>
                <a:lnTo>
                  <a:pt x="6295" y="223"/>
                </a:lnTo>
                <a:cubicBezTo>
                  <a:pt x="6296" y="224"/>
                  <a:pt x="6299" y="225"/>
                  <a:pt x="6308" y="225"/>
                </a:cubicBezTo>
                <a:lnTo>
                  <a:pt x="6344" y="225"/>
                </a:lnTo>
                <a:cubicBezTo>
                  <a:pt x="6353" y="225"/>
                  <a:pt x="6353" y="225"/>
                  <a:pt x="6362" y="234"/>
                </a:cubicBezTo>
                <a:cubicBezTo>
                  <a:pt x="6379" y="234"/>
                  <a:pt x="6388" y="234"/>
                  <a:pt x="6397" y="242"/>
                </a:cubicBezTo>
                <a:cubicBezTo>
                  <a:pt x="6406" y="242"/>
                  <a:pt x="6406" y="242"/>
                  <a:pt x="6415" y="251"/>
                </a:cubicBezTo>
                <a:cubicBezTo>
                  <a:pt x="6422" y="251"/>
                  <a:pt x="6439" y="266"/>
                  <a:pt x="6439" y="266"/>
                </a:cubicBezTo>
                <a:cubicBezTo>
                  <a:pt x="6439" y="266"/>
                  <a:pt x="6438" y="265"/>
                  <a:pt x="6433" y="261"/>
                </a:cubicBezTo>
                <a:lnTo>
                  <a:pt x="6433" y="261"/>
                </a:lnTo>
                <a:cubicBezTo>
                  <a:pt x="6439" y="266"/>
                  <a:pt x="6454" y="281"/>
                  <a:pt x="6460" y="287"/>
                </a:cubicBezTo>
                <a:cubicBezTo>
                  <a:pt x="6466" y="293"/>
                  <a:pt x="6480" y="312"/>
                  <a:pt x="6480" y="312"/>
                </a:cubicBezTo>
                <a:cubicBezTo>
                  <a:pt x="6480" y="312"/>
                  <a:pt x="6477" y="307"/>
                  <a:pt x="6469" y="296"/>
                </a:cubicBezTo>
                <a:lnTo>
                  <a:pt x="6469" y="296"/>
                </a:lnTo>
                <a:cubicBezTo>
                  <a:pt x="6478" y="305"/>
                  <a:pt x="6487" y="323"/>
                  <a:pt x="6495" y="332"/>
                </a:cubicBezTo>
                <a:cubicBezTo>
                  <a:pt x="6504" y="350"/>
                  <a:pt x="6513" y="358"/>
                  <a:pt x="6513" y="367"/>
                </a:cubicBezTo>
                <a:cubicBezTo>
                  <a:pt x="6522" y="376"/>
                  <a:pt x="6522" y="385"/>
                  <a:pt x="6522" y="394"/>
                </a:cubicBezTo>
                <a:cubicBezTo>
                  <a:pt x="6524" y="396"/>
                  <a:pt x="6525" y="397"/>
                  <a:pt x="6526" y="397"/>
                </a:cubicBezTo>
                <a:cubicBezTo>
                  <a:pt x="6528" y="397"/>
                  <a:pt x="6522" y="385"/>
                  <a:pt x="6522" y="385"/>
                </a:cubicBezTo>
                <a:lnTo>
                  <a:pt x="6522" y="385"/>
                </a:lnTo>
                <a:cubicBezTo>
                  <a:pt x="6522" y="385"/>
                  <a:pt x="6531" y="394"/>
                  <a:pt x="6531" y="394"/>
                </a:cubicBezTo>
                <a:cubicBezTo>
                  <a:pt x="6540" y="430"/>
                  <a:pt x="6549" y="466"/>
                  <a:pt x="6558" y="501"/>
                </a:cubicBezTo>
                <a:cubicBezTo>
                  <a:pt x="6567" y="537"/>
                  <a:pt x="6576" y="581"/>
                  <a:pt x="6585" y="617"/>
                </a:cubicBezTo>
                <a:cubicBezTo>
                  <a:pt x="6585" y="623"/>
                  <a:pt x="6589" y="642"/>
                  <a:pt x="6589" y="642"/>
                </a:cubicBezTo>
                <a:cubicBezTo>
                  <a:pt x="6589" y="642"/>
                  <a:pt x="6588" y="638"/>
                  <a:pt x="6585" y="626"/>
                </a:cubicBezTo>
                <a:cubicBezTo>
                  <a:pt x="6585" y="635"/>
                  <a:pt x="6585" y="644"/>
                  <a:pt x="6585" y="653"/>
                </a:cubicBezTo>
                <a:cubicBezTo>
                  <a:pt x="6594" y="680"/>
                  <a:pt x="6594" y="706"/>
                  <a:pt x="6594" y="724"/>
                </a:cubicBezTo>
                <a:cubicBezTo>
                  <a:pt x="6629" y="1206"/>
                  <a:pt x="6558" y="1688"/>
                  <a:pt x="6469" y="2152"/>
                </a:cubicBezTo>
                <a:cubicBezTo>
                  <a:pt x="6371" y="2740"/>
                  <a:pt x="6228" y="3320"/>
                  <a:pt x="6076" y="3900"/>
                </a:cubicBezTo>
                <a:cubicBezTo>
                  <a:pt x="5933" y="4418"/>
                  <a:pt x="5791" y="4935"/>
                  <a:pt x="5630" y="5443"/>
                </a:cubicBezTo>
                <a:cubicBezTo>
                  <a:pt x="5544" y="5719"/>
                  <a:pt x="5458" y="5986"/>
                  <a:pt x="5372" y="6261"/>
                </a:cubicBezTo>
                <a:lnTo>
                  <a:pt x="5372" y="6261"/>
                </a:lnTo>
                <a:cubicBezTo>
                  <a:pt x="5363" y="6283"/>
                  <a:pt x="5354" y="6305"/>
                  <a:pt x="5345" y="6327"/>
                </a:cubicBezTo>
                <a:cubicBezTo>
                  <a:pt x="5327" y="6380"/>
                  <a:pt x="5371" y="6452"/>
                  <a:pt x="5425" y="6460"/>
                </a:cubicBezTo>
                <a:cubicBezTo>
                  <a:pt x="5436" y="6464"/>
                  <a:pt x="5447" y="6465"/>
                  <a:pt x="5457" y="6465"/>
                </a:cubicBezTo>
                <a:cubicBezTo>
                  <a:pt x="5505" y="6465"/>
                  <a:pt x="5544" y="6433"/>
                  <a:pt x="5559" y="6389"/>
                </a:cubicBezTo>
                <a:cubicBezTo>
                  <a:pt x="5960" y="5345"/>
                  <a:pt x="6379" y="4319"/>
                  <a:pt x="6879" y="3320"/>
                </a:cubicBezTo>
                <a:cubicBezTo>
                  <a:pt x="7022" y="3044"/>
                  <a:pt x="7173" y="2767"/>
                  <a:pt x="7334" y="2500"/>
                </a:cubicBezTo>
                <a:cubicBezTo>
                  <a:pt x="7396" y="2410"/>
                  <a:pt x="7459" y="2321"/>
                  <a:pt x="7521" y="2232"/>
                </a:cubicBezTo>
                <a:cubicBezTo>
                  <a:pt x="7530" y="2214"/>
                  <a:pt x="7548" y="2196"/>
                  <a:pt x="7557" y="2169"/>
                </a:cubicBezTo>
                <a:cubicBezTo>
                  <a:pt x="7566" y="2169"/>
                  <a:pt x="7575" y="2161"/>
                  <a:pt x="7575" y="2152"/>
                </a:cubicBezTo>
                <a:cubicBezTo>
                  <a:pt x="7580" y="2147"/>
                  <a:pt x="7582" y="2144"/>
                  <a:pt x="7584" y="2143"/>
                </a:cubicBezTo>
                <a:lnTo>
                  <a:pt x="7584" y="2143"/>
                </a:lnTo>
                <a:cubicBezTo>
                  <a:pt x="7611" y="2107"/>
                  <a:pt x="7637" y="2080"/>
                  <a:pt x="7664" y="2045"/>
                </a:cubicBezTo>
                <a:cubicBezTo>
                  <a:pt x="7700" y="2000"/>
                  <a:pt x="7744" y="1955"/>
                  <a:pt x="7789" y="1911"/>
                </a:cubicBezTo>
                <a:cubicBezTo>
                  <a:pt x="7798" y="1902"/>
                  <a:pt x="7807" y="1902"/>
                  <a:pt x="7816" y="1893"/>
                </a:cubicBezTo>
                <a:cubicBezTo>
                  <a:pt x="7818" y="1890"/>
                  <a:pt x="7823" y="1886"/>
                  <a:pt x="7828" y="1882"/>
                </a:cubicBezTo>
                <a:lnTo>
                  <a:pt x="7828" y="1882"/>
                </a:lnTo>
                <a:cubicBezTo>
                  <a:pt x="7845" y="1873"/>
                  <a:pt x="7862" y="1857"/>
                  <a:pt x="7878" y="1848"/>
                </a:cubicBezTo>
                <a:cubicBezTo>
                  <a:pt x="7887" y="1840"/>
                  <a:pt x="7903" y="1832"/>
                  <a:pt x="7920" y="1823"/>
                </a:cubicBezTo>
                <a:lnTo>
                  <a:pt x="7920" y="1823"/>
                </a:lnTo>
                <a:cubicBezTo>
                  <a:pt x="7917" y="1824"/>
                  <a:pt x="7916" y="1824"/>
                  <a:pt x="7914" y="1824"/>
                </a:cubicBezTo>
                <a:cubicBezTo>
                  <a:pt x="7913" y="1824"/>
                  <a:pt x="7912" y="1823"/>
                  <a:pt x="7914" y="1822"/>
                </a:cubicBezTo>
                <a:lnTo>
                  <a:pt x="7923" y="1822"/>
                </a:lnTo>
                <a:cubicBezTo>
                  <a:pt x="7928" y="1820"/>
                  <a:pt x="7931" y="1819"/>
                  <a:pt x="7931" y="1819"/>
                </a:cubicBezTo>
                <a:cubicBezTo>
                  <a:pt x="7932" y="1819"/>
                  <a:pt x="7929" y="1820"/>
                  <a:pt x="7925" y="1822"/>
                </a:cubicBezTo>
                <a:lnTo>
                  <a:pt x="7932" y="1822"/>
                </a:lnTo>
                <a:cubicBezTo>
                  <a:pt x="7941" y="1813"/>
                  <a:pt x="7959" y="1813"/>
                  <a:pt x="7967" y="1813"/>
                </a:cubicBezTo>
                <a:cubicBezTo>
                  <a:pt x="7970" y="1816"/>
                  <a:pt x="7975" y="1817"/>
                  <a:pt x="7979" y="1817"/>
                </a:cubicBezTo>
                <a:cubicBezTo>
                  <a:pt x="7987" y="1817"/>
                  <a:pt x="7991" y="1813"/>
                  <a:pt x="7967" y="1813"/>
                </a:cubicBezTo>
                <a:lnTo>
                  <a:pt x="7985" y="1813"/>
                </a:lnTo>
                <a:cubicBezTo>
                  <a:pt x="7990" y="1814"/>
                  <a:pt x="7994" y="1814"/>
                  <a:pt x="7996" y="1815"/>
                </a:cubicBezTo>
                <a:lnTo>
                  <a:pt x="7996" y="1815"/>
                </a:lnTo>
                <a:cubicBezTo>
                  <a:pt x="8005" y="1823"/>
                  <a:pt x="8013" y="1830"/>
                  <a:pt x="8030" y="1830"/>
                </a:cubicBezTo>
                <a:cubicBezTo>
                  <a:pt x="8038" y="1835"/>
                  <a:pt x="8047" y="1837"/>
                  <a:pt x="8052" y="1837"/>
                </a:cubicBezTo>
                <a:lnTo>
                  <a:pt x="8052" y="1837"/>
                </a:lnTo>
                <a:cubicBezTo>
                  <a:pt x="8056" y="1842"/>
                  <a:pt x="8066" y="1848"/>
                  <a:pt x="8066" y="1848"/>
                </a:cubicBezTo>
                <a:cubicBezTo>
                  <a:pt x="8083" y="1857"/>
                  <a:pt x="8101" y="1875"/>
                  <a:pt x="8110" y="1884"/>
                </a:cubicBezTo>
                <a:cubicBezTo>
                  <a:pt x="8298" y="2089"/>
                  <a:pt x="8324" y="2384"/>
                  <a:pt x="8306" y="2651"/>
                </a:cubicBezTo>
                <a:cubicBezTo>
                  <a:pt x="8289" y="2963"/>
                  <a:pt x="8199" y="3267"/>
                  <a:pt x="8110" y="3570"/>
                </a:cubicBezTo>
                <a:cubicBezTo>
                  <a:pt x="8021" y="3900"/>
                  <a:pt x="7905" y="4221"/>
                  <a:pt x="7780" y="4542"/>
                </a:cubicBezTo>
                <a:cubicBezTo>
                  <a:pt x="7530" y="5185"/>
                  <a:pt x="7227" y="5818"/>
                  <a:pt x="6915" y="6434"/>
                </a:cubicBezTo>
                <a:cubicBezTo>
                  <a:pt x="6843" y="6594"/>
                  <a:pt x="6763" y="6746"/>
                  <a:pt x="6683" y="6898"/>
                </a:cubicBezTo>
                <a:cubicBezTo>
                  <a:pt x="6639" y="6985"/>
                  <a:pt x="6713" y="7063"/>
                  <a:pt x="6789" y="7063"/>
                </a:cubicBezTo>
                <a:cubicBezTo>
                  <a:pt x="6822" y="7063"/>
                  <a:pt x="6855" y="7049"/>
                  <a:pt x="6879" y="7014"/>
                </a:cubicBezTo>
                <a:cubicBezTo>
                  <a:pt x="7263" y="6469"/>
                  <a:pt x="7673" y="5934"/>
                  <a:pt x="8119" y="5443"/>
                </a:cubicBezTo>
                <a:cubicBezTo>
                  <a:pt x="8217" y="5336"/>
                  <a:pt x="8315" y="5229"/>
                  <a:pt x="8422" y="5131"/>
                </a:cubicBezTo>
                <a:cubicBezTo>
                  <a:pt x="8512" y="5042"/>
                  <a:pt x="8637" y="4917"/>
                  <a:pt x="8779" y="4899"/>
                </a:cubicBezTo>
                <a:cubicBezTo>
                  <a:pt x="8801" y="4896"/>
                  <a:pt x="8825" y="4893"/>
                  <a:pt x="8849" y="4893"/>
                </a:cubicBezTo>
                <a:cubicBezTo>
                  <a:pt x="8883" y="4893"/>
                  <a:pt x="8917" y="4898"/>
                  <a:pt x="8949" y="4908"/>
                </a:cubicBezTo>
                <a:cubicBezTo>
                  <a:pt x="8984" y="4926"/>
                  <a:pt x="9011" y="4944"/>
                  <a:pt x="9038" y="4971"/>
                </a:cubicBezTo>
                <a:cubicBezTo>
                  <a:pt x="9074" y="5015"/>
                  <a:pt x="9083" y="5113"/>
                  <a:pt x="9083" y="5203"/>
                </a:cubicBezTo>
                <a:cubicBezTo>
                  <a:pt x="9083" y="5426"/>
                  <a:pt x="9002" y="5649"/>
                  <a:pt x="8940" y="5863"/>
                </a:cubicBezTo>
                <a:cubicBezTo>
                  <a:pt x="8824" y="6202"/>
                  <a:pt x="8681" y="6523"/>
                  <a:pt x="8521" y="6844"/>
                </a:cubicBezTo>
                <a:cubicBezTo>
                  <a:pt x="8182" y="7513"/>
                  <a:pt x="7771" y="8138"/>
                  <a:pt x="7370" y="8771"/>
                </a:cubicBezTo>
                <a:cubicBezTo>
                  <a:pt x="6958" y="9440"/>
                  <a:pt x="6538" y="10118"/>
                  <a:pt x="6252" y="10851"/>
                </a:cubicBezTo>
                <a:lnTo>
                  <a:pt x="6252" y="10851"/>
                </a:lnTo>
                <a:cubicBezTo>
                  <a:pt x="6107" y="10838"/>
                  <a:pt x="5962" y="10829"/>
                  <a:pt x="5817" y="10814"/>
                </a:cubicBezTo>
                <a:cubicBezTo>
                  <a:pt x="5416" y="10778"/>
                  <a:pt x="5015" y="10743"/>
                  <a:pt x="4613" y="10707"/>
                </a:cubicBezTo>
                <a:cubicBezTo>
                  <a:pt x="4131" y="10662"/>
                  <a:pt x="3641" y="10618"/>
                  <a:pt x="3159" y="10573"/>
                </a:cubicBezTo>
                <a:cubicBezTo>
                  <a:pt x="2731" y="10537"/>
                  <a:pt x="2311" y="10493"/>
                  <a:pt x="1892" y="10457"/>
                </a:cubicBezTo>
                <a:cubicBezTo>
                  <a:pt x="1749" y="10448"/>
                  <a:pt x="1616" y="10430"/>
                  <a:pt x="1473" y="10421"/>
                </a:cubicBezTo>
                <a:cubicBezTo>
                  <a:pt x="1435" y="10416"/>
                  <a:pt x="1393" y="10410"/>
                  <a:pt x="1352" y="10407"/>
                </a:cubicBezTo>
                <a:lnTo>
                  <a:pt x="1352" y="10407"/>
                </a:lnTo>
                <a:cubicBezTo>
                  <a:pt x="1229" y="9977"/>
                  <a:pt x="1127" y="9539"/>
                  <a:pt x="1018" y="9110"/>
                </a:cubicBezTo>
                <a:cubicBezTo>
                  <a:pt x="813" y="8271"/>
                  <a:pt x="625" y="7424"/>
                  <a:pt x="474" y="6576"/>
                </a:cubicBezTo>
                <a:cubicBezTo>
                  <a:pt x="402" y="6166"/>
                  <a:pt x="331" y="5756"/>
                  <a:pt x="286" y="5345"/>
                </a:cubicBezTo>
                <a:cubicBezTo>
                  <a:pt x="251" y="5015"/>
                  <a:pt x="224" y="4676"/>
                  <a:pt x="242" y="4346"/>
                </a:cubicBezTo>
                <a:cubicBezTo>
                  <a:pt x="242" y="4310"/>
                  <a:pt x="251" y="4284"/>
                  <a:pt x="251" y="4248"/>
                </a:cubicBezTo>
                <a:cubicBezTo>
                  <a:pt x="251" y="4239"/>
                  <a:pt x="251" y="4221"/>
                  <a:pt x="251" y="4203"/>
                </a:cubicBezTo>
                <a:cubicBezTo>
                  <a:pt x="251" y="4195"/>
                  <a:pt x="260" y="4195"/>
                  <a:pt x="260" y="4186"/>
                </a:cubicBezTo>
                <a:cubicBezTo>
                  <a:pt x="260" y="4182"/>
                  <a:pt x="259" y="4179"/>
                  <a:pt x="259" y="4178"/>
                </a:cubicBezTo>
                <a:lnTo>
                  <a:pt x="259" y="4178"/>
                </a:lnTo>
                <a:cubicBezTo>
                  <a:pt x="259" y="4177"/>
                  <a:pt x="259" y="4177"/>
                  <a:pt x="260" y="4177"/>
                </a:cubicBezTo>
                <a:cubicBezTo>
                  <a:pt x="269" y="4123"/>
                  <a:pt x="277" y="4070"/>
                  <a:pt x="286" y="4025"/>
                </a:cubicBezTo>
                <a:cubicBezTo>
                  <a:pt x="295" y="3998"/>
                  <a:pt x="304" y="3980"/>
                  <a:pt x="304" y="3954"/>
                </a:cubicBezTo>
                <a:cubicBezTo>
                  <a:pt x="307" y="3951"/>
                  <a:pt x="311" y="3946"/>
                  <a:pt x="314" y="3941"/>
                </a:cubicBezTo>
                <a:lnTo>
                  <a:pt x="314" y="3941"/>
                </a:lnTo>
                <a:cubicBezTo>
                  <a:pt x="313" y="3942"/>
                  <a:pt x="313" y="3943"/>
                  <a:pt x="313" y="3945"/>
                </a:cubicBezTo>
                <a:cubicBezTo>
                  <a:pt x="319" y="3933"/>
                  <a:pt x="321" y="3929"/>
                  <a:pt x="321" y="3929"/>
                </a:cubicBezTo>
                <a:lnTo>
                  <a:pt x="321" y="3929"/>
                </a:lnTo>
                <a:cubicBezTo>
                  <a:pt x="321" y="3929"/>
                  <a:pt x="318" y="3935"/>
                  <a:pt x="314" y="3941"/>
                </a:cubicBezTo>
                <a:lnTo>
                  <a:pt x="314" y="3941"/>
                </a:lnTo>
                <a:cubicBezTo>
                  <a:pt x="316" y="3933"/>
                  <a:pt x="322" y="3926"/>
                  <a:pt x="322" y="3918"/>
                </a:cubicBezTo>
                <a:cubicBezTo>
                  <a:pt x="331" y="3900"/>
                  <a:pt x="349" y="3882"/>
                  <a:pt x="358" y="3873"/>
                </a:cubicBezTo>
                <a:cubicBezTo>
                  <a:pt x="360" y="3867"/>
                  <a:pt x="360" y="3864"/>
                  <a:pt x="359" y="3863"/>
                </a:cubicBezTo>
                <a:lnTo>
                  <a:pt x="359" y="3863"/>
                </a:lnTo>
                <a:cubicBezTo>
                  <a:pt x="362" y="3860"/>
                  <a:pt x="369" y="3853"/>
                  <a:pt x="376" y="3847"/>
                </a:cubicBezTo>
                <a:cubicBezTo>
                  <a:pt x="380" y="3843"/>
                  <a:pt x="384" y="3841"/>
                  <a:pt x="386" y="3839"/>
                </a:cubicBezTo>
                <a:lnTo>
                  <a:pt x="386" y="3839"/>
                </a:lnTo>
                <a:cubicBezTo>
                  <a:pt x="380" y="3842"/>
                  <a:pt x="376" y="3847"/>
                  <a:pt x="376" y="3847"/>
                </a:cubicBezTo>
                <a:lnTo>
                  <a:pt x="376" y="3847"/>
                </a:lnTo>
                <a:cubicBezTo>
                  <a:pt x="381" y="3841"/>
                  <a:pt x="389" y="3836"/>
                  <a:pt x="390" y="3836"/>
                </a:cubicBezTo>
                <a:cubicBezTo>
                  <a:pt x="390" y="3836"/>
                  <a:pt x="389" y="3837"/>
                  <a:pt x="386" y="3839"/>
                </a:cubicBezTo>
                <a:lnTo>
                  <a:pt x="386" y="3839"/>
                </a:lnTo>
                <a:cubicBezTo>
                  <a:pt x="388" y="3838"/>
                  <a:pt x="391" y="3838"/>
                  <a:pt x="393" y="3838"/>
                </a:cubicBezTo>
                <a:cubicBezTo>
                  <a:pt x="402" y="3829"/>
                  <a:pt x="420" y="3820"/>
                  <a:pt x="429" y="3811"/>
                </a:cubicBezTo>
                <a:lnTo>
                  <a:pt x="429" y="3811"/>
                </a:lnTo>
                <a:cubicBezTo>
                  <a:pt x="425" y="3815"/>
                  <a:pt x="424" y="3817"/>
                  <a:pt x="426" y="3817"/>
                </a:cubicBezTo>
                <a:cubicBezTo>
                  <a:pt x="432" y="3817"/>
                  <a:pt x="460" y="3802"/>
                  <a:pt x="474" y="3802"/>
                </a:cubicBezTo>
                <a:cubicBezTo>
                  <a:pt x="480" y="3802"/>
                  <a:pt x="498" y="3798"/>
                  <a:pt x="501" y="3798"/>
                </a:cubicBezTo>
                <a:cubicBezTo>
                  <a:pt x="501" y="3798"/>
                  <a:pt x="501" y="3798"/>
                  <a:pt x="501" y="3798"/>
                </a:cubicBezTo>
                <a:lnTo>
                  <a:pt x="501" y="3798"/>
                </a:lnTo>
                <a:cubicBezTo>
                  <a:pt x="515" y="3793"/>
                  <a:pt x="529" y="3793"/>
                  <a:pt x="536" y="3793"/>
                </a:cubicBezTo>
                <a:cubicBezTo>
                  <a:pt x="554" y="3793"/>
                  <a:pt x="572" y="3802"/>
                  <a:pt x="581" y="3802"/>
                </a:cubicBezTo>
                <a:cubicBezTo>
                  <a:pt x="573" y="3799"/>
                  <a:pt x="572" y="3798"/>
                  <a:pt x="575" y="3798"/>
                </a:cubicBezTo>
                <a:cubicBezTo>
                  <a:pt x="582" y="3798"/>
                  <a:pt x="610" y="3805"/>
                  <a:pt x="616" y="3811"/>
                </a:cubicBezTo>
                <a:cubicBezTo>
                  <a:pt x="688" y="3829"/>
                  <a:pt x="724" y="3847"/>
                  <a:pt x="795" y="3891"/>
                </a:cubicBezTo>
                <a:cubicBezTo>
                  <a:pt x="866" y="3936"/>
                  <a:pt x="920" y="3980"/>
                  <a:pt x="982" y="4043"/>
                </a:cubicBezTo>
                <a:cubicBezTo>
                  <a:pt x="1277" y="4328"/>
                  <a:pt x="1500" y="4676"/>
                  <a:pt x="1705" y="5033"/>
                </a:cubicBezTo>
                <a:cubicBezTo>
                  <a:pt x="1848" y="5283"/>
                  <a:pt x="1981" y="5542"/>
                  <a:pt x="2097" y="5809"/>
                </a:cubicBezTo>
                <a:cubicBezTo>
                  <a:pt x="2106" y="5827"/>
                  <a:pt x="2115" y="5836"/>
                  <a:pt x="2115" y="5854"/>
                </a:cubicBezTo>
                <a:cubicBezTo>
                  <a:pt x="2135" y="5889"/>
                  <a:pt x="2174" y="5905"/>
                  <a:pt x="2214" y="5905"/>
                </a:cubicBezTo>
                <a:cubicBezTo>
                  <a:pt x="2265" y="5905"/>
                  <a:pt x="2315" y="5877"/>
                  <a:pt x="2320" y="5827"/>
                </a:cubicBezTo>
                <a:cubicBezTo>
                  <a:pt x="2347" y="5666"/>
                  <a:pt x="2374" y="5506"/>
                  <a:pt x="2410" y="5336"/>
                </a:cubicBezTo>
                <a:cubicBezTo>
                  <a:pt x="2472" y="4953"/>
                  <a:pt x="2552" y="4560"/>
                  <a:pt x="2633" y="4168"/>
                </a:cubicBezTo>
                <a:cubicBezTo>
                  <a:pt x="2731" y="3695"/>
                  <a:pt x="2847" y="3222"/>
                  <a:pt x="2972" y="2749"/>
                </a:cubicBezTo>
                <a:cubicBezTo>
                  <a:pt x="3034" y="2526"/>
                  <a:pt x="3105" y="2303"/>
                  <a:pt x="3177" y="2080"/>
                </a:cubicBezTo>
                <a:cubicBezTo>
                  <a:pt x="3213" y="1982"/>
                  <a:pt x="3248" y="1875"/>
                  <a:pt x="3293" y="1777"/>
                </a:cubicBezTo>
                <a:cubicBezTo>
                  <a:pt x="3328" y="1679"/>
                  <a:pt x="3355" y="1616"/>
                  <a:pt x="3400" y="1518"/>
                </a:cubicBezTo>
                <a:cubicBezTo>
                  <a:pt x="3462" y="1375"/>
                  <a:pt x="3534" y="1233"/>
                  <a:pt x="3632" y="1108"/>
                </a:cubicBezTo>
                <a:cubicBezTo>
                  <a:pt x="3641" y="1099"/>
                  <a:pt x="3641" y="1090"/>
                  <a:pt x="3650" y="1090"/>
                </a:cubicBezTo>
                <a:cubicBezTo>
                  <a:pt x="3659" y="1072"/>
                  <a:pt x="3667" y="1063"/>
                  <a:pt x="3676" y="1054"/>
                </a:cubicBezTo>
                <a:cubicBezTo>
                  <a:pt x="3694" y="1036"/>
                  <a:pt x="3721" y="1010"/>
                  <a:pt x="3739" y="992"/>
                </a:cubicBezTo>
                <a:cubicBezTo>
                  <a:pt x="3740" y="991"/>
                  <a:pt x="3742" y="990"/>
                  <a:pt x="3743" y="989"/>
                </a:cubicBezTo>
                <a:lnTo>
                  <a:pt x="3743" y="989"/>
                </a:lnTo>
                <a:cubicBezTo>
                  <a:pt x="3743" y="989"/>
                  <a:pt x="3743" y="989"/>
                  <a:pt x="3743" y="989"/>
                </a:cubicBezTo>
                <a:cubicBezTo>
                  <a:pt x="3744" y="989"/>
                  <a:pt x="3750" y="985"/>
                  <a:pt x="3749" y="985"/>
                </a:cubicBezTo>
                <a:cubicBezTo>
                  <a:pt x="3749" y="985"/>
                  <a:pt x="3747" y="986"/>
                  <a:pt x="3743" y="989"/>
                </a:cubicBezTo>
                <a:lnTo>
                  <a:pt x="3743" y="989"/>
                </a:lnTo>
                <a:cubicBezTo>
                  <a:pt x="3742" y="989"/>
                  <a:pt x="3743" y="987"/>
                  <a:pt x="3748" y="983"/>
                </a:cubicBezTo>
                <a:cubicBezTo>
                  <a:pt x="3757" y="983"/>
                  <a:pt x="3775" y="974"/>
                  <a:pt x="3783" y="965"/>
                </a:cubicBezTo>
                <a:cubicBezTo>
                  <a:pt x="3789" y="959"/>
                  <a:pt x="3795" y="957"/>
                  <a:pt x="3801" y="954"/>
                </a:cubicBezTo>
                <a:lnTo>
                  <a:pt x="3801" y="954"/>
                </a:lnTo>
                <a:cubicBezTo>
                  <a:pt x="3798" y="957"/>
                  <a:pt x="3798" y="958"/>
                  <a:pt x="3800" y="958"/>
                </a:cubicBezTo>
                <a:cubicBezTo>
                  <a:pt x="3803" y="958"/>
                  <a:pt x="3814" y="952"/>
                  <a:pt x="3819" y="947"/>
                </a:cubicBezTo>
                <a:cubicBezTo>
                  <a:pt x="3825" y="947"/>
                  <a:pt x="3843" y="943"/>
                  <a:pt x="3846" y="943"/>
                </a:cubicBezTo>
                <a:cubicBezTo>
                  <a:pt x="3848" y="943"/>
                  <a:pt x="3846" y="944"/>
                  <a:pt x="3837" y="947"/>
                </a:cubicBezTo>
                <a:lnTo>
                  <a:pt x="3864" y="947"/>
                </a:lnTo>
                <a:cubicBezTo>
                  <a:pt x="3864" y="944"/>
                  <a:pt x="3865" y="943"/>
                  <a:pt x="3866" y="943"/>
                </a:cubicBezTo>
                <a:cubicBezTo>
                  <a:pt x="3869" y="943"/>
                  <a:pt x="3873" y="947"/>
                  <a:pt x="3873" y="947"/>
                </a:cubicBezTo>
                <a:cubicBezTo>
                  <a:pt x="3874" y="947"/>
                  <a:pt x="3875" y="946"/>
                  <a:pt x="3876" y="946"/>
                </a:cubicBezTo>
                <a:lnTo>
                  <a:pt x="3876" y="946"/>
                </a:lnTo>
                <a:cubicBezTo>
                  <a:pt x="3882" y="947"/>
                  <a:pt x="3889" y="947"/>
                  <a:pt x="3899" y="947"/>
                </a:cubicBezTo>
                <a:cubicBezTo>
                  <a:pt x="3901" y="948"/>
                  <a:pt x="3902" y="948"/>
                  <a:pt x="3903" y="948"/>
                </a:cubicBezTo>
                <a:lnTo>
                  <a:pt x="3903" y="948"/>
                </a:lnTo>
                <a:cubicBezTo>
                  <a:pt x="3903" y="949"/>
                  <a:pt x="3904" y="952"/>
                  <a:pt x="3908" y="956"/>
                </a:cubicBezTo>
                <a:cubicBezTo>
                  <a:pt x="3917" y="956"/>
                  <a:pt x="3926" y="965"/>
                  <a:pt x="3935" y="974"/>
                </a:cubicBezTo>
                <a:cubicBezTo>
                  <a:pt x="3939" y="975"/>
                  <a:pt x="3942" y="976"/>
                  <a:pt x="3943" y="976"/>
                </a:cubicBezTo>
                <a:cubicBezTo>
                  <a:pt x="3944" y="976"/>
                  <a:pt x="3945" y="976"/>
                  <a:pt x="3945" y="975"/>
                </a:cubicBezTo>
                <a:lnTo>
                  <a:pt x="3945" y="975"/>
                </a:lnTo>
                <a:cubicBezTo>
                  <a:pt x="3954" y="984"/>
                  <a:pt x="3962" y="992"/>
                  <a:pt x="3971" y="1001"/>
                </a:cubicBezTo>
                <a:cubicBezTo>
                  <a:pt x="3971" y="1010"/>
                  <a:pt x="3980" y="1010"/>
                  <a:pt x="3980" y="1019"/>
                </a:cubicBezTo>
                <a:cubicBezTo>
                  <a:pt x="3983" y="1022"/>
                  <a:pt x="3985" y="1024"/>
                  <a:pt x="3986" y="1024"/>
                </a:cubicBezTo>
                <a:cubicBezTo>
                  <a:pt x="3988" y="1024"/>
                  <a:pt x="3977" y="1008"/>
                  <a:pt x="3978" y="1008"/>
                </a:cubicBezTo>
                <a:cubicBezTo>
                  <a:pt x="3978" y="1008"/>
                  <a:pt x="3979" y="1009"/>
                  <a:pt x="3980" y="1010"/>
                </a:cubicBezTo>
                <a:cubicBezTo>
                  <a:pt x="3989" y="1028"/>
                  <a:pt x="3998" y="1036"/>
                  <a:pt x="4006" y="1045"/>
                </a:cubicBezTo>
                <a:cubicBezTo>
                  <a:pt x="4015" y="1072"/>
                  <a:pt x="4033" y="1099"/>
                  <a:pt x="4042" y="1126"/>
                </a:cubicBezTo>
                <a:cubicBezTo>
                  <a:pt x="4042" y="1135"/>
                  <a:pt x="4051" y="1135"/>
                  <a:pt x="4051" y="1144"/>
                </a:cubicBezTo>
                <a:cubicBezTo>
                  <a:pt x="4060" y="1161"/>
                  <a:pt x="4060" y="1179"/>
                  <a:pt x="4069" y="1197"/>
                </a:cubicBezTo>
                <a:cubicBezTo>
                  <a:pt x="4078" y="1233"/>
                  <a:pt x="4087" y="1268"/>
                  <a:pt x="4096" y="1304"/>
                </a:cubicBezTo>
                <a:cubicBezTo>
                  <a:pt x="4140" y="1483"/>
                  <a:pt x="4149" y="1616"/>
                  <a:pt x="4167" y="1804"/>
                </a:cubicBezTo>
                <a:cubicBezTo>
                  <a:pt x="4176" y="2018"/>
                  <a:pt x="4176" y="2241"/>
                  <a:pt x="4167" y="2455"/>
                </a:cubicBezTo>
                <a:cubicBezTo>
                  <a:pt x="4149" y="2954"/>
                  <a:pt x="4096" y="3445"/>
                  <a:pt x="4042" y="3936"/>
                </a:cubicBezTo>
                <a:cubicBezTo>
                  <a:pt x="3989" y="4364"/>
                  <a:pt x="3917" y="4801"/>
                  <a:pt x="3846" y="5238"/>
                </a:cubicBezTo>
                <a:cubicBezTo>
                  <a:pt x="3812" y="5470"/>
                  <a:pt x="3769" y="5693"/>
                  <a:pt x="3726" y="5924"/>
                </a:cubicBezTo>
                <a:lnTo>
                  <a:pt x="3726" y="5924"/>
                </a:lnTo>
                <a:cubicBezTo>
                  <a:pt x="3724" y="5930"/>
                  <a:pt x="3723" y="5937"/>
                  <a:pt x="3721" y="5943"/>
                </a:cubicBezTo>
                <a:cubicBezTo>
                  <a:pt x="3721" y="5961"/>
                  <a:pt x="3721" y="5970"/>
                  <a:pt x="3712" y="5988"/>
                </a:cubicBezTo>
                <a:cubicBezTo>
                  <a:pt x="3696" y="6073"/>
                  <a:pt x="3767" y="6127"/>
                  <a:pt x="3832" y="6127"/>
                </a:cubicBezTo>
                <a:cubicBezTo>
                  <a:pt x="3875" y="6127"/>
                  <a:pt x="3916" y="6103"/>
                  <a:pt x="3926" y="6050"/>
                </a:cubicBezTo>
                <a:cubicBezTo>
                  <a:pt x="3980" y="5845"/>
                  <a:pt x="4033" y="5649"/>
                  <a:pt x="4087" y="5443"/>
                </a:cubicBezTo>
                <a:cubicBezTo>
                  <a:pt x="4212" y="4962"/>
                  <a:pt x="4345" y="4489"/>
                  <a:pt x="4488" y="4016"/>
                </a:cubicBezTo>
                <a:cubicBezTo>
                  <a:pt x="4658" y="3436"/>
                  <a:pt x="4845" y="2856"/>
                  <a:pt x="5059" y="2294"/>
                </a:cubicBezTo>
                <a:cubicBezTo>
                  <a:pt x="5247" y="1795"/>
                  <a:pt x="5443" y="1295"/>
                  <a:pt x="5719" y="831"/>
                </a:cubicBezTo>
                <a:cubicBezTo>
                  <a:pt x="5773" y="742"/>
                  <a:pt x="5826" y="653"/>
                  <a:pt x="5889" y="573"/>
                </a:cubicBezTo>
                <a:cubicBezTo>
                  <a:pt x="5898" y="564"/>
                  <a:pt x="5898" y="555"/>
                  <a:pt x="5907" y="546"/>
                </a:cubicBezTo>
                <a:cubicBezTo>
                  <a:pt x="5913" y="540"/>
                  <a:pt x="5923" y="525"/>
                  <a:pt x="5923" y="525"/>
                </a:cubicBezTo>
                <a:lnTo>
                  <a:pt x="5923" y="525"/>
                </a:lnTo>
                <a:cubicBezTo>
                  <a:pt x="5923" y="525"/>
                  <a:pt x="5921" y="528"/>
                  <a:pt x="5916" y="537"/>
                </a:cubicBezTo>
                <a:cubicBezTo>
                  <a:pt x="5933" y="519"/>
                  <a:pt x="5942" y="501"/>
                  <a:pt x="5960" y="483"/>
                </a:cubicBezTo>
                <a:cubicBezTo>
                  <a:pt x="5987" y="448"/>
                  <a:pt x="6014" y="421"/>
                  <a:pt x="6040" y="385"/>
                </a:cubicBezTo>
                <a:cubicBezTo>
                  <a:pt x="6067" y="358"/>
                  <a:pt x="6094" y="341"/>
                  <a:pt x="6130" y="314"/>
                </a:cubicBezTo>
                <a:cubicBezTo>
                  <a:pt x="6134" y="310"/>
                  <a:pt x="6135" y="308"/>
                  <a:pt x="6135" y="308"/>
                </a:cubicBezTo>
                <a:lnTo>
                  <a:pt x="6135" y="308"/>
                </a:lnTo>
                <a:cubicBezTo>
                  <a:pt x="6139" y="301"/>
                  <a:pt x="6141" y="296"/>
                  <a:pt x="6148" y="296"/>
                </a:cubicBezTo>
                <a:cubicBezTo>
                  <a:pt x="6165" y="287"/>
                  <a:pt x="6174" y="278"/>
                  <a:pt x="6192" y="269"/>
                </a:cubicBezTo>
                <a:cubicBezTo>
                  <a:pt x="6201" y="260"/>
                  <a:pt x="6219" y="251"/>
                  <a:pt x="6228" y="251"/>
                </a:cubicBezTo>
                <a:cubicBezTo>
                  <a:pt x="6237" y="242"/>
                  <a:pt x="6246" y="242"/>
                  <a:pt x="6255" y="242"/>
                </a:cubicBezTo>
                <a:cubicBezTo>
                  <a:pt x="6264" y="234"/>
                  <a:pt x="6281" y="234"/>
                  <a:pt x="6290" y="225"/>
                </a:cubicBezTo>
                <a:cubicBezTo>
                  <a:pt x="6292" y="224"/>
                  <a:pt x="6294" y="224"/>
                  <a:pt x="6295" y="223"/>
                </a:cubicBezTo>
                <a:close/>
                <a:moveTo>
                  <a:pt x="6330" y="0"/>
                </a:moveTo>
                <a:cubicBezTo>
                  <a:pt x="6088" y="0"/>
                  <a:pt x="5871" y="226"/>
                  <a:pt x="5728" y="412"/>
                </a:cubicBezTo>
                <a:cubicBezTo>
                  <a:pt x="5434" y="805"/>
                  <a:pt x="5229" y="1277"/>
                  <a:pt x="5041" y="1732"/>
                </a:cubicBezTo>
                <a:cubicBezTo>
                  <a:pt x="4809" y="2303"/>
                  <a:pt x="4604" y="2883"/>
                  <a:pt x="4426" y="3472"/>
                </a:cubicBezTo>
                <a:cubicBezTo>
                  <a:pt x="4366" y="3657"/>
                  <a:pt x="4308" y="3842"/>
                  <a:pt x="4251" y="4027"/>
                </a:cubicBezTo>
                <a:lnTo>
                  <a:pt x="4251" y="4027"/>
                </a:lnTo>
                <a:cubicBezTo>
                  <a:pt x="4302" y="3601"/>
                  <a:pt x="4350" y="3174"/>
                  <a:pt x="4372" y="2740"/>
                </a:cubicBezTo>
                <a:cubicBezTo>
                  <a:pt x="4399" y="2303"/>
                  <a:pt x="4417" y="1866"/>
                  <a:pt x="4345" y="1429"/>
                </a:cubicBezTo>
                <a:cubicBezTo>
                  <a:pt x="4310" y="1179"/>
                  <a:pt x="4230" y="822"/>
                  <a:pt x="3953" y="733"/>
                </a:cubicBezTo>
                <a:cubicBezTo>
                  <a:pt x="3920" y="723"/>
                  <a:pt x="3887" y="719"/>
                  <a:pt x="3856" y="719"/>
                </a:cubicBezTo>
                <a:cubicBezTo>
                  <a:pt x="3634" y="719"/>
                  <a:pt x="3457" y="946"/>
                  <a:pt x="3355" y="1126"/>
                </a:cubicBezTo>
                <a:cubicBezTo>
                  <a:pt x="3141" y="1474"/>
                  <a:pt x="3007" y="1875"/>
                  <a:pt x="2891" y="2259"/>
                </a:cubicBezTo>
                <a:cubicBezTo>
                  <a:pt x="2740" y="2731"/>
                  <a:pt x="2615" y="3213"/>
                  <a:pt x="2508" y="3695"/>
                </a:cubicBezTo>
                <a:cubicBezTo>
                  <a:pt x="2410" y="4132"/>
                  <a:pt x="2320" y="4569"/>
                  <a:pt x="2240" y="5006"/>
                </a:cubicBezTo>
                <a:cubicBezTo>
                  <a:pt x="2214" y="5145"/>
                  <a:pt x="2189" y="5284"/>
                  <a:pt x="2165" y="5423"/>
                </a:cubicBezTo>
                <a:lnTo>
                  <a:pt x="2165" y="5423"/>
                </a:lnTo>
                <a:cubicBezTo>
                  <a:pt x="2118" y="5328"/>
                  <a:pt x="2068" y="5234"/>
                  <a:pt x="2017" y="5140"/>
                </a:cubicBezTo>
                <a:cubicBezTo>
                  <a:pt x="1812" y="4765"/>
                  <a:pt x="1589" y="4391"/>
                  <a:pt x="1312" y="4070"/>
                </a:cubicBezTo>
                <a:cubicBezTo>
                  <a:pt x="1122" y="3847"/>
                  <a:pt x="853" y="3575"/>
                  <a:pt x="544" y="3575"/>
                </a:cubicBezTo>
                <a:cubicBezTo>
                  <a:pt x="507" y="3575"/>
                  <a:pt x="468" y="3579"/>
                  <a:pt x="429" y="3588"/>
                </a:cubicBezTo>
                <a:cubicBezTo>
                  <a:pt x="188" y="3632"/>
                  <a:pt x="90" y="3838"/>
                  <a:pt x="54" y="4052"/>
                </a:cubicBezTo>
                <a:cubicBezTo>
                  <a:pt x="1" y="4355"/>
                  <a:pt x="10" y="4667"/>
                  <a:pt x="28" y="4962"/>
                </a:cubicBezTo>
                <a:cubicBezTo>
                  <a:pt x="63" y="5381"/>
                  <a:pt x="117" y="5791"/>
                  <a:pt x="188" y="6202"/>
                </a:cubicBezTo>
                <a:cubicBezTo>
                  <a:pt x="331" y="7085"/>
                  <a:pt x="518" y="7968"/>
                  <a:pt x="724" y="8833"/>
                </a:cubicBezTo>
                <a:cubicBezTo>
                  <a:pt x="857" y="9387"/>
                  <a:pt x="991" y="9940"/>
                  <a:pt x="1143" y="10484"/>
                </a:cubicBezTo>
                <a:cubicBezTo>
                  <a:pt x="1152" y="10502"/>
                  <a:pt x="1152" y="10528"/>
                  <a:pt x="1161" y="10546"/>
                </a:cubicBezTo>
                <a:cubicBezTo>
                  <a:pt x="1170" y="10591"/>
                  <a:pt x="1214" y="10618"/>
                  <a:pt x="1268" y="10627"/>
                </a:cubicBezTo>
                <a:cubicBezTo>
                  <a:pt x="1437" y="10644"/>
                  <a:pt x="1607" y="10653"/>
                  <a:pt x="1767" y="10671"/>
                </a:cubicBezTo>
                <a:cubicBezTo>
                  <a:pt x="2169" y="10707"/>
                  <a:pt x="2579" y="10743"/>
                  <a:pt x="2981" y="10778"/>
                </a:cubicBezTo>
                <a:cubicBezTo>
                  <a:pt x="3462" y="10823"/>
                  <a:pt x="3944" y="10867"/>
                  <a:pt x="4435" y="10912"/>
                </a:cubicBezTo>
                <a:cubicBezTo>
                  <a:pt x="4854" y="10948"/>
                  <a:pt x="5282" y="10992"/>
                  <a:pt x="5701" y="11028"/>
                </a:cubicBezTo>
                <a:cubicBezTo>
                  <a:pt x="5898" y="11045"/>
                  <a:pt x="6094" y="11078"/>
                  <a:pt x="6290" y="11081"/>
                </a:cubicBezTo>
                <a:lnTo>
                  <a:pt x="6290" y="11081"/>
                </a:lnTo>
                <a:cubicBezTo>
                  <a:pt x="6290" y="11081"/>
                  <a:pt x="6290" y="11081"/>
                  <a:pt x="6290" y="11082"/>
                </a:cubicBezTo>
                <a:cubicBezTo>
                  <a:pt x="6300" y="11084"/>
                  <a:pt x="6309" y="11086"/>
                  <a:pt x="6318" y="11086"/>
                </a:cubicBezTo>
                <a:cubicBezTo>
                  <a:pt x="6327" y="11086"/>
                  <a:pt x="6335" y="11084"/>
                  <a:pt x="6344" y="11082"/>
                </a:cubicBezTo>
                <a:lnTo>
                  <a:pt x="6344" y="11082"/>
                </a:lnTo>
                <a:cubicBezTo>
                  <a:pt x="6381" y="11080"/>
                  <a:pt x="6411" y="11050"/>
                  <a:pt x="6424" y="11017"/>
                </a:cubicBezTo>
                <a:lnTo>
                  <a:pt x="6424" y="11017"/>
                </a:lnTo>
                <a:cubicBezTo>
                  <a:pt x="6428" y="11012"/>
                  <a:pt x="6430" y="11006"/>
                  <a:pt x="6433" y="11001"/>
                </a:cubicBezTo>
                <a:cubicBezTo>
                  <a:pt x="6701" y="10288"/>
                  <a:pt x="7102" y="9636"/>
                  <a:pt x="7504" y="8985"/>
                </a:cubicBezTo>
                <a:cubicBezTo>
                  <a:pt x="7914" y="8325"/>
                  <a:pt x="8342" y="7674"/>
                  <a:pt x="8699" y="6978"/>
                </a:cubicBezTo>
                <a:cubicBezTo>
                  <a:pt x="8868" y="6639"/>
                  <a:pt x="9029" y="6300"/>
                  <a:pt x="9145" y="5943"/>
                </a:cubicBezTo>
                <a:cubicBezTo>
                  <a:pt x="9225" y="5702"/>
                  <a:pt x="9297" y="5452"/>
                  <a:pt x="9306" y="5203"/>
                </a:cubicBezTo>
                <a:cubicBezTo>
                  <a:pt x="9315" y="4971"/>
                  <a:pt x="9216" y="4739"/>
                  <a:pt x="8967" y="4685"/>
                </a:cubicBezTo>
                <a:cubicBezTo>
                  <a:pt x="8925" y="4676"/>
                  <a:pt x="8884" y="4671"/>
                  <a:pt x="8844" y="4671"/>
                </a:cubicBezTo>
                <a:cubicBezTo>
                  <a:pt x="8728" y="4671"/>
                  <a:pt x="8617" y="4708"/>
                  <a:pt x="8512" y="4774"/>
                </a:cubicBezTo>
                <a:cubicBezTo>
                  <a:pt x="8369" y="4864"/>
                  <a:pt x="8262" y="4971"/>
                  <a:pt x="8146" y="5087"/>
                </a:cubicBezTo>
                <a:cubicBezTo>
                  <a:pt x="7893" y="5343"/>
                  <a:pt x="7656" y="5616"/>
                  <a:pt x="7429" y="5897"/>
                </a:cubicBezTo>
                <a:lnTo>
                  <a:pt x="7429" y="5897"/>
                </a:lnTo>
                <a:cubicBezTo>
                  <a:pt x="7564" y="5618"/>
                  <a:pt x="7694" y="5337"/>
                  <a:pt x="7816" y="5051"/>
                </a:cubicBezTo>
                <a:cubicBezTo>
                  <a:pt x="8083" y="4409"/>
                  <a:pt x="8333" y="3740"/>
                  <a:pt x="8476" y="3053"/>
                </a:cubicBezTo>
                <a:cubicBezTo>
                  <a:pt x="8529" y="2758"/>
                  <a:pt x="8565" y="2446"/>
                  <a:pt x="8494" y="2152"/>
                </a:cubicBezTo>
                <a:cubicBezTo>
                  <a:pt x="8458" y="2018"/>
                  <a:pt x="8396" y="1884"/>
                  <a:pt x="8298" y="1768"/>
                </a:cubicBezTo>
                <a:cubicBezTo>
                  <a:pt x="8262" y="1714"/>
                  <a:pt x="8208" y="1661"/>
                  <a:pt x="8137" y="1634"/>
                </a:cubicBezTo>
                <a:cubicBezTo>
                  <a:pt x="8119" y="1625"/>
                  <a:pt x="8110" y="1616"/>
                  <a:pt x="8092" y="1616"/>
                </a:cubicBezTo>
                <a:cubicBezTo>
                  <a:pt x="8066" y="1607"/>
                  <a:pt x="8048" y="1598"/>
                  <a:pt x="8030" y="1598"/>
                </a:cubicBezTo>
                <a:cubicBezTo>
                  <a:pt x="8010" y="1594"/>
                  <a:pt x="7990" y="1592"/>
                  <a:pt x="7970" y="1592"/>
                </a:cubicBezTo>
                <a:cubicBezTo>
                  <a:pt x="7823" y="1592"/>
                  <a:pt x="7687" y="1700"/>
                  <a:pt x="7593" y="1795"/>
                </a:cubicBezTo>
                <a:cubicBezTo>
                  <a:pt x="7468" y="1920"/>
                  <a:pt x="7361" y="2062"/>
                  <a:pt x="7263" y="2205"/>
                </a:cubicBezTo>
                <a:cubicBezTo>
                  <a:pt x="7102" y="2437"/>
                  <a:pt x="6968" y="2687"/>
                  <a:pt x="6834" y="2937"/>
                </a:cubicBezTo>
                <a:cubicBezTo>
                  <a:pt x="6616" y="3349"/>
                  <a:pt x="6414" y="3770"/>
                  <a:pt x="6223" y="4196"/>
                </a:cubicBezTo>
                <a:lnTo>
                  <a:pt x="6223" y="4196"/>
                </a:lnTo>
                <a:cubicBezTo>
                  <a:pt x="6372" y="3645"/>
                  <a:pt x="6512" y="3094"/>
                  <a:pt x="6629" y="2535"/>
                </a:cubicBezTo>
                <a:cubicBezTo>
                  <a:pt x="6727" y="2018"/>
                  <a:pt x="6826" y="1483"/>
                  <a:pt x="6826" y="947"/>
                </a:cubicBezTo>
                <a:cubicBezTo>
                  <a:pt x="6826" y="662"/>
                  <a:pt x="6817" y="207"/>
                  <a:pt x="6513" y="46"/>
                </a:cubicBezTo>
                <a:cubicBezTo>
                  <a:pt x="6451" y="14"/>
                  <a:pt x="6390" y="0"/>
                  <a:pt x="6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2"/>
          <p:cNvSpPr/>
          <p:nvPr/>
        </p:nvSpPr>
        <p:spPr>
          <a:xfrm>
            <a:off x="6325175" y="719588"/>
            <a:ext cx="325625" cy="323618"/>
          </a:xfrm>
          <a:custGeom>
            <a:avLst/>
            <a:gdLst/>
            <a:ahLst/>
            <a:cxnLst/>
            <a:rect l="l" t="t" r="r" b="b"/>
            <a:pathLst>
              <a:path w="13025" h="15265" extrusionOk="0">
                <a:moveTo>
                  <a:pt x="6512" y="1"/>
                </a:moveTo>
                <a:lnTo>
                  <a:pt x="5264" y="4104"/>
                </a:lnTo>
                <a:lnTo>
                  <a:pt x="1909" y="2231"/>
                </a:lnTo>
                <a:lnTo>
                  <a:pt x="3506" y="6165"/>
                </a:lnTo>
                <a:lnTo>
                  <a:pt x="0" y="7628"/>
                </a:lnTo>
                <a:lnTo>
                  <a:pt x="3506" y="9091"/>
                </a:lnTo>
                <a:lnTo>
                  <a:pt x="1909" y="13025"/>
                </a:lnTo>
                <a:lnTo>
                  <a:pt x="5264" y="11152"/>
                </a:lnTo>
                <a:lnTo>
                  <a:pt x="6512" y="15265"/>
                </a:lnTo>
                <a:lnTo>
                  <a:pt x="7761" y="11152"/>
                </a:lnTo>
                <a:lnTo>
                  <a:pt x="11116" y="13025"/>
                </a:lnTo>
                <a:lnTo>
                  <a:pt x="9519" y="9091"/>
                </a:lnTo>
                <a:lnTo>
                  <a:pt x="13025" y="7628"/>
                </a:lnTo>
                <a:lnTo>
                  <a:pt x="9519" y="6165"/>
                </a:lnTo>
                <a:lnTo>
                  <a:pt x="11116" y="2231"/>
                </a:lnTo>
                <a:lnTo>
                  <a:pt x="7761" y="4104"/>
                </a:lnTo>
                <a:lnTo>
                  <a:pt x="6512" y="1"/>
                </a:lnTo>
                <a:close/>
              </a:path>
            </a:pathLst>
          </a:custGeom>
          <a:solidFill>
            <a:schemeClr val="accent5"/>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2"/>
          <p:cNvSpPr/>
          <p:nvPr/>
        </p:nvSpPr>
        <p:spPr>
          <a:xfrm>
            <a:off x="919691" y="3157340"/>
            <a:ext cx="377291" cy="484481"/>
          </a:xfrm>
          <a:custGeom>
            <a:avLst/>
            <a:gdLst/>
            <a:ahLst/>
            <a:cxnLst/>
            <a:rect l="l" t="t" r="r" b="b"/>
            <a:pathLst>
              <a:path w="11179" h="14355" extrusionOk="0">
                <a:moveTo>
                  <a:pt x="10750" y="1053"/>
                </a:moveTo>
                <a:lnTo>
                  <a:pt x="10750" y="1053"/>
                </a:lnTo>
                <a:cubicBezTo>
                  <a:pt x="10755" y="1054"/>
                  <a:pt x="10759" y="1056"/>
                  <a:pt x="10759" y="1062"/>
                </a:cubicBezTo>
                <a:cubicBezTo>
                  <a:pt x="10756" y="1059"/>
                  <a:pt x="10753" y="1056"/>
                  <a:pt x="10750" y="1053"/>
                </a:cubicBezTo>
                <a:close/>
                <a:moveTo>
                  <a:pt x="1212" y="232"/>
                </a:moveTo>
                <a:cubicBezTo>
                  <a:pt x="1268" y="238"/>
                  <a:pt x="1324" y="244"/>
                  <a:pt x="1383" y="250"/>
                </a:cubicBezTo>
                <a:cubicBezTo>
                  <a:pt x="1615" y="268"/>
                  <a:pt x="1856" y="286"/>
                  <a:pt x="2088" y="313"/>
                </a:cubicBezTo>
                <a:cubicBezTo>
                  <a:pt x="2436" y="339"/>
                  <a:pt x="2775" y="366"/>
                  <a:pt x="3123" y="402"/>
                </a:cubicBezTo>
                <a:cubicBezTo>
                  <a:pt x="3542" y="437"/>
                  <a:pt x="3961" y="473"/>
                  <a:pt x="4390" y="509"/>
                </a:cubicBezTo>
                <a:cubicBezTo>
                  <a:pt x="4844" y="545"/>
                  <a:pt x="5308" y="589"/>
                  <a:pt x="5772" y="625"/>
                </a:cubicBezTo>
                <a:cubicBezTo>
                  <a:pt x="6236" y="669"/>
                  <a:pt x="6700" y="705"/>
                  <a:pt x="7173" y="750"/>
                </a:cubicBezTo>
                <a:cubicBezTo>
                  <a:pt x="7610" y="785"/>
                  <a:pt x="8038" y="821"/>
                  <a:pt x="8475" y="857"/>
                </a:cubicBezTo>
                <a:cubicBezTo>
                  <a:pt x="8841" y="892"/>
                  <a:pt x="9207" y="919"/>
                  <a:pt x="9573" y="955"/>
                </a:cubicBezTo>
                <a:cubicBezTo>
                  <a:pt x="9840" y="982"/>
                  <a:pt x="10099" y="1000"/>
                  <a:pt x="10367" y="1026"/>
                </a:cubicBezTo>
                <a:cubicBezTo>
                  <a:pt x="10466" y="1033"/>
                  <a:pt x="10566" y="1046"/>
                  <a:pt x="10665" y="1051"/>
                </a:cubicBezTo>
                <a:lnTo>
                  <a:pt x="10665" y="1051"/>
                </a:lnTo>
                <a:cubicBezTo>
                  <a:pt x="10852" y="2186"/>
                  <a:pt x="10937" y="3345"/>
                  <a:pt x="10920" y="4488"/>
                </a:cubicBezTo>
                <a:cubicBezTo>
                  <a:pt x="10902" y="5665"/>
                  <a:pt x="10768" y="6834"/>
                  <a:pt x="10527" y="7985"/>
                </a:cubicBezTo>
                <a:cubicBezTo>
                  <a:pt x="10304" y="9082"/>
                  <a:pt x="10010" y="10197"/>
                  <a:pt x="9483" y="11196"/>
                </a:cubicBezTo>
                <a:cubicBezTo>
                  <a:pt x="9020" y="12079"/>
                  <a:pt x="8350" y="12838"/>
                  <a:pt x="7503" y="13373"/>
                </a:cubicBezTo>
                <a:cubicBezTo>
                  <a:pt x="6737" y="13853"/>
                  <a:pt x="5851" y="14134"/>
                  <a:pt x="4944" y="14134"/>
                </a:cubicBezTo>
                <a:cubicBezTo>
                  <a:pt x="4890" y="14134"/>
                  <a:pt x="4836" y="14133"/>
                  <a:pt x="4782" y="14131"/>
                </a:cubicBezTo>
                <a:cubicBezTo>
                  <a:pt x="3836" y="14104"/>
                  <a:pt x="2882" y="13783"/>
                  <a:pt x="2141" y="13195"/>
                </a:cubicBezTo>
                <a:cubicBezTo>
                  <a:pt x="1383" y="12606"/>
                  <a:pt x="884" y="11776"/>
                  <a:pt x="607" y="10866"/>
                </a:cubicBezTo>
                <a:cubicBezTo>
                  <a:pt x="322" y="9947"/>
                  <a:pt x="241" y="8966"/>
                  <a:pt x="241" y="8002"/>
                </a:cubicBezTo>
                <a:cubicBezTo>
                  <a:pt x="241" y="6861"/>
                  <a:pt x="330" y="5719"/>
                  <a:pt x="464" y="4595"/>
                </a:cubicBezTo>
                <a:cubicBezTo>
                  <a:pt x="598" y="3390"/>
                  <a:pt x="785" y="2195"/>
                  <a:pt x="1035" y="1008"/>
                </a:cubicBezTo>
                <a:cubicBezTo>
                  <a:pt x="1091" y="753"/>
                  <a:pt x="1154" y="490"/>
                  <a:pt x="1212" y="232"/>
                </a:cubicBezTo>
                <a:close/>
                <a:moveTo>
                  <a:pt x="1116" y="0"/>
                </a:moveTo>
                <a:cubicBezTo>
                  <a:pt x="1074" y="0"/>
                  <a:pt x="1046" y="21"/>
                  <a:pt x="1030" y="50"/>
                </a:cubicBezTo>
                <a:lnTo>
                  <a:pt x="1030" y="50"/>
                </a:lnTo>
                <a:cubicBezTo>
                  <a:pt x="1025" y="59"/>
                  <a:pt x="1020" y="69"/>
                  <a:pt x="1017" y="81"/>
                </a:cubicBezTo>
                <a:cubicBezTo>
                  <a:pt x="732" y="1285"/>
                  <a:pt x="509" y="2507"/>
                  <a:pt x="339" y="3729"/>
                </a:cubicBezTo>
                <a:cubicBezTo>
                  <a:pt x="179" y="4943"/>
                  <a:pt x="72" y="6156"/>
                  <a:pt x="27" y="7378"/>
                </a:cubicBezTo>
                <a:cubicBezTo>
                  <a:pt x="0" y="8368"/>
                  <a:pt x="27" y="9367"/>
                  <a:pt x="241" y="10349"/>
                </a:cubicBezTo>
                <a:cubicBezTo>
                  <a:pt x="446" y="11294"/>
                  <a:pt x="848" y="12213"/>
                  <a:pt x="1517" y="12936"/>
                </a:cubicBezTo>
                <a:cubicBezTo>
                  <a:pt x="2186" y="13649"/>
                  <a:pt x="3105" y="14113"/>
                  <a:pt x="4068" y="14283"/>
                </a:cubicBezTo>
                <a:cubicBezTo>
                  <a:pt x="4349" y="14331"/>
                  <a:pt x="4629" y="14355"/>
                  <a:pt x="4909" y="14355"/>
                </a:cubicBezTo>
                <a:cubicBezTo>
                  <a:pt x="5617" y="14355"/>
                  <a:pt x="6315" y="14202"/>
                  <a:pt x="6968" y="13908"/>
                </a:cubicBezTo>
                <a:cubicBezTo>
                  <a:pt x="7878" y="13498"/>
                  <a:pt x="8663" y="12838"/>
                  <a:pt x="9234" y="12035"/>
                </a:cubicBezTo>
                <a:cubicBezTo>
                  <a:pt x="9894" y="11116"/>
                  <a:pt x="10260" y="10019"/>
                  <a:pt x="10536" y="8939"/>
                </a:cubicBezTo>
                <a:cubicBezTo>
                  <a:pt x="10839" y="7771"/>
                  <a:pt x="11027" y="6584"/>
                  <a:pt x="11107" y="5380"/>
                </a:cubicBezTo>
                <a:cubicBezTo>
                  <a:pt x="11178" y="4184"/>
                  <a:pt x="11143" y="2980"/>
                  <a:pt x="11000" y="1785"/>
                </a:cubicBezTo>
                <a:cubicBezTo>
                  <a:pt x="10964" y="1499"/>
                  <a:pt x="10920" y="1205"/>
                  <a:pt x="10866" y="919"/>
                </a:cubicBezTo>
                <a:cubicBezTo>
                  <a:pt x="10857" y="866"/>
                  <a:pt x="10804" y="839"/>
                  <a:pt x="10759" y="830"/>
                </a:cubicBezTo>
                <a:cubicBezTo>
                  <a:pt x="10679" y="830"/>
                  <a:pt x="10590" y="821"/>
                  <a:pt x="10500" y="812"/>
                </a:cubicBezTo>
                <a:cubicBezTo>
                  <a:pt x="10268" y="794"/>
                  <a:pt x="10037" y="768"/>
                  <a:pt x="9805" y="750"/>
                </a:cubicBezTo>
                <a:cubicBezTo>
                  <a:pt x="9457" y="723"/>
                  <a:pt x="9109" y="687"/>
                  <a:pt x="8761" y="661"/>
                </a:cubicBezTo>
                <a:cubicBezTo>
                  <a:pt x="8342" y="625"/>
                  <a:pt x="7922" y="589"/>
                  <a:pt x="7503" y="553"/>
                </a:cubicBezTo>
                <a:cubicBezTo>
                  <a:pt x="7039" y="509"/>
                  <a:pt x="6584" y="473"/>
                  <a:pt x="6120" y="437"/>
                </a:cubicBezTo>
                <a:cubicBezTo>
                  <a:pt x="5647" y="393"/>
                  <a:pt x="5183" y="348"/>
                  <a:pt x="4711" y="313"/>
                </a:cubicBezTo>
                <a:cubicBezTo>
                  <a:pt x="4282" y="277"/>
                  <a:pt x="3845" y="241"/>
                  <a:pt x="3417" y="197"/>
                </a:cubicBezTo>
                <a:cubicBezTo>
                  <a:pt x="3042" y="170"/>
                  <a:pt x="2677" y="134"/>
                  <a:pt x="2311" y="107"/>
                </a:cubicBezTo>
                <a:cubicBezTo>
                  <a:pt x="2052" y="81"/>
                  <a:pt x="1785" y="63"/>
                  <a:pt x="1517" y="36"/>
                </a:cubicBezTo>
                <a:cubicBezTo>
                  <a:pt x="1392" y="27"/>
                  <a:pt x="1267" y="9"/>
                  <a:pt x="1142" y="0"/>
                </a:cubicBezTo>
                <a:lnTo>
                  <a:pt x="1124" y="0"/>
                </a:lnTo>
                <a:cubicBezTo>
                  <a:pt x="1122" y="0"/>
                  <a:pt x="1119" y="0"/>
                  <a:pt x="1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2"/>
          <p:cNvSpPr/>
          <p:nvPr/>
        </p:nvSpPr>
        <p:spPr>
          <a:xfrm>
            <a:off x="933225" y="3278638"/>
            <a:ext cx="362239" cy="42559"/>
          </a:xfrm>
          <a:custGeom>
            <a:avLst/>
            <a:gdLst/>
            <a:ahLst/>
            <a:cxnLst/>
            <a:rect l="l" t="t" r="r" b="b"/>
            <a:pathLst>
              <a:path w="10733" h="1261" extrusionOk="0">
                <a:moveTo>
                  <a:pt x="105" y="1"/>
                </a:moveTo>
                <a:cubicBezTo>
                  <a:pt x="48" y="1"/>
                  <a:pt x="1" y="59"/>
                  <a:pt x="1" y="117"/>
                </a:cubicBezTo>
                <a:cubicBezTo>
                  <a:pt x="1" y="180"/>
                  <a:pt x="54" y="216"/>
                  <a:pt x="117" y="225"/>
                </a:cubicBezTo>
                <a:cubicBezTo>
                  <a:pt x="625" y="269"/>
                  <a:pt x="1134" y="323"/>
                  <a:pt x="1642" y="376"/>
                </a:cubicBezTo>
                <a:cubicBezTo>
                  <a:pt x="2401" y="448"/>
                  <a:pt x="3168" y="528"/>
                  <a:pt x="3935" y="599"/>
                </a:cubicBezTo>
                <a:cubicBezTo>
                  <a:pt x="4782" y="688"/>
                  <a:pt x="5639" y="769"/>
                  <a:pt x="6495" y="858"/>
                </a:cubicBezTo>
                <a:cubicBezTo>
                  <a:pt x="7280" y="929"/>
                  <a:pt x="8065" y="1010"/>
                  <a:pt x="8850" y="1090"/>
                </a:cubicBezTo>
                <a:cubicBezTo>
                  <a:pt x="9395" y="1143"/>
                  <a:pt x="9948" y="1197"/>
                  <a:pt x="10492" y="1250"/>
                </a:cubicBezTo>
                <a:cubicBezTo>
                  <a:pt x="10537" y="1250"/>
                  <a:pt x="10581" y="1259"/>
                  <a:pt x="10626" y="1259"/>
                </a:cubicBezTo>
                <a:cubicBezTo>
                  <a:pt x="10629" y="1260"/>
                  <a:pt x="10633" y="1260"/>
                  <a:pt x="10636" y="1260"/>
                </a:cubicBezTo>
                <a:cubicBezTo>
                  <a:pt x="10686" y="1260"/>
                  <a:pt x="10733" y="1202"/>
                  <a:pt x="10733" y="1152"/>
                </a:cubicBezTo>
                <a:cubicBezTo>
                  <a:pt x="10733" y="1081"/>
                  <a:pt x="10679" y="1045"/>
                  <a:pt x="10626" y="1036"/>
                </a:cubicBezTo>
                <a:cubicBezTo>
                  <a:pt x="10108" y="992"/>
                  <a:pt x="9600" y="938"/>
                  <a:pt x="9091" y="885"/>
                </a:cubicBezTo>
                <a:cubicBezTo>
                  <a:pt x="8333" y="813"/>
                  <a:pt x="7566" y="742"/>
                  <a:pt x="6808" y="662"/>
                </a:cubicBezTo>
                <a:cubicBezTo>
                  <a:pt x="5951" y="581"/>
                  <a:pt x="5095" y="492"/>
                  <a:pt x="4238" y="403"/>
                </a:cubicBezTo>
                <a:cubicBezTo>
                  <a:pt x="3453" y="332"/>
                  <a:pt x="2668" y="251"/>
                  <a:pt x="1883" y="171"/>
                </a:cubicBezTo>
                <a:cubicBezTo>
                  <a:pt x="1339" y="117"/>
                  <a:pt x="795" y="64"/>
                  <a:pt x="242" y="10"/>
                </a:cubicBezTo>
                <a:cubicBezTo>
                  <a:pt x="197" y="10"/>
                  <a:pt x="161" y="2"/>
                  <a:pt x="117" y="2"/>
                </a:cubicBezTo>
                <a:cubicBezTo>
                  <a:pt x="113" y="1"/>
                  <a:pt x="1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2"/>
          <p:cNvSpPr/>
          <p:nvPr/>
        </p:nvSpPr>
        <p:spPr>
          <a:xfrm>
            <a:off x="939873" y="3237699"/>
            <a:ext cx="351979" cy="37125"/>
          </a:xfrm>
          <a:custGeom>
            <a:avLst/>
            <a:gdLst/>
            <a:ahLst/>
            <a:cxnLst/>
            <a:rect l="l" t="t" r="r" b="b"/>
            <a:pathLst>
              <a:path w="10429" h="1100" extrusionOk="0">
                <a:moveTo>
                  <a:pt x="104" y="0"/>
                </a:moveTo>
                <a:cubicBezTo>
                  <a:pt x="47" y="0"/>
                  <a:pt x="0" y="58"/>
                  <a:pt x="0" y="108"/>
                </a:cubicBezTo>
                <a:cubicBezTo>
                  <a:pt x="0" y="171"/>
                  <a:pt x="54" y="215"/>
                  <a:pt x="116" y="224"/>
                </a:cubicBezTo>
                <a:cubicBezTo>
                  <a:pt x="1080" y="314"/>
                  <a:pt x="2052" y="385"/>
                  <a:pt x="3024" y="465"/>
                </a:cubicBezTo>
                <a:cubicBezTo>
                  <a:pt x="4505" y="590"/>
                  <a:pt x="5986" y="715"/>
                  <a:pt x="7458" y="849"/>
                </a:cubicBezTo>
                <a:cubicBezTo>
                  <a:pt x="8413" y="929"/>
                  <a:pt x="9367" y="1009"/>
                  <a:pt x="10313" y="1099"/>
                </a:cubicBezTo>
                <a:cubicBezTo>
                  <a:pt x="10317" y="1099"/>
                  <a:pt x="10321" y="1099"/>
                  <a:pt x="10325" y="1099"/>
                </a:cubicBezTo>
                <a:cubicBezTo>
                  <a:pt x="10382" y="1099"/>
                  <a:pt x="10429" y="1042"/>
                  <a:pt x="10429" y="992"/>
                </a:cubicBezTo>
                <a:cubicBezTo>
                  <a:pt x="10429" y="929"/>
                  <a:pt x="10375" y="884"/>
                  <a:pt x="10313" y="876"/>
                </a:cubicBezTo>
                <a:cubicBezTo>
                  <a:pt x="8662" y="724"/>
                  <a:pt x="7012" y="581"/>
                  <a:pt x="5353" y="438"/>
                </a:cubicBezTo>
                <a:cubicBezTo>
                  <a:pt x="4068" y="331"/>
                  <a:pt x="2783" y="224"/>
                  <a:pt x="1490" y="117"/>
                </a:cubicBezTo>
                <a:cubicBezTo>
                  <a:pt x="1035" y="82"/>
                  <a:pt x="571" y="37"/>
                  <a:pt x="116" y="1"/>
                </a:cubicBezTo>
                <a:cubicBezTo>
                  <a:pt x="112" y="1"/>
                  <a:pt x="108" y="0"/>
                  <a:pt x="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2"/>
          <p:cNvSpPr/>
          <p:nvPr/>
        </p:nvSpPr>
        <p:spPr>
          <a:xfrm>
            <a:off x="950707" y="3194364"/>
            <a:ext cx="340538" cy="35303"/>
          </a:xfrm>
          <a:custGeom>
            <a:avLst/>
            <a:gdLst/>
            <a:ahLst/>
            <a:cxnLst/>
            <a:rect l="l" t="t" r="r" b="b"/>
            <a:pathLst>
              <a:path w="10090" h="1046" extrusionOk="0">
                <a:moveTo>
                  <a:pt x="107" y="1"/>
                </a:moveTo>
                <a:cubicBezTo>
                  <a:pt x="45" y="1"/>
                  <a:pt x="0" y="54"/>
                  <a:pt x="0" y="117"/>
                </a:cubicBezTo>
                <a:cubicBezTo>
                  <a:pt x="0" y="179"/>
                  <a:pt x="45" y="224"/>
                  <a:pt x="107" y="224"/>
                </a:cubicBezTo>
                <a:cubicBezTo>
                  <a:pt x="598" y="268"/>
                  <a:pt x="1080" y="313"/>
                  <a:pt x="1570" y="349"/>
                </a:cubicBezTo>
                <a:cubicBezTo>
                  <a:pt x="2284" y="411"/>
                  <a:pt x="2998" y="473"/>
                  <a:pt x="3711" y="527"/>
                </a:cubicBezTo>
                <a:cubicBezTo>
                  <a:pt x="4505" y="589"/>
                  <a:pt x="5299" y="652"/>
                  <a:pt x="6093" y="723"/>
                </a:cubicBezTo>
                <a:cubicBezTo>
                  <a:pt x="6825" y="777"/>
                  <a:pt x="7556" y="839"/>
                  <a:pt x="8279" y="902"/>
                </a:cubicBezTo>
                <a:cubicBezTo>
                  <a:pt x="8805" y="937"/>
                  <a:pt x="9332" y="982"/>
                  <a:pt x="9849" y="1035"/>
                </a:cubicBezTo>
                <a:cubicBezTo>
                  <a:pt x="9894" y="1035"/>
                  <a:pt x="9938" y="1035"/>
                  <a:pt x="9983" y="1044"/>
                </a:cubicBezTo>
                <a:cubicBezTo>
                  <a:pt x="9987" y="1045"/>
                  <a:pt x="9991" y="1045"/>
                  <a:pt x="9995" y="1045"/>
                </a:cubicBezTo>
                <a:cubicBezTo>
                  <a:pt x="10051" y="1045"/>
                  <a:pt x="10090" y="987"/>
                  <a:pt x="10090" y="928"/>
                </a:cubicBezTo>
                <a:cubicBezTo>
                  <a:pt x="10090" y="866"/>
                  <a:pt x="10045" y="830"/>
                  <a:pt x="9983" y="821"/>
                </a:cubicBezTo>
                <a:cubicBezTo>
                  <a:pt x="9492" y="777"/>
                  <a:pt x="9010" y="732"/>
                  <a:pt x="8520" y="696"/>
                </a:cubicBezTo>
                <a:cubicBezTo>
                  <a:pt x="7806" y="634"/>
                  <a:pt x="7092" y="581"/>
                  <a:pt x="6379" y="518"/>
                </a:cubicBezTo>
                <a:cubicBezTo>
                  <a:pt x="5585" y="456"/>
                  <a:pt x="4791" y="393"/>
                  <a:pt x="3997" y="331"/>
                </a:cubicBezTo>
                <a:cubicBezTo>
                  <a:pt x="3265" y="268"/>
                  <a:pt x="2534" y="206"/>
                  <a:pt x="1811" y="152"/>
                </a:cubicBezTo>
                <a:cubicBezTo>
                  <a:pt x="1285" y="108"/>
                  <a:pt x="759" y="63"/>
                  <a:pt x="241" y="10"/>
                </a:cubicBezTo>
                <a:cubicBezTo>
                  <a:pt x="196" y="10"/>
                  <a:pt x="152" y="10"/>
                  <a:pt x="1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2"/>
          <p:cNvSpPr/>
          <p:nvPr/>
        </p:nvSpPr>
        <p:spPr>
          <a:xfrm>
            <a:off x="8665225" y="2902750"/>
            <a:ext cx="42275" cy="42300"/>
          </a:xfrm>
          <a:custGeom>
            <a:avLst/>
            <a:gdLst/>
            <a:ahLst/>
            <a:cxnLst/>
            <a:rect l="l" t="t" r="r" b="b"/>
            <a:pathLst>
              <a:path w="1691" h="1692" extrusionOk="0">
                <a:moveTo>
                  <a:pt x="846" y="0"/>
                </a:moveTo>
                <a:cubicBezTo>
                  <a:pt x="381" y="0"/>
                  <a:pt x="0" y="381"/>
                  <a:pt x="0" y="846"/>
                </a:cubicBezTo>
                <a:cubicBezTo>
                  <a:pt x="0" y="1310"/>
                  <a:pt x="381" y="1691"/>
                  <a:pt x="846" y="1691"/>
                </a:cubicBezTo>
                <a:cubicBezTo>
                  <a:pt x="1310" y="1691"/>
                  <a:pt x="1691" y="1310"/>
                  <a:pt x="1691" y="846"/>
                </a:cubicBezTo>
                <a:cubicBezTo>
                  <a:pt x="1691" y="381"/>
                  <a:pt x="1310" y="0"/>
                  <a:pt x="8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0" name="Google Shape;3830;p42"/>
          <p:cNvGrpSpPr/>
          <p:nvPr/>
        </p:nvGrpSpPr>
        <p:grpSpPr>
          <a:xfrm rot="2053727">
            <a:off x="2675423" y="3775006"/>
            <a:ext cx="586351" cy="436501"/>
            <a:chOff x="5220750" y="1640250"/>
            <a:chExt cx="586350" cy="436500"/>
          </a:xfrm>
        </p:grpSpPr>
        <p:sp>
          <p:nvSpPr>
            <p:cNvPr id="3831" name="Google Shape;3831;p42"/>
            <p:cNvSpPr/>
            <p:nvPr/>
          </p:nvSpPr>
          <p:spPr>
            <a:xfrm>
              <a:off x="5264900" y="1685825"/>
              <a:ext cx="540650" cy="386850"/>
            </a:xfrm>
            <a:custGeom>
              <a:avLst/>
              <a:gdLst/>
              <a:ahLst/>
              <a:cxnLst/>
              <a:rect l="l" t="t" r="r" b="b"/>
              <a:pathLst>
                <a:path w="21626" h="15474" extrusionOk="0">
                  <a:moveTo>
                    <a:pt x="3292" y="0"/>
                  </a:moveTo>
                  <a:lnTo>
                    <a:pt x="0" y="5701"/>
                  </a:lnTo>
                  <a:lnTo>
                    <a:pt x="16156" y="15023"/>
                  </a:lnTo>
                  <a:cubicBezTo>
                    <a:pt x="16682" y="15328"/>
                    <a:pt x="17257" y="15473"/>
                    <a:pt x="17825" y="15473"/>
                  </a:cubicBezTo>
                  <a:cubicBezTo>
                    <a:pt x="18983" y="15473"/>
                    <a:pt x="20111" y="14872"/>
                    <a:pt x="20733" y="13801"/>
                  </a:cubicBezTo>
                  <a:cubicBezTo>
                    <a:pt x="21625" y="12258"/>
                    <a:pt x="21099" y="10277"/>
                    <a:pt x="19555" y="9385"/>
                  </a:cubicBezTo>
                  <a:lnTo>
                    <a:pt x="32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2"/>
            <p:cNvSpPr/>
            <p:nvPr/>
          </p:nvSpPr>
          <p:spPr>
            <a:xfrm>
              <a:off x="5262125" y="1683050"/>
              <a:ext cx="542075" cy="392225"/>
            </a:xfrm>
            <a:custGeom>
              <a:avLst/>
              <a:gdLst/>
              <a:ahLst/>
              <a:cxnLst/>
              <a:rect l="l" t="t" r="r" b="b"/>
              <a:pathLst>
                <a:path w="21683" h="15689" extrusionOk="0">
                  <a:moveTo>
                    <a:pt x="3445" y="266"/>
                  </a:moveTo>
                  <a:lnTo>
                    <a:pt x="3445" y="266"/>
                  </a:lnTo>
                  <a:cubicBezTo>
                    <a:pt x="3594" y="354"/>
                    <a:pt x="3749" y="442"/>
                    <a:pt x="3903" y="530"/>
                  </a:cubicBezTo>
                  <a:cubicBezTo>
                    <a:pt x="4394" y="807"/>
                    <a:pt x="4884" y="1092"/>
                    <a:pt x="5375" y="1378"/>
                  </a:cubicBezTo>
                  <a:lnTo>
                    <a:pt x="7507" y="2609"/>
                  </a:lnTo>
                  <a:cubicBezTo>
                    <a:pt x="8354" y="3100"/>
                    <a:pt x="9193" y="3581"/>
                    <a:pt x="10041" y="4072"/>
                  </a:cubicBezTo>
                  <a:cubicBezTo>
                    <a:pt x="10933" y="4589"/>
                    <a:pt x="11825" y="5107"/>
                    <a:pt x="12717" y="5615"/>
                  </a:cubicBezTo>
                  <a:cubicBezTo>
                    <a:pt x="13573" y="6115"/>
                    <a:pt x="14430" y="6606"/>
                    <a:pt x="15277" y="7096"/>
                  </a:cubicBezTo>
                  <a:cubicBezTo>
                    <a:pt x="16009" y="7515"/>
                    <a:pt x="16731" y="7935"/>
                    <a:pt x="17454" y="8354"/>
                  </a:cubicBezTo>
                  <a:cubicBezTo>
                    <a:pt x="17962" y="8648"/>
                    <a:pt x="18471" y="8943"/>
                    <a:pt x="18979" y="9237"/>
                  </a:cubicBezTo>
                  <a:cubicBezTo>
                    <a:pt x="19185" y="9353"/>
                    <a:pt x="19399" y="9469"/>
                    <a:pt x="19604" y="9594"/>
                  </a:cubicBezTo>
                  <a:cubicBezTo>
                    <a:pt x="20737" y="10254"/>
                    <a:pt x="21361" y="11575"/>
                    <a:pt x="21112" y="12868"/>
                  </a:cubicBezTo>
                  <a:cubicBezTo>
                    <a:pt x="20844" y="14269"/>
                    <a:pt x="19622" y="15348"/>
                    <a:pt x="18203" y="15464"/>
                  </a:cubicBezTo>
                  <a:cubicBezTo>
                    <a:pt x="18118" y="15471"/>
                    <a:pt x="18032" y="15475"/>
                    <a:pt x="17946" y="15475"/>
                  </a:cubicBezTo>
                  <a:cubicBezTo>
                    <a:pt x="17380" y="15475"/>
                    <a:pt x="16817" y="15323"/>
                    <a:pt x="16321" y="15036"/>
                  </a:cubicBezTo>
                  <a:cubicBezTo>
                    <a:pt x="16267" y="15009"/>
                    <a:pt x="16214" y="14973"/>
                    <a:pt x="16160" y="14947"/>
                  </a:cubicBezTo>
                  <a:cubicBezTo>
                    <a:pt x="15804" y="14741"/>
                    <a:pt x="15438" y="14536"/>
                    <a:pt x="15081" y="14322"/>
                  </a:cubicBezTo>
                  <a:cubicBezTo>
                    <a:pt x="14465" y="13965"/>
                    <a:pt x="13841" y="13609"/>
                    <a:pt x="13216" y="13252"/>
                  </a:cubicBezTo>
                  <a:lnTo>
                    <a:pt x="10826" y="11869"/>
                  </a:lnTo>
                  <a:cubicBezTo>
                    <a:pt x="9942" y="11360"/>
                    <a:pt x="9059" y="10852"/>
                    <a:pt x="8185" y="10343"/>
                  </a:cubicBezTo>
                  <a:cubicBezTo>
                    <a:pt x="7302" y="9835"/>
                    <a:pt x="6428" y="9326"/>
                    <a:pt x="5544" y="8818"/>
                  </a:cubicBezTo>
                  <a:cubicBezTo>
                    <a:pt x="4759" y="8363"/>
                    <a:pt x="3965" y="7908"/>
                    <a:pt x="3171" y="7453"/>
                  </a:cubicBezTo>
                  <a:cubicBezTo>
                    <a:pt x="2565" y="7096"/>
                    <a:pt x="1949" y="6739"/>
                    <a:pt x="1334" y="6391"/>
                  </a:cubicBezTo>
                  <a:cubicBezTo>
                    <a:pt x="995" y="6186"/>
                    <a:pt x="647" y="5990"/>
                    <a:pt x="308" y="5794"/>
                  </a:cubicBezTo>
                  <a:cubicBezTo>
                    <a:pt x="294" y="5785"/>
                    <a:pt x="280" y="5777"/>
                    <a:pt x="266" y="5769"/>
                  </a:cubicBezTo>
                  <a:lnTo>
                    <a:pt x="266" y="5769"/>
                  </a:lnTo>
                  <a:cubicBezTo>
                    <a:pt x="621" y="5159"/>
                    <a:pt x="969" y="4557"/>
                    <a:pt x="1325" y="3947"/>
                  </a:cubicBezTo>
                  <a:lnTo>
                    <a:pt x="3091" y="878"/>
                  </a:lnTo>
                  <a:cubicBezTo>
                    <a:pt x="3214" y="671"/>
                    <a:pt x="3330" y="471"/>
                    <a:pt x="3445" y="266"/>
                  </a:cubicBezTo>
                  <a:close/>
                  <a:moveTo>
                    <a:pt x="3413" y="1"/>
                  </a:moveTo>
                  <a:cubicBezTo>
                    <a:pt x="3371" y="1"/>
                    <a:pt x="3330" y="21"/>
                    <a:pt x="3305" y="58"/>
                  </a:cubicBezTo>
                  <a:cubicBezTo>
                    <a:pt x="2939" y="700"/>
                    <a:pt x="2565" y="1342"/>
                    <a:pt x="2199" y="1976"/>
                  </a:cubicBezTo>
                  <a:lnTo>
                    <a:pt x="424" y="5044"/>
                  </a:lnTo>
                  <a:cubicBezTo>
                    <a:pt x="290" y="5285"/>
                    <a:pt x="156" y="5517"/>
                    <a:pt x="22" y="5758"/>
                  </a:cubicBezTo>
                  <a:cubicBezTo>
                    <a:pt x="4" y="5786"/>
                    <a:pt x="0" y="5814"/>
                    <a:pt x="6" y="5838"/>
                  </a:cubicBezTo>
                  <a:lnTo>
                    <a:pt x="6" y="5838"/>
                  </a:lnTo>
                  <a:cubicBezTo>
                    <a:pt x="10" y="5866"/>
                    <a:pt x="26" y="5892"/>
                    <a:pt x="58" y="5910"/>
                  </a:cubicBezTo>
                  <a:cubicBezTo>
                    <a:pt x="245" y="6017"/>
                    <a:pt x="433" y="6124"/>
                    <a:pt x="620" y="6231"/>
                  </a:cubicBezTo>
                  <a:cubicBezTo>
                    <a:pt x="1120" y="6525"/>
                    <a:pt x="1619" y="6811"/>
                    <a:pt x="2119" y="7096"/>
                  </a:cubicBezTo>
                  <a:cubicBezTo>
                    <a:pt x="2841" y="7515"/>
                    <a:pt x="3573" y="7935"/>
                    <a:pt x="4295" y="8354"/>
                  </a:cubicBezTo>
                  <a:cubicBezTo>
                    <a:pt x="5152" y="8845"/>
                    <a:pt x="6008" y="9344"/>
                    <a:pt x="6865" y="9835"/>
                  </a:cubicBezTo>
                  <a:cubicBezTo>
                    <a:pt x="7766" y="10352"/>
                    <a:pt x="8667" y="10879"/>
                    <a:pt x="9559" y="11396"/>
                  </a:cubicBezTo>
                  <a:cubicBezTo>
                    <a:pt x="10415" y="11887"/>
                    <a:pt x="11263" y="12377"/>
                    <a:pt x="12119" y="12868"/>
                  </a:cubicBezTo>
                  <a:cubicBezTo>
                    <a:pt x="12833" y="13278"/>
                    <a:pt x="13547" y="13689"/>
                    <a:pt x="14260" y="14108"/>
                  </a:cubicBezTo>
                  <a:cubicBezTo>
                    <a:pt x="14742" y="14385"/>
                    <a:pt x="15224" y="14661"/>
                    <a:pt x="15705" y="14947"/>
                  </a:cubicBezTo>
                  <a:cubicBezTo>
                    <a:pt x="15946" y="15080"/>
                    <a:pt x="16187" y="15232"/>
                    <a:pt x="16437" y="15357"/>
                  </a:cubicBezTo>
                  <a:cubicBezTo>
                    <a:pt x="16909" y="15580"/>
                    <a:pt x="17419" y="15688"/>
                    <a:pt x="17927" y="15688"/>
                  </a:cubicBezTo>
                  <a:cubicBezTo>
                    <a:pt x="18802" y="15688"/>
                    <a:pt x="19672" y="15366"/>
                    <a:pt x="20327" y="14750"/>
                  </a:cubicBezTo>
                  <a:cubicBezTo>
                    <a:pt x="21370" y="13760"/>
                    <a:pt x="21683" y="12190"/>
                    <a:pt x="21076" y="10879"/>
                  </a:cubicBezTo>
                  <a:cubicBezTo>
                    <a:pt x="20790" y="10263"/>
                    <a:pt x="20309" y="9746"/>
                    <a:pt x="19720" y="9407"/>
                  </a:cubicBezTo>
                  <a:cubicBezTo>
                    <a:pt x="19666" y="9371"/>
                    <a:pt x="19613" y="9344"/>
                    <a:pt x="19568" y="9309"/>
                  </a:cubicBezTo>
                  <a:cubicBezTo>
                    <a:pt x="19202" y="9103"/>
                    <a:pt x="18846" y="8898"/>
                    <a:pt x="18489" y="8693"/>
                  </a:cubicBezTo>
                  <a:cubicBezTo>
                    <a:pt x="17864" y="8327"/>
                    <a:pt x="17240" y="7970"/>
                    <a:pt x="16606" y="7605"/>
                  </a:cubicBezTo>
                  <a:cubicBezTo>
                    <a:pt x="15812" y="7150"/>
                    <a:pt x="15010" y="6686"/>
                    <a:pt x="14216" y="6222"/>
                  </a:cubicBezTo>
                  <a:cubicBezTo>
                    <a:pt x="13324" y="5713"/>
                    <a:pt x="12431" y="5196"/>
                    <a:pt x="11548" y="4688"/>
                  </a:cubicBezTo>
                  <a:cubicBezTo>
                    <a:pt x="10656" y="4170"/>
                    <a:pt x="9773" y="3662"/>
                    <a:pt x="8881" y="3144"/>
                  </a:cubicBezTo>
                  <a:cubicBezTo>
                    <a:pt x="8087" y="2689"/>
                    <a:pt x="7293" y="2225"/>
                    <a:pt x="6490" y="1761"/>
                  </a:cubicBezTo>
                  <a:cubicBezTo>
                    <a:pt x="5874" y="1414"/>
                    <a:pt x="5259" y="1057"/>
                    <a:pt x="4643" y="700"/>
                  </a:cubicBezTo>
                  <a:cubicBezTo>
                    <a:pt x="4295" y="495"/>
                    <a:pt x="3947" y="298"/>
                    <a:pt x="3600" y="93"/>
                  </a:cubicBezTo>
                  <a:cubicBezTo>
                    <a:pt x="3555" y="66"/>
                    <a:pt x="3510" y="40"/>
                    <a:pt x="3466" y="13"/>
                  </a:cubicBezTo>
                  <a:cubicBezTo>
                    <a:pt x="3449" y="5"/>
                    <a:pt x="343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2"/>
            <p:cNvSpPr/>
            <p:nvPr/>
          </p:nvSpPr>
          <p:spPr>
            <a:xfrm>
              <a:off x="5279400" y="1711675"/>
              <a:ext cx="492025" cy="332225"/>
            </a:xfrm>
            <a:custGeom>
              <a:avLst/>
              <a:gdLst/>
              <a:ahLst/>
              <a:cxnLst/>
              <a:rect l="l" t="t" r="r" b="b"/>
              <a:pathLst>
                <a:path w="19681" h="13289" extrusionOk="0">
                  <a:moveTo>
                    <a:pt x="2124" y="1"/>
                  </a:moveTo>
                  <a:lnTo>
                    <a:pt x="0" y="3667"/>
                  </a:lnTo>
                  <a:lnTo>
                    <a:pt x="16156" y="12999"/>
                  </a:lnTo>
                  <a:cubicBezTo>
                    <a:pt x="16497" y="13195"/>
                    <a:pt x="16868" y="13289"/>
                    <a:pt x="17234" y="13289"/>
                  </a:cubicBezTo>
                  <a:cubicBezTo>
                    <a:pt x="17981" y="13289"/>
                    <a:pt x="18708" y="12899"/>
                    <a:pt x="19109" y="12205"/>
                  </a:cubicBezTo>
                  <a:cubicBezTo>
                    <a:pt x="19680" y="11215"/>
                    <a:pt x="19341" y="9939"/>
                    <a:pt x="18351" y="9368"/>
                  </a:cubicBezTo>
                  <a:lnTo>
                    <a:pt x="21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2"/>
            <p:cNvSpPr/>
            <p:nvPr/>
          </p:nvSpPr>
          <p:spPr>
            <a:xfrm>
              <a:off x="5428150" y="1777025"/>
              <a:ext cx="378950" cy="296975"/>
            </a:xfrm>
            <a:custGeom>
              <a:avLst/>
              <a:gdLst/>
              <a:ahLst/>
              <a:cxnLst/>
              <a:rect l="l" t="t" r="r" b="b"/>
              <a:pathLst>
                <a:path w="15158" h="11879" extrusionOk="0">
                  <a:moveTo>
                    <a:pt x="3043" y="1"/>
                  </a:moveTo>
                  <a:cubicBezTo>
                    <a:pt x="3025" y="10"/>
                    <a:pt x="3007" y="19"/>
                    <a:pt x="2989" y="28"/>
                  </a:cubicBezTo>
                  <a:cubicBezTo>
                    <a:pt x="2418" y="313"/>
                    <a:pt x="2052" y="964"/>
                    <a:pt x="2106" y="1598"/>
                  </a:cubicBezTo>
                  <a:cubicBezTo>
                    <a:pt x="2133" y="1874"/>
                    <a:pt x="2222" y="2133"/>
                    <a:pt x="2249" y="2400"/>
                  </a:cubicBezTo>
                  <a:cubicBezTo>
                    <a:pt x="2276" y="2677"/>
                    <a:pt x="2222" y="2980"/>
                    <a:pt x="2008" y="3159"/>
                  </a:cubicBezTo>
                  <a:cubicBezTo>
                    <a:pt x="1812" y="3328"/>
                    <a:pt x="1526" y="3337"/>
                    <a:pt x="1276" y="3391"/>
                  </a:cubicBezTo>
                  <a:cubicBezTo>
                    <a:pt x="946" y="3471"/>
                    <a:pt x="652" y="3641"/>
                    <a:pt x="420" y="3872"/>
                  </a:cubicBezTo>
                  <a:cubicBezTo>
                    <a:pt x="286" y="4015"/>
                    <a:pt x="179" y="4176"/>
                    <a:pt x="134" y="4363"/>
                  </a:cubicBezTo>
                  <a:cubicBezTo>
                    <a:pt x="1" y="4916"/>
                    <a:pt x="491" y="5505"/>
                    <a:pt x="349" y="6040"/>
                  </a:cubicBezTo>
                  <a:lnTo>
                    <a:pt x="9680" y="11429"/>
                  </a:lnTo>
                  <a:cubicBezTo>
                    <a:pt x="10208" y="11734"/>
                    <a:pt x="10784" y="11879"/>
                    <a:pt x="11353" y="11879"/>
                  </a:cubicBezTo>
                  <a:cubicBezTo>
                    <a:pt x="12514" y="11879"/>
                    <a:pt x="13643" y="11275"/>
                    <a:pt x="14265" y="10197"/>
                  </a:cubicBezTo>
                  <a:cubicBezTo>
                    <a:pt x="15158" y="8654"/>
                    <a:pt x="14622" y="6683"/>
                    <a:pt x="13079" y="5790"/>
                  </a:cubicBezTo>
                  <a:lnTo>
                    <a:pt x="3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2"/>
            <p:cNvSpPr/>
            <p:nvPr/>
          </p:nvSpPr>
          <p:spPr>
            <a:xfrm>
              <a:off x="5426600" y="1774200"/>
              <a:ext cx="375300" cy="302550"/>
            </a:xfrm>
            <a:custGeom>
              <a:avLst/>
              <a:gdLst/>
              <a:ahLst/>
              <a:cxnLst/>
              <a:rect l="l" t="t" r="r" b="b"/>
              <a:pathLst>
                <a:path w="15012" h="12102" extrusionOk="0">
                  <a:moveTo>
                    <a:pt x="3104" y="235"/>
                  </a:moveTo>
                  <a:lnTo>
                    <a:pt x="3104" y="235"/>
                  </a:lnTo>
                  <a:cubicBezTo>
                    <a:pt x="3218" y="302"/>
                    <a:pt x="3328" y="365"/>
                    <a:pt x="3444" y="435"/>
                  </a:cubicBezTo>
                  <a:cubicBezTo>
                    <a:pt x="3783" y="631"/>
                    <a:pt x="4131" y="827"/>
                    <a:pt x="4470" y="1024"/>
                  </a:cubicBezTo>
                  <a:cubicBezTo>
                    <a:pt x="4960" y="1309"/>
                    <a:pt x="5460" y="1595"/>
                    <a:pt x="5951" y="1880"/>
                  </a:cubicBezTo>
                  <a:cubicBezTo>
                    <a:pt x="6521" y="2210"/>
                    <a:pt x="7101" y="2540"/>
                    <a:pt x="7672" y="2870"/>
                  </a:cubicBezTo>
                  <a:cubicBezTo>
                    <a:pt x="8261" y="3209"/>
                    <a:pt x="8850" y="3548"/>
                    <a:pt x="9439" y="3896"/>
                  </a:cubicBezTo>
                  <a:cubicBezTo>
                    <a:pt x="9974" y="4200"/>
                    <a:pt x="10509" y="4512"/>
                    <a:pt x="11044" y="4824"/>
                  </a:cubicBezTo>
                  <a:cubicBezTo>
                    <a:pt x="11464" y="5065"/>
                    <a:pt x="11883" y="5306"/>
                    <a:pt x="12302" y="5547"/>
                  </a:cubicBezTo>
                  <a:lnTo>
                    <a:pt x="13007" y="5948"/>
                  </a:lnTo>
                  <a:cubicBezTo>
                    <a:pt x="13070" y="5993"/>
                    <a:pt x="13141" y="6028"/>
                    <a:pt x="13203" y="6073"/>
                  </a:cubicBezTo>
                  <a:cubicBezTo>
                    <a:pt x="13596" y="6323"/>
                    <a:pt x="13926" y="6653"/>
                    <a:pt x="14167" y="7045"/>
                  </a:cubicBezTo>
                  <a:cubicBezTo>
                    <a:pt x="14649" y="7813"/>
                    <a:pt x="14773" y="8767"/>
                    <a:pt x="14506" y="9632"/>
                  </a:cubicBezTo>
                  <a:cubicBezTo>
                    <a:pt x="14435" y="9845"/>
                    <a:pt x="14346" y="10058"/>
                    <a:pt x="14231" y="10254"/>
                  </a:cubicBezTo>
                  <a:lnTo>
                    <a:pt x="14231" y="10254"/>
                  </a:lnTo>
                  <a:cubicBezTo>
                    <a:pt x="14231" y="10255"/>
                    <a:pt x="14230" y="10256"/>
                    <a:pt x="14229" y="10257"/>
                  </a:cubicBezTo>
                  <a:cubicBezTo>
                    <a:pt x="13792" y="11015"/>
                    <a:pt x="13061" y="11568"/>
                    <a:pt x="12213" y="11782"/>
                  </a:cubicBezTo>
                  <a:cubicBezTo>
                    <a:pt x="11956" y="11847"/>
                    <a:pt x="11693" y="11879"/>
                    <a:pt x="11431" y="11879"/>
                  </a:cubicBezTo>
                  <a:cubicBezTo>
                    <a:pt x="10863" y="11879"/>
                    <a:pt x="10296" y="11730"/>
                    <a:pt x="9796" y="11443"/>
                  </a:cubicBezTo>
                  <a:cubicBezTo>
                    <a:pt x="9662" y="11363"/>
                    <a:pt x="9528" y="11292"/>
                    <a:pt x="9394" y="11211"/>
                  </a:cubicBezTo>
                  <a:cubicBezTo>
                    <a:pt x="9055" y="11015"/>
                    <a:pt x="8716" y="10819"/>
                    <a:pt x="8377" y="10623"/>
                  </a:cubicBezTo>
                  <a:cubicBezTo>
                    <a:pt x="7904" y="10346"/>
                    <a:pt x="7423" y="10070"/>
                    <a:pt x="6950" y="9802"/>
                  </a:cubicBezTo>
                  <a:cubicBezTo>
                    <a:pt x="6397" y="9481"/>
                    <a:pt x="5852" y="9169"/>
                    <a:pt x="5308" y="8847"/>
                  </a:cubicBezTo>
                  <a:cubicBezTo>
                    <a:pt x="4746" y="8526"/>
                    <a:pt x="4193" y="8205"/>
                    <a:pt x="3640" y="7884"/>
                  </a:cubicBezTo>
                  <a:lnTo>
                    <a:pt x="2150" y="7028"/>
                  </a:lnTo>
                  <a:cubicBezTo>
                    <a:pt x="1784" y="6813"/>
                    <a:pt x="1410" y="6599"/>
                    <a:pt x="1035" y="6385"/>
                  </a:cubicBezTo>
                  <a:cubicBezTo>
                    <a:pt x="871" y="6287"/>
                    <a:pt x="706" y="6188"/>
                    <a:pt x="535" y="6096"/>
                  </a:cubicBezTo>
                  <a:lnTo>
                    <a:pt x="535" y="6096"/>
                  </a:lnTo>
                  <a:cubicBezTo>
                    <a:pt x="608" y="5639"/>
                    <a:pt x="328" y="5225"/>
                    <a:pt x="286" y="4779"/>
                  </a:cubicBezTo>
                  <a:cubicBezTo>
                    <a:pt x="259" y="4530"/>
                    <a:pt x="348" y="4307"/>
                    <a:pt x="518" y="4119"/>
                  </a:cubicBezTo>
                  <a:cubicBezTo>
                    <a:pt x="687" y="3923"/>
                    <a:pt x="901" y="3771"/>
                    <a:pt x="1142" y="3682"/>
                  </a:cubicBezTo>
                  <a:cubicBezTo>
                    <a:pt x="1383" y="3593"/>
                    <a:pt x="1642" y="3584"/>
                    <a:pt x="1883" y="3495"/>
                  </a:cubicBezTo>
                  <a:cubicBezTo>
                    <a:pt x="2123" y="3415"/>
                    <a:pt x="2302" y="3236"/>
                    <a:pt x="2382" y="2986"/>
                  </a:cubicBezTo>
                  <a:cubicBezTo>
                    <a:pt x="2543" y="2460"/>
                    <a:pt x="2222" y="1943"/>
                    <a:pt x="2284" y="1416"/>
                  </a:cubicBezTo>
                  <a:cubicBezTo>
                    <a:pt x="2352" y="914"/>
                    <a:pt x="2664" y="468"/>
                    <a:pt x="3104" y="235"/>
                  </a:cubicBezTo>
                  <a:close/>
                  <a:moveTo>
                    <a:pt x="3113" y="1"/>
                  </a:moveTo>
                  <a:cubicBezTo>
                    <a:pt x="3072" y="1"/>
                    <a:pt x="3032" y="24"/>
                    <a:pt x="2989" y="42"/>
                  </a:cubicBezTo>
                  <a:cubicBezTo>
                    <a:pt x="2917" y="78"/>
                    <a:pt x="2846" y="123"/>
                    <a:pt x="2784" y="176"/>
                  </a:cubicBezTo>
                  <a:cubicBezTo>
                    <a:pt x="2659" y="265"/>
                    <a:pt x="2543" y="372"/>
                    <a:pt x="2445" y="488"/>
                  </a:cubicBezTo>
                  <a:cubicBezTo>
                    <a:pt x="2239" y="747"/>
                    <a:pt x="2106" y="1059"/>
                    <a:pt x="2070" y="1381"/>
                  </a:cubicBezTo>
                  <a:cubicBezTo>
                    <a:pt x="2043" y="1559"/>
                    <a:pt x="2052" y="1728"/>
                    <a:pt x="2079" y="1898"/>
                  </a:cubicBezTo>
                  <a:cubicBezTo>
                    <a:pt x="2114" y="2085"/>
                    <a:pt x="2168" y="2273"/>
                    <a:pt x="2195" y="2469"/>
                  </a:cubicBezTo>
                  <a:cubicBezTo>
                    <a:pt x="2230" y="2772"/>
                    <a:pt x="2177" y="3138"/>
                    <a:pt x="1865" y="3272"/>
                  </a:cubicBezTo>
                  <a:cubicBezTo>
                    <a:pt x="1713" y="3334"/>
                    <a:pt x="1544" y="3352"/>
                    <a:pt x="1392" y="3379"/>
                  </a:cubicBezTo>
                  <a:cubicBezTo>
                    <a:pt x="1213" y="3415"/>
                    <a:pt x="1044" y="3468"/>
                    <a:pt x="892" y="3548"/>
                  </a:cubicBezTo>
                  <a:cubicBezTo>
                    <a:pt x="580" y="3709"/>
                    <a:pt x="286" y="3959"/>
                    <a:pt x="143" y="4280"/>
                  </a:cubicBezTo>
                  <a:cubicBezTo>
                    <a:pt x="0" y="4592"/>
                    <a:pt x="72" y="4931"/>
                    <a:pt x="170" y="5243"/>
                  </a:cubicBezTo>
                  <a:cubicBezTo>
                    <a:pt x="250" y="5529"/>
                    <a:pt x="375" y="5832"/>
                    <a:pt x="304" y="6126"/>
                  </a:cubicBezTo>
                  <a:cubicBezTo>
                    <a:pt x="295" y="6171"/>
                    <a:pt x="312" y="6225"/>
                    <a:pt x="357" y="6251"/>
                  </a:cubicBezTo>
                  <a:lnTo>
                    <a:pt x="741" y="6474"/>
                  </a:lnTo>
                  <a:cubicBezTo>
                    <a:pt x="1071" y="6662"/>
                    <a:pt x="1410" y="6858"/>
                    <a:pt x="1749" y="7054"/>
                  </a:cubicBezTo>
                  <a:cubicBezTo>
                    <a:pt x="2230" y="7331"/>
                    <a:pt x="2703" y="7607"/>
                    <a:pt x="3185" y="7884"/>
                  </a:cubicBezTo>
                  <a:cubicBezTo>
                    <a:pt x="3738" y="8196"/>
                    <a:pt x="4282" y="8517"/>
                    <a:pt x="4835" y="8838"/>
                  </a:cubicBezTo>
                  <a:cubicBezTo>
                    <a:pt x="5397" y="9160"/>
                    <a:pt x="5959" y="9481"/>
                    <a:pt x="6521" y="9811"/>
                  </a:cubicBezTo>
                  <a:cubicBezTo>
                    <a:pt x="7021" y="10096"/>
                    <a:pt x="7521" y="10391"/>
                    <a:pt x="8020" y="10676"/>
                  </a:cubicBezTo>
                  <a:cubicBezTo>
                    <a:pt x="8395" y="10890"/>
                    <a:pt x="8761" y="11104"/>
                    <a:pt x="9135" y="11319"/>
                  </a:cubicBezTo>
                  <a:cubicBezTo>
                    <a:pt x="9314" y="11426"/>
                    <a:pt x="9492" y="11524"/>
                    <a:pt x="9671" y="11622"/>
                  </a:cubicBezTo>
                  <a:cubicBezTo>
                    <a:pt x="10194" y="11933"/>
                    <a:pt x="10794" y="12102"/>
                    <a:pt x="11406" y="12102"/>
                  </a:cubicBezTo>
                  <a:cubicBezTo>
                    <a:pt x="11514" y="12102"/>
                    <a:pt x="11623" y="12096"/>
                    <a:pt x="11731" y="12086"/>
                  </a:cubicBezTo>
                  <a:cubicBezTo>
                    <a:pt x="12606" y="12005"/>
                    <a:pt x="13444" y="11586"/>
                    <a:pt x="14024" y="10917"/>
                  </a:cubicBezTo>
                  <a:cubicBezTo>
                    <a:pt x="14176" y="10748"/>
                    <a:pt x="14310" y="10560"/>
                    <a:pt x="14417" y="10373"/>
                  </a:cubicBezTo>
                  <a:cubicBezTo>
                    <a:pt x="14419" y="10369"/>
                    <a:pt x="14422" y="10364"/>
                    <a:pt x="14424" y="10360"/>
                  </a:cubicBezTo>
                  <a:lnTo>
                    <a:pt x="14424" y="10360"/>
                  </a:lnTo>
                  <a:cubicBezTo>
                    <a:pt x="15005" y="9337"/>
                    <a:pt x="15012" y="8067"/>
                    <a:pt x="14426" y="7045"/>
                  </a:cubicBezTo>
                  <a:cubicBezTo>
                    <a:pt x="14140" y="6528"/>
                    <a:pt x="13712" y="6100"/>
                    <a:pt x="13194" y="5805"/>
                  </a:cubicBezTo>
                  <a:cubicBezTo>
                    <a:pt x="13150" y="5779"/>
                    <a:pt x="13096" y="5743"/>
                    <a:pt x="13043" y="5716"/>
                  </a:cubicBezTo>
                  <a:cubicBezTo>
                    <a:pt x="12677" y="5502"/>
                    <a:pt x="12311" y="5297"/>
                    <a:pt x="11945" y="5083"/>
                  </a:cubicBezTo>
                  <a:cubicBezTo>
                    <a:pt x="11330" y="4726"/>
                    <a:pt x="10723" y="4378"/>
                    <a:pt x="10108" y="4021"/>
                  </a:cubicBezTo>
                  <a:cubicBezTo>
                    <a:pt x="9376" y="3602"/>
                    <a:pt x="8654" y="3183"/>
                    <a:pt x="7922" y="2763"/>
                  </a:cubicBezTo>
                  <a:cubicBezTo>
                    <a:pt x="7217" y="2353"/>
                    <a:pt x="6504" y="1943"/>
                    <a:pt x="5799" y="1532"/>
                  </a:cubicBezTo>
                  <a:cubicBezTo>
                    <a:pt x="5228" y="1211"/>
                    <a:pt x="4657" y="881"/>
                    <a:pt x="4095" y="551"/>
                  </a:cubicBezTo>
                  <a:cubicBezTo>
                    <a:pt x="3801" y="381"/>
                    <a:pt x="3506" y="212"/>
                    <a:pt x="3212" y="42"/>
                  </a:cubicBezTo>
                  <a:cubicBezTo>
                    <a:pt x="3194" y="33"/>
                    <a:pt x="3176" y="25"/>
                    <a:pt x="3167" y="16"/>
                  </a:cubicBezTo>
                  <a:cubicBezTo>
                    <a:pt x="3148" y="5"/>
                    <a:pt x="3130"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2"/>
            <p:cNvSpPr/>
            <p:nvPr/>
          </p:nvSpPr>
          <p:spPr>
            <a:xfrm>
              <a:off x="5355450" y="1754225"/>
              <a:ext cx="35025" cy="30700"/>
            </a:xfrm>
            <a:custGeom>
              <a:avLst/>
              <a:gdLst/>
              <a:ahLst/>
              <a:cxnLst/>
              <a:rect l="l" t="t" r="r" b="b"/>
              <a:pathLst>
                <a:path w="1401" h="1228" extrusionOk="0">
                  <a:moveTo>
                    <a:pt x="700" y="0"/>
                  </a:moveTo>
                  <a:cubicBezTo>
                    <a:pt x="488" y="0"/>
                    <a:pt x="283" y="109"/>
                    <a:pt x="170" y="306"/>
                  </a:cubicBezTo>
                  <a:cubicBezTo>
                    <a:pt x="0" y="601"/>
                    <a:pt x="99" y="975"/>
                    <a:pt x="393" y="1145"/>
                  </a:cubicBezTo>
                  <a:cubicBezTo>
                    <a:pt x="490" y="1201"/>
                    <a:pt x="597" y="1228"/>
                    <a:pt x="702" y="1228"/>
                  </a:cubicBezTo>
                  <a:cubicBezTo>
                    <a:pt x="913" y="1228"/>
                    <a:pt x="1118" y="1119"/>
                    <a:pt x="1231" y="922"/>
                  </a:cubicBezTo>
                  <a:cubicBezTo>
                    <a:pt x="1401" y="627"/>
                    <a:pt x="1303" y="253"/>
                    <a:pt x="1008" y="83"/>
                  </a:cubicBezTo>
                  <a:cubicBezTo>
                    <a:pt x="911" y="27"/>
                    <a:pt x="805" y="0"/>
                    <a:pt x="700"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2"/>
            <p:cNvSpPr/>
            <p:nvPr/>
          </p:nvSpPr>
          <p:spPr>
            <a:xfrm>
              <a:off x="5370625" y="1805800"/>
              <a:ext cx="56450" cy="49350"/>
            </a:xfrm>
            <a:custGeom>
              <a:avLst/>
              <a:gdLst/>
              <a:ahLst/>
              <a:cxnLst/>
              <a:rect l="l" t="t" r="r" b="b"/>
              <a:pathLst>
                <a:path w="2258" h="1974" extrusionOk="0">
                  <a:moveTo>
                    <a:pt x="1131" y="1"/>
                  </a:moveTo>
                  <a:cubicBezTo>
                    <a:pt x="789" y="1"/>
                    <a:pt x="456" y="180"/>
                    <a:pt x="277" y="491"/>
                  </a:cubicBezTo>
                  <a:cubicBezTo>
                    <a:pt x="0" y="964"/>
                    <a:pt x="161" y="1571"/>
                    <a:pt x="633" y="1838"/>
                  </a:cubicBezTo>
                  <a:cubicBezTo>
                    <a:pt x="790" y="1930"/>
                    <a:pt x="962" y="1974"/>
                    <a:pt x="1131" y="1974"/>
                  </a:cubicBezTo>
                  <a:cubicBezTo>
                    <a:pt x="1472" y="1974"/>
                    <a:pt x="1802" y="1797"/>
                    <a:pt x="1980" y="1481"/>
                  </a:cubicBezTo>
                  <a:cubicBezTo>
                    <a:pt x="2257" y="1009"/>
                    <a:pt x="2096" y="402"/>
                    <a:pt x="1624" y="134"/>
                  </a:cubicBezTo>
                  <a:cubicBezTo>
                    <a:pt x="1468" y="44"/>
                    <a:pt x="1299" y="1"/>
                    <a:pt x="1131" y="1"/>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2"/>
            <p:cNvSpPr/>
            <p:nvPr/>
          </p:nvSpPr>
          <p:spPr>
            <a:xfrm>
              <a:off x="5441750" y="1806650"/>
              <a:ext cx="17425" cy="15425"/>
            </a:xfrm>
            <a:custGeom>
              <a:avLst/>
              <a:gdLst/>
              <a:ahLst/>
              <a:cxnLst/>
              <a:rect l="l" t="t" r="r" b="b"/>
              <a:pathLst>
                <a:path w="697" h="617" extrusionOk="0">
                  <a:moveTo>
                    <a:pt x="356" y="0"/>
                  </a:moveTo>
                  <a:cubicBezTo>
                    <a:pt x="249" y="0"/>
                    <a:pt x="142" y="56"/>
                    <a:pt x="81" y="154"/>
                  </a:cubicBezTo>
                  <a:cubicBezTo>
                    <a:pt x="1" y="297"/>
                    <a:pt x="45" y="493"/>
                    <a:pt x="197" y="573"/>
                  </a:cubicBezTo>
                  <a:cubicBezTo>
                    <a:pt x="244" y="603"/>
                    <a:pt x="296" y="616"/>
                    <a:pt x="348" y="616"/>
                  </a:cubicBezTo>
                  <a:cubicBezTo>
                    <a:pt x="453" y="616"/>
                    <a:pt x="557" y="559"/>
                    <a:pt x="616" y="457"/>
                  </a:cubicBezTo>
                  <a:cubicBezTo>
                    <a:pt x="697" y="314"/>
                    <a:pt x="652" y="127"/>
                    <a:pt x="500" y="38"/>
                  </a:cubicBezTo>
                  <a:cubicBezTo>
                    <a:pt x="455" y="12"/>
                    <a:pt x="406" y="0"/>
                    <a:pt x="356"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2"/>
            <p:cNvSpPr/>
            <p:nvPr/>
          </p:nvSpPr>
          <p:spPr>
            <a:xfrm>
              <a:off x="5506225" y="1840975"/>
              <a:ext cx="35025" cy="30700"/>
            </a:xfrm>
            <a:custGeom>
              <a:avLst/>
              <a:gdLst/>
              <a:ahLst/>
              <a:cxnLst/>
              <a:rect l="l" t="t" r="r" b="b"/>
              <a:pathLst>
                <a:path w="1401" h="1228" extrusionOk="0">
                  <a:moveTo>
                    <a:pt x="699" y="0"/>
                  </a:moveTo>
                  <a:cubicBezTo>
                    <a:pt x="488" y="0"/>
                    <a:pt x="283" y="110"/>
                    <a:pt x="170" y="306"/>
                  </a:cubicBezTo>
                  <a:cubicBezTo>
                    <a:pt x="0" y="601"/>
                    <a:pt x="98" y="975"/>
                    <a:pt x="393" y="1145"/>
                  </a:cubicBezTo>
                  <a:cubicBezTo>
                    <a:pt x="490" y="1201"/>
                    <a:pt x="596" y="1228"/>
                    <a:pt x="701" y="1228"/>
                  </a:cubicBezTo>
                  <a:cubicBezTo>
                    <a:pt x="913" y="1228"/>
                    <a:pt x="1118" y="1119"/>
                    <a:pt x="1231" y="922"/>
                  </a:cubicBezTo>
                  <a:cubicBezTo>
                    <a:pt x="1401" y="628"/>
                    <a:pt x="1302" y="253"/>
                    <a:pt x="1008" y="83"/>
                  </a:cubicBezTo>
                  <a:cubicBezTo>
                    <a:pt x="911" y="27"/>
                    <a:pt x="804" y="0"/>
                    <a:pt x="69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2"/>
            <p:cNvSpPr/>
            <p:nvPr/>
          </p:nvSpPr>
          <p:spPr>
            <a:xfrm>
              <a:off x="5624650" y="1959625"/>
              <a:ext cx="35250" cy="30700"/>
            </a:xfrm>
            <a:custGeom>
              <a:avLst/>
              <a:gdLst/>
              <a:ahLst/>
              <a:cxnLst/>
              <a:rect l="l" t="t" r="r" b="b"/>
              <a:pathLst>
                <a:path w="1410" h="1228" extrusionOk="0">
                  <a:moveTo>
                    <a:pt x="700" y="0"/>
                  </a:moveTo>
                  <a:cubicBezTo>
                    <a:pt x="488" y="0"/>
                    <a:pt x="283" y="109"/>
                    <a:pt x="170" y="306"/>
                  </a:cubicBezTo>
                  <a:cubicBezTo>
                    <a:pt x="0" y="601"/>
                    <a:pt x="107" y="975"/>
                    <a:pt x="402" y="1145"/>
                  </a:cubicBezTo>
                  <a:cubicBezTo>
                    <a:pt x="496" y="1201"/>
                    <a:pt x="601" y="1228"/>
                    <a:pt x="706" y="1228"/>
                  </a:cubicBezTo>
                  <a:cubicBezTo>
                    <a:pt x="918" y="1228"/>
                    <a:pt x="1127" y="1119"/>
                    <a:pt x="1240" y="922"/>
                  </a:cubicBezTo>
                  <a:cubicBezTo>
                    <a:pt x="1410" y="628"/>
                    <a:pt x="1303" y="253"/>
                    <a:pt x="1008" y="83"/>
                  </a:cubicBezTo>
                  <a:cubicBezTo>
                    <a:pt x="911" y="27"/>
                    <a:pt x="804" y="0"/>
                    <a:pt x="70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2"/>
            <p:cNvSpPr/>
            <p:nvPr/>
          </p:nvSpPr>
          <p:spPr>
            <a:xfrm>
              <a:off x="5560400" y="1886875"/>
              <a:ext cx="56225" cy="49300"/>
            </a:xfrm>
            <a:custGeom>
              <a:avLst/>
              <a:gdLst/>
              <a:ahLst/>
              <a:cxnLst/>
              <a:rect l="l" t="t" r="r" b="b"/>
              <a:pathLst>
                <a:path w="2249" h="1972" extrusionOk="0">
                  <a:moveTo>
                    <a:pt x="1127" y="0"/>
                  </a:moveTo>
                  <a:cubicBezTo>
                    <a:pt x="786" y="0"/>
                    <a:pt x="455" y="177"/>
                    <a:pt x="268" y="495"/>
                  </a:cubicBezTo>
                  <a:cubicBezTo>
                    <a:pt x="1" y="968"/>
                    <a:pt x="161" y="1566"/>
                    <a:pt x="634" y="1843"/>
                  </a:cubicBezTo>
                  <a:cubicBezTo>
                    <a:pt x="789" y="1930"/>
                    <a:pt x="957" y="1972"/>
                    <a:pt x="1122" y="1972"/>
                  </a:cubicBezTo>
                  <a:cubicBezTo>
                    <a:pt x="1464" y="1972"/>
                    <a:pt x="1795" y="1795"/>
                    <a:pt x="1981" y="1477"/>
                  </a:cubicBezTo>
                  <a:cubicBezTo>
                    <a:pt x="2249" y="1013"/>
                    <a:pt x="2088" y="406"/>
                    <a:pt x="1616" y="130"/>
                  </a:cubicBezTo>
                  <a:cubicBezTo>
                    <a:pt x="1461" y="42"/>
                    <a:pt x="1293" y="0"/>
                    <a:pt x="112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2"/>
            <p:cNvSpPr/>
            <p:nvPr/>
          </p:nvSpPr>
          <p:spPr>
            <a:xfrm>
              <a:off x="5678175" y="1965900"/>
              <a:ext cx="56450" cy="49350"/>
            </a:xfrm>
            <a:custGeom>
              <a:avLst/>
              <a:gdLst/>
              <a:ahLst/>
              <a:cxnLst/>
              <a:rect l="l" t="t" r="r" b="b"/>
              <a:pathLst>
                <a:path w="2258" h="1974" extrusionOk="0">
                  <a:moveTo>
                    <a:pt x="1126" y="0"/>
                  </a:moveTo>
                  <a:cubicBezTo>
                    <a:pt x="785" y="0"/>
                    <a:pt x="455" y="177"/>
                    <a:pt x="277" y="492"/>
                  </a:cubicBezTo>
                  <a:cubicBezTo>
                    <a:pt x="0" y="965"/>
                    <a:pt x="161" y="1572"/>
                    <a:pt x="634" y="1840"/>
                  </a:cubicBezTo>
                  <a:cubicBezTo>
                    <a:pt x="789" y="1930"/>
                    <a:pt x="958" y="1973"/>
                    <a:pt x="1126" y="1973"/>
                  </a:cubicBezTo>
                  <a:cubicBezTo>
                    <a:pt x="1468" y="1973"/>
                    <a:pt x="1801" y="1794"/>
                    <a:pt x="1981" y="1483"/>
                  </a:cubicBezTo>
                  <a:cubicBezTo>
                    <a:pt x="2257" y="1010"/>
                    <a:pt x="2097" y="403"/>
                    <a:pt x="1624" y="136"/>
                  </a:cubicBezTo>
                  <a:cubicBezTo>
                    <a:pt x="1467" y="44"/>
                    <a:pt x="1295" y="0"/>
                    <a:pt x="112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2"/>
            <p:cNvSpPr/>
            <p:nvPr/>
          </p:nvSpPr>
          <p:spPr>
            <a:xfrm>
              <a:off x="5518700" y="1900950"/>
              <a:ext cx="17425" cy="15375"/>
            </a:xfrm>
            <a:custGeom>
              <a:avLst/>
              <a:gdLst/>
              <a:ahLst/>
              <a:cxnLst/>
              <a:rect l="l" t="t" r="r" b="b"/>
              <a:pathLst>
                <a:path w="697" h="615" extrusionOk="0">
                  <a:moveTo>
                    <a:pt x="350" y="0"/>
                  </a:moveTo>
                  <a:cubicBezTo>
                    <a:pt x="245" y="0"/>
                    <a:pt x="141" y="54"/>
                    <a:pt x="81" y="155"/>
                  </a:cubicBezTo>
                  <a:cubicBezTo>
                    <a:pt x="1" y="298"/>
                    <a:pt x="45" y="486"/>
                    <a:pt x="197" y="575"/>
                  </a:cubicBezTo>
                  <a:cubicBezTo>
                    <a:pt x="244" y="601"/>
                    <a:pt x="296" y="614"/>
                    <a:pt x="347" y="614"/>
                  </a:cubicBezTo>
                  <a:cubicBezTo>
                    <a:pt x="452" y="614"/>
                    <a:pt x="556" y="561"/>
                    <a:pt x="616" y="459"/>
                  </a:cubicBezTo>
                  <a:cubicBezTo>
                    <a:pt x="696" y="316"/>
                    <a:pt x="652" y="129"/>
                    <a:pt x="500" y="39"/>
                  </a:cubicBezTo>
                  <a:cubicBezTo>
                    <a:pt x="453" y="13"/>
                    <a:pt x="401" y="0"/>
                    <a:pt x="35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2"/>
            <p:cNvSpPr/>
            <p:nvPr/>
          </p:nvSpPr>
          <p:spPr>
            <a:xfrm>
              <a:off x="5634450" y="1917775"/>
              <a:ext cx="17650" cy="15375"/>
            </a:xfrm>
            <a:custGeom>
              <a:avLst/>
              <a:gdLst/>
              <a:ahLst/>
              <a:cxnLst/>
              <a:rect l="l" t="t" r="r" b="b"/>
              <a:pathLst>
                <a:path w="706" h="615" extrusionOk="0">
                  <a:moveTo>
                    <a:pt x="355" y="1"/>
                  </a:moveTo>
                  <a:cubicBezTo>
                    <a:pt x="248" y="1"/>
                    <a:pt x="143" y="56"/>
                    <a:pt x="90" y="152"/>
                  </a:cubicBezTo>
                  <a:cubicBezTo>
                    <a:pt x="1" y="303"/>
                    <a:pt x="54" y="491"/>
                    <a:pt x="206" y="571"/>
                  </a:cubicBezTo>
                  <a:cubicBezTo>
                    <a:pt x="253" y="601"/>
                    <a:pt x="306" y="614"/>
                    <a:pt x="358" y="614"/>
                  </a:cubicBezTo>
                  <a:cubicBezTo>
                    <a:pt x="463" y="614"/>
                    <a:pt x="566" y="559"/>
                    <a:pt x="625" y="464"/>
                  </a:cubicBezTo>
                  <a:cubicBezTo>
                    <a:pt x="705" y="312"/>
                    <a:pt x="652" y="125"/>
                    <a:pt x="509" y="44"/>
                  </a:cubicBezTo>
                  <a:cubicBezTo>
                    <a:pt x="462" y="15"/>
                    <a:pt x="408" y="1"/>
                    <a:pt x="35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2"/>
            <p:cNvSpPr/>
            <p:nvPr/>
          </p:nvSpPr>
          <p:spPr>
            <a:xfrm>
              <a:off x="5276275" y="1708775"/>
              <a:ext cx="491125" cy="337850"/>
            </a:xfrm>
            <a:custGeom>
              <a:avLst/>
              <a:gdLst/>
              <a:ahLst/>
              <a:cxnLst/>
              <a:rect l="l" t="t" r="r" b="b"/>
              <a:pathLst>
                <a:path w="19645" h="13514" extrusionOk="0">
                  <a:moveTo>
                    <a:pt x="2287" y="264"/>
                  </a:moveTo>
                  <a:lnTo>
                    <a:pt x="2695" y="500"/>
                  </a:lnTo>
                  <a:lnTo>
                    <a:pt x="4059" y="1286"/>
                  </a:lnTo>
                  <a:cubicBezTo>
                    <a:pt x="4720" y="1669"/>
                    <a:pt x="5389" y="2053"/>
                    <a:pt x="6049" y="2436"/>
                  </a:cubicBezTo>
                  <a:cubicBezTo>
                    <a:pt x="6843" y="2900"/>
                    <a:pt x="7646" y="3355"/>
                    <a:pt x="8440" y="3819"/>
                  </a:cubicBezTo>
                  <a:cubicBezTo>
                    <a:pt x="9287" y="4310"/>
                    <a:pt x="10135" y="4800"/>
                    <a:pt x="10991" y="5291"/>
                  </a:cubicBezTo>
                  <a:cubicBezTo>
                    <a:pt x="11821" y="5773"/>
                    <a:pt x="12650" y="6255"/>
                    <a:pt x="13480" y="6727"/>
                  </a:cubicBezTo>
                  <a:cubicBezTo>
                    <a:pt x="14221" y="7156"/>
                    <a:pt x="14952" y="7575"/>
                    <a:pt x="15693" y="8003"/>
                  </a:cubicBezTo>
                  <a:lnTo>
                    <a:pt x="17370" y="8975"/>
                  </a:lnTo>
                  <a:cubicBezTo>
                    <a:pt x="17682" y="9154"/>
                    <a:pt x="17994" y="9332"/>
                    <a:pt x="18306" y="9511"/>
                  </a:cubicBezTo>
                  <a:cubicBezTo>
                    <a:pt x="18387" y="9555"/>
                    <a:pt x="18467" y="9600"/>
                    <a:pt x="18538" y="9653"/>
                  </a:cubicBezTo>
                  <a:cubicBezTo>
                    <a:pt x="19091" y="10028"/>
                    <a:pt x="19413" y="10670"/>
                    <a:pt x="19404" y="11331"/>
                  </a:cubicBezTo>
                  <a:cubicBezTo>
                    <a:pt x="19386" y="12009"/>
                    <a:pt x="19002" y="12651"/>
                    <a:pt x="18422" y="12999"/>
                  </a:cubicBezTo>
                  <a:cubicBezTo>
                    <a:pt x="18100" y="13193"/>
                    <a:pt x="17728" y="13294"/>
                    <a:pt x="17355" y="13294"/>
                  </a:cubicBezTo>
                  <a:cubicBezTo>
                    <a:pt x="17077" y="13294"/>
                    <a:pt x="16799" y="13238"/>
                    <a:pt x="16540" y="13124"/>
                  </a:cubicBezTo>
                  <a:cubicBezTo>
                    <a:pt x="16308" y="13017"/>
                    <a:pt x="16094" y="12883"/>
                    <a:pt x="15880" y="12758"/>
                  </a:cubicBezTo>
                  <a:cubicBezTo>
                    <a:pt x="15443" y="12499"/>
                    <a:pt x="15006" y="12249"/>
                    <a:pt x="14560" y="11991"/>
                  </a:cubicBezTo>
                  <a:cubicBezTo>
                    <a:pt x="13899" y="11616"/>
                    <a:pt x="13248" y="11232"/>
                    <a:pt x="12588" y="10849"/>
                  </a:cubicBezTo>
                  <a:cubicBezTo>
                    <a:pt x="11794" y="10394"/>
                    <a:pt x="11009" y="9939"/>
                    <a:pt x="10215" y="9484"/>
                  </a:cubicBezTo>
                  <a:cubicBezTo>
                    <a:pt x="9368" y="8993"/>
                    <a:pt x="8511" y="8503"/>
                    <a:pt x="7664" y="8012"/>
                  </a:cubicBezTo>
                  <a:cubicBezTo>
                    <a:pt x="6834" y="7530"/>
                    <a:pt x="5995" y="7049"/>
                    <a:pt x="5166" y="6567"/>
                  </a:cubicBezTo>
                  <a:cubicBezTo>
                    <a:pt x="4425" y="6139"/>
                    <a:pt x="3694" y="5719"/>
                    <a:pt x="2953" y="5291"/>
                  </a:cubicBezTo>
                  <a:cubicBezTo>
                    <a:pt x="2391" y="4961"/>
                    <a:pt x="1820" y="4640"/>
                    <a:pt x="1258" y="4310"/>
                  </a:cubicBezTo>
                  <a:cubicBezTo>
                    <a:pt x="937" y="4122"/>
                    <a:pt x="616" y="3944"/>
                    <a:pt x="304" y="3757"/>
                  </a:cubicBezTo>
                  <a:cubicBezTo>
                    <a:pt x="295" y="3753"/>
                    <a:pt x="287" y="3750"/>
                    <a:pt x="279" y="3746"/>
                  </a:cubicBezTo>
                  <a:lnTo>
                    <a:pt x="279" y="3746"/>
                  </a:lnTo>
                  <a:cubicBezTo>
                    <a:pt x="494" y="3361"/>
                    <a:pt x="715" y="2983"/>
                    <a:pt x="937" y="2597"/>
                  </a:cubicBezTo>
                  <a:cubicBezTo>
                    <a:pt x="1321" y="1937"/>
                    <a:pt x="1695" y="1277"/>
                    <a:pt x="2079" y="625"/>
                  </a:cubicBezTo>
                  <a:cubicBezTo>
                    <a:pt x="2150" y="505"/>
                    <a:pt x="2221" y="385"/>
                    <a:pt x="2287" y="264"/>
                  </a:cubicBezTo>
                  <a:close/>
                  <a:moveTo>
                    <a:pt x="2241" y="0"/>
                  </a:moveTo>
                  <a:cubicBezTo>
                    <a:pt x="2204" y="0"/>
                    <a:pt x="2168" y="20"/>
                    <a:pt x="2150" y="54"/>
                  </a:cubicBezTo>
                  <a:cubicBezTo>
                    <a:pt x="1910" y="474"/>
                    <a:pt x="1669" y="884"/>
                    <a:pt x="1428" y="1303"/>
                  </a:cubicBezTo>
                  <a:cubicBezTo>
                    <a:pt x="1053" y="1955"/>
                    <a:pt x="669" y="2615"/>
                    <a:pt x="286" y="3275"/>
                  </a:cubicBezTo>
                  <a:cubicBezTo>
                    <a:pt x="206" y="3427"/>
                    <a:pt x="116" y="3578"/>
                    <a:pt x="27" y="3730"/>
                  </a:cubicBezTo>
                  <a:cubicBezTo>
                    <a:pt x="1" y="3776"/>
                    <a:pt x="11" y="3821"/>
                    <a:pt x="38" y="3853"/>
                  </a:cubicBezTo>
                  <a:lnTo>
                    <a:pt x="38" y="3853"/>
                  </a:lnTo>
                  <a:cubicBezTo>
                    <a:pt x="46" y="3864"/>
                    <a:pt x="58" y="3873"/>
                    <a:pt x="72" y="3882"/>
                  </a:cubicBezTo>
                  <a:lnTo>
                    <a:pt x="580" y="4185"/>
                  </a:lnTo>
                  <a:cubicBezTo>
                    <a:pt x="1044" y="4444"/>
                    <a:pt x="1508" y="4711"/>
                    <a:pt x="1963" y="4979"/>
                  </a:cubicBezTo>
                  <a:cubicBezTo>
                    <a:pt x="2641" y="5371"/>
                    <a:pt x="3319" y="5755"/>
                    <a:pt x="3988" y="6147"/>
                  </a:cubicBezTo>
                  <a:cubicBezTo>
                    <a:pt x="4791" y="6611"/>
                    <a:pt x="5603" y="7075"/>
                    <a:pt x="6406" y="7539"/>
                  </a:cubicBezTo>
                  <a:cubicBezTo>
                    <a:pt x="7262" y="8039"/>
                    <a:pt x="8119" y="8529"/>
                    <a:pt x="8984" y="9029"/>
                  </a:cubicBezTo>
                  <a:cubicBezTo>
                    <a:pt x="9814" y="9511"/>
                    <a:pt x="10643" y="9992"/>
                    <a:pt x="11482" y="10474"/>
                  </a:cubicBezTo>
                  <a:cubicBezTo>
                    <a:pt x="12204" y="10893"/>
                    <a:pt x="12936" y="11313"/>
                    <a:pt x="13667" y="11732"/>
                  </a:cubicBezTo>
                  <a:lnTo>
                    <a:pt x="15309" y="12678"/>
                  </a:lnTo>
                  <a:cubicBezTo>
                    <a:pt x="15594" y="12847"/>
                    <a:pt x="15871" y="13008"/>
                    <a:pt x="16156" y="13168"/>
                  </a:cubicBezTo>
                  <a:cubicBezTo>
                    <a:pt x="16353" y="13284"/>
                    <a:pt x="16558" y="13382"/>
                    <a:pt x="16772" y="13436"/>
                  </a:cubicBezTo>
                  <a:cubicBezTo>
                    <a:pt x="16964" y="13488"/>
                    <a:pt x="17161" y="13514"/>
                    <a:pt x="17357" y="13514"/>
                  </a:cubicBezTo>
                  <a:cubicBezTo>
                    <a:pt x="17829" y="13514"/>
                    <a:pt x="18297" y="13368"/>
                    <a:pt x="18681" y="13097"/>
                  </a:cubicBezTo>
                  <a:cubicBezTo>
                    <a:pt x="19243" y="12695"/>
                    <a:pt x="19600" y="12044"/>
                    <a:pt x="19627" y="11357"/>
                  </a:cubicBezTo>
                  <a:cubicBezTo>
                    <a:pt x="19645" y="10688"/>
                    <a:pt x="19350" y="10028"/>
                    <a:pt x="18833" y="9600"/>
                  </a:cubicBezTo>
                  <a:cubicBezTo>
                    <a:pt x="18610" y="9413"/>
                    <a:pt x="18351" y="9279"/>
                    <a:pt x="18101" y="9136"/>
                  </a:cubicBezTo>
                  <a:cubicBezTo>
                    <a:pt x="17664" y="8886"/>
                    <a:pt x="17218" y="8628"/>
                    <a:pt x="16781" y="8378"/>
                  </a:cubicBezTo>
                  <a:cubicBezTo>
                    <a:pt x="16130" y="8003"/>
                    <a:pt x="15470" y="7619"/>
                    <a:pt x="14818" y="7245"/>
                  </a:cubicBezTo>
                  <a:cubicBezTo>
                    <a:pt x="14024" y="6781"/>
                    <a:pt x="13230" y="6326"/>
                    <a:pt x="12427" y="5862"/>
                  </a:cubicBezTo>
                  <a:cubicBezTo>
                    <a:pt x="11571" y="5371"/>
                    <a:pt x="10715" y="4872"/>
                    <a:pt x="9858" y="4381"/>
                  </a:cubicBezTo>
                  <a:cubicBezTo>
                    <a:pt x="9020" y="3890"/>
                    <a:pt x="8172" y="3409"/>
                    <a:pt x="7334" y="2918"/>
                  </a:cubicBezTo>
                  <a:cubicBezTo>
                    <a:pt x="6593" y="2490"/>
                    <a:pt x="5844" y="2062"/>
                    <a:pt x="5103" y="1633"/>
                  </a:cubicBezTo>
                  <a:cubicBezTo>
                    <a:pt x="4532" y="1303"/>
                    <a:pt x="3961" y="973"/>
                    <a:pt x="3381" y="643"/>
                  </a:cubicBezTo>
                  <a:cubicBezTo>
                    <a:pt x="3069" y="456"/>
                    <a:pt x="2748" y="277"/>
                    <a:pt x="2427" y="90"/>
                  </a:cubicBezTo>
                  <a:cubicBezTo>
                    <a:pt x="2382" y="63"/>
                    <a:pt x="2347" y="37"/>
                    <a:pt x="2302" y="19"/>
                  </a:cubicBezTo>
                  <a:cubicBezTo>
                    <a:pt x="2283" y="6"/>
                    <a:pt x="2262" y="0"/>
                    <a:pt x="2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2"/>
            <p:cNvSpPr/>
            <p:nvPr/>
          </p:nvSpPr>
          <p:spPr>
            <a:xfrm>
              <a:off x="5220750" y="1640250"/>
              <a:ext cx="174875" cy="237125"/>
            </a:xfrm>
            <a:custGeom>
              <a:avLst/>
              <a:gdLst/>
              <a:ahLst/>
              <a:cxnLst/>
              <a:rect l="l" t="t" r="r" b="b"/>
              <a:pathLst>
                <a:path w="6995" h="9485" extrusionOk="0">
                  <a:moveTo>
                    <a:pt x="4976" y="1"/>
                  </a:moveTo>
                  <a:cubicBezTo>
                    <a:pt x="4815" y="1"/>
                    <a:pt x="4657" y="86"/>
                    <a:pt x="4568" y="235"/>
                  </a:cubicBezTo>
                  <a:lnTo>
                    <a:pt x="134" y="7925"/>
                  </a:lnTo>
                  <a:cubicBezTo>
                    <a:pt x="0" y="8148"/>
                    <a:pt x="80" y="8434"/>
                    <a:pt x="303" y="8567"/>
                  </a:cubicBezTo>
                  <a:lnTo>
                    <a:pt x="1784" y="9424"/>
                  </a:lnTo>
                  <a:cubicBezTo>
                    <a:pt x="1858" y="9465"/>
                    <a:pt x="1939" y="9485"/>
                    <a:pt x="2018" y="9485"/>
                  </a:cubicBezTo>
                  <a:cubicBezTo>
                    <a:pt x="2179" y="9485"/>
                    <a:pt x="2337" y="9404"/>
                    <a:pt x="2427" y="9254"/>
                  </a:cubicBezTo>
                  <a:lnTo>
                    <a:pt x="6860" y="1564"/>
                  </a:lnTo>
                  <a:cubicBezTo>
                    <a:pt x="6994" y="1341"/>
                    <a:pt x="6914" y="1056"/>
                    <a:pt x="6691" y="922"/>
                  </a:cubicBezTo>
                  <a:lnTo>
                    <a:pt x="5210" y="66"/>
                  </a:lnTo>
                  <a:cubicBezTo>
                    <a:pt x="5136" y="21"/>
                    <a:pt x="5056" y="1"/>
                    <a:pt x="4976"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2"/>
            <p:cNvSpPr/>
            <p:nvPr/>
          </p:nvSpPr>
          <p:spPr>
            <a:xfrm>
              <a:off x="5324700" y="1659550"/>
              <a:ext cx="60850" cy="36275"/>
            </a:xfrm>
            <a:custGeom>
              <a:avLst/>
              <a:gdLst/>
              <a:ahLst/>
              <a:cxnLst/>
              <a:rect l="l" t="t" r="r" b="b"/>
              <a:pathLst>
                <a:path w="2434" h="1451" extrusionOk="0">
                  <a:moveTo>
                    <a:pt x="162" y="1"/>
                  </a:moveTo>
                  <a:cubicBezTo>
                    <a:pt x="68" y="1"/>
                    <a:pt x="0" y="152"/>
                    <a:pt x="106" y="212"/>
                  </a:cubicBezTo>
                  <a:cubicBezTo>
                    <a:pt x="811" y="614"/>
                    <a:pt x="1516" y="1024"/>
                    <a:pt x="2221" y="1435"/>
                  </a:cubicBezTo>
                  <a:cubicBezTo>
                    <a:pt x="2239" y="1445"/>
                    <a:pt x="2258" y="1450"/>
                    <a:pt x="2275" y="1450"/>
                  </a:cubicBezTo>
                  <a:cubicBezTo>
                    <a:pt x="2372" y="1450"/>
                    <a:pt x="2434" y="1299"/>
                    <a:pt x="2328" y="1238"/>
                  </a:cubicBezTo>
                  <a:cubicBezTo>
                    <a:pt x="1623" y="828"/>
                    <a:pt x="918" y="427"/>
                    <a:pt x="213" y="16"/>
                  </a:cubicBezTo>
                  <a:cubicBezTo>
                    <a:pt x="196" y="6"/>
                    <a:pt x="179" y="1"/>
                    <a:pt x="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2"/>
            <p:cNvSpPr/>
            <p:nvPr/>
          </p:nvSpPr>
          <p:spPr>
            <a:xfrm>
              <a:off x="5306875" y="1690550"/>
              <a:ext cx="60850" cy="36050"/>
            </a:xfrm>
            <a:custGeom>
              <a:avLst/>
              <a:gdLst/>
              <a:ahLst/>
              <a:cxnLst/>
              <a:rect l="l" t="t" r="r" b="b"/>
              <a:pathLst>
                <a:path w="2434" h="1442" extrusionOk="0">
                  <a:moveTo>
                    <a:pt x="165" y="0"/>
                  </a:moveTo>
                  <a:cubicBezTo>
                    <a:pt x="67" y="0"/>
                    <a:pt x="0" y="143"/>
                    <a:pt x="106" y="204"/>
                  </a:cubicBezTo>
                  <a:cubicBezTo>
                    <a:pt x="810" y="614"/>
                    <a:pt x="1515" y="1015"/>
                    <a:pt x="2220" y="1426"/>
                  </a:cubicBezTo>
                  <a:cubicBezTo>
                    <a:pt x="2239" y="1436"/>
                    <a:pt x="2257" y="1441"/>
                    <a:pt x="2274" y="1441"/>
                  </a:cubicBezTo>
                  <a:cubicBezTo>
                    <a:pt x="2372" y="1441"/>
                    <a:pt x="2433" y="1290"/>
                    <a:pt x="2327" y="1229"/>
                  </a:cubicBezTo>
                  <a:cubicBezTo>
                    <a:pt x="1622" y="828"/>
                    <a:pt x="926" y="418"/>
                    <a:pt x="222" y="16"/>
                  </a:cubicBezTo>
                  <a:cubicBezTo>
                    <a:pt x="202"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2"/>
            <p:cNvSpPr/>
            <p:nvPr/>
          </p:nvSpPr>
          <p:spPr>
            <a:xfrm>
              <a:off x="5289025" y="1721325"/>
              <a:ext cx="61050" cy="36050"/>
            </a:xfrm>
            <a:custGeom>
              <a:avLst/>
              <a:gdLst/>
              <a:ahLst/>
              <a:cxnLst/>
              <a:rect l="l" t="t" r="r" b="b"/>
              <a:pathLst>
                <a:path w="2442" h="1442" extrusionOk="0">
                  <a:moveTo>
                    <a:pt x="165" y="0"/>
                  </a:moveTo>
                  <a:cubicBezTo>
                    <a:pt x="67" y="0"/>
                    <a:pt x="0" y="145"/>
                    <a:pt x="106" y="213"/>
                  </a:cubicBezTo>
                  <a:cubicBezTo>
                    <a:pt x="811" y="614"/>
                    <a:pt x="1515" y="1024"/>
                    <a:pt x="2220" y="1426"/>
                  </a:cubicBezTo>
                  <a:cubicBezTo>
                    <a:pt x="2240" y="1437"/>
                    <a:pt x="2259" y="1442"/>
                    <a:pt x="2277" y="1442"/>
                  </a:cubicBezTo>
                  <a:cubicBezTo>
                    <a:pt x="2375" y="1442"/>
                    <a:pt x="2442" y="1299"/>
                    <a:pt x="2336" y="1239"/>
                  </a:cubicBezTo>
                  <a:cubicBezTo>
                    <a:pt x="1631" y="828"/>
                    <a:pt x="927" y="427"/>
                    <a:pt x="222" y="16"/>
                  </a:cubicBezTo>
                  <a:cubicBezTo>
                    <a:pt x="203" y="5"/>
                    <a:pt x="183" y="0"/>
                    <a:pt x="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2"/>
            <p:cNvSpPr/>
            <p:nvPr/>
          </p:nvSpPr>
          <p:spPr>
            <a:xfrm>
              <a:off x="5271175" y="1752125"/>
              <a:ext cx="61075" cy="36250"/>
            </a:xfrm>
            <a:custGeom>
              <a:avLst/>
              <a:gdLst/>
              <a:ahLst/>
              <a:cxnLst/>
              <a:rect l="l" t="t" r="r" b="b"/>
              <a:pathLst>
                <a:path w="2443" h="1450" extrusionOk="0">
                  <a:moveTo>
                    <a:pt x="168" y="0"/>
                  </a:moveTo>
                  <a:cubicBezTo>
                    <a:pt x="68" y="0"/>
                    <a:pt x="0" y="151"/>
                    <a:pt x="106" y="212"/>
                  </a:cubicBezTo>
                  <a:cubicBezTo>
                    <a:pt x="811" y="613"/>
                    <a:pt x="1516" y="1024"/>
                    <a:pt x="2221" y="1434"/>
                  </a:cubicBezTo>
                  <a:cubicBezTo>
                    <a:pt x="2239" y="1445"/>
                    <a:pt x="2258" y="1449"/>
                    <a:pt x="2275" y="1449"/>
                  </a:cubicBezTo>
                  <a:cubicBezTo>
                    <a:pt x="2375" y="1449"/>
                    <a:pt x="2443" y="1298"/>
                    <a:pt x="2337" y="1238"/>
                  </a:cubicBezTo>
                  <a:cubicBezTo>
                    <a:pt x="1632" y="827"/>
                    <a:pt x="927" y="426"/>
                    <a:pt x="222" y="15"/>
                  </a:cubicBezTo>
                  <a:cubicBezTo>
                    <a:pt x="204" y="5"/>
                    <a:pt x="185"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2"/>
            <p:cNvSpPr/>
            <p:nvPr/>
          </p:nvSpPr>
          <p:spPr>
            <a:xfrm>
              <a:off x="5253350" y="1783100"/>
              <a:ext cx="61075" cy="36050"/>
            </a:xfrm>
            <a:custGeom>
              <a:avLst/>
              <a:gdLst/>
              <a:ahLst/>
              <a:cxnLst/>
              <a:rect l="l" t="t" r="r" b="b"/>
              <a:pathLst>
                <a:path w="2443" h="1442" extrusionOk="0">
                  <a:moveTo>
                    <a:pt x="165" y="1"/>
                  </a:moveTo>
                  <a:cubicBezTo>
                    <a:pt x="66" y="1"/>
                    <a:pt x="0" y="144"/>
                    <a:pt x="106" y="204"/>
                  </a:cubicBezTo>
                  <a:cubicBezTo>
                    <a:pt x="810" y="614"/>
                    <a:pt x="1515" y="1016"/>
                    <a:pt x="2220" y="1426"/>
                  </a:cubicBezTo>
                  <a:cubicBezTo>
                    <a:pt x="2239" y="1437"/>
                    <a:pt x="2257" y="1441"/>
                    <a:pt x="2275" y="1441"/>
                  </a:cubicBezTo>
                  <a:cubicBezTo>
                    <a:pt x="2374" y="1441"/>
                    <a:pt x="2442" y="1290"/>
                    <a:pt x="2336" y="1230"/>
                  </a:cubicBezTo>
                  <a:cubicBezTo>
                    <a:pt x="1631" y="828"/>
                    <a:pt x="926" y="418"/>
                    <a:pt x="222" y="16"/>
                  </a:cubicBezTo>
                  <a:cubicBezTo>
                    <a:pt x="202" y="5"/>
                    <a:pt x="183" y="1"/>
                    <a:pt x="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2"/>
            <p:cNvSpPr/>
            <p:nvPr/>
          </p:nvSpPr>
          <p:spPr>
            <a:xfrm>
              <a:off x="5235725" y="1813875"/>
              <a:ext cx="60825" cy="36050"/>
            </a:xfrm>
            <a:custGeom>
              <a:avLst/>
              <a:gdLst/>
              <a:ahLst/>
              <a:cxnLst/>
              <a:rect l="l" t="t" r="r" b="b"/>
              <a:pathLst>
                <a:path w="2433" h="1442" extrusionOk="0">
                  <a:moveTo>
                    <a:pt x="157" y="1"/>
                  </a:moveTo>
                  <a:cubicBezTo>
                    <a:pt x="60" y="1"/>
                    <a:pt x="0" y="145"/>
                    <a:pt x="106" y="213"/>
                  </a:cubicBezTo>
                  <a:cubicBezTo>
                    <a:pt x="802" y="614"/>
                    <a:pt x="1506" y="1025"/>
                    <a:pt x="2211" y="1426"/>
                  </a:cubicBezTo>
                  <a:cubicBezTo>
                    <a:pt x="2231" y="1437"/>
                    <a:pt x="2250" y="1442"/>
                    <a:pt x="2268" y="1442"/>
                  </a:cubicBezTo>
                  <a:cubicBezTo>
                    <a:pt x="2366" y="1442"/>
                    <a:pt x="2433" y="1299"/>
                    <a:pt x="2327" y="1239"/>
                  </a:cubicBezTo>
                  <a:cubicBezTo>
                    <a:pt x="1622" y="828"/>
                    <a:pt x="918" y="427"/>
                    <a:pt x="213" y="17"/>
                  </a:cubicBezTo>
                  <a:cubicBezTo>
                    <a:pt x="194" y="5"/>
                    <a:pt x="175" y="1"/>
                    <a:pt x="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4" name="Google Shape;3854;p42"/>
          <p:cNvGrpSpPr/>
          <p:nvPr/>
        </p:nvGrpSpPr>
        <p:grpSpPr>
          <a:xfrm>
            <a:off x="3463228" y="4036210"/>
            <a:ext cx="750886" cy="783930"/>
            <a:chOff x="3463228" y="4036210"/>
            <a:chExt cx="750886" cy="783930"/>
          </a:xfrm>
        </p:grpSpPr>
        <p:sp>
          <p:nvSpPr>
            <p:cNvPr id="3855" name="Google Shape;3855;p42"/>
            <p:cNvSpPr/>
            <p:nvPr/>
          </p:nvSpPr>
          <p:spPr>
            <a:xfrm rot="939488">
              <a:off x="3729087" y="4225455"/>
              <a:ext cx="420430" cy="290803"/>
            </a:xfrm>
            <a:custGeom>
              <a:avLst/>
              <a:gdLst/>
              <a:ahLst/>
              <a:cxnLst/>
              <a:rect l="l" t="t" r="r" b="b"/>
              <a:pathLst>
                <a:path w="16817" h="11632" extrusionOk="0">
                  <a:moveTo>
                    <a:pt x="15683" y="0"/>
                  </a:moveTo>
                  <a:lnTo>
                    <a:pt x="0" y="3890"/>
                  </a:lnTo>
                  <a:lnTo>
                    <a:pt x="553" y="6102"/>
                  </a:lnTo>
                  <a:cubicBezTo>
                    <a:pt x="1213" y="8752"/>
                    <a:pt x="3274" y="10866"/>
                    <a:pt x="5941" y="11437"/>
                  </a:cubicBezTo>
                  <a:cubicBezTo>
                    <a:pt x="6511" y="11559"/>
                    <a:pt x="7126" y="11632"/>
                    <a:pt x="7787" y="11632"/>
                  </a:cubicBezTo>
                  <a:cubicBezTo>
                    <a:pt x="8524" y="11632"/>
                    <a:pt x="9319" y="11541"/>
                    <a:pt x="10170" y="11330"/>
                  </a:cubicBezTo>
                  <a:cubicBezTo>
                    <a:pt x="12597" y="10723"/>
                    <a:pt x="14158" y="9474"/>
                    <a:pt x="15157" y="8216"/>
                  </a:cubicBezTo>
                  <a:cubicBezTo>
                    <a:pt x="16415" y="6637"/>
                    <a:pt x="16816" y="4550"/>
                    <a:pt x="16326" y="2596"/>
                  </a:cubicBezTo>
                  <a:lnTo>
                    <a:pt x="15683" y="0"/>
                  </a:ln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2"/>
            <p:cNvSpPr/>
            <p:nvPr/>
          </p:nvSpPr>
          <p:spPr>
            <a:xfrm rot="939488">
              <a:off x="3982779" y="4423916"/>
              <a:ext cx="108976" cy="90226"/>
            </a:xfrm>
            <a:custGeom>
              <a:avLst/>
              <a:gdLst/>
              <a:ahLst/>
              <a:cxnLst/>
              <a:rect l="l" t="t" r="r" b="b"/>
              <a:pathLst>
                <a:path w="4359" h="3609" extrusionOk="0">
                  <a:moveTo>
                    <a:pt x="4205" y="0"/>
                  </a:moveTo>
                  <a:cubicBezTo>
                    <a:pt x="4171" y="0"/>
                    <a:pt x="4137" y="16"/>
                    <a:pt x="4113" y="54"/>
                  </a:cubicBezTo>
                  <a:cubicBezTo>
                    <a:pt x="3390" y="1241"/>
                    <a:pt x="2355" y="2222"/>
                    <a:pt x="1142" y="2900"/>
                  </a:cubicBezTo>
                  <a:cubicBezTo>
                    <a:pt x="803" y="3087"/>
                    <a:pt x="455" y="3248"/>
                    <a:pt x="98" y="3390"/>
                  </a:cubicBezTo>
                  <a:cubicBezTo>
                    <a:pt x="36" y="3408"/>
                    <a:pt x="0" y="3462"/>
                    <a:pt x="18" y="3524"/>
                  </a:cubicBezTo>
                  <a:cubicBezTo>
                    <a:pt x="33" y="3570"/>
                    <a:pt x="80" y="3609"/>
                    <a:pt x="127" y="3609"/>
                  </a:cubicBezTo>
                  <a:cubicBezTo>
                    <a:pt x="135" y="3609"/>
                    <a:pt x="144" y="3607"/>
                    <a:pt x="152" y="3605"/>
                  </a:cubicBezTo>
                  <a:cubicBezTo>
                    <a:pt x="1490" y="3096"/>
                    <a:pt x="2685" y="2249"/>
                    <a:pt x="3595" y="1151"/>
                  </a:cubicBezTo>
                  <a:cubicBezTo>
                    <a:pt x="3863" y="839"/>
                    <a:pt x="4095" y="509"/>
                    <a:pt x="4309" y="170"/>
                  </a:cubicBezTo>
                  <a:cubicBezTo>
                    <a:pt x="4359" y="83"/>
                    <a:pt x="4283" y="0"/>
                    <a:pt x="4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2"/>
            <p:cNvSpPr/>
            <p:nvPr/>
          </p:nvSpPr>
          <p:spPr>
            <a:xfrm rot="939488">
              <a:off x="4103294" y="4431548"/>
              <a:ext cx="6275" cy="5700"/>
            </a:xfrm>
            <a:custGeom>
              <a:avLst/>
              <a:gdLst/>
              <a:ahLst/>
              <a:cxnLst/>
              <a:rect l="l" t="t" r="r" b="b"/>
              <a:pathLst>
                <a:path w="251" h="228" extrusionOk="0">
                  <a:moveTo>
                    <a:pt x="135" y="0"/>
                  </a:moveTo>
                  <a:cubicBezTo>
                    <a:pt x="126" y="0"/>
                    <a:pt x="117" y="2"/>
                    <a:pt x="108" y="7"/>
                  </a:cubicBezTo>
                  <a:lnTo>
                    <a:pt x="81" y="7"/>
                  </a:lnTo>
                  <a:cubicBezTo>
                    <a:pt x="72" y="16"/>
                    <a:pt x="54" y="16"/>
                    <a:pt x="45" y="34"/>
                  </a:cubicBezTo>
                  <a:cubicBezTo>
                    <a:pt x="36" y="34"/>
                    <a:pt x="27" y="52"/>
                    <a:pt x="19" y="60"/>
                  </a:cubicBezTo>
                  <a:cubicBezTo>
                    <a:pt x="10" y="69"/>
                    <a:pt x="1" y="87"/>
                    <a:pt x="1" y="105"/>
                  </a:cubicBezTo>
                  <a:cubicBezTo>
                    <a:pt x="1" y="114"/>
                    <a:pt x="1" y="132"/>
                    <a:pt x="1" y="150"/>
                  </a:cubicBezTo>
                  <a:cubicBezTo>
                    <a:pt x="10" y="159"/>
                    <a:pt x="10" y="167"/>
                    <a:pt x="19" y="176"/>
                  </a:cubicBezTo>
                  <a:cubicBezTo>
                    <a:pt x="27" y="194"/>
                    <a:pt x="36" y="203"/>
                    <a:pt x="54" y="212"/>
                  </a:cubicBezTo>
                  <a:cubicBezTo>
                    <a:pt x="63" y="221"/>
                    <a:pt x="72" y="221"/>
                    <a:pt x="81" y="221"/>
                  </a:cubicBezTo>
                  <a:cubicBezTo>
                    <a:pt x="90" y="225"/>
                    <a:pt x="101" y="228"/>
                    <a:pt x="112" y="228"/>
                  </a:cubicBezTo>
                  <a:cubicBezTo>
                    <a:pt x="123" y="228"/>
                    <a:pt x="135" y="225"/>
                    <a:pt x="143" y="221"/>
                  </a:cubicBezTo>
                  <a:lnTo>
                    <a:pt x="161" y="221"/>
                  </a:lnTo>
                  <a:cubicBezTo>
                    <a:pt x="179" y="212"/>
                    <a:pt x="188" y="212"/>
                    <a:pt x="206" y="203"/>
                  </a:cubicBezTo>
                  <a:cubicBezTo>
                    <a:pt x="215" y="194"/>
                    <a:pt x="224" y="185"/>
                    <a:pt x="233" y="167"/>
                  </a:cubicBezTo>
                  <a:cubicBezTo>
                    <a:pt x="242" y="159"/>
                    <a:pt x="242" y="141"/>
                    <a:pt x="242" y="123"/>
                  </a:cubicBezTo>
                  <a:cubicBezTo>
                    <a:pt x="251" y="114"/>
                    <a:pt x="251" y="96"/>
                    <a:pt x="242" y="78"/>
                  </a:cubicBezTo>
                  <a:cubicBezTo>
                    <a:pt x="242" y="69"/>
                    <a:pt x="233" y="60"/>
                    <a:pt x="233" y="52"/>
                  </a:cubicBezTo>
                  <a:cubicBezTo>
                    <a:pt x="224" y="43"/>
                    <a:pt x="206" y="25"/>
                    <a:pt x="188" y="16"/>
                  </a:cubicBezTo>
                  <a:cubicBezTo>
                    <a:pt x="179" y="16"/>
                    <a:pt x="170" y="7"/>
                    <a:pt x="161" y="7"/>
                  </a:cubicBezTo>
                  <a:cubicBezTo>
                    <a:pt x="152" y="2"/>
                    <a:pt x="143" y="0"/>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2"/>
            <p:cNvSpPr/>
            <p:nvPr/>
          </p:nvSpPr>
          <p:spPr>
            <a:xfrm rot="939488">
              <a:off x="3767156" y="4387930"/>
              <a:ext cx="43150" cy="28425"/>
            </a:xfrm>
            <a:custGeom>
              <a:avLst/>
              <a:gdLst/>
              <a:ahLst/>
              <a:cxnLst/>
              <a:rect l="l" t="t" r="r" b="b"/>
              <a:pathLst>
                <a:path w="1726" h="1137" extrusionOk="0">
                  <a:moveTo>
                    <a:pt x="170" y="1"/>
                  </a:moveTo>
                  <a:cubicBezTo>
                    <a:pt x="80" y="1"/>
                    <a:pt x="0" y="115"/>
                    <a:pt x="84" y="192"/>
                  </a:cubicBezTo>
                  <a:cubicBezTo>
                    <a:pt x="512" y="602"/>
                    <a:pt x="1012" y="915"/>
                    <a:pt x="1565" y="1129"/>
                  </a:cubicBezTo>
                  <a:cubicBezTo>
                    <a:pt x="1577" y="1134"/>
                    <a:pt x="1590" y="1137"/>
                    <a:pt x="1602" y="1137"/>
                  </a:cubicBezTo>
                  <a:cubicBezTo>
                    <a:pt x="1651" y="1137"/>
                    <a:pt x="1693" y="1098"/>
                    <a:pt x="1708" y="1048"/>
                  </a:cubicBezTo>
                  <a:cubicBezTo>
                    <a:pt x="1725" y="986"/>
                    <a:pt x="1681" y="941"/>
                    <a:pt x="1627" y="915"/>
                  </a:cubicBezTo>
                  <a:cubicBezTo>
                    <a:pt x="1110" y="718"/>
                    <a:pt x="637" y="415"/>
                    <a:pt x="244" y="31"/>
                  </a:cubicBezTo>
                  <a:cubicBezTo>
                    <a:pt x="221" y="10"/>
                    <a:pt x="195" y="1"/>
                    <a:pt x="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2"/>
            <p:cNvSpPr/>
            <p:nvPr/>
          </p:nvSpPr>
          <p:spPr>
            <a:xfrm rot="939488">
              <a:off x="3766087" y="4370858"/>
              <a:ext cx="5825" cy="6150"/>
            </a:xfrm>
            <a:custGeom>
              <a:avLst/>
              <a:gdLst/>
              <a:ahLst/>
              <a:cxnLst/>
              <a:rect l="l" t="t" r="r" b="b"/>
              <a:pathLst>
                <a:path w="233" h="246" extrusionOk="0">
                  <a:moveTo>
                    <a:pt x="114" y="0"/>
                  </a:moveTo>
                  <a:cubicBezTo>
                    <a:pt x="105" y="0"/>
                    <a:pt x="93" y="4"/>
                    <a:pt x="81" y="4"/>
                  </a:cubicBezTo>
                  <a:cubicBezTo>
                    <a:pt x="72" y="4"/>
                    <a:pt x="63" y="13"/>
                    <a:pt x="54" y="13"/>
                  </a:cubicBezTo>
                  <a:cubicBezTo>
                    <a:pt x="36" y="22"/>
                    <a:pt x="27" y="40"/>
                    <a:pt x="18" y="58"/>
                  </a:cubicBezTo>
                  <a:cubicBezTo>
                    <a:pt x="9" y="67"/>
                    <a:pt x="9" y="76"/>
                    <a:pt x="0" y="85"/>
                  </a:cubicBezTo>
                  <a:cubicBezTo>
                    <a:pt x="0" y="103"/>
                    <a:pt x="0" y="120"/>
                    <a:pt x="0" y="138"/>
                  </a:cubicBezTo>
                  <a:cubicBezTo>
                    <a:pt x="9" y="147"/>
                    <a:pt x="9" y="156"/>
                    <a:pt x="9" y="165"/>
                  </a:cubicBezTo>
                  <a:cubicBezTo>
                    <a:pt x="9" y="183"/>
                    <a:pt x="18" y="192"/>
                    <a:pt x="27" y="201"/>
                  </a:cubicBezTo>
                  <a:cubicBezTo>
                    <a:pt x="36" y="218"/>
                    <a:pt x="45" y="227"/>
                    <a:pt x="63" y="236"/>
                  </a:cubicBezTo>
                  <a:cubicBezTo>
                    <a:pt x="72" y="236"/>
                    <a:pt x="90" y="245"/>
                    <a:pt x="99" y="245"/>
                  </a:cubicBezTo>
                  <a:lnTo>
                    <a:pt x="143" y="245"/>
                  </a:lnTo>
                  <a:cubicBezTo>
                    <a:pt x="152" y="236"/>
                    <a:pt x="161" y="236"/>
                    <a:pt x="170" y="236"/>
                  </a:cubicBezTo>
                  <a:cubicBezTo>
                    <a:pt x="188" y="218"/>
                    <a:pt x="206" y="210"/>
                    <a:pt x="215" y="192"/>
                  </a:cubicBezTo>
                  <a:cubicBezTo>
                    <a:pt x="215" y="183"/>
                    <a:pt x="223" y="174"/>
                    <a:pt x="223" y="165"/>
                  </a:cubicBezTo>
                  <a:cubicBezTo>
                    <a:pt x="232" y="147"/>
                    <a:pt x="232" y="129"/>
                    <a:pt x="223" y="103"/>
                  </a:cubicBezTo>
                  <a:lnTo>
                    <a:pt x="223" y="85"/>
                  </a:lnTo>
                  <a:cubicBezTo>
                    <a:pt x="215" y="67"/>
                    <a:pt x="206" y="58"/>
                    <a:pt x="197" y="49"/>
                  </a:cubicBezTo>
                  <a:cubicBezTo>
                    <a:pt x="188" y="31"/>
                    <a:pt x="179" y="22"/>
                    <a:pt x="170" y="13"/>
                  </a:cubicBezTo>
                  <a:cubicBezTo>
                    <a:pt x="152" y="4"/>
                    <a:pt x="143" y="4"/>
                    <a:pt x="125" y="4"/>
                  </a:cubicBezTo>
                  <a:cubicBezTo>
                    <a:pt x="122" y="1"/>
                    <a:pt x="118" y="0"/>
                    <a:pt x="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2"/>
            <p:cNvSpPr/>
            <p:nvPr/>
          </p:nvSpPr>
          <p:spPr>
            <a:xfrm rot="939488">
              <a:off x="3731403" y="4088850"/>
              <a:ext cx="440955" cy="370054"/>
            </a:xfrm>
            <a:custGeom>
              <a:avLst/>
              <a:gdLst/>
              <a:ahLst/>
              <a:cxnLst/>
              <a:rect l="l" t="t" r="r" b="b"/>
              <a:pathLst>
                <a:path w="17638" h="14802" extrusionOk="0">
                  <a:moveTo>
                    <a:pt x="9181" y="0"/>
                  </a:moveTo>
                  <a:cubicBezTo>
                    <a:pt x="8481" y="0"/>
                    <a:pt x="7765" y="85"/>
                    <a:pt x="7048" y="264"/>
                  </a:cubicBezTo>
                  <a:cubicBezTo>
                    <a:pt x="2722" y="1335"/>
                    <a:pt x="1" y="5403"/>
                    <a:pt x="973" y="9346"/>
                  </a:cubicBezTo>
                  <a:cubicBezTo>
                    <a:pt x="1792" y="12636"/>
                    <a:pt x="4921" y="14802"/>
                    <a:pt x="8454" y="14802"/>
                  </a:cubicBezTo>
                  <a:cubicBezTo>
                    <a:pt x="9155" y="14802"/>
                    <a:pt x="9872" y="14716"/>
                    <a:pt x="10590" y="14538"/>
                  </a:cubicBezTo>
                  <a:cubicBezTo>
                    <a:pt x="14917" y="13467"/>
                    <a:pt x="17638" y="9399"/>
                    <a:pt x="16656" y="5456"/>
                  </a:cubicBezTo>
                  <a:cubicBezTo>
                    <a:pt x="15845" y="2166"/>
                    <a:pt x="12711" y="0"/>
                    <a:pt x="9181" y="0"/>
                  </a:cubicBezTo>
                  <a:close/>
                </a:path>
              </a:pathLst>
            </a:custGeom>
            <a:solidFill>
              <a:schemeClr val="dk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2"/>
            <p:cNvSpPr/>
            <p:nvPr/>
          </p:nvSpPr>
          <p:spPr>
            <a:xfrm rot="939488">
              <a:off x="4118365" y="4299590"/>
              <a:ext cx="14075" cy="60701"/>
            </a:xfrm>
            <a:custGeom>
              <a:avLst/>
              <a:gdLst/>
              <a:ahLst/>
              <a:cxnLst/>
              <a:rect l="l" t="t" r="r" b="b"/>
              <a:pathLst>
                <a:path w="563" h="2428" extrusionOk="0">
                  <a:moveTo>
                    <a:pt x="373" y="0"/>
                  </a:moveTo>
                  <a:cubicBezTo>
                    <a:pt x="317" y="0"/>
                    <a:pt x="264" y="36"/>
                    <a:pt x="268" y="107"/>
                  </a:cubicBezTo>
                  <a:cubicBezTo>
                    <a:pt x="331" y="839"/>
                    <a:pt x="250" y="1579"/>
                    <a:pt x="27" y="2293"/>
                  </a:cubicBezTo>
                  <a:cubicBezTo>
                    <a:pt x="1" y="2373"/>
                    <a:pt x="67" y="2428"/>
                    <a:pt x="134" y="2428"/>
                  </a:cubicBezTo>
                  <a:cubicBezTo>
                    <a:pt x="179" y="2428"/>
                    <a:pt x="224" y="2403"/>
                    <a:pt x="241" y="2346"/>
                  </a:cubicBezTo>
                  <a:cubicBezTo>
                    <a:pt x="473" y="1624"/>
                    <a:pt x="563" y="857"/>
                    <a:pt x="491" y="107"/>
                  </a:cubicBezTo>
                  <a:cubicBezTo>
                    <a:pt x="487" y="36"/>
                    <a:pt x="429"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2"/>
            <p:cNvSpPr/>
            <p:nvPr/>
          </p:nvSpPr>
          <p:spPr>
            <a:xfrm rot="939488">
              <a:off x="3863152" y="4100757"/>
              <a:ext cx="55126" cy="35800"/>
            </a:xfrm>
            <a:custGeom>
              <a:avLst/>
              <a:gdLst/>
              <a:ahLst/>
              <a:cxnLst/>
              <a:rect l="l" t="t" r="r" b="b"/>
              <a:pathLst>
                <a:path w="2205" h="1432" extrusionOk="0">
                  <a:moveTo>
                    <a:pt x="2033" y="0"/>
                  </a:moveTo>
                  <a:cubicBezTo>
                    <a:pt x="2016" y="0"/>
                    <a:pt x="1999" y="4"/>
                    <a:pt x="1981" y="12"/>
                  </a:cubicBezTo>
                  <a:cubicBezTo>
                    <a:pt x="1303" y="360"/>
                    <a:pt x="651" y="771"/>
                    <a:pt x="54" y="1243"/>
                  </a:cubicBezTo>
                  <a:cubicBezTo>
                    <a:pt x="0" y="1279"/>
                    <a:pt x="9" y="1359"/>
                    <a:pt x="54" y="1395"/>
                  </a:cubicBezTo>
                  <a:cubicBezTo>
                    <a:pt x="75" y="1421"/>
                    <a:pt x="100" y="1432"/>
                    <a:pt x="126" y="1432"/>
                  </a:cubicBezTo>
                  <a:cubicBezTo>
                    <a:pt x="154" y="1432"/>
                    <a:pt x="182" y="1418"/>
                    <a:pt x="205" y="1395"/>
                  </a:cubicBezTo>
                  <a:cubicBezTo>
                    <a:pt x="794" y="940"/>
                    <a:pt x="1427" y="539"/>
                    <a:pt x="2097" y="209"/>
                  </a:cubicBezTo>
                  <a:cubicBezTo>
                    <a:pt x="2205" y="154"/>
                    <a:pt x="2139" y="0"/>
                    <a:pt x="2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2"/>
            <p:cNvSpPr/>
            <p:nvPr/>
          </p:nvSpPr>
          <p:spPr>
            <a:xfrm rot="939488">
              <a:off x="3928247" y="4107787"/>
              <a:ext cx="6700" cy="6725"/>
            </a:xfrm>
            <a:custGeom>
              <a:avLst/>
              <a:gdLst/>
              <a:ahLst/>
              <a:cxnLst/>
              <a:rect l="l" t="t" r="r" b="b"/>
              <a:pathLst>
                <a:path w="268" h="269" extrusionOk="0">
                  <a:moveTo>
                    <a:pt x="125" y="1"/>
                  </a:moveTo>
                  <a:cubicBezTo>
                    <a:pt x="107" y="10"/>
                    <a:pt x="89" y="19"/>
                    <a:pt x="81" y="27"/>
                  </a:cubicBezTo>
                  <a:cubicBezTo>
                    <a:pt x="63" y="45"/>
                    <a:pt x="45" y="63"/>
                    <a:pt x="36" y="81"/>
                  </a:cubicBezTo>
                  <a:cubicBezTo>
                    <a:pt x="27" y="90"/>
                    <a:pt x="18" y="99"/>
                    <a:pt x="9" y="117"/>
                  </a:cubicBezTo>
                  <a:cubicBezTo>
                    <a:pt x="0" y="126"/>
                    <a:pt x="0" y="143"/>
                    <a:pt x="0" y="161"/>
                  </a:cubicBezTo>
                  <a:cubicBezTo>
                    <a:pt x="0" y="170"/>
                    <a:pt x="0" y="188"/>
                    <a:pt x="9" y="197"/>
                  </a:cubicBezTo>
                  <a:cubicBezTo>
                    <a:pt x="18" y="215"/>
                    <a:pt x="27" y="224"/>
                    <a:pt x="36" y="233"/>
                  </a:cubicBezTo>
                  <a:cubicBezTo>
                    <a:pt x="45" y="242"/>
                    <a:pt x="45" y="250"/>
                    <a:pt x="54" y="250"/>
                  </a:cubicBezTo>
                  <a:cubicBezTo>
                    <a:pt x="72" y="268"/>
                    <a:pt x="89" y="268"/>
                    <a:pt x="116" y="268"/>
                  </a:cubicBezTo>
                  <a:lnTo>
                    <a:pt x="143" y="268"/>
                  </a:lnTo>
                  <a:cubicBezTo>
                    <a:pt x="161" y="259"/>
                    <a:pt x="179" y="250"/>
                    <a:pt x="188" y="233"/>
                  </a:cubicBezTo>
                  <a:cubicBezTo>
                    <a:pt x="205" y="224"/>
                    <a:pt x="223" y="206"/>
                    <a:pt x="232" y="188"/>
                  </a:cubicBezTo>
                  <a:cubicBezTo>
                    <a:pt x="250" y="179"/>
                    <a:pt x="250" y="161"/>
                    <a:pt x="259" y="152"/>
                  </a:cubicBezTo>
                  <a:cubicBezTo>
                    <a:pt x="268" y="135"/>
                    <a:pt x="268" y="126"/>
                    <a:pt x="268" y="108"/>
                  </a:cubicBezTo>
                  <a:cubicBezTo>
                    <a:pt x="268" y="90"/>
                    <a:pt x="268" y="81"/>
                    <a:pt x="259" y="63"/>
                  </a:cubicBezTo>
                  <a:cubicBezTo>
                    <a:pt x="250" y="54"/>
                    <a:pt x="250" y="36"/>
                    <a:pt x="232" y="27"/>
                  </a:cubicBezTo>
                  <a:cubicBezTo>
                    <a:pt x="223" y="27"/>
                    <a:pt x="223" y="19"/>
                    <a:pt x="214" y="10"/>
                  </a:cubicBezTo>
                  <a:cubicBezTo>
                    <a:pt x="197" y="1"/>
                    <a:pt x="179" y="1"/>
                    <a:pt x="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2"/>
            <p:cNvSpPr/>
            <p:nvPr/>
          </p:nvSpPr>
          <p:spPr>
            <a:xfrm rot="939488">
              <a:off x="3917482" y="4437847"/>
              <a:ext cx="33700" cy="10500"/>
            </a:xfrm>
            <a:custGeom>
              <a:avLst/>
              <a:gdLst/>
              <a:ahLst/>
              <a:cxnLst/>
              <a:rect l="l" t="t" r="r" b="b"/>
              <a:pathLst>
                <a:path w="1348" h="420" extrusionOk="0">
                  <a:moveTo>
                    <a:pt x="1228" y="1"/>
                  </a:moveTo>
                  <a:cubicBezTo>
                    <a:pt x="1209" y="1"/>
                    <a:pt x="1188" y="6"/>
                    <a:pt x="1169" y="15"/>
                  </a:cubicBezTo>
                  <a:cubicBezTo>
                    <a:pt x="884" y="134"/>
                    <a:pt x="570" y="197"/>
                    <a:pt x="260" y="197"/>
                  </a:cubicBezTo>
                  <a:cubicBezTo>
                    <a:pt x="221" y="197"/>
                    <a:pt x="182" y="196"/>
                    <a:pt x="143" y="194"/>
                  </a:cubicBezTo>
                  <a:cubicBezTo>
                    <a:pt x="140" y="194"/>
                    <a:pt x="138" y="193"/>
                    <a:pt x="135" y="193"/>
                  </a:cubicBezTo>
                  <a:cubicBezTo>
                    <a:pt x="0" y="193"/>
                    <a:pt x="3" y="408"/>
                    <a:pt x="143" y="417"/>
                  </a:cubicBezTo>
                  <a:cubicBezTo>
                    <a:pt x="182" y="418"/>
                    <a:pt x="222" y="419"/>
                    <a:pt x="261" y="419"/>
                  </a:cubicBezTo>
                  <a:cubicBezTo>
                    <a:pt x="612" y="419"/>
                    <a:pt x="956" y="347"/>
                    <a:pt x="1285" y="203"/>
                  </a:cubicBezTo>
                  <a:cubicBezTo>
                    <a:pt x="1339" y="176"/>
                    <a:pt x="1347" y="96"/>
                    <a:pt x="1321" y="51"/>
                  </a:cubicBezTo>
                  <a:cubicBezTo>
                    <a:pt x="1298" y="17"/>
                    <a:pt x="1264" y="1"/>
                    <a:pt x="1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2"/>
            <p:cNvSpPr/>
            <p:nvPr/>
          </p:nvSpPr>
          <p:spPr>
            <a:xfrm rot="939488">
              <a:off x="3755005" y="4232198"/>
              <a:ext cx="58876" cy="117701"/>
            </a:xfrm>
            <a:custGeom>
              <a:avLst/>
              <a:gdLst/>
              <a:ahLst/>
              <a:cxnLst/>
              <a:rect l="l" t="t" r="r" b="b"/>
              <a:pathLst>
                <a:path w="2355" h="4708" extrusionOk="0">
                  <a:moveTo>
                    <a:pt x="110" y="1"/>
                  </a:moveTo>
                  <a:cubicBezTo>
                    <a:pt x="54" y="1"/>
                    <a:pt x="1" y="37"/>
                    <a:pt x="5" y="108"/>
                  </a:cubicBezTo>
                  <a:cubicBezTo>
                    <a:pt x="68" y="1455"/>
                    <a:pt x="550" y="2766"/>
                    <a:pt x="1361" y="3837"/>
                  </a:cubicBezTo>
                  <a:cubicBezTo>
                    <a:pt x="1584" y="4140"/>
                    <a:pt x="1843" y="4426"/>
                    <a:pt x="2111" y="4676"/>
                  </a:cubicBezTo>
                  <a:cubicBezTo>
                    <a:pt x="2135" y="4698"/>
                    <a:pt x="2162" y="4707"/>
                    <a:pt x="2189" y="4707"/>
                  </a:cubicBezTo>
                  <a:cubicBezTo>
                    <a:pt x="2277" y="4707"/>
                    <a:pt x="2354" y="4600"/>
                    <a:pt x="2271" y="4524"/>
                  </a:cubicBezTo>
                  <a:cubicBezTo>
                    <a:pt x="1326" y="3632"/>
                    <a:pt x="657" y="2454"/>
                    <a:pt x="371" y="1187"/>
                  </a:cubicBezTo>
                  <a:cubicBezTo>
                    <a:pt x="291" y="831"/>
                    <a:pt x="246" y="474"/>
                    <a:pt x="228" y="108"/>
                  </a:cubicBezTo>
                  <a:cubicBezTo>
                    <a:pt x="224" y="37"/>
                    <a:pt x="166"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2"/>
            <p:cNvSpPr/>
            <p:nvPr/>
          </p:nvSpPr>
          <p:spPr>
            <a:xfrm rot="939488">
              <a:off x="3799832" y="4361061"/>
              <a:ext cx="6050" cy="6375"/>
            </a:xfrm>
            <a:custGeom>
              <a:avLst/>
              <a:gdLst/>
              <a:ahLst/>
              <a:cxnLst/>
              <a:rect l="l" t="t" r="r" b="b"/>
              <a:pathLst>
                <a:path w="242" h="255" extrusionOk="0">
                  <a:moveTo>
                    <a:pt x="130" y="0"/>
                  </a:moveTo>
                  <a:cubicBezTo>
                    <a:pt x="119" y="0"/>
                    <a:pt x="108" y="2"/>
                    <a:pt x="99" y="7"/>
                  </a:cubicBezTo>
                  <a:cubicBezTo>
                    <a:pt x="90" y="7"/>
                    <a:pt x="81" y="16"/>
                    <a:pt x="72" y="16"/>
                  </a:cubicBezTo>
                  <a:cubicBezTo>
                    <a:pt x="54" y="25"/>
                    <a:pt x="45" y="43"/>
                    <a:pt x="37" y="60"/>
                  </a:cubicBezTo>
                  <a:lnTo>
                    <a:pt x="19" y="87"/>
                  </a:lnTo>
                  <a:cubicBezTo>
                    <a:pt x="10" y="96"/>
                    <a:pt x="1" y="114"/>
                    <a:pt x="1" y="132"/>
                  </a:cubicBezTo>
                  <a:cubicBezTo>
                    <a:pt x="1" y="141"/>
                    <a:pt x="1" y="159"/>
                    <a:pt x="1" y="176"/>
                  </a:cubicBezTo>
                  <a:cubicBezTo>
                    <a:pt x="10" y="185"/>
                    <a:pt x="19" y="203"/>
                    <a:pt x="28" y="212"/>
                  </a:cubicBezTo>
                  <a:cubicBezTo>
                    <a:pt x="28" y="221"/>
                    <a:pt x="45" y="230"/>
                    <a:pt x="54" y="239"/>
                  </a:cubicBezTo>
                  <a:cubicBezTo>
                    <a:pt x="63" y="239"/>
                    <a:pt x="72" y="248"/>
                    <a:pt x="81" y="248"/>
                  </a:cubicBezTo>
                  <a:cubicBezTo>
                    <a:pt x="90" y="252"/>
                    <a:pt x="101" y="254"/>
                    <a:pt x="112" y="254"/>
                  </a:cubicBezTo>
                  <a:cubicBezTo>
                    <a:pt x="124" y="254"/>
                    <a:pt x="135" y="252"/>
                    <a:pt x="144" y="248"/>
                  </a:cubicBezTo>
                  <a:cubicBezTo>
                    <a:pt x="153" y="248"/>
                    <a:pt x="161" y="239"/>
                    <a:pt x="170" y="239"/>
                  </a:cubicBezTo>
                  <a:cubicBezTo>
                    <a:pt x="188" y="230"/>
                    <a:pt x="197" y="212"/>
                    <a:pt x="206" y="203"/>
                  </a:cubicBezTo>
                  <a:lnTo>
                    <a:pt x="224" y="168"/>
                  </a:lnTo>
                  <a:cubicBezTo>
                    <a:pt x="233" y="159"/>
                    <a:pt x="242" y="141"/>
                    <a:pt x="242" y="132"/>
                  </a:cubicBezTo>
                  <a:cubicBezTo>
                    <a:pt x="242" y="114"/>
                    <a:pt x="242" y="96"/>
                    <a:pt x="233" y="87"/>
                  </a:cubicBezTo>
                  <a:cubicBezTo>
                    <a:pt x="233" y="69"/>
                    <a:pt x="224" y="60"/>
                    <a:pt x="215" y="43"/>
                  </a:cubicBezTo>
                  <a:cubicBezTo>
                    <a:pt x="206" y="34"/>
                    <a:pt x="197" y="25"/>
                    <a:pt x="188" y="16"/>
                  </a:cubicBezTo>
                  <a:cubicBezTo>
                    <a:pt x="179" y="16"/>
                    <a:pt x="170" y="7"/>
                    <a:pt x="161" y="7"/>
                  </a:cubicBezTo>
                  <a:cubicBezTo>
                    <a:pt x="153" y="2"/>
                    <a:pt x="141"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2"/>
            <p:cNvSpPr/>
            <p:nvPr/>
          </p:nvSpPr>
          <p:spPr>
            <a:xfrm rot="939488">
              <a:off x="4051973" y="4133751"/>
              <a:ext cx="32725" cy="15925"/>
            </a:xfrm>
            <a:custGeom>
              <a:avLst/>
              <a:gdLst/>
              <a:ahLst/>
              <a:cxnLst/>
              <a:rect l="l" t="t" r="r" b="b"/>
              <a:pathLst>
                <a:path w="1309" h="637" extrusionOk="0">
                  <a:moveTo>
                    <a:pt x="129" y="0"/>
                  </a:moveTo>
                  <a:cubicBezTo>
                    <a:pt x="77" y="0"/>
                    <a:pt x="34" y="28"/>
                    <a:pt x="18" y="82"/>
                  </a:cubicBezTo>
                  <a:cubicBezTo>
                    <a:pt x="0" y="136"/>
                    <a:pt x="36" y="207"/>
                    <a:pt x="90" y="216"/>
                  </a:cubicBezTo>
                  <a:cubicBezTo>
                    <a:pt x="446" y="296"/>
                    <a:pt x="785" y="430"/>
                    <a:pt x="1098" y="618"/>
                  </a:cubicBezTo>
                  <a:cubicBezTo>
                    <a:pt x="1117" y="631"/>
                    <a:pt x="1136" y="636"/>
                    <a:pt x="1154" y="636"/>
                  </a:cubicBezTo>
                  <a:cubicBezTo>
                    <a:pt x="1245" y="636"/>
                    <a:pt x="1309" y="490"/>
                    <a:pt x="1205" y="430"/>
                  </a:cubicBezTo>
                  <a:cubicBezTo>
                    <a:pt x="884" y="234"/>
                    <a:pt x="527" y="82"/>
                    <a:pt x="152" y="2"/>
                  </a:cubicBezTo>
                  <a:cubicBezTo>
                    <a:pt x="144" y="1"/>
                    <a:pt x="137" y="0"/>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2"/>
            <p:cNvSpPr/>
            <p:nvPr/>
          </p:nvSpPr>
          <p:spPr>
            <a:xfrm rot="939488">
              <a:off x="3804020" y="4146279"/>
              <a:ext cx="304228" cy="255503"/>
            </a:xfrm>
            <a:custGeom>
              <a:avLst/>
              <a:gdLst/>
              <a:ahLst/>
              <a:cxnLst/>
              <a:rect l="l" t="t" r="r" b="b"/>
              <a:pathLst>
                <a:path w="12169" h="10220" extrusionOk="0">
                  <a:moveTo>
                    <a:pt x="6329" y="1"/>
                  </a:moveTo>
                  <a:cubicBezTo>
                    <a:pt x="5847" y="1"/>
                    <a:pt x="5355" y="59"/>
                    <a:pt x="4862" y="181"/>
                  </a:cubicBezTo>
                  <a:cubicBezTo>
                    <a:pt x="1873" y="921"/>
                    <a:pt x="0" y="3731"/>
                    <a:pt x="669" y="6452"/>
                  </a:cubicBezTo>
                  <a:cubicBezTo>
                    <a:pt x="1235" y="8725"/>
                    <a:pt x="3400" y="10219"/>
                    <a:pt x="5839" y="10219"/>
                  </a:cubicBezTo>
                  <a:cubicBezTo>
                    <a:pt x="6321" y="10219"/>
                    <a:pt x="6813" y="10161"/>
                    <a:pt x="7306" y="10039"/>
                  </a:cubicBezTo>
                  <a:cubicBezTo>
                    <a:pt x="10295" y="9298"/>
                    <a:pt x="12168" y="6488"/>
                    <a:pt x="11490" y="3767"/>
                  </a:cubicBezTo>
                  <a:cubicBezTo>
                    <a:pt x="10932" y="1495"/>
                    <a:pt x="8768" y="1"/>
                    <a:pt x="632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2"/>
            <p:cNvSpPr/>
            <p:nvPr/>
          </p:nvSpPr>
          <p:spPr>
            <a:xfrm rot="939488">
              <a:off x="4013428" y="4243391"/>
              <a:ext cx="45276" cy="119901"/>
            </a:xfrm>
            <a:custGeom>
              <a:avLst/>
              <a:gdLst/>
              <a:ahLst/>
              <a:cxnLst/>
              <a:rect l="l" t="t" r="r" b="b"/>
              <a:pathLst>
                <a:path w="1811" h="4796" extrusionOk="0">
                  <a:moveTo>
                    <a:pt x="1285" y="0"/>
                  </a:moveTo>
                  <a:cubicBezTo>
                    <a:pt x="1276" y="0"/>
                    <a:pt x="1267" y="1"/>
                    <a:pt x="1257" y="4"/>
                  </a:cubicBezTo>
                  <a:cubicBezTo>
                    <a:pt x="1203" y="22"/>
                    <a:pt x="1159" y="93"/>
                    <a:pt x="1177" y="147"/>
                  </a:cubicBezTo>
                  <a:cubicBezTo>
                    <a:pt x="1453" y="807"/>
                    <a:pt x="1587" y="1521"/>
                    <a:pt x="1516" y="2225"/>
                  </a:cubicBezTo>
                  <a:cubicBezTo>
                    <a:pt x="1453" y="2841"/>
                    <a:pt x="1230" y="3430"/>
                    <a:pt x="856" y="3912"/>
                  </a:cubicBezTo>
                  <a:cubicBezTo>
                    <a:pt x="641" y="4179"/>
                    <a:pt x="392" y="4411"/>
                    <a:pt x="97" y="4590"/>
                  </a:cubicBezTo>
                  <a:cubicBezTo>
                    <a:pt x="0" y="4649"/>
                    <a:pt x="59" y="4796"/>
                    <a:pt x="154" y="4796"/>
                  </a:cubicBezTo>
                  <a:cubicBezTo>
                    <a:pt x="173" y="4796"/>
                    <a:pt x="193" y="4790"/>
                    <a:pt x="213" y="4777"/>
                  </a:cubicBezTo>
                  <a:cubicBezTo>
                    <a:pt x="757" y="4447"/>
                    <a:pt x="1186" y="3938"/>
                    <a:pt x="1444" y="3350"/>
                  </a:cubicBezTo>
                  <a:cubicBezTo>
                    <a:pt x="1730" y="2707"/>
                    <a:pt x="1810" y="2002"/>
                    <a:pt x="1721" y="1307"/>
                  </a:cubicBezTo>
                  <a:cubicBezTo>
                    <a:pt x="1667" y="887"/>
                    <a:pt x="1560" y="477"/>
                    <a:pt x="1391" y="84"/>
                  </a:cubicBezTo>
                  <a:cubicBezTo>
                    <a:pt x="1376" y="39"/>
                    <a:pt x="1335"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2"/>
            <p:cNvSpPr/>
            <p:nvPr/>
          </p:nvSpPr>
          <p:spPr>
            <a:xfrm rot="939488">
              <a:off x="3966412" y="4356032"/>
              <a:ext cx="6050" cy="6275"/>
            </a:xfrm>
            <a:custGeom>
              <a:avLst/>
              <a:gdLst/>
              <a:ahLst/>
              <a:cxnLst/>
              <a:rect l="l" t="t" r="r" b="b"/>
              <a:pathLst>
                <a:path w="242" h="251" extrusionOk="0">
                  <a:moveTo>
                    <a:pt x="99" y="1"/>
                  </a:moveTo>
                  <a:cubicBezTo>
                    <a:pt x="90" y="10"/>
                    <a:pt x="90" y="10"/>
                    <a:pt x="81" y="18"/>
                  </a:cubicBezTo>
                  <a:cubicBezTo>
                    <a:pt x="63" y="27"/>
                    <a:pt x="45" y="36"/>
                    <a:pt x="36" y="54"/>
                  </a:cubicBezTo>
                  <a:lnTo>
                    <a:pt x="18" y="81"/>
                  </a:lnTo>
                  <a:cubicBezTo>
                    <a:pt x="9" y="99"/>
                    <a:pt x="9" y="108"/>
                    <a:pt x="9" y="126"/>
                  </a:cubicBezTo>
                  <a:cubicBezTo>
                    <a:pt x="1" y="143"/>
                    <a:pt x="1" y="152"/>
                    <a:pt x="9" y="170"/>
                  </a:cubicBezTo>
                  <a:cubicBezTo>
                    <a:pt x="9" y="188"/>
                    <a:pt x="18" y="197"/>
                    <a:pt x="27" y="206"/>
                  </a:cubicBezTo>
                  <a:cubicBezTo>
                    <a:pt x="36" y="224"/>
                    <a:pt x="45" y="233"/>
                    <a:pt x="63" y="233"/>
                  </a:cubicBezTo>
                  <a:cubicBezTo>
                    <a:pt x="72" y="241"/>
                    <a:pt x="81" y="241"/>
                    <a:pt x="90" y="250"/>
                  </a:cubicBezTo>
                  <a:lnTo>
                    <a:pt x="143" y="250"/>
                  </a:lnTo>
                  <a:cubicBezTo>
                    <a:pt x="152" y="241"/>
                    <a:pt x="161" y="241"/>
                    <a:pt x="170" y="233"/>
                  </a:cubicBezTo>
                  <a:cubicBezTo>
                    <a:pt x="188" y="224"/>
                    <a:pt x="206" y="215"/>
                    <a:pt x="215" y="197"/>
                  </a:cubicBezTo>
                  <a:lnTo>
                    <a:pt x="233" y="170"/>
                  </a:lnTo>
                  <a:cubicBezTo>
                    <a:pt x="241" y="152"/>
                    <a:pt x="241" y="143"/>
                    <a:pt x="241" y="126"/>
                  </a:cubicBezTo>
                  <a:cubicBezTo>
                    <a:pt x="241" y="108"/>
                    <a:pt x="241" y="99"/>
                    <a:pt x="241" y="81"/>
                  </a:cubicBezTo>
                  <a:cubicBezTo>
                    <a:pt x="233" y="63"/>
                    <a:pt x="233" y="54"/>
                    <a:pt x="224" y="45"/>
                  </a:cubicBezTo>
                  <a:cubicBezTo>
                    <a:pt x="215" y="27"/>
                    <a:pt x="206" y="18"/>
                    <a:pt x="188" y="18"/>
                  </a:cubicBezTo>
                  <a:cubicBezTo>
                    <a:pt x="179" y="10"/>
                    <a:pt x="170" y="10"/>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2"/>
            <p:cNvSpPr/>
            <p:nvPr/>
          </p:nvSpPr>
          <p:spPr>
            <a:xfrm rot="939488">
              <a:off x="3677688" y="4418094"/>
              <a:ext cx="143652" cy="186227"/>
            </a:xfrm>
            <a:custGeom>
              <a:avLst/>
              <a:gdLst/>
              <a:ahLst/>
              <a:cxnLst/>
              <a:rect l="l" t="t" r="r" b="b"/>
              <a:pathLst>
                <a:path w="5746" h="7449" extrusionOk="0">
                  <a:moveTo>
                    <a:pt x="4522" y="1"/>
                  </a:moveTo>
                  <a:cubicBezTo>
                    <a:pt x="4253" y="1"/>
                    <a:pt x="4068" y="80"/>
                    <a:pt x="4068" y="80"/>
                  </a:cubicBezTo>
                  <a:cubicBezTo>
                    <a:pt x="4068" y="80"/>
                    <a:pt x="1223" y="3952"/>
                    <a:pt x="0" y="5834"/>
                  </a:cubicBezTo>
                  <a:lnTo>
                    <a:pt x="2775" y="7449"/>
                  </a:lnTo>
                  <a:cubicBezTo>
                    <a:pt x="2775" y="7449"/>
                    <a:pt x="4773" y="3523"/>
                    <a:pt x="5746" y="874"/>
                  </a:cubicBezTo>
                  <a:cubicBezTo>
                    <a:pt x="5746" y="874"/>
                    <a:pt x="5665" y="419"/>
                    <a:pt x="5121" y="142"/>
                  </a:cubicBezTo>
                  <a:cubicBezTo>
                    <a:pt x="4904" y="34"/>
                    <a:pt x="4695" y="1"/>
                    <a:pt x="4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2"/>
            <p:cNvSpPr/>
            <p:nvPr/>
          </p:nvSpPr>
          <p:spPr>
            <a:xfrm rot="939488">
              <a:off x="3674574" y="4415242"/>
              <a:ext cx="149702" cy="191827"/>
            </a:xfrm>
            <a:custGeom>
              <a:avLst/>
              <a:gdLst/>
              <a:ahLst/>
              <a:cxnLst/>
              <a:rect l="l" t="t" r="r" b="b"/>
              <a:pathLst>
                <a:path w="5988" h="7673" extrusionOk="0">
                  <a:moveTo>
                    <a:pt x="4637" y="222"/>
                  </a:moveTo>
                  <a:cubicBezTo>
                    <a:pt x="4745" y="222"/>
                    <a:pt x="4855" y="236"/>
                    <a:pt x="4961" y="264"/>
                  </a:cubicBezTo>
                  <a:cubicBezTo>
                    <a:pt x="5273" y="353"/>
                    <a:pt x="5558" y="559"/>
                    <a:pt x="5710" y="853"/>
                  </a:cubicBezTo>
                  <a:cubicBezTo>
                    <a:pt x="5710" y="861"/>
                    <a:pt x="5717" y="890"/>
                    <a:pt x="5719" y="890"/>
                  </a:cubicBezTo>
                  <a:cubicBezTo>
                    <a:pt x="5719" y="890"/>
                    <a:pt x="5719" y="890"/>
                    <a:pt x="5719" y="889"/>
                  </a:cubicBezTo>
                  <a:cubicBezTo>
                    <a:pt x="5719" y="888"/>
                    <a:pt x="5719" y="887"/>
                    <a:pt x="5719" y="887"/>
                  </a:cubicBezTo>
                  <a:cubicBezTo>
                    <a:pt x="5721" y="887"/>
                    <a:pt x="5728" y="908"/>
                    <a:pt x="5728" y="916"/>
                  </a:cubicBezTo>
                  <a:cubicBezTo>
                    <a:pt x="5737" y="933"/>
                    <a:pt x="5746" y="951"/>
                    <a:pt x="5746" y="969"/>
                  </a:cubicBezTo>
                  <a:cubicBezTo>
                    <a:pt x="5749" y="976"/>
                    <a:pt x="5751" y="982"/>
                    <a:pt x="5753" y="987"/>
                  </a:cubicBezTo>
                  <a:lnTo>
                    <a:pt x="5753" y="987"/>
                  </a:lnTo>
                  <a:cubicBezTo>
                    <a:pt x="5327" y="2120"/>
                    <a:pt x="4841" y="3226"/>
                    <a:pt x="4336" y="4323"/>
                  </a:cubicBezTo>
                  <a:cubicBezTo>
                    <a:pt x="3926" y="5215"/>
                    <a:pt x="3498" y="6108"/>
                    <a:pt x="3060" y="6991"/>
                  </a:cubicBezTo>
                  <a:cubicBezTo>
                    <a:pt x="2988" y="7129"/>
                    <a:pt x="2921" y="7267"/>
                    <a:pt x="2851" y="7405"/>
                  </a:cubicBezTo>
                  <a:lnTo>
                    <a:pt x="2851" y="7405"/>
                  </a:lnTo>
                  <a:cubicBezTo>
                    <a:pt x="2573" y="7244"/>
                    <a:pt x="2295" y="7078"/>
                    <a:pt x="2017" y="6919"/>
                  </a:cubicBezTo>
                  <a:cubicBezTo>
                    <a:pt x="1517" y="6634"/>
                    <a:pt x="1026" y="6339"/>
                    <a:pt x="527" y="6054"/>
                  </a:cubicBezTo>
                  <a:lnTo>
                    <a:pt x="286" y="5912"/>
                  </a:lnTo>
                  <a:lnTo>
                    <a:pt x="286" y="5912"/>
                  </a:lnTo>
                  <a:cubicBezTo>
                    <a:pt x="544" y="5508"/>
                    <a:pt x="816" y="5112"/>
                    <a:pt x="1089" y="4716"/>
                  </a:cubicBezTo>
                  <a:cubicBezTo>
                    <a:pt x="1428" y="4225"/>
                    <a:pt x="1776" y="3735"/>
                    <a:pt x="2124" y="3244"/>
                  </a:cubicBezTo>
                  <a:cubicBezTo>
                    <a:pt x="2463" y="2771"/>
                    <a:pt x="2802" y="2298"/>
                    <a:pt x="3141" y="1834"/>
                  </a:cubicBezTo>
                  <a:cubicBezTo>
                    <a:pt x="3399" y="1469"/>
                    <a:pt x="3667" y="1103"/>
                    <a:pt x="3926" y="746"/>
                  </a:cubicBezTo>
                  <a:cubicBezTo>
                    <a:pt x="4006" y="630"/>
                    <a:pt x="4086" y="523"/>
                    <a:pt x="4176" y="407"/>
                  </a:cubicBezTo>
                  <a:cubicBezTo>
                    <a:pt x="4205" y="371"/>
                    <a:pt x="4240" y="328"/>
                    <a:pt x="4266" y="285"/>
                  </a:cubicBezTo>
                  <a:lnTo>
                    <a:pt x="4266" y="285"/>
                  </a:lnTo>
                  <a:cubicBezTo>
                    <a:pt x="4277" y="280"/>
                    <a:pt x="4286" y="276"/>
                    <a:pt x="4291" y="273"/>
                  </a:cubicBezTo>
                  <a:cubicBezTo>
                    <a:pt x="4336" y="264"/>
                    <a:pt x="4390" y="246"/>
                    <a:pt x="4443" y="238"/>
                  </a:cubicBezTo>
                  <a:cubicBezTo>
                    <a:pt x="4507" y="227"/>
                    <a:pt x="4572" y="222"/>
                    <a:pt x="4637" y="222"/>
                  </a:cubicBezTo>
                  <a:close/>
                  <a:moveTo>
                    <a:pt x="4643" y="0"/>
                  </a:moveTo>
                  <a:cubicBezTo>
                    <a:pt x="4520" y="0"/>
                    <a:pt x="4396" y="17"/>
                    <a:pt x="4274" y="50"/>
                  </a:cubicBezTo>
                  <a:cubicBezTo>
                    <a:pt x="4211" y="68"/>
                    <a:pt x="4140" y="86"/>
                    <a:pt x="4095" y="139"/>
                  </a:cubicBezTo>
                  <a:cubicBezTo>
                    <a:pt x="4077" y="166"/>
                    <a:pt x="4060" y="193"/>
                    <a:pt x="4042" y="211"/>
                  </a:cubicBezTo>
                  <a:cubicBezTo>
                    <a:pt x="3944" y="345"/>
                    <a:pt x="3854" y="469"/>
                    <a:pt x="3765" y="594"/>
                  </a:cubicBezTo>
                  <a:cubicBezTo>
                    <a:pt x="3408" y="1076"/>
                    <a:pt x="3060" y="1558"/>
                    <a:pt x="2712" y="2048"/>
                  </a:cubicBezTo>
                  <a:cubicBezTo>
                    <a:pt x="2257" y="2673"/>
                    <a:pt x="1803" y="3306"/>
                    <a:pt x="1356" y="3940"/>
                  </a:cubicBezTo>
                  <a:cubicBezTo>
                    <a:pt x="946" y="4529"/>
                    <a:pt x="536" y="5117"/>
                    <a:pt x="143" y="5715"/>
                  </a:cubicBezTo>
                  <a:cubicBezTo>
                    <a:pt x="108" y="5769"/>
                    <a:pt x="72" y="5831"/>
                    <a:pt x="27" y="5893"/>
                  </a:cubicBezTo>
                  <a:cubicBezTo>
                    <a:pt x="0" y="5947"/>
                    <a:pt x="18" y="6018"/>
                    <a:pt x="72" y="6045"/>
                  </a:cubicBezTo>
                  <a:cubicBezTo>
                    <a:pt x="384" y="6224"/>
                    <a:pt x="696" y="6411"/>
                    <a:pt x="1009" y="6589"/>
                  </a:cubicBezTo>
                  <a:cubicBezTo>
                    <a:pt x="1508" y="6875"/>
                    <a:pt x="1999" y="7169"/>
                    <a:pt x="2498" y="7455"/>
                  </a:cubicBezTo>
                  <a:lnTo>
                    <a:pt x="2846" y="7660"/>
                  </a:lnTo>
                  <a:cubicBezTo>
                    <a:pt x="2860" y="7668"/>
                    <a:pt x="2877" y="7672"/>
                    <a:pt x="2895" y="7672"/>
                  </a:cubicBezTo>
                  <a:cubicBezTo>
                    <a:pt x="2935" y="7672"/>
                    <a:pt x="2979" y="7652"/>
                    <a:pt x="2998" y="7615"/>
                  </a:cubicBezTo>
                  <a:cubicBezTo>
                    <a:pt x="3248" y="7116"/>
                    <a:pt x="3489" y="6616"/>
                    <a:pt x="3738" y="6116"/>
                  </a:cubicBezTo>
                  <a:cubicBezTo>
                    <a:pt x="4247" y="5055"/>
                    <a:pt x="4746" y="3984"/>
                    <a:pt x="5219" y="2896"/>
                  </a:cubicBezTo>
                  <a:cubicBezTo>
                    <a:pt x="5487" y="2280"/>
                    <a:pt x="5746" y="1647"/>
                    <a:pt x="5978" y="1014"/>
                  </a:cubicBezTo>
                  <a:cubicBezTo>
                    <a:pt x="5988" y="983"/>
                    <a:pt x="5984" y="956"/>
                    <a:pt x="5973" y="935"/>
                  </a:cubicBezTo>
                  <a:lnTo>
                    <a:pt x="5973" y="935"/>
                  </a:lnTo>
                  <a:cubicBezTo>
                    <a:pt x="5921" y="703"/>
                    <a:pt x="5748" y="474"/>
                    <a:pt x="5567" y="336"/>
                  </a:cubicBezTo>
                  <a:cubicBezTo>
                    <a:pt x="5306" y="120"/>
                    <a:pt x="4978" y="0"/>
                    <a:pt x="4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2"/>
            <p:cNvSpPr/>
            <p:nvPr/>
          </p:nvSpPr>
          <p:spPr>
            <a:xfrm rot="939488">
              <a:off x="3687930" y="4415373"/>
              <a:ext cx="113701" cy="158377"/>
            </a:xfrm>
            <a:custGeom>
              <a:avLst/>
              <a:gdLst/>
              <a:ahLst/>
              <a:cxnLst/>
              <a:rect l="l" t="t" r="r" b="b"/>
              <a:pathLst>
                <a:path w="4548" h="6335" extrusionOk="0">
                  <a:moveTo>
                    <a:pt x="4390" y="1"/>
                  </a:moveTo>
                  <a:cubicBezTo>
                    <a:pt x="4355" y="1"/>
                    <a:pt x="4320" y="15"/>
                    <a:pt x="4295" y="50"/>
                  </a:cubicBezTo>
                  <a:cubicBezTo>
                    <a:pt x="4153" y="256"/>
                    <a:pt x="4010" y="461"/>
                    <a:pt x="3876" y="657"/>
                  </a:cubicBezTo>
                  <a:cubicBezTo>
                    <a:pt x="3537" y="1148"/>
                    <a:pt x="3198" y="1629"/>
                    <a:pt x="2859" y="2120"/>
                  </a:cubicBezTo>
                  <a:cubicBezTo>
                    <a:pt x="2458" y="2709"/>
                    <a:pt x="2047" y="3298"/>
                    <a:pt x="1637" y="3895"/>
                  </a:cubicBezTo>
                  <a:cubicBezTo>
                    <a:pt x="1280" y="4404"/>
                    <a:pt x="932" y="4912"/>
                    <a:pt x="584" y="5412"/>
                  </a:cubicBezTo>
                  <a:cubicBezTo>
                    <a:pt x="468" y="5581"/>
                    <a:pt x="343" y="5751"/>
                    <a:pt x="227" y="5920"/>
                  </a:cubicBezTo>
                  <a:cubicBezTo>
                    <a:pt x="174" y="6001"/>
                    <a:pt x="111" y="6081"/>
                    <a:pt x="67" y="6161"/>
                  </a:cubicBezTo>
                  <a:cubicBezTo>
                    <a:pt x="67" y="6161"/>
                    <a:pt x="58" y="6170"/>
                    <a:pt x="58" y="6170"/>
                  </a:cubicBezTo>
                  <a:cubicBezTo>
                    <a:pt x="1" y="6252"/>
                    <a:pt x="82" y="6334"/>
                    <a:pt x="163" y="6334"/>
                  </a:cubicBezTo>
                  <a:cubicBezTo>
                    <a:pt x="197" y="6334"/>
                    <a:pt x="230" y="6320"/>
                    <a:pt x="254" y="6286"/>
                  </a:cubicBezTo>
                  <a:cubicBezTo>
                    <a:pt x="388" y="6081"/>
                    <a:pt x="531" y="5876"/>
                    <a:pt x="673" y="5671"/>
                  </a:cubicBezTo>
                  <a:cubicBezTo>
                    <a:pt x="1012" y="5189"/>
                    <a:pt x="1351" y="4698"/>
                    <a:pt x="1681" y="4217"/>
                  </a:cubicBezTo>
                  <a:cubicBezTo>
                    <a:pt x="2092" y="3619"/>
                    <a:pt x="2502" y="3030"/>
                    <a:pt x="2912" y="2441"/>
                  </a:cubicBezTo>
                  <a:cubicBezTo>
                    <a:pt x="3260" y="1933"/>
                    <a:pt x="3617" y="1424"/>
                    <a:pt x="3965" y="916"/>
                  </a:cubicBezTo>
                  <a:cubicBezTo>
                    <a:pt x="4081" y="746"/>
                    <a:pt x="4197" y="577"/>
                    <a:pt x="4313" y="407"/>
                  </a:cubicBezTo>
                  <a:cubicBezTo>
                    <a:pt x="4367" y="327"/>
                    <a:pt x="4429" y="256"/>
                    <a:pt x="4483" y="175"/>
                  </a:cubicBezTo>
                  <a:cubicBezTo>
                    <a:pt x="4483" y="166"/>
                    <a:pt x="4483" y="166"/>
                    <a:pt x="4492" y="158"/>
                  </a:cubicBezTo>
                  <a:cubicBezTo>
                    <a:pt x="4547" y="77"/>
                    <a:pt x="4469" y="1"/>
                    <a:pt x="4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2"/>
            <p:cNvSpPr/>
            <p:nvPr/>
          </p:nvSpPr>
          <p:spPr>
            <a:xfrm rot="939488">
              <a:off x="3723392" y="4424050"/>
              <a:ext cx="89051" cy="145452"/>
            </a:xfrm>
            <a:custGeom>
              <a:avLst/>
              <a:gdLst/>
              <a:ahLst/>
              <a:cxnLst/>
              <a:rect l="l" t="t" r="r" b="b"/>
              <a:pathLst>
                <a:path w="3562" h="5818" extrusionOk="0">
                  <a:moveTo>
                    <a:pt x="3404" y="1"/>
                  </a:moveTo>
                  <a:cubicBezTo>
                    <a:pt x="3370" y="1"/>
                    <a:pt x="3337" y="17"/>
                    <a:pt x="3315" y="55"/>
                  </a:cubicBezTo>
                  <a:cubicBezTo>
                    <a:pt x="3208" y="242"/>
                    <a:pt x="3101" y="429"/>
                    <a:pt x="2985" y="617"/>
                  </a:cubicBezTo>
                  <a:cubicBezTo>
                    <a:pt x="2727" y="1063"/>
                    <a:pt x="2468" y="1500"/>
                    <a:pt x="2209" y="1946"/>
                  </a:cubicBezTo>
                  <a:cubicBezTo>
                    <a:pt x="1897" y="2490"/>
                    <a:pt x="1585" y="3025"/>
                    <a:pt x="1264" y="3569"/>
                  </a:cubicBezTo>
                  <a:cubicBezTo>
                    <a:pt x="996" y="4033"/>
                    <a:pt x="728" y="4497"/>
                    <a:pt x="452" y="4961"/>
                  </a:cubicBezTo>
                  <a:cubicBezTo>
                    <a:pt x="318" y="5193"/>
                    <a:pt x="184" y="5416"/>
                    <a:pt x="59" y="5639"/>
                  </a:cubicBezTo>
                  <a:cubicBezTo>
                    <a:pt x="59" y="5648"/>
                    <a:pt x="50" y="5648"/>
                    <a:pt x="50" y="5648"/>
                  </a:cubicBezTo>
                  <a:cubicBezTo>
                    <a:pt x="1" y="5735"/>
                    <a:pt x="81" y="5818"/>
                    <a:pt x="158" y="5818"/>
                  </a:cubicBezTo>
                  <a:cubicBezTo>
                    <a:pt x="192" y="5818"/>
                    <a:pt x="225" y="5802"/>
                    <a:pt x="247" y="5764"/>
                  </a:cubicBezTo>
                  <a:cubicBezTo>
                    <a:pt x="354" y="5577"/>
                    <a:pt x="461" y="5389"/>
                    <a:pt x="568" y="5211"/>
                  </a:cubicBezTo>
                  <a:lnTo>
                    <a:pt x="1344" y="3873"/>
                  </a:lnTo>
                  <a:cubicBezTo>
                    <a:pt x="1665" y="3329"/>
                    <a:pt x="1977" y="2793"/>
                    <a:pt x="2290" y="2249"/>
                  </a:cubicBezTo>
                  <a:cubicBezTo>
                    <a:pt x="2566" y="1785"/>
                    <a:pt x="2834" y="1321"/>
                    <a:pt x="3101" y="857"/>
                  </a:cubicBezTo>
                  <a:cubicBezTo>
                    <a:pt x="3235" y="634"/>
                    <a:pt x="3378" y="411"/>
                    <a:pt x="3503" y="179"/>
                  </a:cubicBezTo>
                  <a:cubicBezTo>
                    <a:pt x="3503" y="179"/>
                    <a:pt x="3503" y="171"/>
                    <a:pt x="3512" y="171"/>
                  </a:cubicBezTo>
                  <a:cubicBezTo>
                    <a:pt x="3561" y="84"/>
                    <a:pt x="3481" y="1"/>
                    <a:pt x="3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2"/>
            <p:cNvSpPr/>
            <p:nvPr/>
          </p:nvSpPr>
          <p:spPr>
            <a:xfrm rot="939488">
              <a:off x="3730188" y="4431442"/>
              <a:ext cx="87401" cy="167352"/>
            </a:xfrm>
            <a:custGeom>
              <a:avLst/>
              <a:gdLst/>
              <a:ahLst/>
              <a:cxnLst/>
              <a:rect l="l" t="t" r="r" b="b"/>
              <a:pathLst>
                <a:path w="3496" h="6694" extrusionOk="0">
                  <a:moveTo>
                    <a:pt x="3346" y="0"/>
                  </a:moveTo>
                  <a:cubicBezTo>
                    <a:pt x="3312" y="0"/>
                    <a:pt x="3278" y="17"/>
                    <a:pt x="3256" y="56"/>
                  </a:cubicBezTo>
                  <a:cubicBezTo>
                    <a:pt x="3158" y="270"/>
                    <a:pt x="3051" y="484"/>
                    <a:pt x="2944" y="698"/>
                  </a:cubicBezTo>
                  <a:cubicBezTo>
                    <a:pt x="2685" y="1216"/>
                    <a:pt x="2426" y="1733"/>
                    <a:pt x="2176" y="2250"/>
                  </a:cubicBezTo>
                  <a:cubicBezTo>
                    <a:pt x="1864" y="2875"/>
                    <a:pt x="1552" y="3490"/>
                    <a:pt x="1240" y="4115"/>
                  </a:cubicBezTo>
                  <a:cubicBezTo>
                    <a:pt x="972" y="4650"/>
                    <a:pt x="713" y="5194"/>
                    <a:pt x="446" y="5730"/>
                  </a:cubicBezTo>
                  <a:cubicBezTo>
                    <a:pt x="312" y="5988"/>
                    <a:pt x="178" y="6247"/>
                    <a:pt x="53" y="6515"/>
                  </a:cubicBezTo>
                  <a:cubicBezTo>
                    <a:pt x="53" y="6515"/>
                    <a:pt x="53" y="6524"/>
                    <a:pt x="44" y="6524"/>
                  </a:cubicBezTo>
                  <a:cubicBezTo>
                    <a:pt x="1" y="6610"/>
                    <a:pt x="83" y="6693"/>
                    <a:pt x="158" y="6693"/>
                  </a:cubicBezTo>
                  <a:cubicBezTo>
                    <a:pt x="190" y="6693"/>
                    <a:pt x="222" y="6677"/>
                    <a:pt x="241" y="6639"/>
                  </a:cubicBezTo>
                  <a:cubicBezTo>
                    <a:pt x="348" y="6425"/>
                    <a:pt x="455" y="6202"/>
                    <a:pt x="562" y="5988"/>
                  </a:cubicBezTo>
                  <a:cubicBezTo>
                    <a:pt x="820" y="5480"/>
                    <a:pt x="1070" y="4962"/>
                    <a:pt x="1329" y="4445"/>
                  </a:cubicBezTo>
                  <a:cubicBezTo>
                    <a:pt x="1641" y="3820"/>
                    <a:pt x="1945" y="3196"/>
                    <a:pt x="2257" y="2572"/>
                  </a:cubicBezTo>
                  <a:cubicBezTo>
                    <a:pt x="2524" y="2036"/>
                    <a:pt x="2792" y="1501"/>
                    <a:pt x="3060" y="966"/>
                  </a:cubicBezTo>
                  <a:cubicBezTo>
                    <a:pt x="3185" y="707"/>
                    <a:pt x="3318" y="448"/>
                    <a:pt x="3443" y="181"/>
                  </a:cubicBezTo>
                  <a:cubicBezTo>
                    <a:pt x="3452" y="181"/>
                    <a:pt x="3452" y="172"/>
                    <a:pt x="3452" y="172"/>
                  </a:cubicBezTo>
                  <a:cubicBezTo>
                    <a:pt x="3495" y="80"/>
                    <a:pt x="3420" y="0"/>
                    <a:pt x="3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2"/>
            <p:cNvSpPr/>
            <p:nvPr/>
          </p:nvSpPr>
          <p:spPr>
            <a:xfrm rot="939488">
              <a:off x="3500878" y="4508117"/>
              <a:ext cx="229303" cy="282853"/>
            </a:xfrm>
            <a:custGeom>
              <a:avLst/>
              <a:gdLst/>
              <a:ahLst/>
              <a:cxnLst/>
              <a:rect l="l" t="t" r="r" b="b"/>
              <a:pathLst>
                <a:path w="9172" h="11314" extrusionOk="0">
                  <a:moveTo>
                    <a:pt x="5806" y="1"/>
                  </a:moveTo>
                  <a:cubicBezTo>
                    <a:pt x="5494" y="1"/>
                    <a:pt x="5182" y="42"/>
                    <a:pt x="4881" y="127"/>
                  </a:cubicBezTo>
                  <a:lnTo>
                    <a:pt x="1" y="8637"/>
                  </a:lnTo>
                  <a:lnTo>
                    <a:pt x="4444" y="11314"/>
                  </a:lnTo>
                  <a:lnTo>
                    <a:pt x="9172" y="2642"/>
                  </a:lnTo>
                  <a:cubicBezTo>
                    <a:pt x="8958" y="1741"/>
                    <a:pt x="8360" y="938"/>
                    <a:pt x="7566" y="475"/>
                  </a:cubicBezTo>
                  <a:cubicBezTo>
                    <a:pt x="7034" y="161"/>
                    <a:pt x="6420" y="1"/>
                    <a:pt x="5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2"/>
            <p:cNvSpPr/>
            <p:nvPr/>
          </p:nvSpPr>
          <p:spPr>
            <a:xfrm rot="939488">
              <a:off x="3497764" y="4505447"/>
              <a:ext cx="235378" cy="288278"/>
            </a:xfrm>
            <a:custGeom>
              <a:avLst/>
              <a:gdLst/>
              <a:ahLst/>
              <a:cxnLst/>
              <a:rect l="l" t="t" r="r" b="b"/>
              <a:pathLst>
                <a:path w="9415" h="11531" extrusionOk="0">
                  <a:moveTo>
                    <a:pt x="5931" y="220"/>
                  </a:moveTo>
                  <a:cubicBezTo>
                    <a:pt x="6367" y="220"/>
                    <a:pt x="6805" y="304"/>
                    <a:pt x="7217" y="473"/>
                  </a:cubicBezTo>
                  <a:cubicBezTo>
                    <a:pt x="7842" y="723"/>
                    <a:pt x="8386" y="1187"/>
                    <a:pt x="8752" y="1749"/>
                  </a:cubicBezTo>
                  <a:cubicBezTo>
                    <a:pt x="8941" y="2058"/>
                    <a:pt x="9088" y="2392"/>
                    <a:pt x="9179" y="2735"/>
                  </a:cubicBezTo>
                  <a:lnTo>
                    <a:pt x="9179" y="2735"/>
                  </a:lnTo>
                  <a:cubicBezTo>
                    <a:pt x="9147" y="2800"/>
                    <a:pt x="9110" y="2860"/>
                    <a:pt x="9073" y="2927"/>
                  </a:cubicBezTo>
                  <a:cubicBezTo>
                    <a:pt x="8957" y="3132"/>
                    <a:pt x="8850" y="3346"/>
                    <a:pt x="8734" y="3551"/>
                  </a:cubicBezTo>
                  <a:cubicBezTo>
                    <a:pt x="8564" y="3863"/>
                    <a:pt x="8395" y="4176"/>
                    <a:pt x="8225" y="4488"/>
                  </a:cubicBezTo>
                  <a:cubicBezTo>
                    <a:pt x="8011" y="4872"/>
                    <a:pt x="7806" y="5246"/>
                    <a:pt x="7601" y="5630"/>
                  </a:cubicBezTo>
                  <a:lnTo>
                    <a:pt x="6923" y="6879"/>
                  </a:lnTo>
                  <a:cubicBezTo>
                    <a:pt x="6691" y="7298"/>
                    <a:pt x="6468" y="7717"/>
                    <a:pt x="6236" y="8128"/>
                  </a:cubicBezTo>
                  <a:cubicBezTo>
                    <a:pt x="6022" y="8520"/>
                    <a:pt x="5808" y="8913"/>
                    <a:pt x="5594" y="9305"/>
                  </a:cubicBezTo>
                  <a:cubicBezTo>
                    <a:pt x="5415" y="9635"/>
                    <a:pt x="5237" y="9965"/>
                    <a:pt x="5058" y="10296"/>
                  </a:cubicBezTo>
                  <a:cubicBezTo>
                    <a:pt x="4924" y="10536"/>
                    <a:pt x="4800" y="10777"/>
                    <a:pt x="4666" y="11009"/>
                  </a:cubicBezTo>
                  <a:cubicBezTo>
                    <a:pt x="4620" y="11095"/>
                    <a:pt x="4568" y="11176"/>
                    <a:pt x="4523" y="11259"/>
                  </a:cubicBezTo>
                  <a:lnTo>
                    <a:pt x="4523" y="11259"/>
                  </a:lnTo>
                  <a:cubicBezTo>
                    <a:pt x="4410" y="11194"/>
                    <a:pt x="4300" y="11131"/>
                    <a:pt x="4184" y="11063"/>
                  </a:cubicBezTo>
                  <a:cubicBezTo>
                    <a:pt x="3836" y="10849"/>
                    <a:pt x="3479" y="10634"/>
                    <a:pt x="3122" y="10420"/>
                  </a:cubicBezTo>
                  <a:cubicBezTo>
                    <a:pt x="2694" y="10162"/>
                    <a:pt x="2266" y="9903"/>
                    <a:pt x="1838" y="9644"/>
                  </a:cubicBezTo>
                  <a:cubicBezTo>
                    <a:pt x="1472" y="9421"/>
                    <a:pt x="1097" y="9198"/>
                    <a:pt x="723" y="8975"/>
                  </a:cubicBezTo>
                  <a:cubicBezTo>
                    <a:pt x="607" y="8904"/>
                    <a:pt x="482" y="8832"/>
                    <a:pt x="357" y="8752"/>
                  </a:cubicBezTo>
                  <a:cubicBezTo>
                    <a:pt x="330" y="8734"/>
                    <a:pt x="303" y="8716"/>
                    <a:pt x="274" y="8699"/>
                  </a:cubicBezTo>
                  <a:lnTo>
                    <a:pt x="274" y="8699"/>
                  </a:lnTo>
                  <a:cubicBezTo>
                    <a:pt x="298" y="8657"/>
                    <a:pt x="323" y="8614"/>
                    <a:pt x="348" y="8574"/>
                  </a:cubicBezTo>
                  <a:cubicBezTo>
                    <a:pt x="464" y="8369"/>
                    <a:pt x="589" y="8154"/>
                    <a:pt x="705" y="7949"/>
                  </a:cubicBezTo>
                  <a:cubicBezTo>
                    <a:pt x="883" y="7646"/>
                    <a:pt x="1053" y="7343"/>
                    <a:pt x="1231" y="7039"/>
                  </a:cubicBezTo>
                  <a:cubicBezTo>
                    <a:pt x="1445" y="6665"/>
                    <a:pt x="1659" y="6290"/>
                    <a:pt x="1873" y="5915"/>
                  </a:cubicBezTo>
                  <a:lnTo>
                    <a:pt x="2578" y="4693"/>
                  </a:lnTo>
                  <a:cubicBezTo>
                    <a:pt x="2810" y="4283"/>
                    <a:pt x="3051" y="3872"/>
                    <a:pt x="3283" y="3462"/>
                  </a:cubicBezTo>
                  <a:cubicBezTo>
                    <a:pt x="3506" y="3078"/>
                    <a:pt x="3720" y="2695"/>
                    <a:pt x="3943" y="2311"/>
                  </a:cubicBezTo>
                  <a:cubicBezTo>
                    <a:pt x="4131" y="1990"/>
                    <a:pt x="4318" y="1660"/>
                    <a:pt x="4505" y="1339"/>
                  </a:cubicBezTo>
                  <a:cubicBezTo>
                    <a:pt x="4639" y="1107"/>
                    <a:pt x="4773" y="875"/>
                    <a:pt x="4907" y="634"/>
                  </a:cubicBezTo>
                  <a:cubicBezTo>
                    <a:pt x="4965" y="535"/>
                    <a:pt x="5030" y="435"/>
                    <a:pt x="5082" y="328"/>
                  </a:cubicBezTo>
                  <a:lnTo>
                    <a:pt x="5082" y="328"/>
                  </a:lnTo>
                  <a:cubicBezTo>
                    <a:pt x="5360" y="256"/>
                    <a:pt x="5645" y="220"/>
                    <a:pt x="5931" y="220"/>
                  </a:cubicBezTo>
                  <a:close/>
                  <a:moveTo>
                    <a:pt x="5933" y="0"/>
                  </a:moveTo>
                  <a:cubicBezTo>
                    <a:pt x="5843" y="0"/>
                    <a:pt x="5753" y="3"/>
                    <a:pt x="5665" y="10"/>
                  </a:cubicBezTo>
                  <a:cubicBezTo>
                    <a:pt x="5540" y="19"/>
                    <a:pt x="5415" y="36"/>
                    <a:pt x="5290" y="54"/>
                  </a:cubicBezTo>
                  <a:cubicBezTo>
                    <a:pt x="5228" y="63"/>
                    <a:pt x="5174" y="81"/>
                    <a:pt x="5112" y="90"/>
                  </a:cubicBezTo>
                  <a:cubicBezTo>
                    <a:pt x="5049" y="108"/>
                    <a:pt x="4960" y="117"/>
                    <a:pt x="4916" y="170"/>
                  </a:cubicBezTo>
                  <a:cubicBezTo>
                    <a:pt x="4898" y="197"/>
                    <a:pt x="4880" y="233"/>
                    <a:pt x="4862" y="268"/>
                  </a:cubicBezTo>
                  <a:cubicBezTo>
                    <a:pt x="4809" y="349"/>
                    <a:pt x="4764" y="438"/>
                    <a:pt x="4710" y="518"/>
                  </a:cubicBezTo>
                  <a:lnTo>
                    <a:pt x="4193" y="1437"/>
                  </a:lnTo>
                  <a:cubicBezTo>
                    <a:pt x="3943" y="1865"/>
                    <a:pt x="3693" y="2302"/>
                    <a:pt x="3444" y="2739"/>
                  </a:cubicBezTo>
                  <a:cubicBezTo>
                    <a:pt x="3158" y="3239"/>
                    <a:pt x="2864" y="3739"/>
                    <a:pt x="2578" y="4238"/>
                  </a:cubicBezTo>
                  <a:cubicBezTo>
                    <a:pt x="2284" y="4747"/>
                    <a:pt x="1998" y="5255"/>
                    <a:pt x="1704" y="5764"/>
                  </a:cubicBezTo>
                  <a:cubicBezTo>
                    <a:pt x="1436" y="6219"/>
                    <a:pt x="1178" y="6682"/>
                    <a:pt x="919" y="7137"/>
                  </a:cubicBezTo>
                  <a:cubicBezTo>
                    <a:pt x="723" y="7476"/>
                    <a:pt x="526" y="7824"/>
                    <a:pt x="330" y="8163"/>
                  </a:cubicBezTo>
                  <a:cubicBezTo>
                    <a:pt x="232" y="8333"/>
                    <a:pt x="134" y="8493"/>
                    <a:pt x="36" y="8663"/>
                  </a:cubicBezTo>
                  <a:cubicBezTo>
                    <a:pt x="36" y="8672"/>
                    <a:pt x="27" y="8681"/>
                    <a:pt x="27" y="8690"/>
                  </a:cubicBezTo>
                  <a:cubicBezTo>
                    <a:pt x="0" y="8734"/>
                    <a:pt x="18" y="8806"/>
                    <a:pt x="63" y="8841"/>
                  </a:cubicBezTo>
                  <a:cubicBezTo>
                    <a:pt x="214" y="8931"/>
                    <a:pt x="357" y="9011"/>
                    <a:pt x="509" y="9100"/>
                  </a:cubicBezTo>
                  <a:cubicBezTo>
                    <a:pt x="865" y="9314"/>
                    <a:pt x="1213" y="9528"/>
                    <a:pt x="1570" y="9742"/>
                  </a:cubicBezTo>
                  <a:cubicBezTo>
                    <a:pt x="1998" y="10001"/>
                    <a:pt x="2427" y="10260"/>
                    <a:pt x="2855" y="10519"/>
                  </a:cubicBezTo>
                  <a:cubicBezTo>
                    <a:pt x="3221" y="10742"/>
                    <a:pt x="3595" y="10965"/>
                    <a:pt x="3970" y="11188"/>
                  </a:cubicBezTo>
                  <a:cubicBezTo>
                    <a:pt x="4148" y="11295"/>
                    <a:pt x="4327" y="11411"/>
                    <a:pt x="4505" y="11509"/>
                  </a:cubicBezTo>
                  <a:cubicBezTo>
                    <a:pt x="4505" y="11518"/>
                    <a:pt x="4514" y="11518"/>
                    <a:pt x="4514" y="11518"/>
                  </a:cubicBezTo>
                  <a:cubicBezTo>
                    <a:pt x="4531" y="11526"/>
                    <a:pt x="4550" y="11530"/>
                    <a:pt x="4569" y="11530"/>
                  </a:cubicBezTo>
                  <a:cubicBezTo>
                    <a:pt x="4609" y="11530"/>
                    <a:pt x="4648" y="11512"/>
                    <a:pt x="4666" y="11482"/>
                  </a:cubicBezTo>
                  <a:cubicBezTo>
                    <a:pt x="4710" y="11402"/>
                    <a:pt x="4755" y="11321"/>
                    <a:pt x="4791" y="11241"/>
                  </a:cubicBezTo>
                  <a:cubicBezTo>
                    <a:pt x="4907" y="11036"/>
                    <a:pt x="5023" y="10822"/>
                    <a:pt x="5139" y="10617"/>
                  </a:cubicBezTo>
                  <a:cubicBezTo>
                    <a:pt x="5308" y="10304"/>
                    <a:pt x="5478" y="9992"/>
                    <a:pt x="5647" y="9680"/>
                  </a:cubicBezTo>
                  <a:cubicBezTo>
                    <a:pt x="5852" y="9305"/>
                    <a:pt x="6057" y="8922"/>
                    <a:pt x="6263" y="8547"/>
                  </a:cubicBezTo>
                  <a:lnTo>
                    <a:pt x="6950" y="7298"/>
                  </a:lnTo>
                  <a:cubicBezTo>
                    <a:pt x="7173" y="6879"/>
                    <a:pt x="7405" y="6459"/>
                    <a:pt x="7628" y="6040"/>
                  </a:cubicBezTo>
                  <a:cubicBezTo>
                    <a:pt x="7842" y="5648"/>
                    <a:pt x="8056" y="5255"/>
                    <a:pt x="8270" y="4863"/>
                  </a:cubicBezTo>
                  <a:cubicBezTo>
                    <a:pt x="8457" y="4533"/>
                    <a:pt x="8636" y="4202"/>
                    <a:pt x="8814" y="3872"/>
                  </a:cubicBezTo>
                  <a:cubicBezTo>
                    <a:pt x="8939" y="3632"/>
                    <a:pt x="9073" y="3400"/>
                    <a:pt x="9207" y="3159"/>
                  </a:cubicBezTo>
                  <a:cubicBezTo>
                    <a:pt x="9260" y="3043"/>
                    <a:pt x="9331" y="2936"/>
                    <a:pt x="9385" y="2820"/>
                  </a:cubicBezTo>
                  <a:cubicBezTo>
                    <a:pt x="9385" y="2820"/>
                    <a:pt x="9394" y="2811"/>
                    <a:pt x="9394" y="2802"/>
                  </a:cubicBezTo>
                  <a:cubicBezTo>
                    <a:pt x="9414" y="2766"/>
                    <a:pt x="9413" y="2732"/>
                    <a:pt x="9399" y="2704"/>
                  </a:cubicBezTo>
                  <a:lnTo>
                    <a:pt x="9399" y="2704"/>
                  </a:lnTo>
                  <a:cubicBezTo>
                    <a:pt x="9181" y="1819"/>
                    <a:pt x="8604" y="1023"/>
                    <a:pt x="7833" y="536"/>
                  </a:cubicBezTo>
                  <a:cubicBezTo>
                    <a:pt x="7405" y="268"/>
                    <a:pt x="6923" y="99"/>
                    <a:pt x="6423" y="27"/>
                  </a:cubicBezTo>
                  <a:cubicBezTo>
                    <a:pt x="6262" y="10"/>
                    <a:pt x="6097" y="0"/>
                    <a:pt x="59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2"/>
            <p:cNvSpPr/>
            <p:nvPr/>
          </p:nvSpPr>
          <p:spPr>
            <a:xfrm rot="939488">
              <a:off x="3541538" y="4631796"/>
              <a:ext cx="113901" cy="73351"/>
            </a:xfrm>
            <a:custGeom>
              <a:avLst/>
              <a:gdLst/>
              <a:ahLst/>
              <a:cxnLst/>
              <a:rect l="l" t="t" r="r" b="b"/>
              <a:pathLst>
                <a:path w="4556" h="2934" extrusionOk="0">
                  <a:moveTo>
                    <a:pt x="235" y="1"/>
                  </a:moveTo>
                  <a:cubicBezTo>
                    <a:pt x="204" y="1"/>
                    <a:pt x="174" y="1"/>
                    <a:pt x="143" y="2"/>
                  </a:cubicBezTo>
                  <a:cubicBezTo>
                    <a:pt x="1" y="2"/>
                    <a:pt x="1" y="225"/>
                    <a:pt x="143" y="225"/>
                  </a:cubicBezTo>
                  <a:cubicBezTo>
                    <a:pt x="162" y="224"/>
                    <a:pt x="180" y="224"/>
                    <a:pt x="198" y="224"/>
                  </a:cubicBezTo>
                  <a:cubicBezTo>
                    <a:pt x="911" y="224"/>
                    <a:pt x="1613" y="394"/>
                    <a:pt x="2240" y="733"/>
                  </a:cubicBezTo>
                  <a:cubicBezTo>
                    <a:pt x="2543" y="894"/>
                    <a:pt x="2820" y="1090"/>
                    <a:pt x="3087" y="1304"/>
                  </a:cubicBezTo>
                  <a:cubicBezTo>
                    <a:pt x="3337" y="1491"/>
                    <a:pt x="3578" y="1705"/>
                    <a:pt x="3783" y="1955"/>
                  </a:cubicBezTo>
                  <a:cubicBezTo>
                    <a:pt x="4015" y="2223"/>
                    <a:pt x="4193" y="2526"/>
                    <a:pt x="4309" y="2856"/>
                  </a:cubicBezTo>
                  <a:cubicBezTo>
                    <a:pt x="4331" y="2910"/>
                    <a:pt x="4379" y="2934"/>
                    <a:pt x="4425" y="2934"/>
                  </a:cubicBezTo>
                  <a:cubicBezTo>
                    <a:pt x="4492" y="2934"/>
                    <a:pt x="4555" y="2883"/>
                    <a:pt x="4524" y="2803"/>
                  </a:cubicBezTo>
                  <a:cubicBezTo>
                    <a:pt x="4292" y="2160"/>
                    <a:pt x="3863" y="1643"/>
                    <a:pt x="3346" y="1224"/>
                  </a:cubicBezTo>
                  <a:cubicBezTo>
                    <a:pt x="3069" y="1001"/>
                    <a:pt x="2784" y="787"/>
                    <a:pt x="2481" y="608"/>
                  </a:cubicBezTo>
                  <a:cubicBezTo>
                    <a:pt x="2142" y="412"/>
                    <a:pt x="1785" y="269"/>
                    <a:pt x="1410" y="162"/>
                  </a:cubicBezTo>
                  <a:cubicBezTo>
                    <a:pt x="1029" y="54"/>
                    <a:pt x="633" y="1"/>
                    <a:pt x="2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2"/>
            <p:cNvSpPr/>
            <p:nvPr/>
          </p:nvSpPr>
          <p:spPr>
            <a:xfrm rot="939488">
              <a:off x="3573685" y="4601815"/>
              <a:ext cx="113551" cy="70801"/>
            </a:xfrm>
            <a:custGeom>
              <a:avLst/>
              <a:gdLst/>
              <a:ahLst/>
              <a:cxnLst/>
              <a:rect l="l" t="t" r="r" b="b"/>
              <a:pathLst>
                <a:path w="4542" h="2832" extrusionOk="0">
                  <a:moveTo>
                    <a:pt x="143" y="1"/>
                  </a:moveTo>
                  <a:cubicBezTo>
                    <a:pt x="1" y="1"/>
                    <a:pt x="1" y="224"/>
                    <a:pt x="143" y="224"/>
                  </a:cubicBezTo>
                  <a:cubicBezTo>
                    <a:pt x="161" y="224"/>
                    <a:pt x="178" y="224"/>
                    <a:pt x="196" y="224"/>
                  </a:cubicBezTo>
                  <a:cubicBezTo>
                    <a:pt x="909" y="224"/>
                    <a:pt x="1613" y="401"/>
                    <a:pt x="2240" y="732"/>
                  </a:cubicBezTo>
                  <a:cubicBezTo>
                    <a:pt x="2543" y="893"/>
                    <a:pt x="2820" y="1098"/>
                    <a:pt x="3096" y="1294"/>
                  </a:cubicBezTo>
                  <a:cubicBezTo>
                    <a:pt x="3337" y="1473"/>
                    <a:pt x="3569" y="1669"/>
                    <a:pt x="3774" y="1892"/>
                  </a:cubicBezTo>
                  <a:cubicBezTo>
                    <a:pt x="4006" y="2142"/>
                    <a:pt x="4185" y="2436"/>
                    <a:pt x="4301" y="2757"/>
                  </a:cubicBezTo>
                  <a:cubicBezTo>
                    <a:pt x="4318" y="2809"/>
                    <a:pt x="4361" y="2832"/>
                    <a:pt x="4404" y="2832"/>
                  </a:cubicBezTo>
                  <a:cubicBezTo>
                    <a:pt x="4473" y="2832"/>
                    <a:pt x="4542" y="2777"/>
                    <a:pt x="4515" y="2695"/>
                  </a:cubicBezTo>
                  <a:cubicBezTo>
                    <a:pt x="4399" y="2383"/>
                    <a:pt x="4238" y="2097"/>
                    <a:pt x="4024" y="1839"/>
                  </a:cubicBezTo>
                  <a:cubicBezTo>
                    <a:pt x="3828" y="1598"/>
                    <a:pt x="3587" y="1392"/>
                    <a:pt x="3337" y="1205"/>
                  </a:cubicBezTo>
                  <a:cubicBezTo>
                    <a:pt x="3060" y="991"/>
                    <a:pt x="2775" y="786"/>
                    <a:pt x="2481" y="616"/>
                  </a:cubicBezTo>
                  <a:cubicBezTo>
                    <a:pt x="2142" y="420"/>
                    <a:pt x="1785" y="268"/>
                    <a:pt x="1410" y="170"/>
                  </a:cubicBezTo>
                  <a:cubicBezTo>
                    <a:pt x="1000" y="54"/>
                    <a:pt x="572"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2"/>
            <p:cNvSpPr/>
            <p:nvPr/>
          </p:nvSpPr>
          <p:spPr>
            <a:xfrm rot="939488">
              <a:off x="3589662" y="4586813"/>
              <a:ext cx="113501" cy="69426"/>
            </a:xfrm>
            <a:custGeom>
              <a:avLst/>
              <a:gdLst/>
              <a:ahLst/>
              <a:cxnLst/>
              <a:rect l="l" t="t" r="r" b="b"/>
              <a:pathLst>
                <a:path w="4540" h="2777" extrusionOk="0">
                  <a:moveTo>
                    <a:pt x="143" y="0"/>
                  </a:moveTo>
                  <a:cubicBezTo>
                    <a:pt x="3" y="9"/>
                    <a:pt x="1" y="224"/>
                    <a:pt x="135" y="224"/>
                  </a:cubicBezTo>
                  <a:cubicBezTo>
                    <a:pt x="138" y="224"/>
                    <a:pt x="141" y="224"/>
                    <a:pt x="143" y="223"/>
                  </a:cubicBezTo>
                  <a:cubicBezTo>
                    <a:pt x="160" y="223"/>
                    <a:pt x="177" y="223"/>
                    <a:pt x="193" y="223"/>
                  </a:cubicBezTo>
                  <a:cubicBezTo>
                    <a:pt x="944" y="223"/>
                    <a:pt x="1683" y="419"/>
                    <a:pt x="2329" y="785"/>
                  </a:cubicBezTo>
                  <a:cubicBezTo>
                    <a:pt x="2614" y="946"/>
                    <a:pt x="2882" y="1142"/>
                    <a:pt x="3141" y="1330"/>
                  </a:cubicBezTo>
                  <a:cubicBezTo>
                    <a:pt x="3355" y="1481"/>
                    <a:pt x="3560" y="1651"/>
                    <a:pt x="3730" y="1847"/>
                  </a:cubicBezTo>
                  <a:cubicBezTo>
                    <a:pt x="3970" y="2106"/>
                    <a:pt x="4149" y="2409"/>
                    <a:pt x="4301" y="2721"/>
                  </a:cubicBezTo>
                  <a:cubicBezTo>
                    <a:pt x="4320" y="2760"/>
                    <a:pt x="4353" y="2777"/>
                    <a:pt x="4386" y="2777"/>
                  </a:cubicBezTo>
                  <a:cubicBezTo>
                    <a:pt x="4460" y="2777"/>
                    <a:pt x="4540" y="2697"/>
                    <a:pt x="4497" y="2605"/>
                  </a:cubicBezTo>
                  <a:cubicBezTo>
                    <a:pt x="4345" y="2311"/>
                    <a:pt x="4176" y="2017"/>
                    <a:pt x="3962" y="1767"/>
                  </a:cubicBezTo>
                  <a:cubicBezTo>
                    <a:pt x="3774" y="1553"/>
                    <a:pt x="3569" y="1365"/>
                    <a:pt x="3346" y="1196"/>
                  </a:cubicBezTo>
                  <a:cubicBezTo>
                    <a:pt x="3087" y="1009"/>
                    <a:pt x="2820" y="812"/>
                    <a:pt x="2543" y="652"/>
                  </a:cubicBezTo>
                  <a:cubicBezTo>
                    <a:pt x="2204" y="446"/>
                    <a:pt x="1838" y="286"/>
                    <a:pt x="1464" y="179"/>
                  </a:cubicBezTo>
                  <a:cubicBezTo>
                    <a:pt x="1035" y="63"/>
                    <a:pt x="58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2"/>
            <p:cNvSpPr/>
            <p:nvPr/>
          </p:nvSpPr>
          <p:spPr>
            <a:xfrm rot="939488">
              <a:off x="3605492" y="4571691"/>
              <a:ext cx="111051" cy="70676"/>
            </a:xfrm>
            <a:custGeom>
              <a:avLst/>
              <a:gdLst/>
              <a:ahLst/>
              <a:cxnLst/>
              <a:rect l="l" t="t" r="r" b="b"/>
              <a:pathLst>
                <a:path w="4442" h="2827" extrusionOk="0">
                  <a:moveTo>
                    <a:pt x="228" y="0"/>
                  </a:moveTo>
                  <a:cubicBezTo>
                    <a:pt x="199" y="0"/>
                    <a:pt x="171" y="0"/>
                    <a:pt x="143" y="1"/>
                  </a:cubicBezTo>
                  <a:cubicBezTo>
                    <a:pt x="1" y="1"/>
                    <a:pt x="1" y="224"/>
                    <a:pt x="143" y="224"/>
                  </a:cubicBezTo>
                  <a:cubicBezTo>
                    <a:pt x="160" y="224"/>
                    <a:pt x="177" y="224"/>
                    <a:pt x="194" y="224"/>
                  </a:cubicBezTo>
                  <a:cubicBezTo>
                    <a:pt x="927" y="224"/>
                    <a:pt x="1657" y="411"/>
                    <a:pt x="2302" y="768"/>
                  </a:cubicBezTo>
                  <a:cubicBezTo>
                    <a:pt x="2588" y="920"/>
                    <a:pt x="2855" y="1116"/>
                    <a:pt x="3105" y="1312"/>
                  </a:cubicBezTo>
                  <a:cubicBezTo>
                    <a:pt x="3319" y="1482"/>
                    <a:pt x="3507" y="1660"/>
                    <a:pt x="3676" y="1874"/>
                  </a:cubicBezTo>
                  <a:cubicBezTo>
                    <a:pt x="3890" y="2142"/>
                    <a:pt x="4060" y="2454"/>
                    <a:pt x="4202" y="2767"/>
                  </a:cubicBezTo>
                  <a:cubicBezTo>
                    <a:pt x="4222" y="2809"/>
                    <a:pt x="4255" y="2826"/>
                    <a:pt x="4289" y="2826"/>
                  </a:cubicBezTo>
                  <a:cubicBezTo>
                    <a:pt x="4363" y="2826"/>
                    <a:pt x="4441" y="2745"/>
                    <a:pt x="4399" y="2659"/>
                  </a:cubicBezTo>
                  <a:cubicBezTo>
                    <a:pt x="4256" y="2356"/>
                    <a:pt x="4104" y="2071"/>
                    <a:pt x="3899" y="1803"/>
                  </a:cubicBezTo>
                  <a:cubicBezTo>
                    <a:pt x="3739" y="1580"/>
                    <a:pt x="3542" y="1384"/>
                    <a:pt x="3328" y="1205"/>
                  </a:cubicBezTo>
                  <a:cubicBezTo>
                    <a:pt x="2775" y="750"/>
                    <a:pt x="2151" y="376"/>
                    <a:pt x="1455" y="170"/>
                  </a:cubicBezTo>
                  <a:cubicBezTo>
                    <a:pt x="1053" y="62"/>
                    <a:pt x="644"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0" name="Google Shape;3890;p42"/>
          <p:cNvSpPr/>
          <p:nvPr/>
        </p:nvSpPr>
        <p:spPr>
          <a:xfrm>
            <a:off x="2011706" y="2377411"/>
            <a:ext cx="511583" cy="1875893"/>
          </a:xfrm>
          <a:custGeom>
            <a:avLst/>
            <a:gdLst/>
            <a:ahLst/>
            <a:cxnLst/>
            <a:rect l="l" t="t" r="r" b="b"/>
            <a:pathLst>
              <a:path w="15158" h="55582" extrusionOk="0">
                <a:moveTo>
                  <a:pt x="110" y="1"/>
                </a:moveTo>
                <a:cubicBezTo>
                  <a:pt x="55" y="1"/>
                  <a:pt x="1" y="49"/>
                  <a:pt x="1" y="111"/>
                </a:cubicBezTo>
                <a:cubicBezTo>
                  <a:pt x="1" y="941"/>
                  <a:pt x="19" y="1761"/>
                  <a:pt x="37" y="2591"/>
                </a:cubicBezTo>
                <a:cubicBezTo>
                  <a:pt x="63" y="4036"/>
                  <a:pt x="90" y="5490"/>
                  <a:pt x="126" y="6936"/>
                </a:cubicBezTo>
                <a:cubicBezTo>
                  <a:pt x="162" y="8854"/>
                  <a:pt x="206" y="10763"/>
                  <a:pt x="242" y="12681"/>
                </a:cubicBezTo>
                <a:cubicBezTo>
                  <a:pt x="295" y="14920"/>
                  <a:pt x="340" y="17150"/>
                  <a:pt x="394" y="19389"/>
                </a:cubicBezTo>
                <a:cubicBezTo>
                  <a:pt x="447" y="21798"/>
                  <a:pt x="501" y="24207"/>
                  <a:pt x="554" y="26624"/>
                </a:cubicBezTo>
                <a:cubicBezTo>
                  <a:pt x="608" y="29033"/>
                  <a:pt x="661" y="31433"/>
                  <a:pt x="715" y="33841"/>
                </a:cubicBezTo>
                <a:cubicBezTo>
                  <a:pt x="768" y="36134"/>
                  <a:pt x="822" y="38427"/>
                  <a:pt x="866" y="40719"/>
                </a:cubicBezTo>
                <a:cubicBezTo>
                  <a:pt x="911" y="42709"/>
                  <a:pt x="956" y="44698"/>
                  <a:pt x="1000" y="46688"/>
                </a:cubicBezTo>
                <a:cubicBezTo>
                  <a:pt x="1027" y="48249"/>
                  <a:pt x="1063" y="49819"/>
                  <a:pt x="1098" y="51380"/>
                </a:cubicBezTo>
                <a:cubicBezTo>
                  <a:pt x="1116" y="52352"/>
                  <a:pt x="1134" y="53316"/>
                  <a:pt x="1143" y="54288"/>
                </a:cubicBezTo>
                <a:cubicBezTo>
                  <a:pt x="1143" y="54422"/>
                  <a:pt x="1152" y="54547"/>
                  <a:pt x="1152" y="54681"/>
                </a:cubicBezTo>
                <a:cubicBezTo>
                  <a:pt x="1152" y="54725"/>
                  <a:pt x="1179" y="54779"/>
                  <a:pt x="1232" y="54788"/>
                </a:cubicBezTo>
                <a:cubicBezTo>
                  <a:pt x="2267" y="55020"/>
                  <a:pt x="3320" y="55163"/>
                  <a:pt x="4363" y="55296"/>
                </a:cubicBezTo>
                <a:cubicBezTo>
                  <a:pt x="5807" y="55474"/>
                  <a:pt x="7269" y="55582"/>
                  <a:pt x="8728" y="55582"/>
                </a:cubicBezTo>
                <a:cubicBezTo>
                  <a:pt x="9541" y="55582"/>
                  <a:pt x="10354" y="55548"/>
                  <a:pt x="11161" y="55475"/>
                </a:cubicBezTo>
                <a:cubicBezTo>
                  <a:pt x="12490" y="55359"/>
                  <a:pt x="13811" y="55127"/>
                  <a:pt x="15069" y="54690"/>
                </a:cubicBezTo>
                <a:cubicBezTo>
                  <a:pt x="15113" y="54672"/>
                  <a:pt x="15158" y="54627"/>
                  <a:pt x="15149" y="54583"/>
                </a:cubicBezTo>
                <a:cubicBezTo>
                  <a:pt x="15042" y="53628"/>
                  <a:pt x="14926" y="52674"/>
                  <a:pt x="14810" y="51728"/>
                </a:cubicBezTo>
                <a:cubicBezTo>
                  <a:pt x="14498" y="49239"/>
                  <a:pt x="14168" y="46750"/>
                  <a:pt x="13829" y="44261"/>
                </a:cubicBezTo>
                <a:cubicBezTo>
                  <a:pt x="13338" y="40737"/>
                  <a:pt x="12829" y="37222"/>
                  <a:pt x="12285" y="33716"/>
                </a:cubicBezTo>
                <a:cubicBezTo>
                  <a:pt x="11661" y="29693"/>
                  <a:pt x="11001" y="25679"/>
                  <a:pt x="10269" y="21682"/>
                </a:cubicBezTo>
                <a:cubicBezTo>
                  <a:pt x="9547" y="17685"/>
                  <a:pt x="8761" y="13698"/>
                  <a:pt x="7860" y="9737"/>
                </a:cubicBezTo>
                <a:cubicBezTo>
                  <a:pt x="7753" y="9282"/>
                  <a:pt x="7655" y="8827"/>
                  <a:pt x="7548" y="8372"/>
                </a:cubicBezTo>
                <a:cubicBezTo>
                  <a:pt x="7534" y="8315"/>
                  <a:pt x="7491" y="8291"/>
                  <a:pt x="7447" y="8291"/>
                </a:cubicBezTo>
                <a:cubicBezTo>
                  <a:pt x="7380" y="8291"/>
                  <a:pt x="7309" y="8345"/>
                  <a:pt x="7325" y="8425"/>
                </a:cubicBezTo>
                <a:cubicBezTo>
                  <a:pt x="8244" y="12351"/>
                  <a:pt x="9047" y="16294"/>
                  <a:pt x="9778" y="20246"/>
                </a:cubicBezTo>
                <a:cubicBezTo>
                  <a:pt x="10528" y="24251"/>
                  <a:pt x="11206" y="28257"/>
                  <a:pt x="11839" y="32280"/>
                </a:cubicBezTo>
                <a:cubicBezTo>
                  <a:pt x="12401" y="35884"/>
                  <a:pt x="12937" y="39488"/>
                  <a:pt x="13445" y="43101"/>
                </a:cubicBezTo>
                <a:cubicBezTo>
                  <a:pt x="13811" y="45742"/>
                  <a:pt x="14159" y="48383"/>
                  <a:pt x="14498" y="51032"/>
                </a:cubicBezTo>
                <a:cubicBezTo>
                  <a:pt x="14596" y="51835"/>
                  <a:pt x="14694" y="52638"/>
                  <a:pt x="14792" y="53441"/>
                </a:cubicBezTo>
                <a:cubicBezTo>
                  <a:pt x="14819" y="53682"/>
                  <a:pt x="14855" y="53922"/>
                  <a:pt x="14881" y="54163"/>
                </a:cubicBezTo>
                <a:cubicBezTo>
                  <a:pt x="14889" y="54252"/>
                  <a:pt x="14883" y="54407"/>
                  <a:pt x="14915" y="54502"/>
                </a:cubicBezTo>
                <a:lnTo>
                  <a:pt x="14915" y="54502"/>
                </a:lnTo>
                <a:cubicBezTo>
                  <a:pt x="13005" y="55156"/>
                  <a:pt x="10958" y="55357"/>
                  <a:pt x="8941" y="55357"/>
                </a:cubicBezTo>
                <a:cubicBezTo>
                  <a:pt x="8604" y="55357"/>
                  <a:pt x="8267" y="55351"/>
                  <a:pt x="7932" y="55341"/>
                </a:cubicBezTo>
                <a:cubicBezTo>
                  <a:pt x="6067" y="55296"/>
                  <a:pt x="4194" y="55091"/>
                  <a:pt x="2356" y="54779"/>
                </a:cubicBezTo>
                <a:cubicBezTo>
                  <a:pt x="2029" y="54722"/>
                  <a:pt x="1701" y="54664"/>
                  <a:pt x="1374" y="54593"/>
                </a:cubicBezTo>
                <a:lnTo>
                  <a:pt x="1374" y="54593"/>
                </a:lnTo>
                <a:cubicBezTo>
                  <a:pt x="1365" y="53819"/>
                  <a:pt x="1347" y="53045"/>
                  <a:pt x="1330" y="52263"/>
                </a:cubicBezTo>
                <a:cubicBezTo>
                  <a:pt x="1303" y="50836"/>
                  <a:pt x="1277" y="49408"/>
                  <a:pt x="1250" y="47981"/>
                </a:cubicBezTo>
                <a:cubicBezTo>
                  <a:pt x="1205" y="46072"/>
                  <a:pt x="1170" y="44172"/>
                  <a:pt x="1125" y="42272"/>
                </a:cubicBezTo>
                <a:cubicBezTo>
                  <a:pt x="1080" y="40041"/>
                  <a:pt x="1027" y="37820"/>
                  <a:pt x="973" y="35590"/>
                </a:cubicBezTo>
                <a:cubicBezTo>
                  <a:pt x="920" y="33181"/>
                  <a:pt x="866" y="30772"/>
                  <a:pt x="813" y="28364"/>
                </a:cubicBezTo>
                <a:cubicBezTo>
                  <a:pt x="759" y="25955"/>
                  <a:pt x="706" y="23546"/>
                  <a:pt x="652" y="21138"/>
                </a:cubicBezTo>
                <a:cubicBezTo>
                  <a:pt x="608" y="18836"/>
                  <a:pt x="554" y="16544"/>
                  <a:pt x="501" y="14242"/>
                </a:cubicBezTo>
                <a:cubicBezTo>
                  <a:pt x="456" y="12244"/>
                  <a:pt x="411" y="10236"/>
                  <a:pt x="376" y="8238"/>
                </a:cubicBezTo>
                <a:cubicBezTo>
                  <a:pt x="340" y="6659"/>
                  <a:pt x="304" y="5071"/>
                  <a:pt x="278" y="3492"/>
                </a:cubicBezTo>
                <a:cubicBezTo>
                  <a:pt x="260" y="2502"/>
                  <a:pt x="242" y="1512"/>
                  <a:pt x="224" y="512"/>
                </a:cubicBezTo>
                <a:cubicBezTo>
                  <a:pt x="224" y="426"/>
                  <a:pt x="224" y="341"/>
                  <a:pt x="224" y="255"/>
                </a:cubicBezTo>
                <a:lnTo>
                  <a:pt x="224" y="255"/>
                </a:lnTo>
                <a:lnTo>
                  <a:pt x="4836" y="1431"/>
                </a:lnTo>
                <a:cubicBezTo>
                  <a:pt x="5059" y="1494"/>
                  <a:pt x="5282" y="1547"/>
                  <a:pt x="5505" y="1601"/>
                </a:cubicBezTo>
                <a:cubicBezTo>
                  <a:pt x="5516" y="1604"/>
                  <a:pt x="5527" y="1605"/>
                  <a:pt x="5537" y="1605"/>
                </a:cubicBezTo>
                <a:cubicBezTo>
                  <a:pt x="5656" y="1605"/>
                  <a:pt x="5700" y="1420"/>
                  <a:pt x="5568" y="1387"/>
                </a:cubicBezTo>
                <a:lnTo>
                  <a:pt x="804" y="173"/>
                </a:lnTo>
                <a:cubicBezTo>
                  <a:pt x="581" y="120"/>
                  <a:pt x="358" y="58"/>
                  <a:pt x="135" y="4"/>
                </a:cubicBezTo>
                <a:cubicBezTo>
                  <a:pt x="127" y="2"/>
                  <a:pt x="118" y="1"/>
                  <a:pt x="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7056;p74"/>
          <p:cNvSpPr txBox="1">
            <a:spLocks/>
          </p:cNvSpPr>
          <p:nvPr/>
        </p:nvSpPr>
        <p:spPr>
          <a:xfrm>
            <a:off x="-402780" y="617872"/>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
        <p:nvSpPr>
          <p:cNvPr id="142" name="Google Shape;3744;p42"/>
          <p:cNvSpPr txBox="1">
            <a:spLocks/>
          </p:cNvSpPr>
          <p:nvPr/>
        </p:nvSpPr>
        <p:spPr>
          <a:xfrm>
            <a:off x="3004806" y="2379113"/>
            <a:ext cx="5811542" cy="25180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l"/>
            <a:r>
              <a:rPr lang="en-US" sz="2000" dirty="0"/>
              <a:t>+ The hidden pictures will gradually be </a:t>
            </a:r>
            <a:r>
              <a:rPr lang="en-US" sz="2000" dirty="0" smtClean="0"/>
              <a:t>appeared.</a:t>
            </a:r>
            <a:endParaRPr lang="en-US" sz="2000" dirty="0"/>
          </a:p>
          <a:p>
            <a:pPr algn="l"/>
            <a:r>
              <a:rPr lang="en-US" sz="2000" dirty="0"/>
              <a:t>+ The student who can </a:t>
            </a:r>
            <a:r>
              <a:rPr lang="en-US" sz="2000" dirty="0" smtClean="0"/>
              <a:t>guess the names of </a:t>
            </a:r>
            <a:r>
              <a:rPr lang="en-US" sz="2000" dirty="0"/>
              <a:t>pictures first will </a:t>
            </a:r>
            <a:r>
              <a:rPr lang="en-US" sz="2000" dirty="0" smtClean="0"/>
              <a:t>get 1 point.</a:t>
            </a:r>
            <a:endParaRPr lang="en-US" sz="2000" dirty="0"/>
          </a:p>
          <a:p>
            <a:pPr algn="l"/>
            <a:r>
              <a:rPr lang="en-US" sz="2000" dirty="0"/>
              <a:t>+ R</a:t>
            </a:r>
            <a:r>
              <a:rPr lang="en-US" sz="2000" dirty="0" smtClean="0"/>
              <a:t>aise </a:t>
            </a:r>
            <a:r>
              <a:rPr lang="en-US" sz="2000" dirty="0"/>
              <a:t>your hands when you get the answers. </a:t>
            </a:r>
            <a:endParaRPr lang="en-US" sz="2000" dirty="0" smtClean="0"/>
          </a:p>
          <a:p>
            <a:pPr lvl="0" algn="l"/>
            <a:r>
              <a:rPr lang="en-US" sz="2000" dirty="0" smtClean="0"/>
              <a:t>+ </a:t>
            </a:r>
            <a:r>
              <a:rPr lang="en-US" sz="2000" dirty="0">
                <a:latin typeface="Arial" panose="020B0604020202020204" pitchFamily="34" charset="0"/>
                <a:cs typeface="Arial" panose="020B0604020202020204" pitchFamily="34" charset="0"/>
              </a:rPr>
              <a:t>1 POINT is given for 1 correct answer. </a:t>
            </a:r>
          </a:p>
          <a:p>
            <a:pPr algn="l"/>
            <a:endParaRPr lang="en-US" sz="2400" dirty="0"/>
          </a:p>
          <a:p>
            <a:pPr algn="l"/>
            <a:endParaRPr lang="en-US" sz="2400" dirty="0">
              <a:solidFill>
                <a:schemeClr val="accent3"/>
              </a:solidFill>
            </a:endParaRPr>
          </a:p>
        </p:txBody>
      </p:sp>
    </p:spTree>
    <p:extLst>
      <p:ext uri="{BB962C8B-B14F-4D97-AF65-F5344CB8AC3E}">
        <p14:creationId xmlns:p14="http://schemas.microsoft.com/office/powerpoint/2010/main" val="1773582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lvl="0"/>
            <a:r>
              <a:rPr lang="en" dirty="0">
                <a:solidFill>
                  <a:schemeClr val="accent1"/>
                </a:solidFill>
              </a:rPr>
              <a:t>VOCABULARY</a:t>
            </a:r>
            <a:endParaRPr dirty="0"/>
          </a:p>
        </p:txBody>
      </p:sp>
      <p:grpSp>
        <p:nvGrpSpPr>
          <p:cNvPr id="3897" name="Google Shape;3897;p43"/>
          <p:cNvGrpSpPr/>
          <p:nvPr/>
        </p:nvGrpSpPr>
        <p:grpSpPr>
          <a:xfrm>
            <a:off x="7682625" y="2787750"/>
            <a:ext cx="1702925" cy="2651725"/>
            <a:chOff x="7682625" y="2787750"/>
            <a:chExt cx="1702925" cy="2651725"/>
          </a:xfrm>
        </p:grpSpPr>
        <p:sp>
          <p:nvSpPr>
            <p:cNvPr id="3898" name="Google Shape;3898;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81;p8"/>
          <p:cNvSpPr txBox="1"/>
          <p:nvPr/>
        </p:nvSpPr>
        <p:spPr>
          <a:xfrm>
            <a:off x="56687" y="1023257"/>
            <a:ext cx="5231128" cy="845140"/>
          </a:xfrm>
          <a:prstGeom prst="rect">
            <a:avLst/>
          </a:prstGeom>
          <a:noFill/>
          <a:ln>
            <a:noFill/>
          </a:ln>
        </p:spPr>
        <p:txBody>
          <a:bodyPr spcFirstLastPara="1" wrap="square" lIns="91425" tIns="91425" rIns="91425" bIns="91425" anchor="t" anchorCtr="0">
            <a:noAutofit/>
          </a:bodyPr>
          <a:lstStyle/>
          <a:p>
            <a:pPr lvl="0" algn="ctr">
              <a:lnSpc>
                <a:spcPct val="90000"/>
              </a:lnSpc>
              <a:spcBef>
                <a:spcPts val="1000"/>
              </a:spcBef>
              <a:buClr>
                <a:srgbClr val="F26532"/>
              </a:buClr>
              <a:buSzPts val="4800"/>
            </a:pPr>
            <a:r>
              <a:rPr lang="en-US" sz="4800" b="1" dirty="0">
                <a:solidFill>
                  <a:srgbClr val="00328E"/>
                </a:solidFill>
                <a:latin typeface="Calibri"/>
                <a:ea typeface="Calibri"/>
                <a:cs typeface="Calibri"/>
                <a:sym typeface="Calibri"/>
              </a:rPr>
              <a:t>app (n)</a:t>
            </a:r>
            <a:endParaRPr lang="en-US" sz="4800" dirty="0">
              <a:solidFill>
                <a:srgbClr val="00328E"/>
              </a:solidFill>
              <a:latin typeface="Calibri"/>
              <a:ea typeface="Calibri"/>
              <a:cs typeface="Calibri"/>
              <a:sym typeface="Calibri"/>
            </a:endParaRPr>
          </a:p>
        </p:txBody>
      </p:sp>
      <p:sp>
        <p:nvSpPr>
          <p:cNvPr id="110" name="Google Shape;182;p8"/>
          <p:cNvSpPr/>
          <p:nvPr/>
        </p:nvSpPr>
        <p:spPr>
          <a:xfrm>
            <a:off x="533794" y="2937433"/>
            <a:ext cx="4639184" cy="707846"/>
          </a:xfrm>
          <a:prstGeom prst="rect">
            <a:avLst/>
          </a:prstGeom>
          <a:noFill/>
          <a:ln>
            <a:noFill/>
          </a:ln>
        </p:spPr>
        <p:txBody>
          <a:bodyPr spcFirstLastPara="1" wrap="square" lIns="91425" tIns="45700" rIns="91425" bIns="45700" anchor="t" anchorCtr="0">
            <a:spAutoFit/>
          </a:bodyPr>
          <a:lstStyle/>
          <a:p>
            <a:pPr lvl="0"/>
            <a:r>
              <a:rPr lang="en-US" sz="2000" dirty="0">
                <a:solidFill>
                  <a:srgbClr val="FA9DB4"/>
                </a:solidFill>
                <a:latin typeface="Calibri"/>
                <a:ea typeface="Calibri"/>
                <a:cs typeface="Calibri"/>
                <a:sym typeface="Calibri"/>
              </a:rPr>
              <a:t>a piece of software that you </a:t>
            </a:r>
            <a:r>
              <a:rPr lang="en-US" sz="2000" dirty="0" smtClean="0">
                <a:solidFill>
                  <a:srgbClr val="FA9DB4"/>
                </a:solidFill>
                <a:latin typeface="Calibri"/>
                <a:ea typeface="Calibri"/>
                <a:cs typeface="Calibri"/>
                <a:sym typeface="Calibri"/>
              </a:rPr>
              <a:t>can download </a:t>
            </a:r>
            <a:r>
              <a:rPr lang="en-US" sz="2000" dirty="0">
                <a:solidFill>
                  <a:srgbClr val="FA9DB4"/>
                </a:solidFill>
                <a:latin typeface="Calibri"/>
                <a:ea typeface="Calibri"/>
                <a:cs typeface="Calibri"/>
                <a:sym typeface="Calibri"/>
              </a:rPr>
              <a:t>to a device such as a smartphone or tablet</a:t>
            </a:r>
          </a:p>
        </p:txBody>
      </p:sp>
      <p:sp>
        <p:nvSpPr>
          <p:cNvPr id="111" name="Google Shape;183;p8"/>
          <p:cNvSpPr/>
          <p:nvPr/>
        </p:nvSpPr>
        <p:spPr>
          <a:xfrm>
            <a:off x="1826504" y="1810013"/>
            <a:ext cx="1691489" cy="523220"/>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FA9DB4"/>
                </a:solidFill>
                <a:latin typeface="Calibri"/>
                <a:ea typeface="Calibri"/>
                <a:cs typeface="Calibri"/>
                <a:sym typeface="Calibri"/>
              </a:rPr>
              <a:t>/</a:t>
            </a:r>
            <a:r>
              <a:rPr lang="en-US" sz="2800" b="1" dirty="0" err="1">
                <a:solidFill>
                  <a:srgbClr val="FA9DB4"/>
                </a:solidFill>
                <a:latin typeface="Calibri"/>
                <a:ea typeface="Calibri"/>
                <a:cs typeface="Calibri"/>
                <a:sym typeface="Calibri"/>
              </a:rPr>
              <a:t>æp</a:t>
            </a:r>
            <a:r>
              <a:rPr lang="en-US" sz="2800" b="1" dirty="0">
                <a:solidFill>
                  <a:srgbClr val="FA9DB4"/>
                </a:solidFill>
                <a:latin typeface="Calibri"/>
                <a:ea typeface="Calibri"/>
                <a:cs typeface="Calibri"/>
                <a:sym typeface="Calibri"/>
              </a:rPr>
              <a:t>/</a:t>
            </a:r>
          </a:p>
        </p:txBody>
      </p:sp>
      <p:sp>
        <p:nvSpPr>
          <p:cNvPr id="114" name="Google Shape;182;p8"/>
          <p:cNvSpPr/>
          <p:nvPr/>
        </p:nvSpPr>
        <p:spPr>
          <a:xfrm>
            <a:off x="2033179" y="3686540"/>
            <a:ext cx="127813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smtClean="0">
                <a:solidFill>
                  <a:srgbClr val="00328E"/>
                </a:solidFill>
                <a:latin typeface="Calibri"/>
                <a:ea typeface="Calibri"/>
                <a:cs typeface="Calibri"/>
                <a:sym typeface="Calibri"/>
              </a:rPr>
              <a:t>Ứng</a:t>
            </a:r>
            <a:r>
              <a:rPr lang="en-US" sz="2000" dirty="0" smtClean="0">
                <a:solidFill>
                  <a:srgbClr val="00328E"/>
                </a:solidFill>
                <a:latin typeface="Calibri"/>
                <a:ea typeface="Calibri"/>
                <a:cs typeface="Calibri"/>
                <a:sym typeface="Calibri"/>
              </a:rPr>
              <a:t> </a:t>
            </a:r>
            <a:r>
              <a:rPr lang="en-US" sz="2000" dirty="0" err="1" smtClean="0">
                <a:solidFill>
                  <a:srgbClr val="00328E"/>
                </a:solidFill>
                <a:latin typeface="Calibri"/>
                <a:ea typeface="Calibri"/>
                <a:cs typeface="Calibri"/>
                <a:sym typeface="Calibri"/>
              </a:rPr>
              <a:t>dụng</a:t>
            </a:r>
            <a:endParaRPr sz="2000" dirty="0">
              <a:solidFill>
                <a:srgbClr val="00328E"/>
              </a:solidFill>
              <a:latin typeface="Calibri"/>
              <a:ea typeface="Calibri"/>
              <a:cs typeface="Calibri"/>
              <a:sym typeface="Calibri"/>
            </a:endParaRPr>
          </a:p>
        </p:txBody>
      </p:sp>
      <p:pic>
        <p:nvPicPr>
          <p:cNvPr id="115" name="app__gb_1">
            <a:hlinkClick r:id="" action="ppaction://media"/>
            <a:extLst>
              <a:ext uri="{FF2B5EF4-FFF2-40B4-BE49-F238E27FC236}">
                <a16:creationId xmlns:a16="http://schemas.microsoft.com/office/drawing/2014/main" id="{0BBCBBFE-3F96-4DBC-BD83-EC4592D8CD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8534" y="2366469"/>
            <a:ext cx="527424" cy="527424"/>
          </a:xfrm>
          <a:prstGeom prst="rect">
            <a:avLst/>
          </a:prstGeom>
        </p:spPr>
      </p:pic>
      <p:pic>
        <p:nvPicPr>
          <p:cNvPr id="116" name="Google Shape;221;p11" descr="Graphical user interface&#10;&#10;Description automatically generated"/>
          <p:cNvPicPr preferRelativeResize="0"/>
          <p:nvPr/>
        </p:nvPicPr>
        <p:blipFill rotWithShape="1">
          <a:blip r:embed="rId6">
            <a:alphaModFix/>
          </a:blip>
          <a:srcRect/>
          <a:stretch/>
        </p:blipFill>
        <p:spPr>
          <a:xfrm>
            <a:off x="5225993" y="1661466"/>
            <a:ext cx="2680063" cy="1923273"/>
          </a:xfrm>
          <a:prstGeom prst="rect">
            <a:avLst/>
          </a:prstGeom>
          <a:noFill/>
          <a:ln>
            <a:noFill/>
          </a:ln>
        </p:spPr>
      </p:pic>
    </p:spTree>
    <p:extLst>
      <p:ext uri="{BB962C8B-B14F-4D97-AF65-F5344CB8AC3E}">
        <p14:creationId xmlns:p14="http://schemas.microsoft.com/office/powerpoint/2010/main" val="9496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barn(inVertical)">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down)">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heel(1)">
                                      <p:cBhvr>
                                        <p:cTn id="17" dur="20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0"/>
                                        </p:tgtEl>
                                        <p:attrNameLst>
                                          <p:attrName>style.visibility</p:attrName>
                                        </p:attrNameLst>
                                      </p:cBhvr>
                                      <p:to>
                                        <p:strVal val="visible"/>
                                      </p:to>
                                    </p:set>
                                    <p:animEffect transition="in" filter="wipe(down)">
                                      <p:cBhvr>
                                        <p:cTn id="26" dur="500"/>
                                        <p:tgtEl>
                                          <p:spTgt spid="1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circle(in)">
                                      <p:cBhvr>
                                        <p:cTn id="31"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5"/>
                </p:tgtEl>
              </p:cMediaNode>
            </p:audio>
          </p:childTnLst>
        </p:cTn>
      </p:par>
    </p:tnLst>
    <p:bldLst>
      <p:bldP spid="109" grpId="0"/>
      <p:bldP spid="110" grpId="0"/>
      <p:bldP spid="111" grpId="0"/>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94"/>
        <p:cNvGrpSpPr/>
        <p:nvPr/>
      </p:nvGrpSpPr>
      <p:grpSpPr>
        <a:xfrm>
          <a:off x="0" y="0"/>
          <a:ext cx="0" cy="0"/>
          <a:chOff x="0" y="0"/>
          <a:chExt cx="0" cy="0"/>
        </a:xfrm>
      </p:grpSpPr>
      <p:sp>
        <p:nvSpPr>
          <p:cNvPr id="3895" name="Google Shape;3895;p4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lvl="0"/>
            <a:r>
              <a:rPr lang="en" dirty="0">
                <a:solidFill>
                  <a:schemeClr val="accent1"/>
                </a:solidFill>
              </a:rPr>
              <a:t>VOCABULARY</a:t>
            </a:r>
            <a:endParaRPr dirty="0"/>
          </a:p>
        </p:txBody>
      </p:sp>
      <p:grpSp>
        <p:nvGrpSpPr>
          <p:cNvPr id="3897" name="Google Shape;3897;p43"/>
          <p:cNvGrpSpPr/>
          <p:nvPr/>
        </p:nvGrpSpPr>
        <p:grpSpPr>
          <a:xfrm>
            <a:off x="7682625" y="2787750"/>
            <a:ext cx="1702925" cy="2651725"/>
            <a:chOff x="7682625" y="2787750"/>
            <a:chExt cx="1702925" cy="2651725"/>
          </a:xfrm>
        </p:grpSpPr>
        <p:sp>
          <p:nvSpPr>
            <p:cNvPr id="3898" name="Google Shape;3898;p43"/>
            <p:cNvSpPr/>
            <p:nvPr/>
          </p:nvSpPr>
          <p:spPr>
            <a:xfrm>
              <a:off x="8542788" y="3492875"/>
              <a:ext cx="69975" cy="69700"/>
            </a:xfrm>
            <a:custGeom>
              <a:avLst/>
              <a:gdLst/>
              <a:ahLst/>
              <a:cxnLst/>
              <a:rect l="l" t="t" r="r" b="b"/>
              <a:pathLst>
                <a:path w="2799" h="2788" extrusionOk="0">
                  <a:moveTo>
                    <a:pt x="1394" y="1"/>
                  </a:moveTo>
                  <a:cubicBezTo>
                    <a:pt x="632" y="1"/>
                    <a:pt x="1" y="620"/>
                    <a:pt x="1" y="1394"/>
                  </a:cubicBezTo>
                  <a:cubicBezTo>
                    <a:pt x="1" y="2168"/>
                    <a:pt x="632" y="2787"/>
                    <a:pt x="1394" y="2787"/>
                  </a:cubicBezTo>
                  <a:cubicBezTo>
                    <a:pt x="2168" y="2787"/>
                    <a:pt x="2799" y="2168"/>
                    <a:pt x="2799" y="1394"/>
                  </a:cubicBezTo>
                  <a:cubicBezTo>
                    <a:pt x="2799" y="620"/>
                    <a:pt x="2168" y="1"/>
                    <a:pt x="13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3"/>
            <p:cNvSpPr/>
            <p:nvPr/>
          </p:nvSpPr>
          <p:spPr>
            <a:xfrm>
              <a:off x="7689175" y="4815850"/>
              <a:ext cx="111350" cy="141125"/>
            </a:xfrm>
            <a:custGeom>
              <a:avLst/>
              <a:gdLst/>
              <a:ahLst/>
              <a:cxnLst/>
              <a:rect l="l" t="t" r="r" b="b"/>
              <a:pathLst>
                <a:path w="4454" h="5645" extrusionOk="0">
                  <a:moveTo>
                    <a:pt x="2680" y="1"/>
                  </a:moveTo>
                  <a:cubicBezTo>
                    <a:pt x="2028" y="1"/>
                    <a:pt x="1417" y="403"/>
                    <a:pt x="1191" y="1042"/>
                  </a:cubicBezTo>
                  <a:lnTo>
                    <a:pt x="298" y="3530"/>
                  </a:lnTo>
                  <a:cubicBezTo>
                    <a:pt x="0" y="4352"/>
                    <a:pt x="429" y="5257"/>
                    <a:pt x="1239" y="5554"/>
                  </a:cubicBezTo>
                  <a:cubicBezTo>
                    <a:pt x="1414" y="5615"/>
                    <a:pt x="1592" y="5644"/>
                    <a:pt x="1768" y="5644"/>
                  </a:cubicBezTo>
                  <a:cubicBezTo>
                    <a:pt x="2418" y="5644"/>
                    <a:pt x="3029" y="5248"/>
                    <a:pt x="3263" y="4602"/>
                  </a:cubicBezTo>
                  <a:lnTo>
                    <a:pt x="4156" y="2113"/>
                  </a:lnTo>
                  <a:cubicBezTo>
                    <a:pt x="4453" y="1292"/>
                    <a:pt x="4025" y="387"/>
                    <a:pt x="3203" y="89"/>
                  </a:cubicBezTo>
                  <a:cubicBezTo>
                    <a:pt x="3030" y="29"/>
                    <a:pt x="2854" y="1"/>
                    <a:pt x="2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3"/>
            <p:cNvSpPr/>
            <p:nvPr/>
          </p:nvSpPr>
          <p:spPr>
            <a:xfrm>
              <a:off x="8260975" y="5298500"/>
              <a:ext cx="111050" cy="140975"/>
            </a:xfrm>
            <a:custGeom>
              <a:avLst/>
              <a:gdLst/>
              <a:ahLst/>
              <a:cxnLst/>
              <a:rect l="l" t="t" r="r" b="b"/>
              <a:pathLst>
                <a:path w="4442" h="5639" extrusionOk="0">
                  <a:moveTo>
                    <a:pt x="2666" y="1"/>
                  </a:moveTo>
                  <a:cubicBezTo>
                    <a:pt x="2019" y="1"/>
                    <a:pt x="1412" y="401"/>
                    <a:pt x="1179" y="1036"/>
                  </a:cubicBezTo>
                  <a:lnTo>
                    <a:pt x="286" y="3524"/>
                  </a:lnTo>
                  <a:cubicBezTo>
                    <a:pt x="0" y="4346"/>
                    <a:pt x="417" y="5251"/>
                    <a:pt x="1239" y="5548"/>
                  </a:cubicBezTo>
                  <a:cubicBezTo>
                    <a:pt x="1414" y="5609"/>
                    <a:pt x="1592" y="5638"/>
                    <a:pt x="1768" y="5638"/>
                  </a:cubicBezTo>
                  <a:cubicBezTo>
                    <a:pt x="2418" y="5638"/>
                    <a:pt x="3026" y="5242"/>
                    <a:pt x="3251" y="4596"/>
                  </a:cubicBezTo>
                  <a:lnTo>
                    <a:pt x="4144" y="2107"/>
                  </a:lnTo>
                  <a:cubicBezTo>
                    <a:pt x="4441" y="1286"/>
                    <a:pt x="4013" y="381"/>
                    <a:pt x="3203" y="95"/>
                  </a:cubicBezTo>
                  <a:cubicBezTo>
                    <a:pt x="3026" y="31"/>
                    <a:pt x="2844" y="1"/>
                    <a:pt x="2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3"/>
            <p:cNvSpPr/>
            <p:nvPr/>
          </p:nvSpPr>
          <p:spPr>
            <a:xfrm>
              <a:off x="8888725" y="5263975"/>
              <a:ext cx="111350" cy="141075"/>
            </a:xfrm>
            <a:custGeom>
              <a:avLst/>
              <a:gdLst/>
              <a:ahLst/>
              <a:cxnLst/>
              <a:rect l="l" t="t" r="r" b="b"/>
              <a:pathLst>
                <a:path w="4454" h="5643" extrusionOk="0">
                  <a:moveTo>
                    <a:pt x="2674" y="1"/>
                  </a:moveTo>
                  <a:cubicBezTo>
                    <a:pt x="2032" y="1"/>
                    <a:pt x="1425" y="403"/>
                    <a:pt x="1191" y="1048"/>
                  </a:cubicBezTo>
                  <a:lnTo>
                    <a:pt x="298" y="3536"/>
                  </a:lnTo>
                  <a:cubicBezTo>
                    <a:pt x="1" y="4346"/>
                    <a:pt x="429" y="5251"/>
                    <a:pt x="1251" y="5548"/>
                  </a:cubicBezTo>
                  <a:cubicBezTo>
                    <a:pt x="1428" y="5612"/>
                    <a:pt x="1608" y="5643"/>
                    <a:pt x="1785" y="5643"/>
                  </a:cubicBezTo>
                  <a:cubicBezTo>
                    <a:pt x="2430" y="5643"/>
                    <a:pt x="3029" y="5240"/>
                    <a:pt x="3263" y="4596"/>
                  </a:cubicBezTo>
                  <a:lnTo>
                    <a:pt x="4156" y="2107"/>
                  </a:lnTo>
                  <a:cubicBezTo>
                    <a:pt x="4454" y="1286"/>
                    <a:pt x="4025" y="381"/>
                    <a:pt x="3203" y="95"/>
                  </a:cubicBezTo>
                  <a:cubicBezTo>
                    <a:pt x="3029" y="31"/>
                    <a:pt x="2850" y="1"/>
                    <a:pt x="2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3"/>
            <p:cNvSpPr/>
            <p:nvPr/>
          </p:nvSpPr>
          <p:spPr>
            <a:xfrm>
              <a:off x="8113625" y="4968975"/>
              <a:ext cx="823650" cy="250075"/>
            </a:xfrm>
            <a:custGeom>
              <a:avLst/>
              <a:gdLst/>
              <a:ahLst/>
              <a:cxnLst/>
              <a:rect l="l" t="t" r="r" b="b"/>
              <a:pathLst>
                <a:path w="32946" h="10003" extrusionOk="0">
                  <a:moveTo>
                    <a:pt x="32945" y="1"/>
                  </a:moveTo>
                  <a:lnTo>
                    <a:pt x="3346" y="1453"/>
                  </a:lnTo>
                  <a:lnTo>
                    <a:pt x="1" y="10002"/>
                  </a:lnTo>
                  <a:lnTo>
                    <a:pt x="29921" y="8419"/>
                  </a:lnTo>
                  <a:lnTo>
                    <a:pt x="32945"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3"/>
            <p:cNvSpPr/>
            <p:nvPr/>
          </p:nvSpPr>
          <p:spPr>
            <a:xfrm>
              <a:off x="7682625" y="4760325"/>
              <a:ext cx="170875" cy="208375"/>
            </a:xfrm>
            <a:custGeom>
              <a:avLst/>
              <a:gdLst/>
              <a:ahLst/>
              <a:cxnLst/>
              <a:rect l="l" t="t" r="r" b="b"/>
              <a:pathLst>
                <a:path w="6835" h="8335" extrusionOk="0">
                  <a:moveTo>
                    <a:pt x="1263" y="1"/>
                  </a:moveTo>
                  <a:lnTo>
                    <a:pt x="1" y="3513"/>
                  </a:lnTo>
                  <a:lnTo>
                    <a:pt x="5537" y="8335"/>
                  </a:lnTo>
                  <a:lnTo>
                    <a:pt x="6835" y="4715"/>
                  </a:lnTo>
                  <a:lnTo>
                    <a:pt x="1263"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3"/>
            <p:cNvSpPr/>
            <p:nvPr/>
          </p:nvSpPr>
          <p:spPr>
            <a:xfrm>
              <a:off x="7714175" y="4760325"/>
              <a:ext cx="181600" cy="117900"/>
            </a:xfrm>
            <a:custGeom>
              <a:avLst/>
              <a:gdLst/>
              <a:ahLst/>
              <a:cxnLst/>
              <a:rect l="l" t="t" r="r" b="b"/>
              <a:pathLst>
                <a:path w="7264" h="4716" extrusionOk="0">
                  <a:moveTo>
                    <a:pt x="1" y="1"/>
                  </a:moveTo>
                  <a:lnTo>
                    <a:pt x="5573" y="4715"/>
                  </a:lnTo>
                  <a:lnTo>
                    <a:pt x="7263" y="12"/>
                  </a:lnTo>
                  <a:lnTo>
                    <a:pt x="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3"/>
            <p:cNvSpPr/>
            <p:nvPr/>
          </p:nvSpPr>
          <p:spPr>
            <a:xfrm>
              <a:off x="7902000" y="4689175"/>
              <a:ext cx="1061175" cy="316150"/>
            </a:xfrm>
            <a:custGeom>
              <a:avLst/>
              <a:gdLst/>
              <a:ahLst/>
              <a:cxnLst/>
              <a:rect l="l" t="t" r="r" b="b"/>
              <a:pathLst>
                <a:path w="42447" h="12646" extrusionOk="0">
                  <a:moveTo>
                    <a:pt x="39041" y="1"/>
                  </a:moveTo>
                  <a:lnTo>
                    <a:pt x="0" y="2144"/>
                  </a:lnTo>
                  <a:lnTo>
                    <a:pt x="11811" y="12645"/>
                  </a:lnTo>
                  <a:lnTo>
                    <a:pt x="41410" y="11193"/>
                  </a:lnTo>
                  <a:lnTo>
                    <a:pt x="42446" y="8288"/>
                  </a:lnTo>
                  <a:lnTo>
                    <a:pt x="39041"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3"/>
            <p:cNvSpPr/>
            <p:nvPr/>
          </p:nvSpPr>
          <p:spPr>
            <a:xfrm>
              <a:off x="7979875" y="4753350"/>
              <a:ext cx="162475" cy="143450"/>
            </a:xfrm>
            <a:custGeom>
              <a:avLst/>
              <a:gdLst/>
              <a:ahLst/>
              <a:cxnLst/>
              <a:rect l="l" t="t" r="r" b="b"/>
              <a:pathLst>
                <a:path w="6499" h="5738" extrusionOk="0">
                  <a:moveTo>
                    <a:pt x="226" y="1"/>
                  </a:moveTo>
                  <a:cubicBezTo>
                    <a:pt x="107" y="1"/>
                    <a:pt x="1" y="154"/>
                    <a:pt x="112" y="256"/>
                  </a:cubicBezTo>
                  <a:cubicBezTo>
                    <a:pt x="1696" y="1673"/>
                    <a:pt x="3267" y="3078"/>
                    <a:pt x="4839" y="4494"/>
                  </a:cubicBezTo>
                  <a:cubicBezTo>
                    <a:pt x="5291" y="4899"/>
                    <a:pt x="5732" y="5292"/>
                    <a:pt x="6184" y="5697"/>
                  </a:cubicBezTo>
                  <a:cubicBezTo>
                    <a:pt x="6216" y="5726"/>
                    <a:pt x="6250" y="5738"/>
                    <a:pt x="6283" y="5738"/>
                  </a:cubicBezTo>
                  <a:cubicBezTo>
                    <a:pt x="6399" y="5738"/>
                    <a:pt x="6498" y="5585"/>
                    <a:pt x="6387" y="5483"/>
                  </a:cubicBezTo>
                  <a:cubicBezTo>
                    <a:pt x="4815" y="4066"/>
                    <a:pt x="3243" y="2661"/>
                    <a:pt x="1660" y="1244"/>
                  </a:cubicBezTo>
                  <a:cubicBezTo>
                    <a:pt x="1219" y="839"/>
                    <a:pt x="767" y="446"/>
                    <a:pt x="326" y="41"/>
                  </a:cubicBezTo>
                  <a:cubicBezTo>
                    <a:pt x="295" y="13"/>
                    <a:pt x="260" y="1"/>
                    <a:pt x="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3"/>
            <p:cNvSpPr/>
            <p:nvPr/>
          </p:nvSpPr>
          <p:spPr>
            <a:xfrm>
              <a:off x="8147850" y="4907975"/>
              <a:ext cx="9550" cy="8275"/>
            </a:xfrm>
            <a:custGeom>
              <a:avLst/>
              <a:gdLst/>
              <a:ahLst/>
              <a:cxnLst/>
              <a:rect l="l" t="t" r="r" b="b"/>
              <a:pathLst>
                <a:path w="382" h="331" extrusionOk="0">
                  <a:moveTo>
                    <a:pt x="132" y="0"/>
                  </a:moveTo>
                  <a:cubicBezTo>
                    <a:pt x="120" y="12"/>
                    <a:pt x="96" y="12"/>
                    <a:pt x="84" y="24"/>
                  </a:cubicBezTo>
                  <a:cubicBezTo>
                    <a:pt x="61" y="36"/>
                    <a:pt x="49" y="48"/>
                    <a:pt x="37" y="60"/>
                  </a:cubicBezTo>
                  <a:cubicBezTo>
                    <a:pt x="25" y="71"/>
                    <a:pt x="13" y="95"/>
                    <a:pt x="13" y="107"/>
                  </a:cubicBezTo>
                  <a:cubicBezTo>
                    <a:pt x="13" y="131"/>
                    <a:pt x="13" y="143"/>
                    <a:pt x="1" y="155"/>
                  </a:cubicBezTo>
                  <a:cubicBezTo>
                    <a:pt x="1" y="179"/>
                    <a:pt x="13" y="202"/>
                    <a:pt x="25" y="226"/>
                  </a:cubicBezTo>
                  <a:cubicBezTo>
                    <a:pt x="37" y="238"/>
                    <a:pt x="37" y="250"/>
                    <a:pt x="49" y="262"/>
                  </a:cubicBezTo>
                  <a:cubicBezTo>
                    <a:pt x="72" y="274"/>
                    <a:pt x="84" y="286"/>
                    <a:pt x="120" y="298"/>
                  </a:cubicBezTo>
                  <a:cubicBezTo>
                    <a:pt x="144" y="310"/>
                    <a:pt x="168" y="310"/>
                    <a:pt x="191" y="322"/>
                  </a:cubicBezTo>
                  <a:cubicBezTo>
                    <a:pt x="203" y="327"/>
                    <a:pt x="212" y="330"/>
                    <a:pt x="221" y="330"/>
                  </a:cubicBezTo>
                  <a:cubicBezTo>
                    <a:pt x="230" y="330"/>
                    <a:pt x="239" y="327"/>
                    <a:pt x="251" y="322"/>
                  </a:cubicBezTo>
                  <a:cubicBezTo>
                    <a:pt x="275" y="322"/>
                    <a:pt x="287" y="322"/>
                    <a:pt x="311" y="310"/>
                  </a:cubicBezTo>
                  <a:cubicBezTo>
                    <a:pt x="322" y="298"/>
                    <a:pt x="334" y="286"/>
                    <a:pt x="346" y="274"/>
                  </a:cubicBezTo>
                  <a:cubicBezTo>
                    <a:pt x="358" y="250"/>
                    <a:pt x="370" y="238"/>
                    <a:pt x="370" y="214"/>
                  </a:cubicBezTo>
                  <a:cubicBezTo>
                    <a:pt x="382" y="202"/>
                    <a:pt x="382" y="191"/>
                    <a:pt x="382" y="179"/>
                  </a:cubicBezTo>
                  <a:cubicBezTo>
                    <a:pt x="382" y="155"/>
                    <a:pt x="370" y="131"/>
                    <a:pt x="358" y="107"/>
                  </a:cubicBezTo>
                  <a:cubicBezTo>
                    <a:pt x="346" y="95"/>
                    <a:pt x="346" y="83"/>
                    <a:pt x="334" y="71"/>
                  </a:cubicBezTo>
                  <a:cubicBezTo>
                    <a:pt x="322" y="60"/>
                    <a:pt x="299" y="48"/>
                    <a:pt x="275" y="36"/>
                  </a:cubicBezTo>
                  <a:cubicBezTo>
                    <a:pt x="251" y="24"/>
                    <a:pt x="215" y="12"/>
                    <a:pt x="191" y="12"/>
                  </a:cubicBezTo>
                  <a:cubicBezTo>
                    <a:pt x="180" y="0"/>
                    <a:pt x="156"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3"/>
            <p:cNvSpPr/>
            <p:nvPr/>
          </p:nvSpPr>
          <p:spPr>
            <a:xfrm>
              <a:off x="8149350" y="5089825"/>
              <a:ext cx="894175" cy="203625"/>
            </a:xfrm>
            <a:custGeom>
              <a:avLst/>
              <a:gdLst/>
              <a:ahLst/>
              <a:cxnLst/>
              <a:rect l="l" t="t" r="r" b="b"/>
              <a:pathLst>
                <a:path w="35767" h="8145" extrusionOk="0">
                  <a:moveTo>
                    <a:pt x="29778" y="1"/>
                  </a:moveTo>
                  <a:lnTo>
                    <a:pt x="1" y="1620"/>
                  </a:lnTo>
                  <a:lnTo>
                    <a:pt x="7763" y="8145"/>
                  </a:lnTo>
                  <a:lnTo>
                    <a:pt x="35767" y="6216"/>
                  </a:lnTo>
                  <a:lnTo>
                    <a:pt x="29778"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3"/>
            <p:cNvSpPr/>
            <p:nvPr/>
          </p:nvSpPr>
          <p:spPr>
            <a:xfrm>
              <a:off x="8367225" y="5140125"/>
              <a:ext cx="259875" cy="15225"/>
            </a:xfrm>
            <a:custGeom>
              <a:avLst/>
              <a:gdLst/>
              <a:ahLst/>
              <a:cxnLst/>
              <a:rect l="l" t="t" r="r" b="b"/>
              <a:pathLst>
                <a:path w="10395" h="609" extrusionOk="0">
                  <a:moveTo>
                    <a:pt x="10216" y="1"/>
                  </a:moveTo>
                  <a:cubicBezTo>
                    <a:pt x="10212" y="1"/>
                    <a:pt x="10208" y="1"/>
                    <a:pt x="10205" y="1"/>
                  </a:cubicBezTo>
                  <a:cubicBezTo>
                    <a:pt x="8907" y="37"/>
                    <a:pt x="7597" y="84"/>
                    <a:pt x="6299" y="120"/>
                  </a:cubicBezTo>
                  <a:cubicBezTo>
                    <a:pt x="5002" y="156"/>
                    <a:pt x="3692" y="203"/>
                    <a:pt x="2394" y="239"/>
                  </a:cubicBezTo>
                  <a:lnTo>
                    <a:pt x="191" y="310"/>
                  </a:lnTo>
                  <a:cubicBezTo>
                    <a:pt x="1" y="310"/>
                    <a:pt x="1" y="608"/>
                    <a:pt x="191" y="608"/>
                  </a:cubicBezTo>
                  <a:cubicBezTo>
                    <a:pt x="1501" y="560"/>
                    <a:pt x="2799" y="525"/>
                    <a:pt x="4109" y="489"/>
                  </a:cubicBezTo>
                  <a:cubicBezTo>
                    <a:pt x="5406" y="441"/>
                    <a:pt x="6704" y="406"/>
                    <a:pt x="8002" y="370"/>
                  </a:cubicBezTo>
                  <a:lnTo>
                    <a:pt x="10205" y="299"/>
                  </a:lnTo>
                  <a:cubicBezTo>
                    <a:pt x="10391" y="287"/>
                    <a:pt x="10395" y="1"/>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3"/>
            <p:cNvSpPr/>
            <p:nvPr/>
          </p:nvSpPr>
          <p:spPr>
            <a:xfrm>
              <a:off x="8644950" y="5138350"/>
              <a:ext cx="9250" cy="8050"/>
            </a:xfrm>
            <a:custGeom>
              <a:avLst/>
              <a:gdLst/>
              <a:ahLst/>
              <a:cxnLst/>
              <a:rect l="l" t="t" r="r" b="b"/>
              <a:pathLst>
                <a:path w="370" h="322" extrusionOk="0">
                  <a:moveTo>
                    <a:pt x="131" y="0"/>
                  </a:moveTo>
                  <a:cubicBezTo>
                    <a:pt x="108" y="0"/>
                    <a:pt x="96" y="0"/>
                    <a:pt x="72" y="12"/>
                  </a:cubicBezTo>
                  <a:cubicBezTo>
                    <a:pt x="60" y="24"/>
                    <a:pt x="48" y="36"/>
                    <a:pt x="36" y="60"/>
                  </a:cubicBezTo>
                  <a:cubicBezTo>
                    <a:pt x="24" y="72"/>
                    <a:pt x="12" y="84"/>
                    <a:pt x="0" y="108"/>
                  </a:cubicBezTo>
                  <a:cubicBezTo>
                    <a:pt x="0" y="120"/>
                    <a:pt x="0" y="131"/>
                    <a:pt x="0" y="143"/>
                  </a:cubicBezTo>
                  <a:cubicBezTo>
                    <a:pt x="0" y="167"/>
                    <a:pt x="12" y="203"/>
                    <a:pt x="24" y="215"/>
                  </a:cubicBezTo>
                  <a:cubicBezTo>
                    <a:pt x="24" y="227"/>
                    <a:pt x="36" y="239"/>
                    <a:pt x="48" y="250"/>
                  </a:cubicBezTo>
                  <a:cubicBezTo>
                    <a:pt x="60" y="274"/>
                    <a:pt x="84" y="286"/>
                    <a:pt x="108" y="286"/>
                  </a:cubicBezTo>
                  <a:cubicBezTo>
                    <a:pt x="131" y="298"/>
                    <a:pt x="155" y="310"/>
                    <a:pt x="191" y="322"/>
                  </a:cubicBezTo>
                  <a:lnTo>
                    <a:pt x="250" y="322"/>
                  </a:lnTo>
                  <a:cubicBezTo>
                    <a:pt x="262" y="322"/>
                    <a:pt x="286" y="310"/>
                    <a:pt x="298" y="298"/>
                  </a:cubicBezTo>
                  <a:cubicBezTo>
                    <a:pt x="322" y="286"/>
                    <a:pt x="334" y="274"/>
                    <a:pt x="346" y="262"/>
                  </a:cubicBezTo>
                  <a:cubicBezTo>
                    <a:pt x="358" y="250"/>
                    <a:pt x="370" y="227"/>
                    <a:pt x="370" y="215"/>
                  </a:cubicBezTo>
                  <a:cubicBezTo>
                    <a:pt x="370" y="203"/>
                    <a:pt x="370" y="191"/>
                    <a:pt x="370" y="167"/>
                  </a:cubicBezTo>
                  <a:cubicBezTo>
                    <a:pt x="370" y="143"/>
                    <a:pt x="370" y="120"/>
                    <a:pt x="358" y="96"/>
                  </a:cubicBezTo>
                  <a:cubicBezTo>
                    <a:pt x="346" y="84"/>
                    <a:pt x="334" y="72"/>
                    <a:pt x="334" y="72"/>
                  </a:cubicBezTo>
                  <a:cubicBezTo>
                    <a:pt x="310" y="48"/>
                    <a:pt x="286" y="36"/>
                    <a:pt x="262" y="24"/>
                  </a:cubicBezTo>
                  <a:cubicBezTo>
                    <a:pt x="239" y="24"/>
                    <a:pt x="215" y="12"/>
                    <a:pt x="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3"/>
            <p:cNvSpPr/>
            <p:nvPr/>
          </p:nvSpPr>
          <p:spPr>
            <a:xfrm>
              <a:off x="7821025" y="4742775"/>
              <a:ext cx="376275" cy="476275"/>
            </a:xfrm>
            <a:custGeom>
              <a:avLst/>
              <a:gdLst/>
              <a:ahLst/>
              <a:cxnLst/>
              <a:rect l="l" t="t" r="r" b="b"/>
              <a:pathLst>
                <a:path w="15051" h="19051" extrusionOk="0">
                  <a:moveTo>
                    <a:pt x="3239" y="0"/>
                  </a:moveTo>
                  <a:lnTo>
                    <a:pt x="1" y="9037"/>
                  </a:lnTo>
                  <a:lnTo>
                    <a:pt x="11705" y="19050"/>
                  </a:lnTo>
                  <a:lnTo>
                    <a:pt x="15050" y="10501"/>
                  </a:lnTo>
                  <a:lnTo>
                    <a:pt x="3239"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3"/>
            <p:cNvSpPr/>
            <p:nvPr/>
          </p:nvSpPr>
          <p:spPr>
            <a:xfrm>
              <a:off x="7859225" y="4838200"/>
              <a:ext cx="42100" cy="98750"/>
            </a:xfrm>
            <a:custGeom>
              <a:avLst/>
              <a:gdLst/>
              <a:ahLst/>
              <a:cxnLst/>
              <a:rect l="l" t="t" r="r" b="b"/>
              <a:pathLst>
                <a:path w="1684" h="3950" extrusionOk="0">
                  <a:moveTo>
                    <a:pt x="1501" y="1"/>
                  </a:moveTo>
                  <a:cubicBezTo>
                    <a:pt x="1442" y="1"/>
                    <a:pt x="1382" y="31"/>
                    <a:pt x="1354" y="100"/>
                  </a:cubicBezTo>
                  <a:cubicBezTo>
                    <a:pt x="914" y="1327"/>
                    <a:pt x="485" y="2541"/>
                    <a:pt x="45" y="3767"/>
                  </a:cubicBezTo>
                  <a:cubicBezTo>
                    <a:pt x="1" y="3876"/>
                    <a:pt x="91" y="3950"/>
                    <a:pt x="183" y="3950"/>
                  </a:cubicBezTo>
                  <a:cubicBezTo>
                    <a:pt x="242" y="3950"/>
                    <a:pt x="302" y="3920"/>
                    <a:pt x="330" y="3851"/>
                  </a:cubicBezTo>
                  <a:cubicBezTo>
                    <a:pt x="771" y="2624"/>
                    <a:pt x="1199" y="1398"/>
                    <a:pt x="1640" y="184"/>
                  </a:cubicBezTo>
                  <a:cubicBezTo>
                    <a:pt x="1684" y="74"/>
                    <a:pt x="1594" y="1"/>
                    <a:pt x="15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3"/>
            <p:cNvSpPr/>
            <p:nvPr/>
          </p:nvSpPr>
          <p:spPr>
            <a:xfrm>
              <a:off x="7901700" y="4810925"/>
              <a:ext cx="9550" cy="7475"/>
            </a:xfrm>
            <a:custGeom>
              <a:avLst/>
              <a:gdLst/>
              <a:ahLst/>
              <a:cxnLst/>
              <a:rect l="l" t="t" r="r" b="b"/>
              <a:pathLst>
                <a:path w="382" h="299" extrusionOk="0">
                  <a:moveTo>
                    <a:pt x="191" y="1"/>
                  </a:moveTo>
                  <a:cubicBezTo>
                    <a:pt x="1" y="1"/>
                    <a:pt x="1" y="298"/>
                    <a:pt x="191" y="298"/>
                  </a:cubicBezTo>
                  <a:cubicBezTo>
                    <a:pt x="382" y="298"/>
                    <a:pt x="382"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3"/>
            <p:cNvSpPr/>
            <p:nvPr/>
          </p:nvSpPr>
          <p:spPr>
            <a:xfrm>
              <a:off x="8113625" y="5130300"/>
              <a:ext cx="229825" cy="255125"/>
            </a:xfrm>
            <a:custGeom>
              <a:avLst/>
              <a:gdLst/>
              <a:ahLst/>
              <a:cxnLst/>
              <a:rect l="l" t="t" r="r" b="b"/>
              <a:pathLst>
                <a:path w="9193" h="10205" extrusionOk="0">
                  <a:moveTo>
                    <a:pt x="1430" y="1"/>
                  </a:moveTo>
                  <a:lnTo>
                    <a:pt x="1" y="3549"/>
                  </a:lnTo>
                  <a:lnTo>
                    <a:pt x="7871" y="10205"/>
                  </a:lnTo>
                  <a:lnTo>
                    <a:pt x="9192" y="6526"/>
                  </a:lnTo>
                  <a:lnTo>
                    <a:pt x="1430" y="1"/>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3"/>
            <p:cNvSpPr/>
            <p:nvPr/>
          </p:nvSpPr>
          <p:spPr>
            <a:xfrm>
              <a:off x="8169125" y="5228550"/>
              <a:ext cx="114800" cy="91725"/>
            </a:xfrm>
            <a:custGeom>
              <a:avLst/>
              <a:gdLst/>
              <a:ahLst/>
              <a:cxnLst/>
              <a:rect l="l" t="t" r="r" b="b"/>
              <a:pathLst>
                <a:path w="4592" h="3669" extrusionOk="0">
                  <a:moveTo>
                    <a:pt x="231" y="1"/>
                  </a:moveTo>
                  <a:cubicBezTo>
                    <a:pt x="105" y="1"/>
                    <a:pt x="1" y="156"/>
                    <a:pt x="114" y="250"/>
                  </a:cubicBezTo>
                  <a:cubicBezTo>
                    <a:pt x="1186" y="1143"/>
                    <a:pt x="2269" y="2024"/>
                    <a:pt x="3365" y="2881"/>
                  </a:cubicBezTo>
                  <a:cubicBezTo>
                    <a:pt x="3686" y="3131"/>
                    <a:pt x="3996" y="3381"/>
                    <a:pt x="4317" y="3620"/>
                  </a:cubicBezTo>
                  <a:cubicBezTo>
                    <a:pt x="4348" y="3651"/>
                    <a:pt x="4386" y="3669"/>
                    <a:pt x="4425" y="3669"/>
                  </a:cubicBezTo>
                  <a:cubicBezTo>
                    <a:pt x="4461" y="3669"/>
                    <a:pt x="4498" y="3654"/>
                    <a:pt x="4532" y="3620"/>
                  </a:cubicBezTo>
                  <a:cubicBezTo>
                    <a:pt x="4579" y="3572"/>
                    <a:pt x="4591" y="3465"/>
                    <a:pt x="4532" y="3417"/>
                  </a:cubicBezTo>
                  <a:cubicBezTo>
                    <a:pt x="3424" y="2560"/>
                    <a:pt x="2329" y="1691"/>
                    <a:pt x="1257" y="810"/>
                  </a:cubicBezTo>
                  <a:cubicBezTo>
                    <a:pt x="936" y="548"/>
                    <a:pt x="638" y="298"/>
                    <a:pt x="329" y="36"/>
                  </a:cubicBezTo>
                  <a:cubicBezTo>
                    <a:pt x="297" y="11"/>
                    <a:pt x="263"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3"/>
            <p:cNvSpPr/>
            <p:nvPr/>
          </p:nvSpPr>
          <p:spPr>
            <a:xfrm>
              <a:off x="8310375" y="5245200"/>
              <a:ext cx="733150" cy="140225"/>
            </a:xfrm>
            <a:custGeom>
              <a:avLst/>
              <a:gdLst/>
              <a:ahLst/>
              <a:cxnLst/>
              <a:rect l="l" t="t" r="r" b="b"/>
              <a:pathLst>
                <a:path w="29326" h="5609" extrusionOk="0">
                  <a:moveTo>
                    <a:pt x="29326" y="1"/>
                  </a:moveTo>
                  <a:lnTo>
                    <a:pt x="1322" y="1930"/>
                  </a:lnTo>
                  <a:lnTo>
                    <a:pt x="1" y="5609"/>
                  </a:lnTo>
                  <a:lnTo>
                    <a:pt x="1" y="5609"/>
                  </a:lnTo>
                  <a:lnTo>
                    <a:pt x="27933" y="3882"/>
                  </a:lnTo>
                  <a:lnTo>
                    <a:pt x="29326"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3"/>
            <p:cNvSpPr/>
            <p:nvPr/>
          </p:nvSpPr>
          <p:spPr>
            <a:xfrm>
              <a:off x="8664900" y="5328550"/>
              <a:ext cx="124725" cy="16400"/>
            </a:xfrm>
            <a:custGeom>
              <a:avLst/>
              <a:gdLst/>
              <a:ahLst/>
              <a:cxnLst/>
              <a:rect l="l" t="t" r="r" b="b"/>
              <a:pathLst>
                <a:path w="4989" h="656" extrusionOk="0">
                  <a:moveTo>
                    <a:pt x="4809" y="0"/>
                  </a:moveTo>
                  <a:cubicBezTo>
                    <a:pt x="4806" y="0"/>
                    <a:pt x="4802" y="0"/>
                    <a:pt x="4798" y="1"/>
                  </a:cubicBezTo>
                  <a:cubicBezTo>
                    <a:pt x="3262" y="120"/>
                    <a:pt x="1727" y="239"/>
                    <a:pt x="191" y="358"/>
                  </a:cubicBezTo>
                  <a:cubicBezTo>
                    <a:pt x="4" y="369"/>
                    <a:pt x="0" y="656"/>
                    <a:pt x="180" y="656"/>
                  </a:cubicBezTo>
                  <a:cubicBezTo>
                    <a:pt x="183" y="656"/>
                    <a:pt x="187" y="656"/>
                    <a:pt x="191" y="655"/>
                  </a:cubicBezTo>
                  <a:cubicBezTo>
                    <a:pt x="1727" y="536"/>
                    <a:pt x="3262" y="417"/>
                    <a:pt x="4798" y="298"/>
                  </a:cubicBezTo>
                  <a:cubicBezTo>
                    <a:pt x="4973" y="287"/>
                    <a:pt x="4988" y="0"/>
                    <a:pt x="48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3"/>
            <p:cNvSpPr/>
            <p:nvPr/>
          </p:nvSpPr>
          <p:spPr>
            <a:xfrm>
              <a:off x="8820275" y="5328250"/>
              <a:ext cx="9250" cy="8300"/>
            </a:xfrm>
            <a:custGeom>
              <a:avLst/>
              <a:gdLst/>
              <a:ahLst/>
              <a:cxnLst/>
              <a:rect l="l" t="t" r="r" b="b"/>
              <a:pathLst>
                <a:path w="370" h="332" extrusionOk="0">
                  <a:moveTo>
                    <a:pt x="131" y="1"/>
                  </a:moveTo>
                  <a:cubicBezTo>
                    <a:pt x="107" y="13"/>
                    <a:pt x="84" y="13"/>
                    <a:pt x="72" y="24"/>
                  </a:cubicBezTo>
                  <a:cubicBezTo>
                    <a:pt x="60" y="36"/>
                    <a:pt x="36" y="48"/>
                    <a:pt x="24" y="60"/>
                  </a:cubicBezTo>
                  <a:cubicBezTo>
                    <a:pt x="12" y="72"/>
                    <a:pt x="12" y="96"/>
                    <a:pt x="0" y="108"/>
                  </a:cubicBezTo>
                  <a:cubicBezTo>
                    <a:pt x="0" y="120"/>
                    <a:pt x="0" y="143"/>
                    <a:pt x="0" y="155"/>
                  </a:cubicBezTo>
                  <a:cubicBezTo>
                    <a:pt x="0" y="179"/>
                    <a:pt x="0" y="203"/>
                    <a:pt x="12" y="227"/>
                  </a:cubicBezTo>
                  <a:cubicBezTo>
                    <a:pt x="24" y="239"/>
                    <a:pt x="36" y="251"/>
                    <a:pt x="36" y="263"/>
                  </a:cubicBezTo>
                  <a:cubicBezTo>
                    <a:pt x="60" y="274"/>
                    <a:pt x="84" y="286"/>
                    <a:pt x="107" y="298"/>
                  </a:cubicBezTo>
                  <a:cubicBezTo>
                    <a:pt x="131" y="310"/>
                    <a:pt x="155" y="310"/>
                    <a:pt x="179" y="322"/>
                  </a:cubicBezTo>
                  <a:cubicBezTo>
                    <a:pt x="191" y="328"/>
                    <a:pt x="203" y="331"/>
                    <a:pt x="213" y="331"/>
                  </a:cubicBezTo>
                  <a:cubicBezTo>
                    <a:pt x="223" y="331"/>
                    <a:pt x="232" y="328"/>
                    <a:pt x="238" y="322"/>
                  </a:cubicBezTo>
                  <a:cubicBezTo>
                    <a:pt x="262" y="322"/>
                    <a:pt x="286" y="322"/>
                    <a:pt x="298" y="310"/>
                  </a:cubicBezTo>
                  <a:cubicBezTo>
                    <a:pt x="310" y="298"/>
                    <a:pt x="334" y="286"/>
                    <a:pt x="334" y="274"/>
                  </a:cubicBezTo>
                  <a:cubicBezTo>
                    <a:pt x="357" y="251"/>
                    <a:pt x="357" y="239"/>
                    <a:pt x="369" y="215"/>
                  </a:cubicBezTo>
                  <a:cubicBezTo>
                    <a:pt x="369" y="203"/>
                    <a:pt x="369" y="191"/>
                    <a:pt x="369" y="179"/>
                  </a:cubicBezTo>
                  <a:cubicBezTo>
                    <a:pt x="369" y="155"/>
                    <a:pt x="369" y="132"/>
                    <a:pt x="345" y="108"/>
                  </a:cubicBezTo>
                  <a:cubicBezTo>
                    <a:pt x="345" y="96"/>
                    <a:pt x="334" y="84"/>
                    <a:pt x="334" y="72"/>
                  </a:cubicBezTo>
                  <a:cubicBezTo>
                    <a:pt x="310" y="60"/>
                    <a:pt x="286" y="48"/>
                    <a:pt x="262" y="36"/>
                  </a:cubicBezTo>
                  <a:cubicBezTo>
                    <a:pt x="238" y="24"/>
                    <a:pt x="215" y="13"/>
                    <a:pt x="191" y="13"/>
                  </a:cubicBezTo>
                  <a:cubicBezTo>
                    <a:pt x="167" y="1"/>
                    <a:pt x="143"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3"/>
            <p:cNvSpPr/>
            <p:nvPr/>
          </p:nvSpPr>
          <p:spPr>
            <a:xfrm>
              <a:off x="8823550" y="3486650"/>
              <a:ext cx="293200" cy="158275"/>
            </a:xfrm>
            <a:custGeom>
              <a:avLst/>
              <a:gdLst/>
              <a:ahLst/>
              <a:cxnLst/>
              <a:rect l="l" t="t" r="r" b="b"/>
              <a:pathLst>
                <a:path w="11728" h="6331" extrusionOk="0">
                  <a:moveTo>
                    <a:pt x="1691" y="1"/>
                  </a:moveTo>
                  <a:lnTo>
                    <a:pt x="1691" y="1"/>
                  </a:lnTo>
                  <a:cubicBezTo>
                    <a:pt x="1691" y="1"/>
                    <a:pt x="0" y="4275"/>
                    <a:pt x="4358" y="5847"/>
                  </a:cubicBezTo>
                  <a:cubicBezTo>
                    <a:pt x="5333" y="6195"/>
                    <a:pt x="6240" y="6330"/>
                    <a:pt x="7061" y="6330"/>
                  </a:cubicBezTo>
                  <a:cubicBezTo>
                    <a:pt x="9917" y="6330"/>
                    <a:pt x="11728" y="4692"/>
                    <a:pt x="11728" y="4692"/>
                  </a:cubicBezTo>
                  <a:cubicBezTo>
                    <a:pt x="11728" y="4692"/>
                    <a:pt x="11621" y="3573"/>
                    <a:pt x="8370" y="2406"/>
                  </a:cubicBezTo>
                  <a:cubicBezTo>
                    <a:pt x="5132" y="1239"/>
                    <a:pt x="1691" y="1"/>
                    <a:pt x="1691" y="1"/>
                  </a:cubicBez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3"/>
            <p:cNvSpPr/>
            <p:nvPr/>
          </p:nvSpPr>
          <p:spPr>
            <a:xfrm>
              <a:off x="8323475" y="3993275"/>
              <a:ext cx="754575" cy="921550"/>
            </a:xfrm>
            <a:custGeom>
              <a:avLst/>
              <a:gdLst/>
              <a:ahLst/>
              <a:cxnLst/>
              <a:rect l="l" t="t" r="r" b="b"/>
              <a:pathLst>
                <a:path w="30183" h="36862" extrusionOk="0">
                  <a:moveTo>
                    <a:pt x="21563" y="0"/>
                  </a:moveTo>
                  <a:lnTo>
                    <a:pt x="7168" y="11144"/>
                  </a:lnTo>
                  <a:lnTo>
                    <a:pt x="1" y="31099"/>
                  </a:lnTo>
                  <a:lnTo>
                    <a:pt x="6871" y="36862"/>
                  </a:lnTo>
                  <a:lnTo>
                    <a:pt x="14562" y="15454"/>
                  </a:lnTo>
                  <a:lnTo>
                    <a:pt x="30183" y="3239"/>
                  </a:lnTo>
                  <a:lnTo>
                    <a:pt x="21563"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3"/>
            <p:cNvSpPr/>
            <p:nvPr/>
          </p:nvSpPr>
          <p:spPr>
            <a:xfrm>
              <a:off x="8820275" y="4110800"/>
              <a:ext cx="147050" cy="115975"/>
            </a:xfrm>
            <a:custGeom>
              <a:avLst/>
              <a:gdLst/>
              <a:ahLst/>
              <a:cxnLst/>
              <a:rect l="l" t="t" r="r" b="b"/>
              <a:pathLst>
                <a:path w="5882" h="4639" extrusionOk="0">
                  <a:moveTo>
                    <a:pt x="5720" y="1"/>
                  </a:moveTo>
                  <a:cubicBezTo>
                    <a:pt x="5680" y="1"/>
                    <a:pt x="5639" y="19"/>
                    <a:pt x="5608" y="50"/>
                  </a:cubicBezTo>
                  <a:cubicBezTo>
                    <a:pt x="4167" y="1169"/>
                    <a:pt x="2727" y="2300"/>
                    <a:pt x="1286" y="3431"/>
                  </a:cubicBezTo>
                  <a:cubicBezTo>
                    <a:pt x="881" y="3753"/>
                    <a:pt x="476" y="4074"/>
                    <a:pt x="72" y="4384"/>
                  </a:cubicBezTo>
                  <a:cubicBezTo>
                    <a:pt x="0" y="4443"/>
                    <a:pt x="12" y="4550"/>
                    <a:pt x="72" y="4598"/>
                  </a:cubicBezTo>
                  <a:cubicBezTo>
                    <a:pt x="100" y="4626"/>
                    <a:pt x="133" y="4638"/>
                    <a:pt x="167" y="4638"/>
                  </a:cubicBezTo>
                  <a:cubicBezTo>
                    <a:pt x="205" y="4638"/>
                    <a:pt x="243" y="4623"/>
                    <a:pt x="274" y="4598"/>
                  </a:cubicBezTo>
                  <a:cubicBezTo>
                    <a:pt x="1715" y="3467"/>
                    <a:pt x="3155" y="2348"/>
                    <a:pt x="4596" y="1217"/>
                  </a:cubicBezTo>
                  <a:cubicBezTo>
                    <a:pt x="5001" y="895"/>
                    <a:pt x="5406" y="574"/>
                    <a:pt x="5822" y="252"/>
                  </a:cubicBezTo>
                  <a:cubicBezTo>
                    <a:pt x="5882" y="205"/>
                    <a:pt x="5870" y="97"/>
                    <a:pt x="5822" y="50"/>
                  </a:cubicBezTo>
                  <a:cubicBezTo>
                    <a:pt x="5794" y="16"/>
                    <a:pt x="5757" y="1"/>
                    <a:pt x="5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3"/>
            <p:cNvSpPr/>
            <p:nvPr/>
          </p:nvSpPr>
          <p:spPr>
            <a:xfrm>
              <a:off x="8980700" y="4095150"/>
              <a:ext cx="9550" cy="8275"/>
            </a:xfrm>
            <a:custGeom>
              <a:avLst/>
              <a:gdLst/>
              <a:ahLst/>
              <a:cxnLst/>
              <a:rect l="l" t="t" r="r" b="b"/>
              <a:pathLst>
                <a:path w="382" h="331" extrusionOk="0">
                  <a:moveTo>
                    <a:pt x="161" y="0"/>
                  </a:moveTo>
                  <a:cubicBezTo>
                    <a:pt x="152" y="0"/>
                    <a:pt x="144" y="3"/>
                    <a:pt x="132" y="9"/>
                  </a:cubicBezTo>
                  <a:cubicBezTo>
                    <a:pt x="108" y="9"/>
                    <a:pt x="96" y="9"/>
                    <a:pt x="72" y="21"/>
                  </a:cubicBezTo>
                  <a:cubicBezTo>
                    <a:pt x="60" y="33"/>
                    <a:pt x="48" y="45"/>
                    <a:pt x="36" y="57"/>
                  </a:cubicBezTo>
                  <a:cubicBezTo>
                    <a:pt x="24" y="80"/>
                    <a:pt x="13" y="92"/>
                    <a:pt x="13" y="116"/>
                  </a:cubicBezTo>
                  <a:cubicBezTo>
                    <a:pt x="13" y="128"/>
                    <a:pt x="1" y="140"/>
                    <a:pt x="1" y="152"/>
                  </a:cubicBezTo>
                  <a:cubicBezTo>
                    <a:pt x="1" y="176"/>
                    <a:pt x="13" y="200"/>
                    <a:pt x="24" y="223"/>
                  </a:cubicBezTo>
                  <a:cubicBezTo>
                    <a:pt x="36" y="235"/>
                    <a:pt x="36" y="247"/>
                    <a:pt x="48" y="259"/>
                  </a:cubicBezTo>
                  <a:cubicBezTo>
                    <a:pt x="60" y="271"/>
                    <a:pt x="84" y="295"/>
                    <a:pt x="108" y="295"/>
                  </a:cubicBezTo>
                  <a:cubicBezTo>
                    <a:pt x="144" y="307"/>
                    <a:pt x="167" y="319"/>
                    <a:pt x="191" y="319"/>
                  </a:cubicBezTo>
                  <a:cubicBezTo>
                    <a:pt x="203" y="331"/>
                    <a:pt x="227" y="331"/>
                    <a:pt x="251" y="331"/>
                  </a:cubicBezTo>
                  <a:cubicBezTo>
                    <a:pt x="263" y="331"/>
                    <a:pt x="286" y="319"/>
                    <a:pt x="298" y="307"/>
                  </a:cubicBezTo>
                  <a:cubicBezTo>
                    <a:pt x="322" y="295"/>
                    <a:pt x="334" y="283"/>
                    <a:pt x="346" y="271"/>
                  </a:cubicBezTo>
                  <a:cubicBezTo>
                    <a:pt x="358" y="259"/>
                    <a:pt x="370" y="235"/>
                    <a:pt x="370" y="223"/>
                  </a:cubicBezTo>
                  <a:cubicBezTo>
                    <a:pt x="370" y="211"/>
                    <a:pt x="382" y="188"/>
                    <a:pt x="382" y="176"/>
                  </a:cubicBezTo>
                  <a:cubicBezTo>
                    <a:pt x="382" y="152"/>
                    <a:pt x="370" y="128"/>
                    <a:pt x="358" y="104"/>
                  </a:cubicBezTo>
                  <a:cubicBezTo>
                    <a:pt x="346" y="92"/>
                    <a:pt x="346" y="80"/>
                    <a:pt x="334" y="69"/>
                  </a:cubicBezTo>
                  <a:cubicBezTo>
                    <a:pt x="310" y="57"/>
                    <a:pt x="298" y="45"/>
                    <a:pt x="275" y="33"/>
                  </a:cubicBezTo>
                  <a:cubicBezTo>
                    <a:pt x="239" y="33"/>
                    <a:pt x="215" y="21"/>
                    <a:pt x="191" y="9"/>
                  </a:cubicBezTo>
                  <a:cubicBezTo>
                    <a:pt x="179" y="3"/>
                    <a:pt x="17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3"/>
            <p:cNvSpPr/>
            <p:nvPr/>
          </p:nvSpPr>
          <p:spPr>
            <a:xfrm>
              <a:off x="8800025" y="3703950"/>
              <a:ext cx="278025" cy="370300"/>
            </a:xfrm>
            <a:custGeom>
              <a:avLst/>
              <a:gdLst/>
              <a:ahLst/>
              <a:cxnLst/>
              <a:rect l="l" t="t" r="r" b="b"/>
              <a:pathLst>
                <a:path w="11121" h="14812" extrusionOk="0">
                  <a:moveTo>
                    <a:pt x="1" y="0"/>
                  </a:moveTo>
                  <a:lnTo>
                    <a:pt x="2501" y="11573"/>
                  </a:lnTo>
                  <a:lnTo>
                    <a:pt x="11121" y="14812"/>
                  </a:lnTo>
                  <a:lnTo>
                    <a:pt x="7978" y="29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3"/>
            <p:cNvSpPr/>
            <p:nvPr/>
          </p:nvSpPr>
          <p:spPr>
            <a:xfrm>
              <a:off x="8796350" y="3700325"/>
              <a:ext cx="285800" cy="377750"/>
            </a:xfrm>
            <a:custGeom>
              <a:avLst/>
              <a:gdLst/>
              <a:ahLst/>
              <a:cxnLst/>
              <a:rect l="l" t="t" r="r" b="b"/>
              <a:pathLst>
                <a:path w="11432" h="15110" extrusionOk="0">
                  <a:moveTo>
                    <a:pt x="346" y="307"/>
                  </a:moveTo>
                  <a:cubicBezTo>
                    <a:pt x="549" y="313"/>
                    <a:pt x="747" y="315"/>
                    <a:pt x="945" y="324"/>
                  </a:cubicBezTo>
                  <a:cubicBezTo>
                    <a:pt x="1576" y="348"/>
                    <a:pt x="2219" y="372"/>
                    <a:pt x="2850" y="395"/>
                  </a:cubicBezTo>
                  <a:cubicBezTo>
                    <a:pt x="3612" y="419"/>
                    <a:pt x="4386" y="455"/>
                    <a:pt x="5148" y="479"/>
                  </a:cubicBezTo>
                  <a:lnTo>
                    <a:pt x="7148" y="550"/>
                  </a:lnTo>
                  <a:lnTo>
                    <a:pt x="7803" y="574"/>
                  </a:lnTo>
                  <a:cubicBezTo>
                    <a:pt x="7866" y="582"/>
                    <a:pt x="7935" y="590"/>
                    <a:pt x="8005" y="591"/>
                  </a:cubicBezTo>
                  <a:lnTo>
                    <a:pt x="8005" y="591"/>
                  </a:lnTo>
                  <a:cubicBezTo>
                    <a:pt x="8025" y="684"/>
                    <a:pt x="8048" y="778"/>
                    <a:pt x="8065" y="872"/>
                  </a:cubicBezTo>
                  <a:cubicBezTo>
                    <a:pt x="8149" y="1229"/>
                    <a:pt x="8220" y="1574"/>
                    <a:pt x="8291" y="1931"/>
                  </a:cubicBezTo>
                  <a:cubicBezTo>
                    <a:pt x="8411" y="2443"/>
                    <a:pt x="8518" y="2967"/>
                    <a:pt x="8637" y="3491"/>
                  </a:cubicBezTo>
                  <a:cubicBezTo>
                    <a:pt x="8768" y="4122"/>
                    <a:pt x="8911" y="4765"/>
                    <a:pt x="9042" y="5396"/>
                  </a:cubicBezTo>
                  <a:cubicBezTo>
                    <a:pt x="9196" y="6098"/>
                    <a:pt x="9351" y="6789"/>
                    <a:pt x="9494" y="7480"/>
                  </a:cubicBezTo>
                  <a:cubicBezTo>
                    <a:pt x="9649" y="8182"/>
                    <a:pt x="9804" y="8885"/>
                    <a:pt x="9958" y="9587"/>
                  </a:cubicBezTo>
                  <a:lnTo>
                    <a:pt x="10375" y="11552"/>
                  </a:lnTo>
                  <a:cubicBezTo>
                    <a:pt x="10494" y="12099"/>
                    <a:pt x="10613" y="12659"/>
                    <a:pt x="10732" y="13206"/>
                  </a:cubicBezTo>
                  <a:cubicBezTo>
                    <a:pt x="10827" y="13611"/>
                    <a:pt x="10911" y="14004"/>
                    <a:pt x="10994" y="14409"/>
                  </a:cubicBezTo>
                  <a:cubicBezTo>
                    <a:pt x="11021" y="14509"/>
                    <a:pt x="11040" y="14616"/>
                    <a:pt x="11060" y="14722"/>
                  </a:cubicBezTo>
                  <a:lnTo>
                    <a:pt x="11060" y="14722"/>
                  </a:lnTo>
                  <a:cubicBezTo>
                    <a:pt x="10856" y="14646"/>
                    <a:pt x="10651" y="14569"/>
                    <a:pt x="10446" y="14492"/>
                  </a:cubicBezTo>
                  <a:lnTo>
                    <a:pt x="8399" y="13718"/>
                  </a:lnTo>
                  <a:cubicBezTo>
                    <a:pt x="7565" y="13409"/>
                    <a:pt x="6732" y="13087"/>
                    <a:pt x="5910" y="12778"/>
                  </a:cubicBezTo>
                  <a:cubicBezTo>
                    <a:pt x="5184" y="12516"/>
                    <a:pt x="4470" y="12242"/>
                    <a:pt x="3755" y="11968"/>
                  </a:cubicBezTo>
                  <a:cubicBezTo>
                    <a:pt x="3517" y="11885"/>
                    <a:pt x="3279" y="11790"/>
                    <a:pt x="3041" y="11706"/>
                  </a:cubicBezTo>
                  <a:cubicBezTo>
                    <a:pt x="2954" y="11668"/>
                    <a:pt x="2868" y="11629"/>
                    <a:pt x="2775" y="11597"/>
                  </a:cubicBezTo>
                  <a:lnTo>
                    <a:pt x="2775" y="11597"/>
                  </a:lnTo>
                  <a:cubicBezTo>
                    <a:pt x="2697" y="11241"/>
                    <a:pt x="2619" y="10883"/>
                    <a:pt x="2541" y="10516"/>
                  </a:cubicBezTo>
                  <a:lnTo>
                    <a:pt x="1945" y="7765"/>
                  </a:lnTo>
                  <a:cubicBezTo>
                    <a:pt x="1707" y="6646"/>
                    <a:pt x="1469" y="5539"/>
                    <a:pt x="1231" y="4420"/>
                  </a:cubicBezTo>
                  <a:cubicBezTo>
                    <a:pt x="1017" y="3455"/>
                    <a:pt x="814" y="2491"/>
                    <a:pt x="600" y="1526"/>
                  </a:cubicBezTo>
                  <a:cubicBezTo>
                    <a:pt x="517" y="1121"/>
                    <a:pt x="443" y="707"/>
                    <a:pt x="346" y="307"/>
                  </a:cubicBezTo>
                  <a:close/>
                  <a:moveTo>
                    <a:pt x="295" y="0"/>
                  </a:moveTo>
                  <a:cubicBezTo>
                    <a:pt x="254" y="0"/>
                    <a:pt x="214" y="1"/>
                    <a:pt x="174" y="2"/>
                  </a:cubicBezTo>
                  <a:lnTo>
                    <a:pt x="174" y="2"/>
                  </a:lnTo>
                  <a:cubicBezTo>
                    <a:pt x="171" y="2"/>
                    <a:pt x="169" y="2"/>
                    <a:pt x="166" y="2"/>
                  </a:cubicBezTo>
                  <a:cubicBezTo>
                    <a:pt x="161" y="2"/>
                    <a:pt x="157" y="2"/>
                    <a:pt x="152" y="2"/>
                  </a:cubicBezTo>
                  <a:lnTo>
                    <a:pt x="148" y="2"/>
                  </a:lnTo>
                  <a:cubicBezTo>
                    <a:pt x="144" y="2"/>
                    <a:pt x="140" y="2"/>
                    <a:pt x="137" y="2"/>
                  </a:cubicBezTo>
                  <a:cubicBezTo>
                    <a:pt x="55" y="2"/>
                    <a:pt x="12" y="61"/>
                    <a:pt x="5" y="126"/>
                  </a:cubicBezTo>
                  <a:lnTo>
                    <a:pt x="5" y="126"/>
                  </a:lnTo>
                  <a:cubicBezTo>
                    <a:pt x="1" y="146"/>
                    <a:pt x="0" y="169"/>
                    <a:pt x="5" y="193"/>
                  </a:cubicBezTo>
                  <a:cubicBezTo>
                    <a:pt x="76" y="503"/>
                    <a:pt x="148" y="812"/>
                    <a:pt x="207" y="1122"/>
                  </a:cubicBezTo>
                  <a:cubicBezTo>
                    <a:pt x="374" y="1884"/>
                    <a:pt x="540" y="2658"/>
                    <a:pt x="707" y="3431"/>
                  </a:cubicBezTo>
                  <a:cubicBezTo>
                    <a:pt x="921" y="4408"/>
                    <a:pt x="1136" y="5384"/>
                    <a:pt x="1338" y="6360"/>
                  </a:cubicBezTo>
                  <a:lnTo>
                    <a:pt x="1957" y="9206"/>
                  </a:lnTo>
                  <a:cubicBezTo>
                    <a:pt x="2100" y="9873"/>
                    <a:pt x="2243" y="10551"/>
                    <a:pt x="2398" y="11218"/>
                  </a:cubicBezTo>
                  <a:cubicBezTo>
                    <a:pt x="2434" y="11373"/>
                    <a:pt x="2457" y="11528"/>
                    <a:pt x="2493" y="11694"/>
                  </a:cubicBezTo>
                  <a:cubicBezTo>
                    <a:pt x="2505" y="11718"/>
                    <a:pt x="2505" y="11742"/>
                    <a:pt x="2517" y="11766"/>
                  </a:cubicBezTo>
                  <a:cubicBezTo>
                    <a:pt x="2541" y="11837"/>
                    <a:pt x="2612" y="11861"/>
                    <a:pt x="2684" y="11885"/>
                  </a:cubicBezTo>
                  <a:cubicBezTo>
                    <a:pt x="3184" y="12075"/>
                    <a:pt x="3696" y="12266"/>
                    <a:pt x="4208" y="12456"/>
                  </a:cubicBezTo>
                  <a:lnTo>
                    <a:pt x="6898" y="13468"/>
                  </a:lnTo>
                  <a:cubicBezTo>
                    <a:pt x="7791" y="13814"/>
                    <a:pt x="8696" y="14147"/>
                    <a:pt x="9601" y="14492"/>
                  </a:cubicBezTo>
                  <a:cubicBezTo>
                    <a:pt x="10125" y="14683"/>
                    <a:pt x="10637" y="14873"/>
                    <a:pt x="11161" y="15076"/>
                  </a:cubicBezTo>
                  <a:cubicBezTo>
                    <a:pt x="11185" y="15088"/>
                    <a:pt x="11208" y="15088"/>
                    <a:pt x="11232" y="15100"/>
                  </a:cubicBezTo>
                  <a:cubicBezTo>
                    <a:pt x="11248" y="15107"/>
                    <a:pt x="11263" y="15110"/>
                    <a:pt x="11278" y="15110"/>
                  </a:cubicBezTo>
                  <a:cubicBezTo>
                    <a:pt x="11365" y="15110"/>
                    <a:pt x="11431" y="15002"/>
                    <a:pt x="11411" y="14921"/>
                  </a:cubicBezTo>
                  <a:cubicBezTo>
                    <a:pt x="11387" y="14790"/>
                    <a:pt x="11351" y="14659"/>
                    <a:pt x="11328" y="14528"/>
                  </a:cubicBezTo>
                  <a:cubicBezTo>
                    <a:pt x="11256" y="14171"/>
                    <a:pt x="11173" y="13826"/>
                    <a:pt x="11101" y="13468"/>
                  </a:cubicBezTo>
                  <a:cubicBezTo>
                    <a:pt x="10982" y="12956"/>
                    <a:pt x="10875" y="12433"/>
                    <a:pt x="10756" y="11909"/>
                  </a:cubicBezTo>
                  <a:cubicBezTo>
                    <a:pt x="10625" y="11278"/>
                    <a:pt x="10482" y="10635"/>
                    <a:pt x="10351" y="10004"/>
                  </a:cubicBezTo>
                  <a:cubicBezTo>
                    <a:pt x="10196" y="9301"/>
                    <a:pt x="10042" y="8611"/>
                    <a:pt x="9899" y="7920"/>
                  </a:cubicBezTo>
                  <a:cubicBezTo>
                    <a:pt x="9744" y="7218"/>
                    <a:pt x="9589" y="6515"/>
                    <a:pt x="9446" y="5813"/>
                  </a:cubicBezTo>
                  <a:lnTo>
                    <a:pt x="9018" y="3848"/>
                  </a:lnTo>
                  <a:cubicBezTo>
                    <a:pt x="8899" y="3301"/>
                    <a:pt x="8780" y="2741"/>
                    <a:pt x="8661" y="2193"/>
                  </a:cubicBezTo>
                  <a:cubicBezTo>
                    <a:pt x="8565" y="1788"/>
                    <a:pt x="8482" y="1396"/>
                    <a:pt x="8399" y="991"/>
                  </a:cubicBezTo>
                  <a:cubicBezTo>
                    <a:pt x="8351" y="800"/>
                    <a:pt x="8327" y="610"/>
                    <a:pt x="8280" y="431"/>
                  </a:cubicBezTo>
                  <a:cubicBezTo>
                    <a:pt x="8268" y="419"/>
                    <a:pt x="8268" y="407"/>
                    <a:pt x="8268" y="407"/>
                  </a:cubicBezTo>
                  <a:cubicBezTo>
                    <a:pt x="8256" y="336"/>
                    <a:pt x="8184" y="300"/>
                    <a:pt x="8125" y="288"/>
                  </a:cubicBezTo>
                  <a:cubicBezTo>
                    <a:pt x="7863" y="288"/>
                    <a:pt x="7601" y="276"/>
                    <a:pt x="7327" y="264"/>
                  </a:cubicBezTo>
                  <a:cubicBezTo>
                    <a:pt x="6696" y="241"/>
                    <a:pt x="6065" y="217"/>
                    <a:pt x="5422" y="193"/>
                  </a:cubicBezTo>
                  <a:cubicBezTo>
                    <a:pt x="4660" y="169"/>
                    <a:pt x="3898" y="133"/>
                    <a:pt x="3124" y="110"/>
                  </a:cubicBezTo>
                  <a:lnTo>
                    <a:pt x="1136" y="38"/>
                  </a:lnTo>
                  <a:cubicBezTo>
                    <a:pt x="859" y="28"/>
                    <a:pt x="574" y="0"/>
                    <a:pt x="2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3"/>
            <p:cNvSpPr/>
            <p:nvPr/>
          </p:nvSpPr>
          <p:spPr>
            <a:xfrm>
              <a:off x="8974750" y="3769875"/>
              <a:ext cx="46750" cy="176275"/>
            </a:xfrm>
            <a:custGeom>
              <a:avLst/>
              <a:gdLst/>
              <a:ahLst/>
              <a:cxnLst/>
              <a:rect l="l" t="t" r="r" b="b"/>
              <a:pathLst>
                <a:path w="1870" h="7051" extrusionOk="0">
                  <a:moveTo>
                    <a:pt x="159" y="0"/>
                  </a:moveTo>
                  <a:cubicBezTo>
                    <a:pt x="145" y="0"/>
                    <a:pt x="132" y="2"/>
                    <a:pt x="120" y="7"/>
                  </a:cubicBezTo>
                  <a:cubicBezTo>
                    <a:pt x="36" y="30"/>
                    <a:pt x="1" y="102"/>
                    <a:pt x="12" y="185"/>
                  </a:cubicBezTo>
                  <a:cubicBezTo>
                    <a:pt x="274" y="1971"/>
                    <a:pt x="643" y="3733"/>
                    <a:pt x="1120" y="5483"/>
                  </a:cubicBezTo>
                  <a:cubicBezTo>
                    <a:pt x="1251" y="5972"/>
                    <a:pt x="1394" y="6460"/>
                    <a:pt x="1548" y="6948"/>
                  </a:cubicBezTo>
                  <a:cubicBezTo>
                    <a:pt x="1572" y="7019"/>
                    <a:pt x="1632" y="7051"/>
                    <a:pt x="1691" y="7051"/>
                  </a:cubicBezTo>
                  <a:cubicBezTo>
                    <a:pt x="1781" y="7051"/>
                    <a:pt x="1870" y="6979"/>
                    <a:pt x="1834" y="6865"/>
                  </a:cubicBezTo>
                  <a:cubicBezTo>
                    <a:pt x="1298" y="5138"/>
                    <a:pt x="870" y="3388"/>
                    <a:pt x="548" y="1614"/>
                  </a:cubicBezTo>
                  <a:cubicBezTo>
                    <a:pt x="453" y="1114"/>
                    <a:pt x="370" y="614"/>
                    <a:pt x="298" y="114"/>
                  </a:cubicBezTo>
                  <a:cubicBezTo>
                    <a:pt x="288" y="45"/>
                    <a:pt x="222"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3"/>
            <p:cNvSpPr/>
            <p:nvPr/>
          </p:nvSpPr>
          <p:spPr>
            <a:xfrm>
              <a:off x="9012850" y="3970050"/>
              <a:ext cx="9850" cy="9250"/>
            </a:xfrm>
            <a:custGeom>
              <a:avLst/>
              <a:gdLst/>
              <a:ahLst/>
              <a:cxnLst/>
              <a:rect l="l" t="t" r="r" b="b"/>
              <a:pathLst>
                <a:path w="394" h="370" extrusionOk="0">
                  <a:moveTo>
                    <a:pt x="179" y="65"/>
                  </a:moveTo>
                  <a:cubicBezTo>
                    <a:pt x="181" y="66"/>
                    <a:pt x="182" y="67"/>
                    <a:pt x="184" y="67"/>
                  </a:cubicBezTo>
                  <a:lnTo>
                    <a:pt x="184" y="67"/>
                  </a:lnTo>
                  <a:cubicBezTo>
                    <a:pt x="182" y="68"/>
                    <a:pt x="181" y="69"/>
                    <a:pt x="179" y="69"/>
                  </a:cubicBezTo>
                  <a:cubicBezTo>
                    <a:pt x="178" y="69"/>
                    <a:pt x="176" y="68"/>
                    <a:pt x="175" y="67"/>
                  </a:cubicBezTo>
                  <a:lnTo>
                    <a:pt x="175" y="67"/>
                  </a:lnTo>
                  <a:cubicBezTo>
                    <a:pt x="176" y="67"/>
                    <a:pt x="178" y="66"/>
                    <a:pt x="179" y="65"/>
                  </a:cubicBezTo>
                  <a:close/>
                  <a:moveTo>
                    <a:pt x="128" y="262"/>
                  </a:moveTo>
                  <a:lnTo>
                    <a:pt x="128" y="262"/>
                  </a:lnTo>
                  <a:cubicBezTo>
                    <a:pt x="131" y="264"/>
                    <a:pt x="133" y="266"/>
                    <a:pt x="136" y="269"/>
                  </a:cubicBezTo>
                  <a:lnTo>
                    <a:pt x="136" y="269"/>
                  </a:lnTo>
                  <a:cubicBezTo>
                    <a:pt x="130" y="265"/>
                    <a:pt x="125" y="262"/>
                    <a:pt x="120" y="262"/>
                  </a:cubicBezTo>
                  <a:close/>
                  <a:moveTo>
                    <a:pt x="251" y="1"/>
                  </a:moveTo>
                  <a:cubicBezTo>
                    <a:pt x="227" y="1"/>
                    <a:pt x="203" y="1"/>
                    <a:pt x="191" y="12"/>
                  </a:cubicBezTo>
                  <a:cubicBezTo>
                    <a:pt x="167" y="12"/>
                    <a:pt x="155" y="24"/>
                    <a:pt x="132" y="36"/>
                  </a:cubicBezTo>
                  <a:cubicBezTo>
                    <a:pt x="131" y="37"/>
                    <a:pt x="130" y="38"/>
                    <a:pt x="129" y="39"/>
                  </a:cubicBezTo>
                  <a:lnTo>
                    <a:pt x="129" y="39"/>
                  </a:lnTo>
                  <a:cubicBezTo>
                    <a:pt x="107" y="43"/>
                    <a:pt x="89" y="51"/>
                    <a:pt x="72" y="60"/>
                  </a:cubicBezTo>
                  <a:cubicBezTo>
                    <a:pt x="72" y="60"/>
                    <a:pt x="60" y="72"/>
                    <a:pt x="48" y="84"/>
                  </a:cubicBezTo>
                  <a:cubicBezTo>
                    <a:pt x="24" y="96"/>
                    <a:pt x="12" y="120"/>
                    <a:pt x="12" y="143"/>
                  </a:cubicBezTo>
                  <a:cubicBezTo>
                    <a:pt x="12" y="155"/>
                    <a:pt x="1" y="179"/>
                    <a:pt x="1" y="191"/>
                  </a:cubicBezTo>
                  <a:cubicBezTo>
                    <a:pt x="1" y="215"/>
                    <a:pt x="1" y="227"/>
                    <a:pt x="12" y="239"/>
                  </a:cubicBezTo>
                  <a:cubicBezTo>
                    <a:pt x="12" y="251"/>
                    <a:pt x="24" y="274"/>
                    <a:pt x="24" y="286"/>
                  </a:cubicBezTo>
                  <a:cubicBezTo>
                    <a:pt x="48" y="310"/>
                    <a:pt x="60" y="322"/>
                    <a:pt x="84" y="334"/>
                  </a:cubicBezTo>
                  <a:cubicBezTo>
                    <a:pt x="120" y="358"/>
                    <a:pt x="143" y="358"/>
                    <a:pt x="167" y="358"/>
                  </a:cubicBezTo>
                  <a:cubicBezTo>
                    <a:pt x="179" y="370"/>
                    <a:pt x="179" y="370"/>
                    <a:pt x="179" y="370"/>
                  </a:cubicBezTo>
                  <a:cubicBezTo>
                    <a:pt x="179" y="370"/>
                    <a:pt x="179" y="370"/>
                    <a:pt x="179" y="358"/>
                  </a:cubicBezTo>
                  <a:lnTo>
                    <a:pt x="251" y="358"/>
                  </a:lnTo>
                  <a:cubicBezTo>
                    <a:pt x="262" y="346"/>
                    <a:pt x="274" y="346"/>
                    <a:pt x="286" y="334"/>
                  </a:cubicBezTo>
                  <a:lnTo>
                    <a:pt x="298" y="334"/>
                  </a:lnTo>
                  <a:cubicBezTo>
                    <a:pt x="310" y="322"/>
                    <a:pt x="322" y="310"/>
                    <a:pt x="334" y="298"/>
                  </a:cubicBezTo>
                  <a:cubicBezTo>
                    <a:pt x="346" y="286"/>
                    <a:pt x="358" y="274"/>
                    <a:pt x="358" y="262"/>
                  </a:cubicBezTo>
                  <a:lnTo>
                    <a:pt x="370" y="262"/>
                  </a:lnTo>
                  <a:cubicBezTo>
                    <a:pt x="370" y="251"/>
                    <a:pt x="382" y="227"/>
                    <a:pt x="382" y="215"/>
                  </a:cubicBezTo>
                  <a:cubicBezTo>
                    <a:pt x="382" y="215"/>
                    <a:pt x="382" y="203"/>
                    <a:pt x="382" y="191"/>
                  </a:cubicBezTo>
                  <a:cubicBezTo>
                    <a:pt x="382" y="191"/>
                    <a:pt x="393" y="179"/>
                    <a:pt x="393" y="167"/>
                  </a:cubicBezTo>
                  <a:cubicBezTo>
                    <a:pt x="393" y="131"/>
                    <a:pt x="382" y="120"/>
                    <a:pt x="370" y="96"/>
                  </a:cubicBezTo>
                  <a:cubicBezTo>
                    <a:pt x="370" y="84"/>
                    <a:pt x="370" y="84"/>
                    <a:pt x="370" y="84"/>
                  </a:cubicBezTo>
                  <a:cubicBezTo>
                    <a:pt x="358" y="84"/>
                    <a:pt x="358" y="72"/>
                    <a:pt x="358" y="72"/>
                  </a:cubicBezTo>
                  <a:cubicBezTo>
                    <a:pt x="346" y="60"/>
                    <a:pt x="346" y="60"/>
                    <a:pt x="346" y="48"/>
                  </a:cubicBezTo>
                  <a:lnTo>
                    <a:pt x="334" y="48"/>
                  </a:lnTo>
                  <a:cubicBezTo>
                    <a:pt x="322" y="36"/>
                    <a:pt x="310" y="36"/>
                    <a:pt x="298" y="24"/>
                  </a:cubicBezTo>
                  <a:cubicBezTo>
                    <a:pt x="286" y="12"/>
                    <a:pt x="262" y="12"/>
                    <a:pt x="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3"/>
            <p:cNvSpPr/>
            <p:nvPr/>
          </p:nvSpPr>
          <p:spPr>
            <a:xfrm>
              <a:off x="8495225" y="3577450"/>
              <a:ext cx="743875" cy="1337375"/>
            </a:xfrm>
            <a:custGeom>
              <a:avLst/>
              <a:gdLst/>
              <a:ahLst/>
              <a:cxnLst/>
              <a:rect l="l" t="t" r="r" b="b"/>
              <a:pathLst>
                <a:path w="29755" h="53495" extrusionOk="0">
                  <a:moveTo>
                    <a:pt x="12800" y="0"/>
                  </a:moveTo>
                  <a:lnTo>
                    <a:pt x="12193" y="5060"/>
                  </a:lnTo>
                  <a:cubicBezTo>
                    <a:pt x="14848" y="5191"/>
                    <a:pt x="17515" y="5298"/>
                    <a:pt x="20170" y="5358"/>
                  </a:cubicBezTo>
                  <a:lnTo>
                    <a:pt x="23313" y="19872"/>
                  </a:lnTo>
                  <a:lnTo>
                    <a:pt x="7692" y="32087"/>
                  </a:lnTo>
                  <a:lnTo>
                    <a:pt x="1" y="53495"/>
                  </a:lnTo>
                  <a:lnTo>
                    <a:pt x="18717" y="52757"/>
                  </a:lnTo>
                  <a:lnTo>
                    <a:pt x="29754" y="22039"/>
                  </a:lnTo>
                  <a:lnTo>
                    <a:pt x="24861" y="1060"/>
                  </a:lnTo>
                  <a:cubicBezTo>
                    <a:pt x="24861" y="1060"/>
                    <a:pt x="24152" y="1093"/>
                    <a:pt x="22911" y="1093"/>
                  </a:cubicBezTo>
                  <a:cubicBezTo>
                    <a:pt x="21794" y="1093"/>
                    <a:pt x="20246" y="1066"/>
                    <a:pt x="18396" y="965"/>
                  </a:cubicBezTo>
                  <a:cubicBezTo>
                    <a:pt x="14479" y="750"/>
                    <a:pt x="12800" y="0"/>
                    <a:pt x="12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3"/>
            <p:cNvSpPr/>
            <p:nvPr/>
          </p:nvSpPr>
          <p:spPr>
            <a:xfrm>
              <a:off x="8490750" y="3573750"/>
              <a:ext cx="752800" cy="1344950"/>
            </a:xfrm>
            <a:custGeom>
              <a:avLst/>
              <a:gdLst/>
              <a:ahLst/>
              <a:cxnLst/>
              <a:rect l="l" t="t" r="r" b="b"/>
              <a:pathLst>
                <a:path w="30112" h="53798" extrusionOk="0">
                  <a:moveTo>
                    <a:pt x="13103" y="350"/>
                  </a:moveTo>
                  <a:cubicBezTo>
                    <a:pt x="14069" y="742"/>
                    <a:pt x="15167" y="907"/>
                    <a:pt x="16182" y="1041"/>
                  </a:cubicBezTo>
                  <a:cubicBezTo>
                    <a:pt x="18259" y="1324"/>
                    <a:pt x="20379" y="1392"/>
                    <a:pt x="22483" y="1392"/>
                  </a:cubicBezTo>
                  <a:cubicBezTo>
                    <a:pt x="22864" y="1392"/>
                    <a:pt x="23244" y="1390"/>
                    <a:pt x="23623" y="1386"/>
                  </a:cubicBezTo>
                  <a:cubicBezTo>
                    <a:pt x="24050" y="1386"/>
                    <a:pt x="24486" y="1376"/>
                    <a:pt x="24924" y="1356"/>
                  </a:cubicBezTo>
                  <a:lnTo>
                    <a:pt x="24924" y="1356"/>
                  </a:lnTo>
                  <a:cubicBezTo>
                    <a:pt x="25164" y="2378"/>
                    <a:pt x="25394" y="3400"/>
                    <a:pt x="25635" y="4423"/>
                  </a:cubicBezTo>
                  <a:lnTo>
                    <a:pt x="27278" y="11471"/>
                  </a:lnTo>
                  <a:cubicBezTo>
                    <a:pt x="27838" y="13864"/>
                    <a:pt x="28397" y="16245"/>
                    <a:pt x="28957" y="18627"/>
                  </a:cubicBezTo>
                  <a:cubicBezTo>
                    <a:pt x="29147" y="19448"/>
                    <a:pt x="29338" y="20270"/>
                    <a:pt x="29528" y="21091"/>
                  </a:cubicBezTo>
                  <a:cubicBezTo>
                    <a:pt x="29588" y="21341"/>
                    <a:pt x="29648" y="21591"/>
                    <a:pt x="29707" y="21841"/>
                  </a:cubicBezTo>
                  <a:cubicBezTo>
                    <a:pt x="29729" y="21941"/>
                    <a:pt x="29731" y="22081"/>
                    <a:pt x="29778" y="22177"/>
                  </a:cubicBezTo>
                  <a:lnTo>
                    <a:pt x="29778" y="22177"/>
                  </a:lnTo>
                  <a:cubicBezTo>
                    <a:pt x="29772" y="22192"/>
                    <a:pt x="29767" y="22207"/>
                    <a:pt x="29767" y="22222"/>
                  </a:cubicBezTo>
                  <a:cubicBezTo>
                    <a:pt x="29707" y="22341"/>
                    <a:pt x="29671" y="22460"/>
                    <a:pt x="29636" y="22580"/>
                  </a:cubicBezTo>
                  <a:cubicBezTo>
                    <a:pt x="29457" y="23068"/>
                    <a:pt x="29290" y="23556"/>
                    <a:pt x="29112" y="24044"/>
                  </a:cubicBezTo>
                  <a:cubicBezTo>
                    <a:pt x="28481" y="25794"/>
                    <a:pt x="27850" y="27544"/>
                    <a:pt x="27219" y="29307"/>
                  </a:cubicBezTo>
                  <a:cubicBezTo>
                    <a:pt x="26373" y="31652"/>
                    <a:pt x="25528" y="33998"/>
                    <a:pt x="24695" y="36343"/>
                  </a:cubicBezTo>
                  <a:cubicBezTo>
                    <a:pt x="23813" y="38784"/>
                    <a:pt x="22944" y="41225"/>
                    <a:pt x="22063" y="43654"/>
                  </a:cubicBezTo>
                  <a:cubicBezTo>
                    <a:pt x="21349" y="45654"/>
                    <a:pt x="20635" y="47642"/>
                    <a:pt x="19920" y="49642"/>
                  </a:cubicBezTo>
                  <a:cubicBezTo>
                    <a:pt x="19551" y="50666"/>
                    <a:pt x="19182" y="51702"/>
                    <a:pt x="18813" y="52726"/>
                  </a:cubicBezTo>
                  <a:cubicBezTo>
                    <a:pt x="18808" y="52735"/>
                    <a:pt x="18804" y="52745"/>
                    <a:pt x="18800" y="52754"/>
                  </a:cubicBezTo>
                  <a:lnTo>
                    <a:pt x="18800" y="52754"/>
                  </a:lnTo>
                  <a:cubicBezTo>
                    <a:pt x="18224" y="52776"/>
                    <a:pt x="17637" y="52799"/>
                    <a:pt x="17051" y="52821"/>
                  </a:cubicBezTo>
                  <a:cubicBezTo>
                    <a:pt x="15551" y="52881"/>
                    <a:pt x="14062" y="52940"/>
                    <a:pt x="12562" y="53000"/>
                  </a:cubicBezTo>
                  <a:lnTo>
                    <a:pt x="7157" y="53214"/>
                  </a:lnTo>
                  <a:lnTo>
                    <a:pt x="2489" y="53405"/>
                  </a:lnTo>
                  <a:cubicBezTo>
                    <a:pt x="1977" y="53429"/>
                    <a:pt x="1454" y="53440"/>
                    <a:pt x="942" y="53464"/>
                  </a:cubicBezTo>
                  <a:cubicBezTo>
                    <a:pt x="787" y="53476"/>
                    <a:pt x="620" y="53476"/>
                    <a:pt x="465" y="53488"/>
                  </a:cubicBezTo>
                  <a:cubicBezTo>
                    <a:pt x="445" y="53488"/>
                    <a:pt x="421" y="53487"/>
                    <a:pt x="396" y="53486"/>
                  </a:cubicBezTo>
                  <a:lnTo>
                    <a:pt x="396" y="53486"/>
                  </a:lnTo>
                  <a:cubicBezTo>
                    <a:pt x="597" y="52923"/>
                    <a:pt x="799" y="52362"/>
                    <a:pt x="1001" y="51809"/>
                  </a:cubicBezTo>
                  <a:cubicBezTo>
                    <a:pt x="1549" y="50273"/>
                    <a:pt x="2096" y="48738"/>
                    <a:pt x="2644" y="47202"/>
                  </a:cubicBezTo>
                  <a:cubicBezTo>
                    <a:pt x="3347" y="45273"/>
                    <a:pt x="4037" y="43356"/>
                    <a:pt x="4728" y="41427"/>
                  </a:cubicBezTo>
                  <a:cubicBezTo>
                    <a:pt x="5359" y="39653"/>
                    <a:pt x="6002" y="37879"/>
                    <a:pt x="6633" y="36105"/>
                  </a:cubicBezTo>
                  <a:cubicBezTo>
                    <a:pt x="7038" y="34974"/>
                    <a:pt x="7442" y="33855"/>
                    <a:pt x="7847" y="32724"/>
                  </a:cubicBezTo>
                  <a:cubicBezTo>
                    <a:pt x="7895" y="32616"/>
                    <a:pt x="7931" y="32497"/>
                    <a:pt x="7978" y="32378"/>
                  </a:cubicBezTo>
                  <a:cubicBezTo>
                    <a:pt x="7978" y="32364"/>
                    <a:pt x="7986" y="32350"/>
                    <a:pt x="7993" y="32334"/>
                  </a:cubicBezTo>
                  <a:lnTo>
                    <a:pt x="7993" y="32334"/>
                  </a:lnTo>
                  <a:cubicBezTo>
                    <a:pt x="8178" y="32226"/>
                    <a:pt x="8352" y="32053"/>
                    <a:pt x="8514" y="31914"/>
                  </a:cubicBezTo>
                  <a:cubicBezTo>
                    <a:pt x="9609" y="31069"/>
                    <a:pt x="10693" y="30211"/>
                    <a:pt x="11776" y="29366"/>
                  </a:cubicBezTo>
                  <a:cubicBezTo>
                    <a:pt x="13348" y="28140"/>
                    <a:pt x="14920" y="26901"/>
                    <a:pt x="16503" y="25675"/>
                  </a:cubicBezTo>
                  <a:cubicBezTo>
                    <a:pt x="17991" y="24508"/>
                    <a:pt x="19480" y="23342"/>
                    <a:pt x="20968" y="22175"/>
                  </a:cubicBezTo>
                  <a:cubicBezTo>
                    <a:pt x="21813" y="21520"/>
                    <a:pt x="22647" y="20877"/>
                    <a:pt x="23480" y="20222"/>
                  </a:cubicBezTo>
                  <a:cubicBezTo>
                    <a:pt x="23516" y="20186"/>
                    <a:pt x="23563" y="20151"/>
                    <a:pt x="23599" y="20127"/>
                  </a:cubicBezTo>
                  <a:cubicBezTo>
                    <a:pt x="23635" y="20091"/>
                    <a:pt x="23647" y="20032"/>
                    <a:pt x="23635" y="19984"/>
                  </a:cubicBezTo>
                  <a:cubicBezTo>
                    <a:pt x="23278" y="18341"/>
                    <a:pt x="22921" y="16698"/>
                    <a:pt x="22575" y="15067"/>
                  </a:cubicBezTo>
                  <a:cubicBezTo>
                    <a:pt x="22004" y="12459"/>
                    <a:pt x="21444" y="9852"/>
                    <a:pt x="20885" y="7256"/>
                  </a:cubicBezTo>
                  <a:cubicBezTo>
                    <a:pt x="20754" y="6661"/>
                    <a:pt x="20623" y="6066"/>
                    <a:pt x="20492" y="5470"/>
                  </a:cubicBezTo>
                  <a:cubicBezTo>
                    <a:pt x="20480" y="5399"/>
                    <a:pt x="20408" y="5363"/>
                    <a:pt x="20349" y="5351"/>
                  </a:cubicBezTo>
                  <a:cubicBezTo>
                    <a:pt x="17750" y="5293"/>
                    <a:pt x="15152" y="5201"/>
                    <a:pt x="12543" y="5074"/>
                  </a:cubicBezTo>
                  <a:lnTo>
                    <a:pt x="12543" y="5074"/>
                  </a:lnTo>
                  <a:cubicBezTo>
                    <a:pt x="12715" y="3642"/>
                    <a:pt x="12877" y="2211"/>
                    <a:pt x="13050" y="779"/>
                  </a:cubicBezTo>
                  <a:cubicBezTo>
                    <a:pt x="13066" y="633"/>
                    <a:pt x="13083" y="493"/>
                    <a:pt x="13103" y="350"/>
                  </a:cubicBezTo>
                  <a:close/>
                  <a:moveTo>
                    <a:pt x="12978" y="1"/>
                  </a:moveTo>
                  <a:cubicBezTo>
                    <a:pt x="12903" y="1"/>
                    <a:pt x="12845" y="57"/>
                    <a:pt x="12836" y="148"/>
                  </a:cubicBezTo>
                  <a:cubicBezTo>
                    <a:pt x="12657" y="1625"/>
                    <a:pt x="12479" y="3101"/>
                    <a:pt x="12300" y="4577"/>
                  </a:cubicBezTo>
                  <a:cubicBezTo>
                    <a:pt x="12278" y="4766"/>
                    <a:pt x="12256" y="4965"/>
                    <a:pt x="12233" y="5165"/>
                  </a:cubicBezTo>
                  <a:lnTo>
                    <a:pt x="12233" y="5165"/>
                  </a:lnTo>
                  <a:cubicBezTo>
                    <a:pt x="12230" y="5179"/>
                    <a:pt x="12228" y="5194"/>
                    <a:pt x="12229" y="5208"/>
                  </a:cubicBezTo>
                  <a:lnTo>
                    <a:pt x="12229" y="5208"/>
                  </a:lnTo>
                  <a:cubicBezTo>
                    <a:pt x="12229" y="5208"/>
                    <a:pt x="12229" y="5208"/>
                    <a:pt x="12229" y="5208"/>
                  </a:cubicBezTo>
                  <a:cubicBezTo>
                    <a:pt x="12221" y="5274"/>
                    <a:pt x="12250" y="5317"/>
                    <a:pt x="12294" y="5337"/>
                  </a:cubicBezTo>
                  <a:lnTo>
                    <a:pt x="12294" y="5337"/>
                  </a:lnTo>
                  <a:cubicBezTo>
                    <a:pt x="12315" y="5352"/>
                    <a:pt x="12341" y="5361"/>
                    <a:pt x="12372" y="5363"/>
                  </a:cubicBezTo>
                  <a:cubicBezTo>
                    <a:pt x="14998" y="5492"/>
                    <a:pt x="17614" y="5586"/>
                    <a:pt x="20229" y="5646"/>
                  </a:cubicBezTo>
                  <a:lnTo>
                    <a:pt x="20229" y="5646"/>
                  </a:lnTo>
                  <a:cubicBezTo>
                    <a:pt x="20578" y="7254"/>
                    <a:pt x="20928" y="8862"/>
                    <a:pt x="21277" y="10459"/>
                  </a:cubicBezTo>
                  <a:cubicBezTo>
                    <a:pt x="21837" y="13066"/>
                    <a:pt x="22397" y="15662"/>
                    <a:pt x="22956" y="18269"/>
                  </a:cubicBezTo>
                  <a:cubicBezTo>
                    <a:pt x="23080" y="18832"/>
                    <a:pt x="23204" y="19395"/>
                    <a:pt x="23328" y="19957"/>
                  </a:cubicBezTo>
                  <a:lnTo>
                    <a:pt x="23328" y="19957"/>
                  </a:lnTo>
                  <a:cubicBezTo>
                    <a:pt x="22752" y="20407"/>
                    <a:pt x="22187" y="20856"/>
                    <a:pt x="21611" y="21306"/>
                  </a:cubicBezTo>
                  <a:cubicBezTo>
                    <a:pt x="20218" y="22389"/>
                    <a:pt x="18825" y="23484"/>
                    <a:pt x="17432" y="24568"/>
                  </a:cubicBezTo>
                  <a:cubicBezTo>
                    <a:pt x="15824" y="25830"/>
                    <a:pt x="14217" y="27080"/>
                    <a:pt x="12610" y="28342"/>
                  </a:cubicBezTo>
                  <a:cubicBezTo>
                    <a:pt x="11360" y="29318"/>
                    <a:pt x="10097" y="30307"/>
                    <a:pt x="8847" y="31283"/>
                  </a:cubicBezTo>
                  <a:cubicBezTo>
                    <a:pt x="8526" y="31533"/>
                    <a:pt x="8216" y="31771"/>
                    <a:pt x="7907" y="32021"/>
                  </a:cubicBezTo>
                  <a:cubicBezTo>
                    <a:pt x="7788" y="32105"/>
                    <a:pt x="7740" y="32164"/>
                    <a:pt x="7692" y="32295"/>
                  </a:cubicBezTo>
                  <a:cubicBezTo>
                    <a:pt x="7371" y="33164"/>
                    <a:pt x="7061" y="34033"/>
                    <a:pt x="6752" y="34902"/>
                  </a:cubicBezTo>
                  <a:cubicBezTo>
                    <a:pt x="6145" y="36581"/>
                    <a:pt x="5549" y="38248"/>
                    <a:pt x="4954" y="39915"/>
                  </a:cubicBezTo>
                  <a:cubicBezTo>
                    <a:pt x="4252" y="41856"/>
                    <a:pt x="3561" y="43796"/>
                    <a:pt x="2858" y="45737"/>
                  </a:cubicBezTo>
                  <a:cubicBezTo>
                    <a:pt x="2251" y="47416"/>
                    <a:pt x="1656" y="49095"/>
                    <a:pt x="1049" y="50773"/>
                  </a:cubicBezTo>
                  <a:cubicBezTo>
                    <a:pt x="727" y="51678"/>
                    <a:pt x="406" y="52583"/>
                    <a:pt x="84" y="53476"/>
                  </a:cubicBezTo>
                  <a:cubicBezTo>
                    <a:pt x="61" y="53524"/>
                    <a:pt x="49" y="53560"/>
                    <a:pt x="37" y="53607"/>
                  </a:cubicBezTo>
                  <a:cubicBezTo>
                    <a:pt x="1" y="53691"/>
                    <a:pt x="84" y="53798"/>
                    <a:pt x="180" y="53798"/>
                  </a:cubicBezTo>
                  <a:cubicBezTo>
                    <a:pt x="799" y="53774"/>
                    <a:pt x="1418" y="53750"/>
                    <a:pt x="2037" y="53714"/>
                  </a:cubicBezTo>
                  <a:cubicBezTo>
                    <a:pt x="3525" y="53667"/>
                    <a:pt x="5025" y="53607"/>
                    <a:pt x="6514" y="53548"/>
                  </a:cubicBezTo>
                  <a:lnTo>
                    <a:pt x="11919" y="53333"/>
                  </a:lnTo>
                  <a:lnTo>
                    <a:pt x="16586" y="53143"/>
                  </a:lnTo>
                  <a:cubicBezTo>
                    <a:pt x="17110" y="53119"/>
                    <a:pt x="17622" y="53107"/>
                    <a:pt x="18134" y="53083"/>
                  </a:cubicBezTo>
                  <a:cubicBezTo>
                    <a:pt x="18384" y="53071"/>
                    <a:pt x="18622" y="53083"/>
                    <a:pt x="18872" y="53048"/>
                  </a:cubicBezTo>
                  <a:lnTo>
                    <a:pt x="18896" y="53048"/>
                  </a:lnTo>
                  <a:cubicBezTo>
                    <a:pt x="18968" y="53048"/>
                    <a:pt x="19027" y="53012"/>
                    <a:pt x="19051" y="52940"/>
                  </a:cubicBezTo>
                  <a:cubicBezTo>
                    <a:pt x="19301" y="52214"/>
                    <a:pt x="19563" y="51488"/>
                    <a:pt x="19825" y="50773"/>
                  </a:cubicBezTo>
                  <a:cubicBezTo>
                    <a:pt x="20480" y="48964"/>
                    <a:pt x="21123" y="47154"/>
                    <a:pt x="21778" y="45344"/>
                  </a:cubicBezTo>
                  <a:lnTo>
                    <a:pt x="24349" y="38189"/>
                  </a:lnTo>
                  <a:cubicBezTo>
                    <a:pt x="25218" y="35760"/>
                    <a:pt x="26088" y="33343"/>
                    <a:pt x="26957" y="30914"/>
                  </a:cubicBezTo>
                  <a:cubicBezTo>
                    <a:pt x="27647" y="28973"/>
                    <a:pt x="28350" y="27032"/>
                    <a:pt x="29040" y="25092"/>
                  </a:cubicBezTo>
                  <a:cubicBezTo>
                    <a:pt x="29386" y="24163"/>
                    <a:pt x="29755" y="23234"/>
                    <a:pt x="30052" y="22294"/>
                  </a:cubicBezTo>
                  <a:cubicBezTo>
                    <a:pt x="30112" y="22115"/>
                    <a:pt x="30029" y="21937"/>
                    <a:pt x="29993" y="21770"/>
                  </a:cubicBezTo>
                  <a:cubicBezTo>
                    <a:pt x="29850" y="21151"/>
                    <a:pt x="29707" y="20544"/>
                    <a:pt x="29564" y="19924"/>
                  </a:cubicBezTo>
                  <a:cubicBezTo>
                    <a:pt x="29040" y="17698"/>
                    <a:pt x="28528" y="15483"/>
                    <a:pt x="28004" y="13269"/>
                  </a:cubicBezTo>
                  <a:cubicBezTo>
                    <a:pt x="27433" y="10792"/>
                    <a:pt x="26850" y="8328"/>
                    <a:pt x="26278" y="5863"/>
                  </a:cubicBezTo>
                  <a:cubicBezTo>
                    <a:pt x="25933" y="4375"/>
                    <a:pt x="25576" y="2875"/>
                    <a:pt x="25230" y="1386"/>
                  </a:cubicBezTo>
                  <a:cubicBezTo>
                    <a:pt x="25218" y="1315"/>
                    <a:pt x="25195" y="1244"/>
                    <a:pt x="25183" y="1172"/>
                  </a:cubicBezTo>
                  <a:cubicBezTo>
                    <a:pt x="25171" y="1101"/>
                    <a:pt x="25099" y="1053"/>
                    <a:pt x="25040" y="1053"/>
                  </a:cubicBezTo>
                  <a:cubicBezTo>
                    <a:pt x="24392" y="1087"/>
                    <a:pt x="23742" y="1099"/>
                    <a:pt x="23092" y="1099"/>
                  </a:cubicBezTo>
                  <a:cubicBezTo>
                    <a:pt x="22367" y="1099"/>
                    <a:pt x="21642" y="1084"/>
                    <a:pt x="20920" y="1065"/>
                  </a:cubicBezTo>
                  <a:cubicBezTo>
                    <a:pt x="18622" y="994"/>
                    <a:pt x="16289" y="910"/>
                    <a:pt x="14050" y="327"/>
                  </a:cubicBezTo>
                  <a:cubicBezTo>
                    <a:pt x="13800" y="267"/>
                    <a:pt x="13538" y="196"/>
                    <a:pt x="13288" y="101"/>
                  </a:cubicBezTo>
                  <a:cubicBezTo>
                    <a:pt x="13229" y="77"/>
                    <a:pt x="13157" y="53"/>
                    <a:pt x="13098" y="29"/>
                  </a:cubicBezTo>
                  <a:cubicBezTo>
                    <a:pt x="13068" y="17"/>
                    <a:pt x="13062" y="14"/>
                    <a:pt x="13061" y="14"/>
                  </a:cubicBezTo>
                  <a:lnTo>
                    <a:pt x="13061" y="14"/>
                  </a:lnTo>
                  <a:cubicBezTo>
                    <a:pt x="13059" y="14"/>
                    <a:pt x="13062" y="17"/>
                    <a:pt x="13050" y="17"/>
                  </a:cubicBezTo>
                  <a:cubicBezTo>
                    <a:pt x="13025" y="6"/>
                    <a:pt x="13001" y="1"/>
                    <a:pt x="129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3"/>
            <p:cNvSpPr/>
            <p:nvPr/>
          </p:nvSpPr>
          <p:spPr>
            <a:xfrm>
              <a:off x="9062550" y="4169675"/>
              <a:ext cx="115425" cy="302950"/>
            </a:xfrm>
            <a:custGeom>
              <a:avLst/>
              <a:gdLst/>
              <a:ahLst/>
              <a:cxnLst/>
              <a:rect l="l" t="t" r="r" b="b"/>
              <a:pathLst>
                <a:path w="4617" h="12118" extrusionOk="0">
                  <a:moveTo>
                    <a:pt x="4429" y="1"/>
                  </a:moveTo>
                  <a:cubicBezTo>
                    <a:pt x="4370" y="1"/>
                    <a:pt x="4310" y="30"/>
                    <a:pt x="4287" y="100"/>
                  </a:cubicBezTo>
                  <a:cubicBezTo>
                    <a:pt x="3739" y="1648"/>
                    <a:pt x="3180" y="3184"/>
                    <a:pt x="2632" y="4719"/>
                  </a:cubicBezTo>
                  <a:cubicBezTo>
                    <a:pt x="2073" y="6267"/>
                    <a:pt x="1525" y="7803"/>
                    <a:pt x="965" y="9351"/>
                  </a:cubicBezTo>
                  <a:cubicBezTo>
                    <a:pt x="656" y="10208"/>
                    <a:pt x="346" y="11077"/>
                    <a:pt x="37" y="11935"/>
                  </a:cubicBezTo>
                  <a:cubicBezTo>
                    <a:pt x="0" y="12044"/>
                    <a:pt x="93" y="12117"/>
                    <a:pt x="184" y="12117"/>
                  </a:cubicBezTo>
                  <a:cubicBezTo>
                    <a:pt x="242" y="12117"/>
                    <a:pt x="299" y="12087"/>
                    <a:pt x="322" y="12018"/>
                  </a:cubicBezTo>
                  <a:cubicBezTo>
                    <a:pt x="882" y="10470"/>
                    <a:pt x="1430" y="8934"/>
                    <a:pt x="1989" y="7398"/>
                  </a:cubicBezTo>
                  <a:cubicBezTo>
                    <a:pt x="2537" y="5851"/>
                    <a:pt x="3097" y="4315"/>
                    <a:pt x="3644" y="2779"/>
                  </a:cubicBezTo>
                  <a:cubicBezTo>
                    <a:pt x="3954" y="1910"/>
                    <a:pt x="4263" y="1040"/>
                    <a:pt x="4573" y="183"/>
                  </a:cubicBezTo>
                  <a:cubicBezTo>
                    <a:pt x="4617" y="74"/>
                    <a:pt x="452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3"/>
            <p:cNvSpPr/>
            <p:nvPr/>
          </p:nvSpPr>
          <p:spPr>
            <a:xfrm>
              <a:off x="9172400" y="41406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3"/>
            <p:cNvSpPr/>
            <p:nvPr/>
          </p:nvSpPr>
          <p:spPr>
            <a:xfrm>
              <a:off x="8585550" y="4571400"/>
              <a:ext cx="96800" cy="251375"/>
            </a:xfrm>
            <a:custGeom>
              <a:avLst/>
              <a:gdLst/>
              <a:ahLst/>
              <a:cxnLst/>
              <a:rect l="l" t="t" r="r" b="b"/>
              <a:pathLst>
                <a:path w="3872" h="10055" extrusionOk="0">
                  <a:moveTo>
                    <a:pt x="3697" y="1"/>
                  </a:moveTo>
                  <a:cubicBezTo>
                    <a:pt x="3636" y="1"/>
                    <a:pt x="3572" y="32"/>
                    <a:pt x="3543" y="104"/>
                  </a:cubicBezTo>
                  <a:cubicBezTo>
                    <a:pt x="3091" y="1366"/>
                    <a:pt x="2638" y="2640"/>
                    <a:pt x="2186" y="3902"/>
                  </a:cubicBezTo>
                  <a:cubicBezTo>
                    <a:pt x="1722" y="5176"/>
                    <a:pt x="1269" y="6450"/>
                    <a:pt x="805" y="7724"/>
                  </a:cubicBezTo>
                  <a:cubicBezTo>
                    <a:pt x="555" y="8439"/>
                    <a:pt x="293" y="9153"/>
                    <a:pt x="43" y="9879"/>
                  </a:cubicBezTo>
                  <a:cubicBezTo>
                    <a:pt x="0" y="9986"/>
                    <a:pt x="85" y="10054"/>
                    <a:pt x="175" y="10054"/>
                  </a:cubicBezTo>
                  <a:cubicBezTo>
                    <a:pt x="236" y="10054"/>
                    <a:pt x="300" y="10023"/>
                    <a:pt x="329" y="9951"/>
                  </a:cubicBezTo>
                  <a:cubicBezTo>
                    <a:pt x="781" y="8689"/>
                    <a:pt x="1233" y="7415"/>
                    <a:pt x="1686" y="6153"/>
                  </a:cubicBezTo>
                  <a:cubicBezTo>
                    <a:pt x="2150" y="4879"/>
                    <a:pt x="2603" y="3605"/>
                    <a:pt x="3067" y="2331"/>
                  </a:cubicBezTo>
                  <a:cubicBezTo>
                    <a:pt x="3317" y="1616"/>
                    <a:pt x="3579" y="902"/>
                    <a:pt x="3829" y="176"/>
                  </a:cubicBezTo>
                  <a:cubicBezTo>
                    <a:pt x="3872" y="69"/>
                    <a:pt x="3787" y="1"/>
                    <a:pt x="3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3"/>
            <p:cNvSpPr/>
            <p:nvPr/>
          </p:nvSpPr>
          <p:spPr>
            <a:xfrm>
              <a:off x="8565775" y="4851700"/>
              <a:ext cx="9550" cy="7475"/>
            </a:xfrm>
            <a:custGeom>
              <a:avLst/>
              <a:gdLst/>
              <a:ahLst/>
              <a:cxnLst/>
              <a:rect l="l" t="t" r="r" b="b"/>
              <a:pathLst>
                <a:path w="382" h="299" extrusionOk="0">
                  <a:moveTo>
                    <a:pt x="191" y="1"/>
                  </a:moveTo>
                  <a:cubicBezTo>
                    <a:pt x="0" y="1"/>
                    <a:pt x="0" y="298"/>
                    <a:pt x="191" y="298"/>
                  </a:cubicBezTo>
                  <a:cubicBezTo>
                    <a:pt x="381" y="298"/>
                    <a:pt x="381" y="1"/>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3"/>
            <p:cNvSpPr/>
            <p:nvPr/>
          </p:nvSpPr>
          <p:spPr>
            <a:xfrm>
              <a:off x="8945575" y="3625650"/>
              <a:ext cx="93775" cy="8975"/>
            </a:xfrm>
            <a:custGeom>
              <a:avLst/>
              <a:gdLst/>
              <a:ahLst/>
              <a:cxnLst/>
              <a:rect l="l" t="t" r="r" b="b"/>
              <a:pathLst>
                <a:path w="3751" h="359" extrusionOk="0">
                  <a:moveTo>
                    <a:pt x="3560" y="1"/>
                  </a:moveTo>
                  <a:cubicBezTo>
                    <a:pt x="3557" y="1"/>
                    <a:pt x="3553" y="1"/>
                    <a:pt x="3549" y="1"/>
                  </a:cubicBezTo>
                  <a:cubicBezTo>
                    <a:pt x="2949" y="40"/>
                    <a:pt x="2343" y="61"/>
                    <a:pt x="1735" y="61"/>
                  </a:cubicBezTo>
                  <a:cubicBezTo>
                    <a:pt x="1220" y="61"/>
                    <a:pt x="705" y="46"/>
                    <a:pt x="191" y="13"/>
                  </a:cubicBezTo>
                  <a:cubicBezTo>
                    <a:pt x="188" y="13"/>
                    <a:pt x="184" y="13"/>
                    <a:pt x="180" y="13"/>
                  </a:cubicBezTo>
                  <a:cubicBezTo>
                    <a:pt x="1" y="13"/>
                    <a:pt x="4" y="299"/>
                    <a:pt x="191" y="311"/>
                  </a:cubicBezTo>
                  <a:cubicBezTo>
                    <a:pt x="705" y="343"/>
                    <a:pt x="1220" y="359"/>
                    <a:pt x="1735" y="359"/>
                  </a:cubicBezTo>
                  <a:cubicBezTo>
                    <a:pt x="2343" y="359"/>
                    <a:pt x="2949" y="337"/>
                    <a:pt x="3549" y="299"/>
                  </a:cubicBezTo>
                  <a:cubicBezTo>
                    <a:pt x="3736" y="287"/>
                    <a:pt x="3751" y="1"/>
                    <a:pt x="35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3"/>
            <p:cNvSpPr/>
            <p:nvPr/>
          </p:nvSpPr>
          <p:spPr>
            <a:xfrm>
              <a:off x="8944100" y="4534475"/>
              <a:ext cx="202425" cy="179775"/>
            </a:xfrm>
            <a:custGeom>
              <a:avLst/>
              <a:gdLst/>
              <a:ahLst/>
              <a:cxnLst/>
              <a:rect l="l" t="t" r="r" b="b"/>
              <a:pathLst>
                <a:path w="8097" h="7191" extrusionOk="0">
                  <a:moveTo>
                    <a:pt x="4048" y="1"/>
                  </a:moveTo>
                  <a:cubicBezTo>
                    <a:pt x="2573" y="1"/>
                    <a:pt x="1191" y="911"/>
                    <a:pt x="667" y="2379"/>
                  </a:cubicBezTo>
                  <a:cubicBezTo>
                    <a:pt x="0" y="4248"/>
                    <a:pt x="965" y="6308"/>
                    <a:pt x="2834" y="6975"/>
                  </a:cubicBezTo>
                  <a:cubicBezTo>
                    <a:pt x="3237" y="7121"/>
                    <a:pt x="3649" y="7191"/>
                    <a:pt x="4054" y="7191"/>
                  </a:cubicBezTo>
                  <a:cubicBezTo>
                    <a:pt x="5527" y="7191"/>
                    <a:pt x="6907" y="6274"/>
                    <a:pt x="7430" y="4808"/>
                  </a:cubicBezTo>
                  <a:cubicBezTo>
                    <a:pt x="8096" y="2939"/>
                    <a:pt x="7132" y="891"/>
                    <a:pt x="5263" y="212"/>
                  </a:cubicBezTo>
                  <a:cubicBezTo>
                    <a:pt x="4862" y="69"/>
                    <a:pt x="4452" y="1"/>
                    <a:pt x="4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3"/>
            <p:cNvSpPr/>
            <p:nvPr/>
          </p:nvSpPr>
          <p:spPr>
            <a:xfrm>
              <a:off x="8981900" y="4568300"/>
              <a:ext cx="126525" cy="112025"/>
            </a:xfrm>
            <a:custGeom>
              <a:avLst/>
              <a:gdLst/>
              <a:ahLst/>
              <a:cxnLst/>
              <a:rect l="l" t="t" r="r" b="b"/>
              <a:pathLst>
                <a:path w="5061" h="4481" extrusionOk="0">
                  <a:moveTo>
                    <a:pt x="2536" y="1"/>
                  </a:moveTo>
                  <a:cubicBezTo>
                    <a:pt x="1855" y="1"/>
                    <a:pt x="1182" y="310"/>
                    <a:pt x="738" y="895"/>
                  </a:cubicBezTo>
                  <a:cubicBezTo>
                    <a:pt x="0" y="1871"/>
                    <a:pt x="191" y="3276"/>
                    <a:pt x="1179" y="4026"/>
                  </a:cubicBezTo>
                  <a:cubicBezTo>
                    <a:pt x="1584" y="4333"/>
                    <a:pt x="2058" y="4481"/>
                    <a:pt x="2528" y="4481"/>
                  </a:cubicBezTo>
                  <a:cubicBezTo>
                    <a:pt x="3206" y="4481"/>
                    <a:pt x="3874" y="4174"/>
                    <a:pt x="4310" y="3598"/>
                  </a:cubicBezTo>
                  <a:cubicBezTo>
                    <a:pt x="5060" y="2609"/>
                    <a:pt x="4870" y="1205"/>
                    <a:pt x="3882" y="454"/>
                  </a:cubicBezTo>
                  <a:cubicBezTo>
                    <a:pt x="3478" y="148"/>
                    <a:pt x="3005" y="1"/>
                    <a:pt x="2536"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3"/>
            <p:cNvSpPr/>
            <p:nvPr/>
          </p:nvSpPr>
          <p:spPr>
            <a:xfrm>
              <a:off x="8892000" y="4528150"/>
              <a:ext cx="103900" cy="92300"/>
            </a:xfrm>
            <a:custGeom>
              <a:avLst/>
              <a:gdLst/>
              <a:ahLst/>
              <a:cxnLst/>
              <a:rect l="l" t="t" r="r" b="b"/>
              <a:pathLst>
                <a:path w="4156" h="3692" extrusionOk="0">
                  <a:moveTo>
                    <a:pt x="1632" y="1"/>
                  </a:moveTo>
                  <a:cubicBezTo>
                    <a:pt x="1" y="298"/>
                    <a:pt x="465" y="1977"/>
                    <a:pt x="465" y="1977"/>
                  </a:cubicBezTo>
                  <a:lnTo>
                    <a:pt x="2977" y="3692"/>
                  </a:lnTo>
                  <a:lnTo>
                    <a:pt x="4156" y="1787"/>
                  </a:lnTo>
                  <a:lnTo>
                    <a:pt x="1632" y="1"/>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3"/>
            <p:cNvSpPr/>
            <p:nvPr/>
          </p:nvSpPr>
          <p:spPr>
            <a:xfrm>
              <a:off x="7939800" y="3992375"/>
              <a:ext cx="999550" cy="475075"/>
            </a:xfrm>
            <a:custGeom>
              <a:avLst/>
              <a:gdLst/>
              <a:ahLst/>
              <a:cxnLst/>
              <a:rect l="l" t="t" r="r" b="b"/>
              <a:pathLst>
                <a:path w="39982" h="19003" extrusionOk="0">
                  <a:moveTo>
                    <a:pt x="19527" y="0"/>
                  </a:moveTo>
                  <a:lnTo>
                    <a:pt x="1" y="2596"/>
                  </a:lnTo>
                  <a:lnTo>
                    <a:pt x="20444" y="19003"/>
                  </a:lnTo>
                  <a:lnTo>
                    <a:pt x="39982" y="16407"/>
                  </a:lnTo>
                  <a:lnTo>
                    <a:pt x="19527" y="0"/>
                  </a:ln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3"/>
            <p:cNvSpPr/>
            <p:nvPr/>
          </p:nvSpPr>
          <p:spPr>
            <a:xfrm>
              <a:off x="7916275" y="4057275"/>
              <a:ext cx="534625" cy="478350"/>
            </a:xfrm>
            <a:custGeom>
              <a:avLst/>
              <a:gdLst/>
              <a:ahLst/>
              <a:cxnLst/>
              <a:rect l="l" t="t" r="r" b="b"/>
              <a:pathLst>
                <a:path w="21385" h="19134" extrusionOk="0">
                  <a:moveTo>
                    <a:pt x="942" y="0"/>
                  </a:moveTo>
                  <a:lnTo>
                    <a:pt x="1" y="2619"/>
                  </a:lnTo>
                  <a:lnTo>
                    <a:pt x="20408" y="19133"/>
                  </a:lnTo>
                  <a:lnTo>
                    <a:pt x="21385" y="16407"/>
                  </a:lnTo>
                  <a:lnTo>
                    <a:pt x="942" y="0"/>
                  </a:ln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3"/>
            <p:cNvSpPr/>
            <p:nvPr/>
          </p:nvSpPr>
          <p:spPr>
            <a:xfrm>
              <a:off x="8426475" y="4402550"/>
              <a:ext cx="512875" cy="133075"/>
            </a:xfrm>
            <a:custGeom>
              <a:avLst/>
              <a:gdLst/>
              <a:ahLst/>
              <a:cxnLst/>
              <a:rect l="l" t="t" r="r" b="b"/>
              <a:pathLst>
                <a:path w="20515" h="5323" extrusionOk="0">
                  <a:moveTo>
                    <a:pt x="20515" y="0"/>
                  </a:moveTo>
                  <a:lnTo>
                    <a:pt x="977" y="2596"/>
                  </a:lnTo>
                  <a:lnTo>
                    <a:pt x="0" y="5322"/>
                  </a:lnTo>
                  <a:lnTo>
                    <a:pt x="0" y="5322"/>
                  </a:lnTo>
                  <a:lnTo>
                    <a:pt x="19538" y="2739"/>
                  </a:lnTo>
                  <a:lnTo>
                    <a:pt x="20515" y="0"/>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3"/>
            <p:cNvSpPr/>
            <p:nvPr/>
          </p:nvSpPr>
          <p:spPr>
            <a:xfrm>
              <a:off x="8255900" y="4114325"/>
              <a:ext cx="324775" cy="191575"/>
            </a:xfrm>
            <a:custGeom>
              <a:avLst/>
              <a:gdLst/>
              <a:ahLst/>
              <a:cxnLst/>
              <a:rect l="l" t="t" r="r" b="b"/>
              <a:pathLst>
                <a:path w="12991" h="7663" extrusionOk="0">
                  <a:moveTo>
                    <a:pt x="4232" y="1"/>
                  </a:moveTo>
                  <a:cubicBezTo>
                    <a:pt x="2435" y="1"/>
                    <a:pt x="1031" y="609"/>
                    <a:pt x="632" y="1730"/>
                  </a:cubicBezTo>
                  <a:cubicBezTo>
                    <a:pt x="1" y="3493"/>
                    <a:pt x="2108" y="5862"/>
                    <a:pt x="5347" y="7029"/>
                  </a:cubicBezTo>
                  <a:cubicBezTo>
                    <a:pt x="6537" y="7458"/>
                    <a:pt x="7715" y="7663"/>
                    <a:pt x="8759" y="7663"/>
                  </a:cubicBezTo>
                  <a:cubicBezTo>
                    <a:pt x="10557" y="7663"/>
                    <a:pt x="11961" y="7055"/>
                    <a:pt x="12360" y="5933"/>
                  </a:cubicBezTo>
                  <a:cubicBezTo>
                    <a:pt x="12991" y="4171"/>
                    <a:pt x="10883" y="1802"/>
                    <a:pt x="7645" y="635"/>
                  </a:cubicBezTo>
                  <a:cubicBezTo>
                    <a:pt x="6454" y="206"/>
                    <a:pt x="5277" y="1"/>
                    <a:pt x="4232" y="1"/>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3"/>
            <p:cNvSpPr/>
            <p:nvPr/>
          </p:nvSpPr>
          <p:spPr>
            <a:xfrm>
              <a:off x="8750925" y="2787750"/>
              <a:ext cx="634625" cy="570350"/>
            </a:xfrm>
            <a:custGeom>
              <a:avLst/>
              <a:gdLst/>
              <a:ahLst/>
              <a:cxnLst/>
              <a:rect l="l" t="t" r="r" b="b"/>
              <a:pathLst>
                <a:path w="25385" h="22814" extrusionOk="0">
                  <a:moveTo>
                    <a:pt x="17848" y="1"/>
                  </a:moveTo>
                  <a:lnTo>
                    <a:pt x="0" y="14527"/>
                  </a:lnTo>
                  <a:lnTo>
                    <a:pt x="6620" y="22813"/>
                  </a:lnTo>
                  <a:lnTo>
                    <a:pt x="24896" y="7728"/>
                  </a:lnTo>
                  <a:cubicBezTo>
                    <a:pt x="24896" y="7728"/>
                    <a:pt x="25384" y="5144"/>
                    <a:pt x="23289" y="2573"/>
                  </a:cubicBezTo>
                  <a:cubicBezTo>
                    <a:pt x="21193" y="1"/>
                    <a:pt x="17848" y="1"/>
                    <a:pt x="17848" y="1"/>
                  </a:cubicBezTo>
                  <a:close/>
                </a:path>
              </a:pathLst>
            </a:custGeom>
            <a:solidFill>
              <a:schemeClr val="accent5"/>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3"/>
            <p:cNvSpPr/>
            <p:nvPr/>
          </p:nvSpPr>
          <p:spPr>
            <a:xfrm>
              <a:off x="8962850" y="2973150"/>
              <a:ext cx="173850" cy="212350"/>
            </a:xfrm>
            <a:custGeom>
              <a:avLst/>
              <a:gdLst/>
              <a:ahLst/>
              <a:cxnLst/>
              <a:rect l="l" t="t" r="r" b="b"/>
              <a:pathLst>
                <a:path w="6954" h="8494" extrusionOk="0">
                  <a:moveTo>
                    <a:pt x="172" y="0"/>
                  </a:moveTo>
                  <a:cubicBezTo>
                    <a:pt x="99" y="0"/>
                    <a:pt x="33" y="37"/>
                    <a:pt x="12" y="110"/>
                  </a:cubicBezTo>
                  <a:cubicBezTo>
                    <a:pt x="0" y="181"/>
                    <a:pt x="36" y="276"/>
                    <a:pt x="119" y="288"/>
                  </a:cubicBezTo>
                  <a:cubicBezTo>
                    <a:pt x="822" y="419"/>
                    <a:pt x="1524" y="634"/>
                    <a:pt x="2179" y="919"/>
                  </a:cubicBezTo>
                  <a:cubicBezTo>
                    <a:pt x="2894" y="1217"/>
                    <a:pt x="3584" y="1598"/>
                    <a:pt x="4203" y="2062"/>
                  </a:cubicBezTo>
                  <a:cubicBezTo>
                    <a:pt x="4763" y="2503"/>
                    <a:pt x="5227" y="3039"/>
                    <a:pt x="5584" y="3658"/>
                  </a:cubicBezTo>
                  <a:cubicBezTo>
                    <a:pt x="5977" y="4336"/>
                    <a:pt x="6251" y="5075"/>
                    <a:pt x="6418" y="5825"/>
                  </a:cubicBezTo>
                  <a:cubicBezTo>
                    <a:pt x="6608" y="6634"/>
                    <a:pt x="6680" y="7492"/>
                    <a:pt x="6525" y="8313"/>
                  </a:cubicBezTo>
                  <a:cubicBezTo>
                    <a:pt x="6496" y="8420"/>
                    <a:pt x="6592" y="8493"/>
                    <a:pt x="6681" y="8493"/>
                  </a:cubicBezTo>
                  <a:cubicBezTo>
                    <a:pt x="6740" y="8493"/>
                    <a:pt x="6796" y="8461"/>
                    <a:pt x="6811" y="8385"/>
                  </a:cubicBezTo>
                  <a:cubicBezTo>
                    <a:pt x="6954" y="7623"/>
                    <a:pt x="6918" y="6849"/>
                    <a:pt x="6775" y="6087"/>
                  </a:cubicBezTo>
                  <a:cubicBezTo>
                    <a:pt x="6632" y="5289"/>
                    <a:pt x="6370" y="4515"/>
                    <a:pt x="6001" y="3789"/>
                  </a:cubicBezTo>
                  <a:cubicBezTo>
                    <a:pt x="5656" y="3134"/>
                    <a:pt x="5215" y="2527"/>
                    <a:pt x="4644" y="2050"/>
                  </a:cubicBezTo>
                  <a:cubicBezTo>
                    <a:pt x="4037" y="1527"/>
                    <a:pt x="3346" y="1122"/>
                    <a:pt x="2620" y="788"/>
                  </a:cubicBezTo>
                  <a:cubicBezTo>
                    <a:pt x="1846" y="431"/>
                    <a:pt x="1036" y="157"/>
                    <a:pt x="203" y="3"/>
                  </a:cubicBezTo>
                  <a:cubicBezTo>
                    <a:pt x="192"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3"/>
            <p:cNvSpPr/>
            <p:nvPr/>
          </p:nvSpPr>
          <p:spPr>
            <a:xfrm>
              <a:off x="8992900" y="2947250"/>
              <a:ext cx="174150" cy="212500"/>
            </a:xfrm>
            <a:custGeom>
              <a:avLst/>
              <a:gdLst/>
              <a:ahLst/>
              <a:cxnLst/>
              <a:rect l="l" t="t" r="r" b="b"/>
              <a:pathLst>
                <a:path w="6966" h="8500" extrusionOk="0">
                  <a:moveTo>
                    <a:pt x="176" y="0"/>
                  </a:moveTo>
                  <a:cubicBezTo>
                    <a:pt x="112" y="0"/>
                    <a:pt x="45" y="37"/>
                    <a:pt x="25" y="110"/>
                  </a:cubicBezTo>
                  <a:cubicBezTo>
                    <a:pt x="1" y="181"/>
                    <a:pt x="48" y="277"/>
                    <a:pt x="132" y="300"/>
                  </a:cubicBezTo>
                  <a:cubicBezTo>
                    <a:pt x="834" y="419"/>
                    <a:pt x="1537" y="646"/>
                    <a:pt x="2192" y="920"/>
                  </a:cubicBezTo>
                  <a:cubicBezTo>
                    <a:pt x="2906" y="1229"/>
                    <a:pt x="3597" y="1598"/>
                    <a:pt x="4204" y="2074"/>
                  </a:cubicBezTo>
                  <a:cubicBezTo>
                    <a:pt x="4775" y="2515"/>
                    <a:pt x="5240" y="3039"/>
                    <a:pt x="5597" y="3658"/>
                  </a:cubicBezTo>
                  <a:cubicBezTo>
                    <a:pt x="5978" y="4337"/>
                    <a:pt x="6264" y="5075"/>
                    <a:pt x="6430" y="5837"/>
                  </a:cubicBezTo>
                  <a:cubicBezTo>
                    <a:pt x="6609" y="6634"/>
                    <a:pt x="6692" y="7492"/>
                    <a:pt x="6525" y="8313"/>
                  </a:cubicBezTo>
                  <a:cubicBezTo>
                    <a:pt x="6504" y="8428"/>
                    <a:pt x="6599" y="8499"/>
                    <a:pt x="6685" y="8499"/>
                  </a:cubicBezTo>
                  <a:cubicBezTo>
                    <a:pt x="6743" y="8499"/>
                    <a:pt x="6797" y="8468"/>
                    <a:pt x="6811" y="8397"/>
                  </a:cubicBezTo>
                  <a:cubicBezTo>
                    <a:pt x="6966" y="7635"/>
                    <a:pt x="6918" y="6849"/>
                    <a:pt x="6787" y="6087"/>
                  </a:cubicBezTo>
                  <a:cubicBezTo>
                    <a:pt x="6645" y="5301"/>
                    <a:pt x="6383" y="4515"/>
                    <a:pt x="6013" y="3801"/>
                  </a:cubicBezTo>
                  <a:cubicBezTo>
                    <a:pt x="5668" y="3134"/>
                    <a:pt x="5216" y="2539"/>
                    <a:pt x="4644" y="2051"/>
                  </a:cubicBezTo>
                  <a:cubicBezTo>
                    <a:pt x="4049" y="1539"/>
                    <a:pt x="3346" y="1122"/>
                    <a:pt x="2632" y="789"/>
                  </a:cubicBezTo>
                  <a:cubicBezTo>
                    <a:pt x="1858" y="431"/>
                    <a:pt x="1049" y="158"/>
                    <a:pt x="203" y="3"/>
                  </a:cubicBezTo>
                  <a:cubicBezTo>
                    <a:pt x="194" y="1"/>
                    <a:pt x="185" y="0"/>
                    <a:pt x="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3"/>
            <p:cNvSpPr/>
            <p:nvPr/>
          </p:nvSpPr>
          <p:spPr>
            <a:xfrm>
              <a:off x="9025650" y="2921950"/>
              <a:ext cx="171475" cy="212025"/>
            </a:xfrm>
            <a:custGeom>
              <a:avLst/>
              <a:gdLst/>
              <a:ahLst/>
              <a:cxnLst/>
              <a:rect l="l" t="t" r="r" b="b"/>
              <a:pathLst>
                <a:path w="6859" h="8481" extrusionOk="0">
                  <a:moveTo>
                    <a:pt x="172" y="0"/>
                  </a:moveTo>
                  <a:cubicBezTo>
                    <a:pt x="102" y="0"/>
                    <a:pt x="45" y="37"/>
                    <a:pt x="24" y="110"/>
                  </a:cubicBezTo>
                  <a:cubicBezTo>
                    <a:pt x="1" y="181"/>
                    <a:pt x="48" y="277"/>
                    <a:pt x="120" y="288"/>
                  </a:cubicBezTo>
                  <a:cubicBezTo>
                    <a:pt x="834" y="419"/>
                    <a:pt x="1536" y="646"/>
                    <a:pt x="2203" y="931"/>
                  </a:cubicBezTo>
                  <a:cubicBezTo>
                    <a:pt x="2906" y="1241"/>
                    <a:pt x="3584" y="1622"/>
                    <a:pt x="4180" y="2098"/>
                  </a:cubicBezTo>
                  <a:cubicBezTo>
                    <a:pt x="4739" y="2551"/>
                    <a:pt x="5192" y="3086"/>
                    <a:pt x="5537" y="3717"/>
                  </a:cubicBezTo>
                  <a:cubicBezTo>
                    <a:pt x="5906" y="4384"/>
                    <a:pt x="6180" y="5110"/>
                    <a:pt x="6347" y="5861"/>
                  </a:cubicBezTo>
                  <a:cubicBezTo>
                    <a:pt x="6513" y="6646"/>
                    <a:pt x="6585" y="7492"/>
                    <a:pt x="6430" y="8289"/>
                  </a:cubicBezTo>
                  <a:cubicBezTo>
                    <a:pt x="6408" y="8405"/>
                    <a:pt x="6504" y="8481"/>
                    <a:pt x="6591" y="8481"/>
                  </a:cubicBezTo>
                  <a:cubicBezTo>
                    <a:pt x="6648" y="8481"/>
                    <a:pt x="6702" y="8448"/>
                    <a:pt x="6716" y="8373"/>
                  </a:cubicBezTo>
                  <a:cubicBezTo>
                    <a:pt x="6859" y="7623"/>
                    <a:pt x="6823" y="6849"/>
                    <a:pt x="6692" y="6099"/>
                  </a:cubicBezTo>
                  <a:cubicBezTo>
                    <a:pt x="6549" y="5313"/>
                    <a:pt x="6299" y="4539"/>
                    <a:pt x="5942" y="3825"/>
                  </a:cubicBezTo>
                  <a:cubicBezTo>
                    <a:pt x="5608" y="3170"/>
                    <a:pt x="5168" y="2574"/>
                    <a:pt x="4620" y="2086"/>
                  </a:cubicBezTo>
                  <a:cubicBezTo>
                    <a:pt x="4025" y="1551"/>
                    <a:pt x="3334" y="1134"/>
                    <a:pt x="2608" y="800"/>
                  </a:cubicBezTo>
                  <a:cubicBezTo>
                    <a:pt x="1846" y="431"/>
                    <a:pt x="1036" y="157"/>
                    <a:pt x="203" y="3"/>
                  </a:cubicBezTo>
                  <a:cubicBezTo>
                    <a:pt x="193" y="1"/>
                    <a:pt x="182"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3"/>
            <p:cNvSpPr/>
            <p:nvPr/>
          </p:nvSpPr>
          <p:spPr>
            <a:xfrm>
              <a:off x="9056600" y="2896350"/>
              <a:ext cx="170875" cy="211825"/>
            </a:xfrm>
            <a:custGeom>
              <a:avLst/>
              <a:gdLst/>
              <a:ahLst/>
              <a:cxnLst/>
              <a:rect l="l" t="t" r="r" b="b"/>
              <a:pathLst>
                <a:path w="6835" h="8473" extrusionOk="0">
                  <a:moveTo>
                    <a:pt x="173" y="1"/>
                  </a:moveTo>
                  <a:cubicBezTo>
                    <a:pt x="103" y="1"/>
                    <a:pt x="45" y="37"/>
                    <a:pt x="25" y="110"/>
                  </a:cubicBezTo>
                  <a:cubicBezTo>
                    <a:pt x="1" y="181"/>
                    <a:pt x="48" y="277"/>
                    <a:pt x="120" y="289"/>
                  </a:cubicBezTo>
                  <a:cubicBezTo>
                    <a:pt x="834" y="419"/>
                    <a:pt x="1525" y="634"/>
                    <a:pt x="2192" y="931"/>
                  </a:cubicBezTo>
                  <a:cubicBezTo>
                    <a:pt x="2894" y="1241"/>
                    <a:pt x="3573" y="1622"/>
                    <a:pt x="4168" y="2098"/>
                  </a:cubicBezTo>
                  <a:cubicBezTo>
                    <a:pt x="4728" y="2563"/>
                    <a:pt x="5180" y="3098"/>
                    <a:pt x="5525" y="3729"/>
                  </a:cubicBezTo>
                  <a:cubicBezTo>
                    <a:pt x="5894" y="4396"/>
                    <a:pt x="6156" y="5122"/>
                    <a:pt x="6323" y="5861"/>
                  </a:cubicBezTo>
                  <a:cubicBezTo>
                    <a:pt x="6490" y="6646"/>
                    <a:pt x="6561" y="7492"/>
                    <a:pt x="6406" y="8289"/>
                  </a:cubicBezTo>
                  <a:cubicBezTo>
                    <a:pt x="6385" y="8402"/>
                    <a:pt x="6476" y="8473"/>
                    <a:pt x="6562" y="8473"/>
                  </a:cubicBezTo>
                  <a:cubicBezTo>
                    <a:pt x="6621" y="8473"/>
                    <a:pt x="6677" y="8439"/>
                    <a:pt x="6692" y="8361"/>
                  </a:cubicBezTo>
                  <a:cubicBezTo>
                    <a:pt x="6835" y="7623"/>
                    <a:pt x="6799" y="6849"/>
                    <a:pt x="6668" y="6111"/>
                  </a:cubicBezTo>
                  <a:cubicBezTo>
                    <a:pt x="6525" y="5325"/>
                    <a:pt x="6275" y="4563"/>
                    <a:pt x="5918" y="3848"/>
                  </a:cubicBezTo>
                  <a:cubicBezTo>
                    <a:pt x="5597" y="3182"/>
                    <a:pt x="5156" y="2586"/>
                    <a:pt x="4608" y="2086"/>
                  </a:cubicBezTo>
                  <a:cubicBezTo>
                    <a:pt x="4013" y="1562"/>
                    <a:pt x="3335" y="1146"/>
                    <a:pt x="2620" y="800"/>
                  </a:cubicBezTo>
                  <a:cubicBezTo>
                    <a:pt x="1858" y="431"/>
                    <a:pt x="1037" y="158"/>
                    <a:pt x="203" y="3"/>
                  </a:cubicBezTo>
                  <a:cubicBezTo>
                    <a:pt x="193" y="1"/>
                    <a:pt x="183" y="1"/>
                    <a:pt x="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3"/>
            <p:cNvSpPr/>
            <p:nvPr/>
          </p:nvSpPr>
          <p:spPr>
            <a:xfrm>
              <a:off x="9087850" y="2870750"/>
              <a:ext cx="170000" cy="211725"/>
            </a:xfrm>
            <a:custGeom>
              <a:avLst/>
              <a:gdLst/>
              <a:ahLst/>
              <a:cxnLst/>
              <a:rect l="l" t="t" r="r" b="b"/>
              <a:pathLst>
                <a:path w="6800" h="8469" extrusionOk="0">
                  <a:moveTo>
                    <a:pt x="172" y="1"/>
                  </a:moveTo>
                  <a:cubicBezTo>
                    <a:pt x="100" y="1"/>
                    <a:pt x="34" y="37"/>
                    <a:pt x="13" y="110"/>
                  </a:cubicBezTo>
                  <a:cubicBezTo>
                    <a:pt x="1" y="181"/>
                    <a:pt x="37" y="277"/>
                    <a:pt x="120" y="289"/>
                  </a:cubicBezTo>
                  <a:cubicBezTo>
                    <a:pt x="834" y="420"/>
                    <a:pt x="1537" y="646"/>
                    <a:pt x="2192" y="932"/>
                  </a:cubicBezTo>
                  <a:cubicBezTo>
                    <a:pt x="2882" y="1241"/>
                    <a:pt x="3561" y="1622"/>
                    <a:pt x="4144" y="2110"/>
                  </a:cubicBezTo>
                  <a:cubicBezTo>
                    <a:pt x="4704" y="2563"/>
                    <a:pt x="5156" y="3110"/>
                    <a:pt x="5502" y="3741"/>
                  </a:cubicBezTo>
                  <a:cubicBezTo>
                    <a:pt x="5859" y="4408"/>
                    <a:pt x="6121" y="5123"/>
                    <a:pt x="6276" y="5861"/>
                  </a:cubicBezTo>
                  <a:cubicBezTo>
                    <a:pt x="6454" y="6647"/>
                    <a:pt x="6526" y="7480"/>
                    <a:pt x="6371" y="8278"/>
                  </a:cubicBezTo>
                  <a:cubicBezTo>
                    <a:pt x="6349" y="8393"/>
                    <a:pt x="6445" y="8469"/>
                    <a:pt x="6532" y="8469"/>
                  </a:cubicBezTo>
                  <a:cubicBezTo>
                    <a:pt x="6589" y="8469"/>
                    <a:pt x="6642" y="8436"/>
                    <a:pt x="6657" y="8361"/>
                  </a:cubicBezTo>
                  <a:cubicBezTo>
                    <a:pt x="6799" y="7623"/>
                    <a:pt x="6764" y="6849"/>
                    <a:pt x="6633" y="6111"/>
                  </a:cubicBezTo>
                  <a:cubicBezTo>
                    <a:pt x="6502" y="5337"/>
                    <a:pt x="6252" y="4575"/>
                    <a:pt x="5895" y="3860"/>
                  </a:cubicBezTo>
                  <a:cubicBezTo>
                    <a:pt x="5573" y="3206"/>
                    <a:pt x="5133" y="2598"/>
                    <a:pt x="4585" y="2098"/>
                  </a:cubicBezTo>
                  <a:cubicBezTo>
                    <a:pt x="4001" y="1563"/>
                    <a:pt x="3323" y="1134"/>
                    <a:pt x="2608" y="801"/>
                  </a:cubicBezTo>
                  <a:cubicBezTo>
                    <a:pt x="1846" y="431"/>
                    <a:pt x="1037" y="158"/>
                    <a:pt x="203" y="3"/>
                  </a:cubicBezTo>
                  <a:cubicBezTo>
                    <a:pt x="193" y="1"/>
                    <a:pt x="182" y="1"/>
                    <a:pt x="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3"/>
            <p:cNvSpPr/>
            <p:nvPr/>
          </p:nvSpPr>
          <p:spPr>
            <a:xfrm>
              <a:off x="8453250" y="3585775"/>
              <a:ext cx="304825" cy="190400"/>
            </a:xfrm>
            <a:custGeom>
              <a:avLst/>
              <a:gdLst/>
              <a:ahLst/>
              <a:cxnLst/>
              <a:rect l="l" t="t" r="r" b="b"/>
              <a:pathLst>
                <a:path w="12193" h="7616" extrusionOk="0">
                  <a:moveTo>
                    <a:pt x="822" y="1"/>
                  </a:moveTo>
                  <a:cubicBezTo>
                    <a:pt x="346" y="1346"/>
                    <a:pt x="1" y="2834"/>
                    <a:pt x="465" y="4180"/>
                  </a:cubicBezTo>
                  <a:cubicBezTo>
                    <a:pt x="846" y="5263"/>
                    <a:pt x="1727" y="6132"/>
                    <a:pt x="2739" y="6668"/>
                  </a:cubicBezTo>
                  <a:cubicBezTo>
                    <a:pt x="3763" y="7204"/>
                    <a:pt x="4906" y="7442"/>
                    <a:pt x="6061" y="7561"/>
                  </a:cubicBezTo>
                  <a:cubicBezTo>
                    <a:pt x="6383" y="7593"/>
                    <a:pt x="6710" y="7616"/>
                    <a:pt x="7036" y="7616"/>
                  </a:cubicBezTo>
                  <a:cubicBezTo>
                    <a:pt x="7565" y="7616"/>
                    <a:pt x="8091" y="7555"/>
                    <a:pt x="8585" y="7371"/>
                  </a:cubicBezTo>
                  <a:cubicBezTo>
                    <a:pt x="9883" y="6870"/>
                    <a:pt x="10705" y="5620"/>
                    <a:pt x="11443" y="4442"/>
                  </a:cubicBezTo>
                  <a:cubicBezTo>
                    <a:pt x="11693" y="4037"/>
                    <a:pt x="11943" y="3644"/>
                    <a:pt x="12193" y="3239"/>
                  </a:cubicBezTo>
                  <a:lnTo>
                    <a:pt x="82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3"/>
            <p:cNvSpPr/>
            <p:nvPr/>
          </p:nvSpPr>
          <p:spPr>
            <a:xfrm>
              <a:off x="8450275" y="3582075"/>
              <a:ext cx="311875" cy="197875"/>
            </a:xfrm>
            <a:custGeom>
              <a:avLst/>
              <a:gdLst/>
              <a:ahLst/>
              <a:cxnLst/>
              <a:rect l="l" t="t" r="r" b="b"/>
              <a:pathLst>
                <a:path w="12475" h="7915" extrusionOk="0">
                  <a:moveTo>
                    <a:pt x="1036" y="330"/>
                  </a:moveTo>
                  <a:lnTo>
                    <a:pt x="2037" y="625"/>
                  </a:lnTo>
                  <a:cubicBezTo>
                    <a:pt x="2942" y="875"/>
                    <a:pt x="3846" y="1137"/>
                    <a:pt x="4751" y="1399"/>
                  </a:cubicBezTo>
                  <a:cubicBezTo>
                    <a:pt x="5847" y="1708"/>
                    <a:pt x="6942" y="2018"/>
                    <a:pt x="8037" y="2327"/>
                  </a:cubicBezTo>
                  <a:cubicBezTo>
                    <a:pt x="8978" y="2601"/>
                    <a:pt x="9931" y="2863"/>
                    <a:pt x="10871" y="3137"/>
                  </a:cubicBezTo>
                  <a:cubicBezTo>
                    <a:pt x="11276" y="3251"/>
                    <a:pt x="11672" y="3375"/>
                    <a:pt x="12074" y="3483"/>
                  </a:cubicBezTo>
                  <a:lnTo>
                    <a:pt x="12074" y="3483"/>
                  </a:lnTo>
                  <a:cubicBezTo>
                    <a:pt x="11755" y="3989"/>
                    <a:pt x="11443" y="4502"/>
                    <a:pt x="11121" y="5006"/>
                  </a:cubicBezTo>
                  <a:cubicBezTo>
                    <a:pt x="10812" y="5483"/>
                    <a:pt x="10490" y="5935"/>
                    <a:pt x="10097" y="6352"/>
                  </a:cubicBezTo>
                  <a:cubicBezTo>
                    <a:pt x="9728" y="6745"/>
                    <a:pt x="9300" y="7090"/>
                    <a:pt x="8799" y="7316"/>
                  </a:cubicBezTo>
                  <a:cubicBezTo>
                    <a:pt x="8282" y="7544"/>
                    <a:pt x="7719" y="7619"/>
                    <a:pt x="7167" y="7619"/>
                  </a:cubicBezTo>
                  <a:cubicBezTo>
                    <a:pt x="7084" y="7619"/>
                    <a:pt x="7001" y="7617"/>
                    <a:pt x="6918" y="7614"/>
                  </a:cubicBezTo>
                  <a:cubicBezTo>
                    <a:pt x="6263" y="7590"/>
                    <a:pt x="5620" y="7507"/>
                    <a:pt x="4989" y="7388"/>
                  </a:cubicBezTo>
                  <a:cubicBezTo>
                    <a:pt x="4347" y="7257"/>
                    <a:pt x="3704" y="7066"/>
                    <a:pt x="3120" y="6780"/>
                  </a:cubicBezTo>
                  <a:cubicBezTo>
                    <a:pt x="2120" y="6292"/>
                    <a:pt x="1227" y="5506"/>
                    <a:pt x="798" y="4482"/>
                  </a:cubicBezTo>
                  <a:cubicBezTo>
                    <a:pt x="286" y="3256"/>
                    <a:pt x="537" y="1887"/>
                    <a:pt x="929" y="661"/>
                  </a:cubicBezTo>
                  <a:cubicBezTo>
                    <a:pt x="963" y="550"/>
                    <a:pt x="997" y="440"/>
                    <a:pt x="1036" y="330"/>
                  </a:cubicBezTo>
                  <a:close/>
                  <a:moveTo>
                    <a:pt x="940" y="0"/>
                  </a:moveTo>
                  <a:cubicBezTo>
                    <a:pt x="873" y="0"/>
                    <a:pt x="819" y="52"/>
                    <a:pt x="798" y="113"/>
                  </a:cubicBezTo>
                  <a:cubicBezTo>
                    <a:pt x="346" y="1387"/>
                    <a:pt x="1" y="2804"/>
                    <a:pt x="370" y="4137"/>
                  </a:cubicBezTo>
                  <a:cubicBezTo>
                    <a:pt x="691" y="5280"/>
                    <a:pt x="1537" y="6209"/>
                    <a:pt x="2549" y="6804"/>
                  </a:cubicBezTo>
                  <a:cubicBezTo>
                    <a:pt x="3704" y="7495"/>
                    <a:pt x="5073" y="7769"/>
                    <a:pt x="6394" y="7876"/>
                  </a:cubicBezTo>
                  <a:cubicBezTo>
                    <a:pt x="6655" y="7899"/>
                    <a:pt x="6918" y="7914"/>
                    <a:pt x="7180" y="7914"/>
                  </a:cubicBezTo>
                  <a:cubicBezTo>
                    <a:pt x="7599" y="7914"/>
                    <a:pt x="8015" y="7874"/>
                    <a:pt x="8418" y="7757"/>
                  </a:cubicBezTo>
                  <a:cubicBezTo>
                    <a:pt x="9002" y="7602"/>
                    <a:pt x="9514" y="7292"/>
                    <a:pt x="9966" y="6899"/>
                  </a:cubicBezTo>
                  <a:cubicBezTo>
                    <a:pt x="10883" y="6078"/>
                    <a:pt x="11502" y="4971"/>
                    <a:pt x="12145" y="3935"/>
                  </a:cubicBezTo>
                  <a:cubicBezTo>
                    <a:pt x="12240" y="3780"/>
                    <a:pt x="12336" y="3625"/>
                    <a:pt x="12443" y="3459"/>
                  </a:cubicBezTo>
                  <a:cubicBezTo>
                    <a:pt x="12474" y="3407"/>
                    <a:pt x="12468" y="3355"/>
                    <a:pt x="12441" y="3316"/>
                  </a:cubicBezTo>
                  <a:lnTo>
                    <a:pt x="12441" y="3316"/>
                  </a:lnTo>
                  <a:cubicBezTo>
                    <a:pt x="12425" y="3283"/>
                    <a:pt x="12394" y="3256"/>
                    <a:pt x="12348" y="3244"/>
                  </a:cubicBezTo>
                  <a:lnTo>
                    <a:pt x="11216" y="2923"/>
                  </a:lnTo>
                  <a:cubicBezTo>
                    <a:pt x="10312" y="2661"/>
                    <a:pt x="9407" y="2411"/>
                    <a:pt x="8490" y="2149"/>
                  </a:cubicBezTo>
                  <a:cubicBezTo>
                    <a:pt x="7406" y="1839"/>
                    <a:pt x="6311" y="1530"/>
                    <a:pt x="5216" y="1220"/>
                  </a:cubicBezTo>
                  <a:cubicBezTo>
                    <a:pt x="4263" y="946"/>
                    <a:pt x="3323" y="672"/>
                    <a:pt x="2382" y="411"/>
                  </a:cubicBezTo>
                  <a:cubicBezTo>
                    <a:pt x="1918" y="280"/>
                    <a:pt x="1465" y="137"/>
                    <a:pt x="1001" y="18"/>
                  </a:cubicBezTo>
                  <a:cubicBezTo>
                    <a:pt x="989" y="18"/>
                    <a:pt x="989" y="18"/>
                    <a:pt x="977" y="6"/>
                  </a:cubicBezTo>
                  <a:cubicBezTo>
                    <a:pt x="964" y="2"/>
                    <a:pt x="952" y="0"/>
                    <a:pt x="9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3"/>
            <p:cNvSpPr/>
            <p:nvPr/>
          </p:nvSpPr>
          <p:spPr>
            <a:xfrm>
              <a:off x="8350575" y="3700675"/>
              <a:ext cx="381325" cy="190275"/>
            </a:xfrm>
            <a:custGeom>
              <a:avLst/>
              <a:gdLst/>
              <a:ahLst/>
              <a:cxnLst/>
              <a:rect l="l" t="t" r="r" b="b"/>
              <a:pathLst>
                <a:path w="15253" h="7611" extrusionOk="0">
                  <a:moveTo>
                    <a:pt x="905" y="0"/>
                  </a:moveTo>
                  <a:cubicBezTo>
                    <a:pt x="905" y="0"/>
                    <a:pt x="0" y="4644"/>
                    <a:pt x="6203" y="6858"/>
                  </a:cubicBezTo>
                  <a:cubicBezTo>
                    <a:pt x="7721" y="7404"/>
                    <a:pt x="9038" y="7610"/>
                    <a:pt x="10162" y="7610"/>
                  </a:cubicBezTo>
                  <a:cubicBezTo>
                    <a:pt x="13624" y="7610"/>
                    <a:pt x="15252" y="5656"/>
                    <a:pt x="15252" y="5656"/>
                  </a:cubicBezTo>
                  <a:cubicBezTo>
                    <a:pt x="15252" y="5656"/>
                    <a:pt x="12371" y="2667"/>
                    <a:pt x="9025" y="1465"/>
                  </a:cubicBezTo>
                  <a:cubicBezTo>
                    <a:pt x="5668" y="262"/>
                    <a:pt x="905" y="0"/>
                    <a:pt x="905" y="0"/>
                  </a:cubicBezTo>
                  <a:close/>
                </a:path>
              </a:pathLst>
            </a:custGeom>
            <a:solidFill>
              <a:schemeClr val="lt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3"/>
            <p:cNvSpPr/>
            <p:nvPr/>
          </p:nvSpPr>
          <p:spPr>
            <a:xfrm>
              <a:off x="8216025" y="3729550"/>
              <a:ext cx="230400" cy="205100"/>
            </a:xfrm>
            <a:custGeom>
              <a:avLst/>
              <a:gdLst/>
              <a:ahLst/>
              <a:cxnLst/>
              <a:rect l="l" t="t" r="r" b="b"/>
              <a:pathLst>
                <a:path w="9216" h="8204" extrusionOk="0">
                  <a:moveTo>
                    <a:pt x="6906" y="0"/>
                  </a:moveTo>
                  <a:lnTo>
                    <a:pt x="1" y="4965"/>
                  </a:lnTo>
                  <a:cubicBezTo>
                    <a:pt x="167" y="6394"/>
                    <a:pt x="1191" y="7727"/>
                    <a:pt x="2394" y="8204"/>
                  </a:cubicBezTo>
                  <a:lnTo>
                    <a:pt x="9216" y="3298"/>
                  </a:lnTo>
                  <a:cubicBezTo>
                    <a:pt x="9145" y="2001"/>
                    <a:pt x="8204" y="608"/>
                    <a:pt x="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3"/>
            <p:cNvSpPr/>
            <p:nvPr/>
          </p:nvSpPr>
          <p:spPr>
            <a:xfrm>
              <a:off x="8283000" y="3798900"/>
              <a:ext cx="67900" cy="88550"/>
            </a:xfrm>
            <a:custGeom>
              <a:avLst/>
              <a:gdLst/>
              <a:ahLst/>
              <a:cxnLst/>
              <a:rect l="l" t="t" r="r" b="b"/>
              <a:pathLst>
                <a:path w="2716" h="3542" extrusionOk="0">
                  <a:moveTo>
                    <a:pt x="155" y="0"/>
                  </a:moveTo>
                  <a:cubicBezTo>
                    <a:pt x="84" y="0"/>
                    <a:pt x="0" y="72"/>
                    <a:pt x="12" y="155"/>
                  </a:cubicBezTo>
                  <a:cubicBezTo>
                    <a:pt x="155" y="1310"/>
                    <a:pt x="774" y="2382"/>
                    <a:pt x="1703" y="3084"/>
                  </a:cubicBezTo>
                  <a:cubicBezTo>
                    <a:pt x="1953" y="3275"/>
                    <a:pt x="2227" y="3418"/>
                    <a:pt x="2513" y="3537"/>
                  </a:cubicBezTo>
                  <a:cubicBezTo>
                    <a:pt x="2524" y="3540"/>
                    <a:pt x="2535" y="3542"/>
                    <a:pt x="2547" y="3542"/>
                  </a:cubicBezTo>
                  <a:cubicBezTo>
                    <a:pt x="2611" y="3542"/>
                    <a:pt x="2681" y="3490"/>
                    <a:pt x="2691" y="3429"/>
                  </a:cubicBezTo>
                  <a:cubicBezTo>
                    <a:pt x="2715" y="3346"/>
                    <a:pt x="2667" y="3275"/>
                    <a:pt x="2584" y="3251"/>
                  </a:cubicBezTo>
                  <a:cubicBezTo>
                    <a:pt x="1632" y="2870"/>
                    <a:pt x="893" y="1989"/>
                    <a:pt x="536" y="1048"/>
                  </a:cubicBezTo>
                  <a:cubicBezTo>
                    <a:pt x="429" y="762"/>
                    <a:pt x="346" y="453"/>
                    <a:pt x="310" y="155"/>
                  </a:cubicBezTo>
                  <a:cubicBezTo>
                    <a:pt x="298" y="72"/>
                    <a:pt x="250"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3"/>
            <p:cNvSpPr/>
            <p:nvPr/>
          </p:nvSpPr>
          <p:spPr>
            <a:xfrm>
              <a:off x="8304725" y="3783425"/>
              <a:ext cx="67900" cy="88550"/>
            </a:xfrm>
            <a:custGeom>
              <a:avLst/>
              <a:gdLst/>
              <a:ahLst/>
              <a:cxnLst/>
              <a:rect l="l" t="t" r="r" b="b"/>
              <a:pathLst>
                <a:path w="2716" h="3542" extrusionOk="0">
                  <a:moveTo>
                    <a:pt x="155" y="0"/>
                  </a:moveTo>
                  <a:cubicBezTo>
                    <a:pt x="84" y="0"/>
                    <a:pt x="1" y="72"/>
                    <a:pt x="1" y="155"/>
                  </a:cubicBezTo>
                  <a:cubicBezTo>
                    <a:pt x="143" y="1310"/>
                    <a:pt x="774" y="2382"/>
                    <a:pt x="1703" y="3084"/>
                  </a:cubicBezTo>
                  <a:cubicBezTo>
                    <a:pt x="1953" y="3263"/>
                    <a:pt x="2215" y="3417"/>
                    <a:pt x="2501" y="3536"/>
                  </a:cubicBezTo>
                  <a:cubicBezTo>
                    <a:pt x="2514" y="3540"/>
                    <a:pt x="2526" y="3542"/>
                    <a:pt x="2539" y="3542"/>
                  </a:cubicBezTo>
                  <a:cubicBezTo>
                    <a:pt x="2608" y="3542"/>
                    <a:pt x="2671" y="3490"/>
                    <a:pt x="2691" y="3429"/>
                  </a:cubicBezTo>
                  <a:cubicBezTo>
                    <a:pt x="2715" y="3346"/>
                    <a:pt x="2656" y="3275"/>
                    <a:pt x="2584" y="3251"/>
                  </a:cubicBezTo>
                  <a:cubicBezTo>
                    <a:pt x="1632" y="2858"/>
                    <a:pt x="882" y="1989"/>
                    <a:pt x="524" y="1036"/>
                  </a:cubicBezTo>
                  <a:cubicBezTo>
                    <a:pt x="417" y="750"/>
                    <a:pt x="346" y="453"/>
                    <a:pt x="298" y="155"/>
                  </a:cubicBezTo>
                  <a:cubicBezTo>
                    <a:pt x="298" y="72"/>
                    <a:pt x="239" y="0"/>
                    <a:pt x="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3"/>
            <p:cNvSpPr/>
            <p:nvPr/>
          </p:nvSpPr>
          <p:spPr>
            <a:xfrm>
              <a:off x="8326150" y="3767950"/>
              <a:ext cx="67900" cy="88400"/>
            </a:xfrm>
            <a:custGeom>
              <a:avLst/>
              <a:gdLst/>
              <a:ahLst/>
              <a:cxnLst/>
              <a:rect l="l" t="t" r="r" b="b"/>
              <a:pathLst>
                <a:path w="2716" h="3536" extrusionOk="0">
                  <a:moveTo>
                    <a:pt x="156" y="0"/>
                  </a:moveTo>
                  <a:cubicBezTo>
                    <a:pt x="84" y="0"/>
                    <a:pt x="1" y="72"/>
                    <a:pt x="13" y="155"/>
                  </a:cubicBezTo>
                  <a:cubicBezTo>
                    <a:pt x="156" y="1298"/>
                    <a:pt x="775" y="2381"/>
                    <a:pt x="1703" y="3084"/>
                  </a:cubicBezTo>
                  <a:cubicBezTo>
                    <a:pt x="1953" y="3263"/>
                    <a:pt x="2227" y="3417"/>
                    <a:pt x="2513" y="3524"/>
                  </a:cubicBezTo>
                  <a:cubicBezTo>
                    <a:pt x="2528" y="3532"/>
                    <a:pt x="2544" y="3535"/>
                    <a:pt x="2559" y="3535"/>
                  </a:cubicBezTo>
                  <a:cubicBezTo>
                    <a:pt x="2620" y="3535"/>
                    <a:pt x="2682" y="3486"/>
                    <a:pt x="2692" y="3429"/>
                  </a:cubicBezTo>
                  <a:cubicBezTo>
                    <a:pt x="2715" y="3346"/>
                    <a:pt x="2668" y="3274"/>
                    <a:pt x="2584" y="3239"/>
                  </a:cubicBezTo>
                  <a:cubicBezTo>
                    <a:pt x="1632" y="2858"/>
                    <a:pt x="894" y="1989"/>
                    <a:pt x="537" y="1036"/>
                  </a:cubicBezTo>
                  <a:cubicBezTo>
                    <a:pt x="429" y="750"/>
                    <a:pt x="346" y="453"/>
                    <a:pt x="310" y="155"/>
                  </a:cubicBezTo>
                  <a:cubicBezTo>
                    <a:pt x="298" y="72"/>
                    <a:pt x="251" y="0"/>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3"/>
            <p:cNvSpPr/>
            <p:nvPr/>
          </p:nvSpPr>
          <p:spPr>
            <a:xfrm>
              <a:off x="8378550" y="3822175"/>
              <a:ext cx="192900" cy="243625"/>
            </a:xfrm>
            <a:custGeom>
              <a:avLst/>
              <a:gdLst/>
              <a:ahLst/>
              <a:cxnLst/>
              <a:rect l="l" t="t" r="r" b="b"/>
              <a:pathLst>
                <a:path w="7716" h="9745" extrusionOk="0">
                  <a:moveTo>
                    <a:pt x="3214" y="0"/>
                  </a:moveTo>
                  <a:cubicBezTo>
                    <a:pt x="3102" y="0"/>
                    <a:pt x="2992" y="3"/>
                    <a:pt x="2882" y="10"/>
                  </a:cubicBezTo>
                  <a:lnTo>
                    <a:pt x="0" y="8011"/>
                  </a:lnTo>
                  <a:cubicBezTo>
                    <a:pt x="1144" y="9080"/>
                    <a:pt x="2881" y="9745"/>
                    <a:pt x="4348" y="9745"/>
                  </a:cubicBezTo>
                  <a:cubicBezTo>
                    <a:pt x="4531" y="9745"/>
                    <a:pt x="4709" y="9735"/>
                    <a:pt x="4882" y="9714"/>
                  </a:cubicBezTo>
                  <a:lnTo>
                    <a:pt x="7716" y="1796"/>
                  </a:lnTo>
                  <a:cubicBezTo>
                    <a:pt x="6700" y="736"/>
                    <a:pt x="4879" y="0"/>
                    <a:pt x="3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3"/>
            <p:cNvSpPr/>
            <p:nvPr/>
          </p:nvSpPr>
          <p:spPr>
            <a:xfrm>
              <a:off x="8402850" y="3936575"/>
              <a:ext cx="130800" cy="50775"/>
            </a:xfrm>
            <a:custGeom>
              <a:avLst/>
              <a:gdLst/>
              <a:ahLst/>
              <a:cxnLst/>
              <a:rect l="l" t="t" r="r" b="b"/>
              <a:pathLst>
                <a:path w="5232" h="2031" extrusionOk="0">
                  <a:moveTo>
                    <a:pt x="221" y="1"/>
                  </a:moveTo>
                  <a:cubicBezTo>
                    <a:pt x="106" y="1"/>
                    <a:pt x="0" y="154"/>
                    <a:pt x="112" y="256"/>
                  </a:cubicBezTo>
                  <a:cubicBezTo>
                    <a:pt x="1148" y="1232"/>
                    <a:pt x="2564" y="1840"/>
                    <a:pt x="3981" y="1994"/>
                  </a:cubicBezTo>
                  <a:cubicBezTo>
                    <a:pt x="4166" y="2018"/>
                    <a:pt x="4350" y="2030"/>
                    <a:pt x="4535" y="2030"/>
                  </a:cubicBezTo>
                  <a:cubicBezTo>
                    <a:pt x="4720" y="2030"/>
                    <a:pt x="4904" y="2018"/>
                    <a:pt x="5089" y="1994"/>
                  </a:cubicBezTo>
                  <a:cubicBezTo>
                    <a:pt x="5172" y="1994"/>
                    <a:pt x="5231" y="1935"/>
                    <a:pt x="5231" y="1851"/>
                  </a:cubicBezTo>
                  <a:cubicBezTo>
                    <a:pt x="5231" y="1780"/>
                    <a:pt x="5172" y="1697"/>
                    <a:pt x="5089" y="1697"/>
                  </a:cubicBezTo>
                  <a:cubicBezTo>
                    <a:pt x="4903" y="1718"/>
                    <a:pt x="4715" y="1729"/>
                    <a:pt x="4527" y="1729"/>
                  </a:cubicBezTo>
                  <a:cubicBezTo>
                    <a:pt x="3378" y="1729"/>
                    <a:pt x="2205" y="1338"/>
                    <a:pt x="1243" y="744"/>
                  </a:cubicBezTo>
                  <a:cubicBezTo>
                    <a:pt x="910" y="542"/>
                    <a:pt x="600" y="304"/>
                    <a:pt x="314" y="42"/>
                  </a:cubicBezTo>
                  <a:cubicBezTo>
                    <a:pt x="285" y="13"/>
                    <a:pt x="25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3"/>
            <p:cNvSpPr/>
            <p:nvPr/>
          </p:nvSpPr>
          <p:spPr>
            <a:xfrm>
              <a:off x="8411775" y="3911575"/>
              <a:ext cx="131100" cy="50650"/>
            </a:xfrm>
            <a:custGeom>
              <a:avLst/>
              <a:gdLst/>
              <a:ahLst/>
              <a:cxnLst/>
              <a:rect l="l" t="t" r="r" b="b"/>
              <a:pathLst>
                <a:path w="5244" h="2026" extrusionOk="0">
                  <a:moveTo>
                    <a:pt x="226" y="1"/>
                  </a:moveTo>
                  <a:cubicBezTo>
                    <a:pt x="107" y="1"/>
                    <a:pt x="0"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0"/>
                    <a:pt x="5172" y="1697"/>
                    <a:pt x="5089" y="1697"/>
                  </a:cubicBezTo>
                  <a:cubicBezTo>
                    <a:pt x="4903" y="1718"/>
                    <a:pt x="4716" y="1729"/>
                    <a:pt x="4528" y="1729"/>
                  </a:cubicBezTo>
                  <a:cubicBezTo>
                    <a:pt x="3381" y="1729"/>
                    <a:pt x="2215" y="1338"/>
                    <a:pt x="1243" y="744"/>
                  </a:cubicBezTo>
                  <a:cubicBezTo>
                    <a:pt x="910" y="542"/>
                    <a:pt x="600" y="304"/>
                    <a:pt x="326" y="42"/>
                  </a:cubicBezTo>
                  <a:cubicBezTo>
                    <a:pt x="295" y="13"/>
                    <a:pt x="260"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3"/>
            <p:cNvSpPr/>
            <p:nvPr/>
          </p:nvSpPr>
          <p:spPr>
            <a:xfrm>
              <a:off x="8420700" y="3886575"/>
              <a:ext cx="131100" cy="50650"/>
            </a:xfrm>
            <a:custGeom>
              <a:avLst/>
              <a:gdLst/>
              <a:ahLst/>
              <a:cxnLst/>
              <a:rect l="l" t="t" r="r" b="b"/>
              <a:pathLst>
                <a:path w="5244" h="2026" extrusionOk="0">
                  <a:moveTo>
                    <a:pt x="227" y="1"/>
                  </a:moveTo>
                  <a:cubicBezTo>
                    <a:pt x="107" y="1"/>
                    <a:pt x="1" y="154"/>
                    <a:pt x="112" y="256"/>
                  </a:cubicBezTo>
                  <a:cubicBezTo>
                    <a:pt x="1160" y="1232"/>
                    <a:pt x="2565" y="1839"/>
                    <a:pt x="3982" y="1994"/>
                  </a:cubicBezTo>
                  <a:cubicBezTo>
                    <a:pt x="4179" y="2013"/>
                    <a:pt x="4377" y="2026"/>
                    <a:pt x="4574" y="2026"/>
                  </a:cubicBezTo>
                  <a:cubicBezTo>
                    <a:pt x="4746" y="2026"/>
                    <a:pt x="4917" y="2016"/>
                    <a:pt x="5089" y="1994"/>
                  </a:cubicBezTo>
                  <a:cubicBezTo>
                    <a:pt x="5172" y="1982"/>
                    <a:pt x="5244" y="1935"/>
                    <a:pt x="5244" y="1851"/>
                  </a:cubicBezTo>
                  <a:cubicBezTo>
                    <a:pt x="5244" y="1784"/>
                    <a:pt x="5180" y="1695"/>
                    <a:pt x="5103" y="1695"/>
                  </a:cubicBezTo>
                  <a:cubicBezTo>
                    <a:pt x="5099" y="1695"/>
                    <a:pt x="5094" y="1696"/>
                    <a:pt x="5089" y="1696"/>
                  </a:cubicBezTo>
                  <a:cubicBezTo>
                    <a:pt x="4903" y="1718"/>
                    <a:pt x="4716" y="1729"/>
                    <a:pt x="4528" y="1729"/>
                  </a:cubicBezTo>
                  <a:cubicBezTo>
                    <a:pt x="3381" y="1729"/>
                    <a:pt x="2215" y="1337"/>
                    <a:pt x="1243" y="744"/>
                  </a:cubicBezTo>
                  <a:cubicBezTo>
                    <a:pt x="922" y="542"/>
                    <a:pt x="612" y="303"/>
                    <a:pt x="326" y="41"/>
                  </a:cubicBezTo>
                  <a:cubicBezTo>
                    <a:pt x="295" y="13"/>
                    <a:pt x="260" y="1"/>
                    <a:pt x="2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3"/>
            <p:cNvSpPr/>
            <p:nvPr/>
          </p:nvSpPr>
          <p:spPr>
            <a:xfrm>
              <a:off x="8595250" y="3835525"/>
              <a:ext cx="150925" cy="237050"/>
            </a:xfrm>
            <a:custGeom>
              <a:avLst/>
              <a:gdLst/>
              <a:ahLst/>
              <a:cxnLst/>
              <a:rect l="l" t="t" r="r" b="b"/>
              <a:pathLst>
                <a:path w="6037" h="9482" extrusionOk="0">
                  <a:moveTo>
                    <a:pt x="2908" y="0"/>
                  </a:moveTo>
                  <a:cubicBezTo>
                    <a:pt x="1794" y="0"/>
                    <a:pt x="683" y="452"/>
                    <a:pt x="0" y="1191"/>
                  </a:cubicBezTo>
                  <a:lnTo>
                    <a:pt x="2131" y="9322"/>
                  </a:lnTo>
                  <a:cubicBezTo>
                    <a:pt x="2459" y="9430"/>
                    <a:pt x="2815" y="9482"/>
                    <a:pt x="3180" y="9482"/>
                  </a:cubicBezTo>
                  <a:cubicBezTo>
                    <a:pt x="4192" y="9482"/>
                    <a:pt x="5275" y="9081"/>
                    <a:pt x="6037" y="8346"/>
                  </a:cubicBezTo>
                  <a:lnTo>
                    <a:pt x="3870" y="119"/>
                  </a:lnTo>
                  <a:cubicBezTo>
                    <a:pt x="3556" y="39"/>
                    <a:pt x="323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3"/>
            <p:cNvSpPr/>
            <p:nvPr/>
          </p:nvSpPr>
          <p:spPr>
            <a:xfrm>
              <a:off x="8621250" y="3955925"/>
              <a:ext cx="108075" cy="35875"/>
            </a:xfrm>
            <a:custGeom>
              <a:avLst/>
              <a:gdLst/>
              <a:ahLst/>
              <a:cxnLst/>
              <a:rect l="l" t="t" r="r" b="b"/>
              <a:pathLst>
                <a:path w="4323" h="1435" extrusionOk="0">
                  <a:moveTo>
                    <a:pt x="4102" y="1"/>
                  </a:moveTo>
                  <a:cubicBezTo>
                    <a:pt x="4070" y="1"/>
                    <a:pt x="4037" y="13"/>
                    <a:pt x="4008" y="42"/>
                  </a:cubicBezTo>
                  <a:cubicBezTo>
                    <a:pt x="3275" y="741"/>
                    <a:pt x="2254" y="1141"/>
                    <a:pt x="1248" y="1141"/>
                  </a:cubicBezTo>
                  <a:cubicBezTo>
                    <a:pt x="1192" y="1141"/>
                    <a:pt x="1136" y="1140"/>
                    <a:pt x="1079" y="1137"/>
                  </a:cubicBezTo>
                  <a:cubicBezTo>
                    <a:pt x="794" y="1125"/>
                    <a:pt x="520" y="1066"/>
                    <a:pt x="246" y="982"/>
                  </a:cubicBezTo>
                  <a:cubicBezTo>
                    <a:pt x="229" y="977"/>
                    <a:pt x="213" y="974"/>
                    <a:pt x="199" y="974"/>
                  </a:cubicBezTo>
                  <a:cubicBezTo>
                    <a:pt x="54" y="974"/>
                    <a:pt x="1" y="1214"/>
                    <a:pt x="163" y="1268"/>
                  </a:cubicBezTo>
                  <a:cubicBezTo>
                    <a:pt x="515" y="1382"/>
                    <a:pt x="885" y="1435"/>
                    <a:pt x="1257" y="1435"/>
                  </a:cubicBezTo>
                  <a:cubicBezTo>
                    <a:pt x="2013" y="1435"/>
                    <a:pt x="2778" y="1215"/>
                    <a:pt x="3425" y="839"/>
                  </a:cubicBezTo>
                  <a:cubicBezTo>
                    <a:pt x="3711" y="685"/>
                    <a:pt x="3973" y="482"/>
                    <a:pt x="4211" y="256"/>
                  </a:cubicBezTo>
                  <a:cubicBezTo>
                    <a:pt x="4322" y="154"/>
                    <a:pt x="4216" y="1"/>
                    <a:pt x="41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3"/>
            <p:cNvSpPr/>
            <p:nvPr/>
          </p:nvSpPr>
          <p:spPr>
            <a:xfrm>
              <a:off x="8614425" y="3930300"/>
              <a:ext cx="108100" cy="35900"/>
            </a:xfrm>
            <a:custGeom>
              <a:avLst/>
              <a:gdLst/>
              <a:ahLst/>
              <a:cxnLst/>
              <a:rect l="l" t="t" r="r" b="b"/>
              <a:pathLst>
                <a:path w="4324" h="1436" extrusionOk="0">
                  <a:moveTo>
                    <a:pt x="4109" y="0"/>
                  </a:moveTo>
                  <a:cubicBezTo>
                    <a:pt x="4075" y="0"/>
                    <a:pt x="4040" y="13"/>
                    <a:pt x="4007" y="43"/>
                  </a:cubicBezTo>
                  <a:cubicBezTo>
                    <a:pt x="3276" y="741"/>
                    <a:pt x="2256" y="1130"/>
                    <a:pt x="1252" y="1130"/>
                  </a:cubicBezTo>
                  <a:cubicBezTo>
                    <a:pt x="1194" y="1130"/>
                    <a:pt x="1136" y="1129"/>
                    <a:pt x="1079" y="1126"/>
                  </a:cubicBezTo>
                  <a:cubicBezTo>
                    <a:pt x="793" y="1114"/>
                    <a:pt x="519" y="1067"/>
                    <a:pt x="245" y="983"/>
                  </a:cubicBezTo>
                  <a:cubicBezTo>
                    <a:pt x="228" y="978"/>
                    <a:pt x="213" y="975"/>
                    <a:pt x="198" y="975"/>
                  </a:cubicBezTo>
                  <a:cubicBezTo>
                    <a:pt x="53" y="975"/>
                    <a:pt x="1" y="1215"/>
                    <a:pt x="174" y="1269"/>
                  </a:cubicBezTo>
                  <a:cubicBezTo>
                    <a:pt x="527" y="1383"/>
                    <a:pt x="895" y="1436"/>
                    <a:pt x="1265" y="1436"/>
                  </a:cubicBezTo>
                  <a:cubicBezTo>
                    <a:pt x="2018" y="1436"/>
                    <a:pt x="2777" y="1216"/>
                    <a:pt x="3424" y="840"/>
                  </a:cubicBezTo>
                  <a:cubicBezTo>
                    <a:pt x="3710" y="674"/>
                    <a:pt x="3984" y="483"/>
                    <a:pt x="4222" y="257"/>
                  </a:cubicBezTo>
                  <a:cubicBezTo>
                    <a:pt x="4323" y="147"/>
                    <a:pt x="4225"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3"/>
            <p:cNvSpPr/>
            <p:nvPr/>
          </p:nvSpPr>
          <p:spPr>
            <a:xfrm>
              <a:off x="8607775" y="3904575"/>
              <a:ext cx="108100" cy="35825"/>
            </a:xfrm>
            <a:custGeom>
              <a:avLst/>
              <a:gdLst/>
              <a:ahLst/>
              <a:cxnLst/>
              <a:rect l="l" t="t" r="r" b="b"/>
              <a:pathLst>
                <a:path w="4324" h="1433" extrusionOk="0">
                  <a:moveTo>
                    <a:pt x="4106" y="1"/>
                  </a:moveTo>
                  <a:cubicBezTo>
                    <a:pt x="4070" y="1"/>
                    <a:pt x="4033" y="14"/>
                    <a:pt x="4000" y="48"/>
                  </a:cubicBezTo>
                  <a:cubicBezTo>
                    <a:pt x="3278" y="736"/>
                    <a:pt x="2258" y="1135"/>
                    <a:pt x="1251" y="1135"/>
                  </a:cubicBezTo>
                  <a:cubicBezTo>
                    <a:pt x="1195" y="1135"/>
                    <a:pt x="1139" y="1134"/>
                    <a:pt x="1083" y="1131"/>
                  </a:cubicBezTo>
                  <a:cubicBezTo>
                    <a:pt x="797" y="1119"/>
                    <a:pt x="511" y="1072"/>
                    <a:pt x="249" y="976"/>
                  </a:cubicBezTo>
                  <a:cubicBezTo>
                    <a:pt x="235" y="973"/>
                    <a:pt x="221" y="971"/>
                    <a:pt x="208" y="971"/>
                  </a:cubicBezTo>
                  <a:cubicBezTo>
                    <a:pt x="49" y="971"/>
                    <a:pt x="1" y="1219"/>
                    <a:pt x="166" y="1274"/>
                  </a:cubicBezTo>
                  <a:cubicBezTo>
                    <a:pt x="514" y="1382"/>
                    <a:pt x="879" y="1433"/>
                    <a:pt x="1245" y="1433"/>
                  </a:cubicBezTo>
                  <a:cubicBezTo>
                    <a:pt x="2007" y="1433"/>
                    <a:pt x="2777" y="1215"/>
                    <a:pt x="3428" y="845"/>
                  </a:cubicBezTo>
                  <a:cubicBezTo>
                    <a:pt x="3714" y="679"/>
                    <a:pt x="3976" y="476"/>
                    <a:pt x="4214" y="250"/>
                  </a:cubicBezTo>
                  <a:cubicBezTo>
                    <a:pt x="4323" y="150"/>
                    <a:pt x="4223" y="1"/>
                    <a:pt x="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3"/>
            <p:cNvSpPr/>
            <p:nvPr/>
          </p:nvSpPr>
          <p:spPr>
            <a:xfrm>
              <a:off x="8373200" y="3660775"/>
              <a:ext cx="363750" cy="181300"/>
            </a:xfrm>
            <a:custGeom>
              <a:avLst/>
              <a:gdLst/>
              <a:ahLst/>
              <a:cxnLst/>
              <a:rect l="l" t="t" r="r" b="b"/>
              <a:pathLst>
                <a:path w="14550" h="7252" extrusionOk="0">
                  <a:moveTo>
                    <a:pt x="1107" y="1"/>
                  </a:moveTo>
                  <a:lnTo>
                    <a:pt x="0" y="1596"/>
                  </a:lnTo>
                  <a:cubicBezTo>
                    <a:pt x="4465" y="2597"/>
                    <a:pt x="10085" y="4537"/>
                    <a:pt x="14347" y="7252"/>
                  </a:cubicBezTo>
                  <a:lnTo>
                    <a:pt x="14549" y="5383"/>
                  </a:lnTo>
                  <a:cubicBezTo>
                    <a:pt x="10287" y="2668"/>
                    <a:pt x="5572" y="100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3"/>
            <p:cNvSpPr/>
            <p:nvPr/>
          </p:nvSpPr>
          <p:spPr>
            <a:xfrm>
              <a:off x="8368725" y="3657125"/>
              <a:ext cx="372100" cy="188725"/>
            </a:xfrm>
            <a:custGeom>
              <a:avLst/>
              <a:gdLst/>
              <a:ahLst/>
              <a:cxnLst/>
              <a:rect l="l" t="t" r="r" b="b"/>
              <a:pathLst>
                <a:path w="14884" h="7549" extrusionOk="0">
                  <a:moveTo>
                    <a:pt x="1355" y="314"/>
                  </a:moveTo>
                  <a:cubicBezTo>
                    <a:pt x="3105" y="714"/>
                    <a:pt x="4833" y="1195"/>
                    <a:pt x="6537" y="1790"/>
                  </a:cubicBezTo>
                  <a:cubicBezTo>
                    <a:pt x="8335" y="2409"/>
                    <a:pt x="10109" y="3147"/>
                    <a:pt x="11800" y="4028"/>
                  </a:cubicBezTo>
                  <a:cubicBezTo>
                    <a:pt x="12744" y="4512"/>
                    <a:pt x="13667" y="5041"/>
                    <a:pt x="14567" y="5603"/>
                  </a:cubicBezTo>
                  <a:lnTo>
                    <a:pt x="14567" y="5603"/>
                  </a:lnTo>
                  <a:cubicBezTo>
                    <a:pt x="14521" y="6122"/>
                    <a:pt x="14465" y="6639"/>
                    <a:pt x="14408" y="7147"/>
                  </a:cubicBezTo>
                  <a:lnTo>
                    <a:pt x="14408" y="7147"/>
                  </a:lnTo>
                  <a:cubicBezTo>
                    <a:pt x="12737" y="6093"/>
                    <a:pt x="10957" y="5214"/>
                    <a:pt x="9133" y="4445"/>
                  </a:cubicBezTo>
                  <a:cubicBezTo>
                    <a:pt x="7239" y="3647"/>
                    <a:pt x="5287" y="2969"/>
                    <a:pt x="3310" y="2397"/>
                  </a:cubicBezTo>
                  <a:cubicBezTo>
                    <a:pt x="2357" y="2120"/>
                    <a:pt x="1404" y="1874"/>
                    <a:pt x="432" y="1649"/>
                  </a:cubicBezTo>
                  <a:lnTo>
                    <a:pt x="432" y="1649"/>
                  </a:lnTo>
                  <a:cubicBezTo>
                    <a:pt x="713" y="1244"/>
                    <a:pt x="994" y="838"/>
                    <a:pt x="1274" y="433"/>
                  </a:cubicBezTo>
                  <a:cubicBezTo>
                    <a:pt x="1301" y="392"/>
                    <a:pt x="1328" y="352"/>
                    <a:pt x="1355" y="314"/>
                  </a:cubicBezTo>
                  <a:close/>
                  <a:moveTo>
                    <a:pt x="1292" y="1"/>
                  </a:moveTo>
                  <a:cubicBezTo>
                    <a:pt x="1264" y="1"/>
                    <a:pt x="1239" y="9"/>
                    <a:pt x="1218" y="22"/>
                  </a:cubicBezTo>
                  <a:lnTo>
                    <a:pt x="1218" y="22"/>
                  </a:lnTo>
                  <a:cubicBezTo>
                    <a:pt x="1194" y="33"/>
                    <a:pt x="1173" y="50"/>
                    <a:pt x="1155" y="76"/>
                  </a:cubicBezTo>
                  <a:cubicBezTo>
                    <a:pt x="834" y="540"/>
                    <a:pt x="512" y="1004"/>
                    <a:pt x="191" y="1469"/>
                  </a:cubicBezTo>
                  <a:cubicBezTo>
                    <a:pt x="143" y="1540"/>
                    <a:pt x="96" y="1600"/>
                    <a:pt x="48" y="1671"/>
                  </a:cubicBezTo>
                  <a:cubicBezTo>
                    <a:pt x="0" y="1742"/>
                    <a:pt x="48" y="1873"/>
                    <a:pt x="143" y="1885"/>
                  </a:cubicBezTo>
                  <a:cubicBezTo>
                    <a:pt x="2036" y="2314"/>
                    <a:pt x="3918" y="2850"/>
                    <a:pt x="5751" y="3481"/>
                  </a:cubicBezTo>
                  <a:cubicBezTo>
                    <a:pt x="7716" y="4147"/>
                    <a:pt x="9644" y="4933"/>
                    <a:pt x="11490" y="5862"/>
                  </a:cubicBezTo>
                  <a:cubicBezTo>
                    <a:pt x="12502" y="6362"/>
                    <a:pt x="13490" y="6922"/>
                    <a:pt x="14455" y="7529"/>
                  </a:cubicBezTo>
                  <a:cubicBezTo>
                    <a:pt x="14477" y="7543"/>
                    <a:pt x="14500" y="7549"/>
                    <a:pt x="14523" y="7549"/>
                  </a:cubicBezTo>
                  <a:cubicBezTo>
                    <a:pt x="14598" y="7549"/>
                    <a:pt x="14669" y="7480"/>
                    <a:pt x="14669" y="7398"/>
                  </a:cubicBezTo>
                  <a:cubicBezTo>
                    <a:pt x="14728" y="6850"/>
                    <a:pt x="14788" y="6302"/>
                    <a:pt x="14848" y="5767"/>
                  </a:cubicBezTo>
                  <a:cubicBezTo>
                    <a:pt x="14859" y="5683"/>
                    <a:pt x="14871" y="5612"/>
                    <a:pt x="14871" y="5529"/>
                  </a:cubicBezTo>
                  <a:cubicBezTo>
                    <a:pt x="14883" y="5481"/>
                    <a:pt x="14848" y="5433"/>
                    <a:pt x="14800" y="5410"/>
                  </a:cubicBezTo>
                  <a:cubicBezTo>
                    <a:pt x="13157" y="4350"/>
                    <a:pt x="11419" y="3445"/>
                    <a:pt x="9633" y="2671"/>
                  </a:cubicBezTo>
                  <a:cubicBezTo>
                    <a:pt x="7894" y="1921"/>
                    <a:pt x="6108" y="1290"/>
                    <a:pt x="4299" y="766"/>
                  </a:cubicBezTo>
                  <a:cubicBezTo>
                    <a:pt x="3310" y="480"/>
                    <a:pt x="2322" y="230"/>
                    <a:pt x="1322" y="4"/>
                  </a:cubicBezTo>
                  <a:cubicBezTo>
                    <a:pt x="1312" y="2"/>
                    <a:pt x="1301"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3"/>
            <p:cNvSpPr/>
            <p:nvPr/>
          </p:nvSpPr>
          <p:spPr>
            <a:xfrm>
              <a:off x="8377650" y="3413425"/>
              <a:ext cx="500100" cy="292350"/>
            </a:xfrm>
            <a:custGeom>
              <a:avLst/>
              <a:gdLst/>
              <a:ahLst/>
              <a:cxnLst/>
              <a:rect l="l" t="t" r="r" b="b"/>
              <a:pathLst>
                <a:path w="20004" h="11694" extrusionOk="0">
                  <a:moveTo>
                    <a:pt x="1906" y="1"/>
                  </a:moveTo>
                  <a:cubicBezTo>
                    <a:pt x="1167" y="1644"/>
                    <a:pt x="536" y="3323"/>
                    <a:pt x="1" y="5037"/>
                  </a:cubicBezTo>
                  <a:cubicBezTo>
                    <a:pt x="1" y="5037"/>
                    <a:pt x="2858" y="7514"/>
                    <a:pt x="8811" y="9657"/>
                  </a:cubicBezTo>
                  <a:cubicBezTo>
                    <a:pt x="14265" y="11613"/>
                    <a:pt x="17662" y="11693"/>
                    <a:pt x="18183" y="11693"/>
                  </a:cubicBezTo>
                  <a:cubicBezTo>
                    <a:pt x="18229" y="11693"/>
                    <a:pt x="18253" y="11693"/>
                    <a:pt x="18253" y="11693"/>
                  </a:cubicBezTo>
                  <a:cubicBezTo>
                    <a:pt x="18920" y="10026"/>
                    <a:pt x="19527" y="8240"/>
                    <a:pt x="20003" y="6514"/>
                  </a:cubicBezTo>
                  <a:lnTo>
                    <a:pt x="190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3"/>
            <p:cNvSpPr/>
            <p:nvPr/>
          </p:nvSpPr>
          <p:spPr>
            <a:xfrm>
              <a:off x="8373475" y="3409800"/>
              <a:ext cx="508600" cy="299650"/>
            </a:xfrm>
            <a:custGeom>
              <a:avLst/>
              <a:gdLst/>
              <a:ahLst/>
              <a:cxnLst/>
              <a:rect l="l" t="t" r="r" b="b"/>
              <a:pathLst>
                <a:path w="20344" h="11986" extrusionOk="0">
                  <a:moveTo>
                    <a:pt x="2153" y="339"/>
                  </a:moveTo>
                  <a:lnTo>
                    <a:pt x="2153" y="339"/>
                  </a:lnTo>
                  <a:cubicBezTo>
                    <a:pt x="2276" y="379"/>
                    <a:pt x="2398" y="423"/>
                    <a:pt x="2513" y="467"/>
                  </a:cubicBezTo>
                  <a:cubicBezTo>
                    <a:pt x="2954" y="622"/>
                    <a:pt x="3394" y="789"/>
                    <a:pt x="3835" y="944"/>
                  </a:cubicBezTo>
                  <a:cubicBezTo>
                    <a:pt x="4490" y="1182"/>
                    <a:pt x="5133" y="1408"/>
                    <a:pt x="5787" y="1646"/>
                  </a:cubicBezTo>
                  <a:cubicBezTo>
                    <a:pt x="6573" y="1932"/>
                    <a:pt x="7359" y="2206"/>
                    <a:pt x="8157" y="2491"/>
                  </a:cubicBezTo>
                  <a:cubicBezTo>
                    <a:pt x="9026" y="2813"/>
                    <a:pt x="9895" y="3122"/>
                    <a:pt x="10764" y="3432"/>
                  </a:cubicBezTo>
                  <a:cubicBezTo>
                    <a:pt x="11645" y="3742"/>
                    <a:pt x="12514" y="4063"/>
                    <a:pt x="13395" y="4373"/>
                  </a:cubicBezTo>
                  <a:lnTo>
                    <a:pt x="15836" y="5254"/>
                  </a:lnTo>
                  <a:lnTo>
                    <a:pt x="17908" y="5992"/>
                  </a:lnTo>
                  <a:cubicBezTo>
                    <a:pt x="18408" y="6170"/>
                    <a:pt x="18896" y="6349"/>
                    <a:pt x="19396" y="6528"/>
                  </a:cubicBezTo>
                  <a:cubicBezTo>
                    <a:pt x="19596" y="6608"/>
                    <a:pt x="19796" y="6679"/>
                    <a:pt x="19989" y="6749"/>
                  </a:cubicBezTo>
                  <a:lnTo>
                    <a:pt x="19989" y="6749"/>
                  </a:lnTo>
                  <a:cubicBezTo>
                    <a:pt x="19616" y="8072"/>
                    <a:pt x="19189" y="9382"/>
                    <a:pt x="18706" y="10671"/>
                  </a:cubicBezTo>
                  <a:cubicBezTo>
                    <a:pt x="18577" y="11013"/>
                    <a:pt x="18449" y="11346"/>
                    <a:pt x="18312" y="11687"/>
                  </a:cubicBezTo>
                  <a:lnTo>
                    <a:pt x="18312" y="11687"/>
                  </a:lnTo>
                  <a:cubicBezTo>
                    <a:pt x="18264" y="11688"/>
                    <a:pt x="18217" y="11688"/>
                    <a:pt x="18169" y="11688"/>
                  </a:cubicBezTo>
                  <a:cubicBezTo>
                    <a:pt x="17731" y="11688"/>
                    <a:pt x="17281" y="11638"/>
                    <a:pt x="16848" y="11588"/>
                  </a:cubicBezTo>
                  <a:cubicBezTo>
                    <a:pt x="15360" y="11433"/>
                    <a:pt x="13884" y="11112"/>
                    <a:pt x="12443" y="10731"/>
                  </a:cubicBezTo>
                  <a:cubicBezTo>
                    <a:pt x="10288" y="10159"/>
                    <a:pt x="8169" y="9409"/>
                    <a:pt x="6133" y="8504"/>
                  </a:cubicBezTo>
                  <a:cubicBezTo>
                    <a:pt x="4668" y="7837"/>
                    <a:pt x="3228" y="7087"/>
                    <a:pt x="1870" y="6218"/>
                  </a:cubicBezTo>
                  <a:cubicBezTo>
                    <a:pt x="1489" y="5980"/>
                    <a:pt x="1108" y="5718"/>
                    <a:pt x="739" y="5444"/>
                  </a:cubicBezTo>
                  <a:cubicBezTo>
                    <a:pt x="680" y="5397"/>
                    <a:pt x="620" y="5361"/>
                    <a:pt x="561" y="5313"/>
                  </a:cubicBezTo>
                  <a:cubicBezTo>
                    <a:pt x="549" y="5302"/>
                    <a:pt x="538" y="5290"/>
                    <a:pt x="526" y="5279"/>
                  </a:cubicBezTo>
                  <a:lnTo>
                    <a:pt x="526" y="5279"/>
                  </a:lnTo>
                  <a:cubicBezTo>
                    <a:pt x="537" y="5290"/>
                    <a:pt x="541" y="5293"/>
                    <a:pt x="540" y="5293"/>
                  </a:cubicBezTo>
                  <a:cubicBezTo>
                    <a:pt x="539" y="5293"/>
                    <a:pt x="521" y="5277"/>
                    <a:pt x="513" y="5277"/>
                  </a:cubicBezTo>
                  <a:cubicBezTo>
                    <a:pt x="489" y="5254"/>
                    <a:pt x="465" y="5242"/>
                    <a:pt x="441" y="5218"/>
                  </a:cubicBezTo>
                  <a:cubicBezTo>
                    <a:pt x="408" y="5185"/>
                    <a:pt x="375" y="5157"/>
                    <a:pt x="338" y="5128"/>
                  </a:cubicBezTo>
                  <a:lnTo>
                    <a:pt x="338" y="5128"/>
                  </a:lnTo>
                  <a:cubicBezTo>
                    <a:pt x="737" y="3837"/>
                    <a:pt x="1204" y="2570"/>
                    <a:pt x="1727" y="1325"/>
                  </a:cubicBezTo>
                  <a:cubicBezTo>
                    <a:pt x="1866" y="993"/>
                    <a:pt x="2005" y="662"/>
                    <a:pt x="2153" y="339"/>
                  </a:cubicBezTo>
                  <a:close/>
                  <a:moveTo>
                    <a:pt x="2077" y="0"/>
                  </a:moveTo>
                  <a:cubicBezTo>
                    <a:pt x="2023" y="0"/>
                    <a:pt x="1961" y="25"/>
                    <a:pt x="1942" y="74"/>
                  </a:cubicBezTo>
                  <a:cubicBezTo>
                    <a:pt x="1370" y="1360"/>
                    <a:pt x="846" y="2670"/>
                    <a:pt x="394" y="4003"/>
                  </a:cubicBezTo>
                  <a:cubicBezTo>
                    <a:pt x="263" y="4384"/>
                    <a:pt x="132" y="4765"/>
                    <a:pt x="13" y="5135"/>
                  </a:cubicBezTo>
                  <a:cubicBezTo>
                    <a:pt x="1" y="5182"/>
                    <a:pt x="13" y="5254"/>
                    <a:pt x="60" y="5289"/>
                  </a:cubicBezTo>
                  <a:cubicBezTo>
                    <a:pt x="465" y="5647"/>
                    <a:pt x="930" y="5956"/>
                    <a:pt x="1382" y="6254"/>
                  </a:cubicBezTo>
                  <a:cubicBezTo>
                    <a:pt x="2632" y="7087"/>
                    <a:pt x="3954" y="7813"/>
                    <a:pt x="5323" y="8445"/>
                  </a:cubicBezTo>
                  <a:cubicBezTo>
                    <a:pt x="7347" y="9409"/>
                    <a:pt x="9478" y="10195"/>
                    <a:pt x="11633" y="10814"/>
                  </a:cubicBezTo>
                  <a:cubicBezTo>
                    <a:pt x="13205" y="11266"/>
                    <a:pt x="14812" y="11635"/>
                    <a:pt x="16443" y="11838"/>
                  </a:cubicBezTo>
                  <a:cubicBezTo>
                    <a:pt x="16884" y="11897"/>
                    <a:pt x="17336" y="11945"/>
                    <a:pt x="17789" y="11969"/>
                  </a:cubicBezTo>
                  <a:cubicBezTo>
                    <a:pt x="17932" y="11977"/>
                    <a:pt x="18075" y="11986"/>
                    <a:pt x="18214" y="11986"/>
                  </a:cubicBezTo>
                  <a:cubicBezTo>
                    <a:pt x="18272" y="11986"/>
                    <a:pt x="18328" y="11984"/>
                    <a:pt x="18384" y="11981"/>
                  </a:cubicBezTo>
                  <a:lnTo>
                    <a:pt x="18420" y="11981"/>
                  </a:lnTo>
                  <a:cubicBezTo>
                    <a:pt x="18491" y="11981"/>
                    <a:pt x="18527" y="11945"/>
                    <a:pt x="18563" y="11874"/>
                  </a:cubicBezTo>
                  <a:cubicBezTo>
                    <a:pt x="19087" y="10564"/>
                    <a:pt x="19563" y="9218"/>
                    <a:pt x="19980" y="7849"/>
                  </a:cubicBezTo>
                  <a:cubicBezTo>
                    <a:pt x="20099" y="7468"/>
                    <a:pt x="20206" y="7087"/>
                    <a:pt x="20313" y="6694"/>
                  </a:cubicBezTo>
                  <a:cubicBezTo>
                    <a:pt x="20343" y="6597"/>
                    <a:pt x="20284" y="6531"/>
                    <a:pt x="20211" y="6513"/>
                  </a:cubicBezTo>
                  <a:lnTo>
                    <a:pt x="20211" y="6513"/>
                  </a:lnTo>
                  <a:cubicBezTo>
                    <a:pt x="20046" y="6454"/>
                    <a:pt x="19882" y="6396"/>
                    <a:pt x="19730" y="6337"/>
                  </a:cubicBezTo>
                  <a:cubicBezTo>
                    <a:pt x="19289" y="6182"/>
                    <a:pt x="18849" y="6016"/>
                    <a:pt x="18408" y="5861"/>
                  </a:cubicBezTo>
                  <a:cubicBezTo>
                    <a:pt x="17753" y="5635"/>
                    <a:pt x="17110" y="5397"/>
                    <a:pt x="16467" y="5158"/>
                  </a:cubicBezTo>
                  <a:cubicBezTo>
                    <a:pt x="15670" y="4885"/>
                    <a:pt x="14884" y="4599"/>
                    <a:pt x="14086" y="4313"/>
                  </a:cubicBezTo>
                  <a:cubicBezTo>
                    <a:pt x="13217" y="4003"/>
                    <a:pt x="12348" y="3682"/>
                    <a:pt x="11479" y="3372"/>
                  </a:cubicBezTo>
                  <a:cubicBezTo>
                    <a:pt x="10609" y="3063"/>
                    <a:pt x="9728" y="2741"/>
                    <a:pt x="8847" y="2432"/>
                  </a:cubicBezTo>
                  <a:cubicBezTo>
                    <a:pt x="8038" y="2134"/>
                    <a:pt x="7216" y="1848"/>
                    <a:pt x="6406" y="1551"/>
                  </a:cubicBezTo>
                  <a:lnTo>
                    <a:pt x="4335" y="813"/>
                  </a:lnTo>
                  <a:cubicBezTo>
                    <a:pt x="3835" y="634"/>
                    <a:pt x="3347" y="455"/>
                    <a:pt x="2847" y="277"/>
                  </a:cubicBezTo>
                  <a:cubicBezTo>
                    <a:pt x="2608" y="194"/>
                    <a:pt x="2382" y="98"/>
                    <a:pt x="2144" y="15"/>
                  </a:cubicBezTo>
                  <a:cubicBezTo>
                    <a:pt x="2132" y="15"/>
                    <a:pt x="2120" y="15"/>
                    <a:pt x="2108" y="3"/>
                  </a:cubicBezTo>
                  <a:cubicBezTo>
                    <a:pt x="2098" y="1"/>
                    <a:pt x="2088" y="0"/>
                    <a:pt x="2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3"/>
            <p:cNvSpPr/>
            <p:nvPr/>
          </p:nvSpPr>
          <p:spPr>
            <a:xfrm>
              <a:off x="8418825" y="3446275"/>
              <a:ext cx="50700" cy="122650"/>
            </a:xfrm>
            <a:custGeom>
              <a:avLst/>
              <a:gdLst/>
              <a:ahLst/>
              <a:cxnLst/>
              <a:rect l="l" t="t" r="r" b="b"/>
              <a:pathLst>
                <a:path w="2028" h="4906" extrusionOk="0">
                  <a:moveTo>
                    <a:pt x="1853" y="0"/>
                  </a:moveTo>
                  <a:cubicBezTo>
                    <a:pt x="1792" y="0"/>
                    <a:pt x="1728" y="32"/>
                    <a:pt x="1699" y="104"/>
                  </a:cubicBezTo>
                  <a:cubicBezTo>
                    <a:pt x="1271" y="1294"/>
                    <a:pt x="842" y="2497"/>
                    <a:pt x="413" y="3699"/>
                  </a:cubicBezTo>
                  <a:lnTo>
                    <a:pt x="44" y="4723"/>
                  </a:lnTo>
                  <a:cubicBezTo>
                    <a:pt x="1" y="4832"/>
                    <a:pt x="90" y="4906"/>
                    <a:pt x="183" y="4906"/>
                  </a:cubicBezTo>
                  <a:cubicBezTo>
                    <a:pt x="242" y="4906"/>
                    <a:pt x="302" y="4876"/>
                    <a:pt x="330" y="4807"/>
                  </a:cubicBezTo>
                  <a:cubicBezTo>
                    <a:pt x="759" y="3604"/>
                    <a:pt x="1187" y="2402"/>
                    <a:pt x="1616" y="1199"/>
                  </a:cubicBezTo>
                  <a:lnTo>
                    <a:pt x="1985" y="175"/>
                  </a:lnTo>
                  <a:cubicBezTo>
                    <a:pt x="2028" y="69"/>
                    <a:pt x="1943" y="0"/>
                    <a:pt x="18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3"/>
            <p:cNvSpPr/>
            <p:nvPr/>
          </p:nvSpPr>
          <p:spPr>
            <a:xfrm>
              <a:off x="8466650" y="3471975"/>
              <a:ext cx="52125" cy="126825"/>
            </a:xfrm>
            <a:custGeom>
              <a:avLst/>
              <a:gdLst/>
              <a:ahLst/>
              <a:cxnLst/>
              <a:rect l="l" t="t" r="r" b="b"/>
              <a:pathLst>
                <a:path w="2085" h="5073" extrusionOk="0">
                  <a:moveTo>
                    <a:pt x="1899" y="0"/>
                  </a:moveTo>
                  <a:cubicBezTo>
                    <a:pt x="1839" y="0"/>
                    <a:pt x="1779" y="30"/>
                    <a:pt x="1751" y="100"/>
                  </a:cubicBezTo>
                  <a:cubicBezTo>
                    <a:pt x="1310" y="1350"/>
                    <a:pt x="870" y="2588"/>
                    <a:pt x="417" y="3826"/>
                  </a:cubicBezTo>
                  <a:cubicBezTo>
                    <a:pt x="286" y="4183"/>
                    <a:pt x="167" y="4541"/>
                    <a:pt x="36" y="4898"/>
                  </a:cubicBezTo>
                  <a:cubicBezTo>
                    <a:pt x="1" y="5004"/>
                    <a:pt x="88" y="5073"/>
                    <a:pt x="177" y="5073"/>
                  </a:cubicBezTo>
                  <a:cubicBezTo>
                    <a:pt x="237" y="5073"/>
                    <a:pt x="298" y="5041"/>
                    <a:pt x="322" y="4969"/>
                  </a:cubicBezTo>
                  <a:cubicBezTo>
                    <a:pt x="774" y="3731"/>
                    <a:pt x="1215" y="2493"/>
                    <a:pt x="1656" y="1255"/>
                  </a:cubicBezTo>
                  <a:cubicBezTo>
                    <a:pt x="1787" y="897"/>
                    <a:pt x="1917" y="540"/>
                    <a:pt x="2048" y="183"/>
                  </a:cubicBezTo>
                  <a:cubicBezTo>
                    <a:pt x="2085" y="74"/>
                    <a:pt x="1992" y="0"/>
                    <a:pt x="1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3"/>
            <p:cNvSpPr/>
            <p:nvPr/>
          </p:nvSpPr>
          <p:spPr>
            <a:xfrm>
              <a:off x="8520825" y="3497275"/>
              <a:ext cx="52125" cy="126825"/>
            </a:xfrm>
            <a:custGeom>
              <a:avLst/>
              <a:gdLst/>
              <a:ahLst/>
              <a:cxnLst/>
              <a:rect l="l" t="t" r="r" b="b"/>
              <a:pathLst>
                <a:path w="2085" h="5073" extrusionOk="0">
                  <a:moveTo>
                    <a:pt x="1901" y="0"/>
                  </a:moveTo>
                  <a:cubicBezTo>
                    <a:pt x="1843" y="0"/>
                    <a:pt x="1786" y="30"/>
                    <a:pt x="1763" y="100"/>
                  </a:cubicBezTo>
                  <a:cubicBezTo>
                    <a:pt x="1310" y="1350"/>
                    <a:pt x="870" y="2588"/>
                    <a:pt x="417" y="3826"/>
                  </a:cubicBezTo>
                  <a:cubicBezTo>
                    <a:pt x="298" y="4184"/>
                    <a:pt x="167" y="4541"/>
                    <a:pt x="36" y="4898"/>
                  </a:cubicBezTo>
                  <a:cubicBezTo>
                    <a:pt x="1" y="5004"/>
                    <a:pt x="88" y="5073"/>
                    <a:pt x="177" y="5073"/>
                  </a:cubicBezTo>
                  <a:cubicBezTo>
                    <a:pt x="237" y="5073"/>
                    <a:pt x="298" y="5041"/>
                    <a:pt x="322" y="4969"/>
                  </a:cubicBezTo>
                  <a:cubicBezTo>
                    <a:pt x="774" y="3731"/>
                    <a:pt x="1215" y="2493"/>
                    <a:pt x="1667" y="1255"/>
                  </a:cubicBezTo>
                  <a:cubicBezTo>
                    <a:pt x="1786" y="897"/>
                    <a:pt x="1917" y="540"/>
                    <a:pt x="2048" y="183"/>
                  </a:cubicBezTo>
                  <a:cubicBezTo>
                    <a:pt x="2085" y="74"/>
                    <a:pt x="1992"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3"/>
            <p:cNvSpPr/>
            <p:nvPr/>
          </p:nvSpPr>
          <p:spPr>
            <a:xfrm>
              <a:off x="8570825" y="3516625"/>
              <a:ext cx="52425" cy="127725"/>
            </a:xfrm>
            <a:custGeom>
              <a:avLst/>
              <a:gdLst/>
              <a:ahLst/>
              <a:cxnLst/>
              <a:rect l="l" t="t" r="r" b="b"/>
              <a:pathLst>
                <a:path w="2097" h="5109" extrusionOk="0">
                  <a:moveTo>
                    <a:pt x="1913" y="0"/>
                  </a:moveTo>
                  <a:cubicBezTo>
                    <a:pt x="1855" y="0"/>
                    <a:pt x="1798" y="30"/>
                    <a:pt x="1775" y="100"/>
                  </a:cubicBezTo>
                  <a:cubicBezTo>
                    <a:pt x="1322" y="1350"/>
                    <a:pt x="870" y="2612"/>
                    <a:pt x="417" y="3862"/>
                  </a:cubicBezTo>
                  <a:cubicBezTo>
                    <a:pt x="287" y="4219"/>
                    <a:pt x="167" y="4576"/>
                    <a:pt x="36" y="4934"/>
                  </a:cubicBezTo>
                  <a:cubicBezTo>
                    <a:pt x="1" y="5040"/>
                    <a:pt x="88" y="5108"/>
                    <a:pt x="177" y="5108"/>
                  </a:cubicBezTo>
                  <a:cubicBezTo>
                    <a:pt x="237" y="5108"/>
                    <a:pt x="298" y="5077"/>
                    <a:pt x="322" y="5005"/>
                  </a:cubicBezTo>
                  <a:cubicBezTo>
                    <a:pt x="775" y="3755"/>
                    <a:pt x="1227" y="2505"/>
                    <a:pt x="1680" y="1243"/>
                  </a:cubicBezTo>
                  <a:cubicBezTo>
                    <a:pt x="1799" y="897"/>
                    <a:pt x="1930" y="540"/>
                    <a:pt x="2061" y="183"/>
                  </a:cubicBezTo>
                  <a:cubicBezTo>
                    <a:pt x="2097" y="74"/>
                    <a:pt x="2004" y="0"/>
                    <a:pt x="1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3"/>
            <p:cNvSpPr/>
            <p:nvPr/>
          </p:nvSpPr>
          <p:spPr>
            <a:xfrm>
              <a:off x="8624400" y="3535975"/>
              <a:ext cx="52725" cy="128800"/>
            </a:xfrm>
            <a:custGeom>
              <a:avLst/>
              <a:gdLst/>
              <a:ahLst/>
              <a:cxnLst/>
              <a:rect l="l" t="t" r="r" b="b"/>
              <a:pathLst>
                <a:path w="2109" h="5152" extrusionOk="0">
                  <a:moveTo>
                    <a:pt x="1925" y="0"/>
                  </a:moveTo>
                  <a:cubicBezTo>
                    <a:pt x="1867" y="0"/>
                    <a:pt x="1810" y="30"/>
                    <a:pt x="1787" y="99"/>
                  </a:cubicBezTo>
                  <a:cubicBezTo>
                    <a:pt x="1334" y="1362"/>
                    <a:pt x="882" y="2636"/>
                    <a:pt x="418" y="3898"/>
                  </a:cubicBezTo>
                  <a:cubicBezTo>
                    <a:pt x="299" y="4255"/>
                    <a:pt x="168" y="4612"/>
                    <a:pt x="37" y="4969"/>
                  </a:cubicBezTo>
                  <a:cubicBezTo>
                    <a:pt x="0" y="5078"/>
                    <a:pt x="93" y="5152"/>
                    <a:pt x="184" y="5152"/>
                  </a:cubicBezTo>
                  <a:cubicBezTo>
                    <a:pt x="242" y="5152"/>
                    <a:pt x="299" y="5122"/>
                    <a:pt x="322" y="5052"/>
                  </a:cubicBezTo>
                  <a:cubicBezTo>
                    <a:pt x="775" y="3790"/>
                    <a:pt x="1227" y="2528"/>
                    <a:pt x="1680" y="1254"/>
                  </a:cubicBezTo>
                  <a:cubicBezTo>
                    <a:pt x="1811" y="897"/>
                    <a:pt x="1942" y="540"/>
                    <a:pt x="2073" y="183"/>
                  </a:cubicBezTo>
                  <a:cubicBezTo>
                    <a:pt x="2109" y="74"/>
                    <a:pt x="2016" y="0"/>
                    <a:pt x="1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3"/>
            <p:cNvSpPr/>
            <p:nvPr/>
          </p:nvSpPr>
          <p:spPr>
            <a:xfrm>
              <a:off x="8676500" y="3551075"/>
              <a:ext cx="52425" cy="127800"/>
            </a:xfrm>
            <a:custGeom>
              <a:avLst/>
              <a:gdLst/>
              <a:ahLst/>
              <a:cxnLst/>
              <a:rect l="l" t="t" r="r" b="b"/>
              <a:pathLst>
                <a:path w="2097" h="5112" extrusionOk="0">
                  <a:moveTo>
                    <a:pt x="1917" y="0"/>
                  </a:moveTo>
                  <a:cubicBezTo>
                    <a:pt x="1858" y="0"/>
                    <a:pt x="1798" y="31"/>
                    <a:pt x="1775" y="103"/>
                  </a:cubicBezTo>
                  <a:cubicBezTo>
                    <a:pt x="1322" y="1353"/>
                    <a:pt x="870" y="2615"/>
                    <a:pt x="417" y="3865"/>
                  </a:cubicBezTo>
                  <a:cubicBezTo>
                    <a:pt x="298" y="4222"/>
                    <a:pt x="167" y="4579"/>
                    <a:pt x="36" y="4937"/>
                  </a:cubicBezTo>
                  <a:cubicBezTo>
                    <a:pt x="1" y="5043"/>
                    <a:pt x="88" y="5112"/>
                    <a:pt x="177" y="5112"/>
                  </a:cubicBezTo>
                  <a:cubicBezTo>
                    <a:pt x="237" y="5112"/>
                    <a:pt x="298" y="5080"/>
                    <a:pt x="322" y="5008"/>
                  </a:cubicBezTo>
                  <a:cubicBezTo>
                    <a:pt x="774" y="3758"/>
                    <a:pt x="1227" y="2508"/>
                    <a:pt x="1679" y="1246"/>
                  </a:cubicBezTo>
                  <a:cubicBezTo>
                    <a:pt x="1810" y="889"/>
                    <a:pt x="1929" y="531"/>
                    <a:pt x="2060" y="186"/>
                  </a:cubicBezTo>
                  <a:cubicBezTo>
                    <a:pt x="2096" y="72"/>
                    <a:pt x="2007"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3"/>
            <p:cNvSpPr/>
            <p:nvPr/>
          </p:nvSpPr>
          <p:spPr>
            <a:xfrm>
              <a:off x="8723950" y="3568125"/>
              <a:ext cx="52475" cy="127850"/>
            </a:xfrm>
            <a:custGeom>
              <a:avLst/>
              <a:gdLst/>
              <a:ahLst/>
              <a:cxnLst/>
              <a:rect l="l" t="t" r="r" b="b"/>
              <a:pathLst>
                <a:path w="2099" h="5114" extrusionOk="0">
                  <a:moveTo>
                    <a:pt x="1917" y="0"/>
                  </a:moveTo>
                  <a:cubicBezTo>
                    <a:pt x="1858" y="0"/>
                    <a:pt x="1797" y="30"/>
                    <a:pt x="1770" y="99"/>
                  </a:cubicBezTo>
                  <a:cubicBezTo>
                    <a:pt x="1329" y="1361"/>
                    <a:pt x="877" y="2612"/>
                    <a:pt x="424" y="3862"/>
                  </a:cubicBezTo>
                  <a:cubicBezTo>
                    <a:pt x="293" y="4219"/>
                    <a:pt x="162" y="4576"/>
                    <a:pt x="43" y="4933"/>
                  </a:cubicBezTo>
                  <a:cubicBezTo>
                    <a:pt x="0" y="5040"/>
                    <a:pt x="86" y="5113"/>
                    <a:pt x="177" y="5113"/>
                  </a:cubicBezTo>
                  <a:cubicBezTo>
                    <a:pt x="238" y="5113"/>
                    <a:pt x="300" y="5081"/>
                    <a:pt x="329" y="5005"/>
                  </a:cubicBezTo>
                  <a:cubicBezTo>
                    <a:pt x="781" y="3755"/>
                    <a:pt x="1222" y="2504"/>
                    <a:pt x="1674" y="1242"/>
                  </a:cubicBezTo>
                  <a:cubicBezTo>
                    <a:pt x="1805" y="897"/>
                    <a:pt x="1936" y="540"/>
                    <a:pt x="2055" y="183"/>
                  </a:cubicBezTo>
                  <a:cubicBezTo>
                    <a:pt x="2099" y="74"/>
                    <a:pt x="2009" y="0"/>
                    <a:pt x="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3"/>
            <p:cNvSpPr/>
            <p:nvPr/>
          </p:nvSpPr>
          <p:spPr>
            <a:xfrm>
              <a:off x="8776200" y="3578225"/>
              <a:ext cx="51425" cy="124950"/>
            </a:xfrm>
            <a:custGeom>
              <a:avLst/>
              <a:gdLst/>
              <a:ahLst/>
              <a:cxnLst/>
              <a:rect l="l" t="t" r="r" b="b"/>
              <a:pathLst>
                <a:path w="2057" h="4998" extrusionOk="0">
                  <a:moveTo>
                    <a:pt x="1875" y="1"/>
                  </a:moveTo>
                  <a:cubicBezTo>
                    <a:pt x="1816" y="1"/>
                    <a:pt x="1755" y="31"/>
                    <a:pt x="1727" y="100"/>
                  </a:cubicBezTo>
                  <a:cubicBezTo>
                    <a:pt x="1287" y="1327"/>
                    <a:pt x="846" y="2553"/>
                    <a:pt x="418" y="3767"/>
                  </a:cubicBezTo>
                  <a:cubicBezTo>
                    <a:pt x="287" y="4124"/>
                    <a:pt x="168" y="4470"/>
                    <a:pt x="37" y="4815"/>
                  </a:cubicBezTo>
                  <a:cubicBezTo>
                    <a:pt x="0" y="4924"/>
                    <a:pt x="93" y="4998"/>
                    <a:pt x="184" y="4998"/>
                  </a:cubicBezTo>
                  <a:cubicBezTo>
                    <a:pt x="242" y="4998"/>
                    <a:pt x="299" y="4968"/>
                    <a:pt x="323" y="4898"/>
                  </a:cubicBezTo>
                  <a:cubicBezTo>
                    <a:pt x="763" y="3672"/>
                    <a:pt x="1204" y="2458"/>
                    <a:pt x="1644" y="1231"/>
                  </a:cubicBezTo>
                  <a:cubicBezTo>
                    <a:pt x="1763" y="886"/>
                    <a:pt x="1894" y="529"/>
                    <a:pt x="2013" y="184"/>
                  </a:cubicBezTo>
                  <a:cubicBezTo>
                    <a:pt x="2057" y="74"/>
                    <a:pt x="1967" y="1"/>
                    <a:pt x="1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3"/>
            <p:cNvSpPr/>
            <p:nvPr/>
          </p:nvSpPr>
          <p:spPr>
            <a:xfrm>
              <a:off x="8382125" y="3281275"/>
              <a:ext cx="581625" cy="311375"/>
            </a:xfrm>
            <a:custGeom>
              <a:avLst/>
              <a:gdLst/>
              <a:ahLst/>
              <a:cxnLst/>
              <a:rect l="l" t="t" r="r" b="b"/>
              <a:pathLst>
                <a:path w="23265" h="12455" extrusionOk="0">
                  <a:moveTo>
                    <a:pt x="1667" y="1"/>
                  </a:moveTo>
                  <a:cubicBezTo>
                    <a:pt x="893" y="1477"/>
                    <a:pt x="334" y="3072"/>
                    <a:pt x="0" y="4703"/>
                  </a:cubicBezTo>
                  <a:cubicBezTo>
                    <a:pt x="0" y="4703"/>
                    <a:pt x="3953" y="7382"/>
                    <a:pt x="10775" y="9835"/>
                  </a:cubicBezTo>
                  <a:cubicBezTo>
                    <a:pt x="17598" y="12288"/>
                    <a:pt x="21562" y="12454"/>
                    <a:pt x="21562" y="12454"/>
                  </a:cubicBezTo>
                  <a:cubicBezTo>
                    <a:pt x="22348" y="10978"/>
                    <a:pt x="22920" y="9383"/>
                    <a:pt x="23265" y="7751"/>
                  </a:cubicBezTo>
                  <a:lnTo>
                    <a:pt x="16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3"/>
            <p:cNvSpPr/>
            <p:nvPr/>
          </p:nvSpPr>
          <p:spPr>
            <a:xfrm>
              <a:off x="8377950" y="3277525"/>
              <a:ext cx="589625" cy="318700"/>
            </a:xfrm>
            <a:custGeom>
              <a:avLst/>
              <a:gdLst/>
              <a:ahLst/>
              <a:cxnLst/>
              <a:rect l="l" t="t" r="r" b="b"/>
              <a:pathLst>
                <a:path w="23585" h="12748" extrusionOk="0">
                  <a:moveTo>
                    <a:pt x="1908" y="334"/>
                  </a:moveTo>
                  <a:cubicBezTo>
                    <a:pt x="2065" y="391"/>
                    <a:pt x="2227" y="448"/>
                    <a:pt x="2382" y="496"/>
                  </a:cubicBezTo>
                  <a:cubicBezTo>
                    <a:pt x="2906" y="686"/>
                    <a:pt x="3430" y="877"/>
                    <a:pt x="3953" y="1067"/>
                  </a:cubicBezTo>
                  <a:cubicBezTo>
                    <a:pt x="4727" y="1341"/>
                    <a:pt x="5501" y="1615"/>
                    <a:pt x="6275" y="1901"/>
                  </a:cubicBezTo>
                  <a:cubicBezTo>
                    <a:pt x="7216" y="2234"/>
                    <a:pt x="8156" y="2579"/>
                    <a:pt x="9109" y="2913"/>
                  </a:cubicBezTo>
                  <a:cubicBezTo>
                    <a:pt x="10145" y="3282"/>
                    <a:pt x="11180" y="3663"/>
                    <a:pt x="12216" y="4032"/>
                  </a:cubicBezTo>
                  <a:cubicBezTo>
                    <a:pt x="13252" y="4401"/>
                    <a:pt x="14300" y="4782"/>
                    <a:pt x="15348" y="5151"/>
                  </a:cubicBezTo>
                  <a:cubicBezTo>
                    <a:pt x="16324" y="5508"/>
                    <a:pt x="17288" y="5854"/>
                    <a:pt x="18265" y="6211"/>
                  </a:cubicBezTo>
                  <a:cubicBezTo>
                    <a:pt x="19086" y="6497"/>
                    <a:pt x="19908" y="6794"/>
                    <a:pt x="20741" y="7092"/>
                  </a:cubicBezTo>
                  <a:lnTo>
                    <a:pt x="22515" y="7735"/>
                  </a:lnTo>
                  <a:cubicBezTo>
                    <a:pt x="22760" y="7820"/>
                    <a:pt x="23013" y="7914"/>
                    <a:pt x="23260" y="8001"/>
                  </a:cubicBezTo>
                  <a:lnTo>
                    <a:pt x="23260" y="8001"/>
                  </a:lnTo>
                  <a:cubicBezTo>
                    <a:pt x="22918" y="9545"/>
                    <a:pt x="22370" y="11044"/>
                    <a:pt x="21638" y="12446"/>
                  </a:cubicBezTo>
                  <a:lnTo>
                    <a:pt x="21638" y="12446"/>
                  </a:lnTo>
                  <a:cubicBezTo>
                    <a:pt x="21065" y="12417"/>
                    <a:pt x="20522" y="12338"/>
                    <a:pt x="19979" y="12247"/>
                  </a:cubicBezTo>
                  <a:cubicBezTo>
                    <a:pt x="18277" y="11985"/>
                    <a:pt x="16598" y="11580"/>
                    <a:pt x="14955" y="11116"/>
                  </a:cubicBezTo>
                  <a:cubicBezTo>
                    <a:pt x="12466" y="10414"/>
                    <a:pt x="10037" y="9545"/>
                    <a:pt x="7656" y="8544"/>
                  </a:cubicBezTo>
                  <a:cubicBezTo>
                    <a:pt x="5870" y="7782"/>
                    <a:pt x="4108" y="6949"/>
                    <a:pt x="2394" y="6008"/>
                  </a:cubicBezTo>
                  <a:cubicBezTo>
                    <a:pt x="1894" y="5735"/>
                    <a:pt x="1405" y="5449"/>
                    <a:pt x="917" y="5151"/>
                  </a:cubicBezTo>
                  <a:cubicBezTo>
                    <a:pt x="715" y="5034"/>
                    <a:pt x="532" y="4898"/>
                    <a:pt x="334" y="4786"/>
                  </a:cubicBezTo>
                  <a:lnTo>
                    <a:pt x="334" y="4786"/>
                  </a:lnTo>
                  <a:cubicBezTo>
                    <a:pt x="661" y="3237"/>
                    <a:pt x="1193" y="1743"/>
                    <a:pt x="1908" y="334"/>
                  </a:cubicBezTo>
                  <a:close/>
                  <a:moveTo>
                    <a:pt x="1840" y="0"/>
                  </a:moveTo>
                  <a:cubicBezTo>
                    <a:pt x="1788" y="0"/>
                    <a:pt x="1734" y="30"/>
                    <a:pt x="1715" y="67"/>
                  </a:cubicBezTo>
                  <a:cubicBezTo>
                    <a:pt x="929" y="1567"/>
                    <a:pt x="358" y="3163"/>
                    <a:pt x="24" y="4818"/>
                  </a:cubicBezTo>
                  <a:cubicBezTo>
                    <a:pt x="1" y="4889"/>
                    <a:pt x="24" y="4949"/>
                    <a:pt x="84" y="4984"/>
                  </a:cubicBezTo>
                  <a:cubicBezTo>
                    <a:pt x="643" y="5365"/>
                    <a:pt x="1239" y="5699"/>
                    <a:pt x="1822" y="6032"/>
                  </a:cubicBezTo>
                  <a:cubicBezTo>
                    <a:pt x="3418" y="6937"/>
                    <a:pt x="5073" y="7735"/>
                    <a:pt x="6751" y="8473"/>
                  </a:cubicBezTo>
                  <a:cubicBezTo>
                    <a:pt x="9133" y="9521"/>
                    <a:pt x="11585" y="10426"/>
                    <a:pt x="14074" y="11176"/>
                  </a:cubicBezTo>
                  <a:cubicBezTo>
                    <a:pt x="15848" y="11700"/>
                    <a:pt x="17646" y="12152"/>
                    <a:pt x="19479" y="12462"/>
                  </a:cubicBezTo>
                  <a:cubicBezTo>
                    <a:pt x="19991" y="12557"/>
                    <a:pt x="20503" y="12628"/>
                    <a:pt x="21027" y="12688"/>
                  </a:cubicBezTo>
                  <a:cubicBezTo>
                    <a:pt x="21241" y="12712"/>
                    <a:pt x="21467" y="12747"/>
                    <a:pt x="21694" y="12747"/>
                  </a:cubicBezTo>
                  <a:lnTo>
                    <a:pt x="21729" y="12747"/>
                  </a:lnTo>
                  <a:cubicBezTo>
                    <a:pt x="21777" y="12747"/>
                    <a:pt x="21825" y="12723"/>
                    <a:pt x="21848" y="12676"/>
                  </a:cubicBezTo>
                  <a:cubicBezTo>
                    <a:pt x="22646" y="11188"/>
                    <a:pt x="23230" y="9592"/>
                    <a:pt x="23575" y="7937"/>
                  </a:cubicBezTo>
                  <a:cubicBezTo>
                    <a:pt x="23585" y="7887"/>
                    <a:pt x="23570" y="7845"/>
                    <a:pt x="23542" y="7814"/>
                  </a:cubicBezTo>
                  <a:lnTo>
                    <a:pt x="23542" y="7814"/>
                  </a:lnTo>
                  <a:cubicBezTo>
                    <a:pt x="23526" y="7790"/>
                    <a:pt x="23501" y="7770"/>
                    <a:pt x="23468" y="7759"/>
                  </a:cubicBezTo>
                  <a:cubicBezTo>
                    <a:pt x="23277" y="7687"/>
                    <a:pt x="23075" y="7616"/>
                    <a:pt x="22884" y="7544"/>
                  </a:cubicBezTo>
                  <a:cubicBezTo>
                    <a:pt x="22360" y="7366"/>
                    <a:pt x="21837" y="7175"/>
                    <a:pt x="21325" y="6985"/>
                  </a:cubicBezTo>
                  <a:cubicBezTo>
                    <a:pt x="20539" y="6711"/>
                    <a:pt x="19765" y="6425"/>
                    <a:pt x="18991" y="6151"/>
                  </a:cubicBezTo>
                  <a:cubicBezTo>
                    <a:pt x="18050" y="5818"/>
                    <a:pt x="17110" y="5473"/>
                    <a:pt x="16157" y="5139"/>
                  </a:cubicBezTo>
                  <a:cubicBezTo>
                    <a:pt x="15121" y="4758"/>
                    <a:pt x="14086" y="4389"/>
                    <a:pt x="13050" y="4020"/>
                  </a:cubicBezTo>
                  <a:cubicBezTo>
                    <a:pt x="12014" y="3639"/>
                    <a:pt x="10966" y="3270"/>
                    <a:pt x="9918" y="2889"/>
                  </a:cubicBezTo>
                  <a:cubicBezTo>
                    <a:pt x="8942" y="2544"/>
                    <a:pt x="7978" y="2198"/>
                    <a:pt x="7001" y="1841"/>
                  </a:cubicBezTo>
                  <a:cubicBezTo>
                    <a:pt x="6180" y="1544"/>
                    <a:pt x="5358" y="1258"/>
                    <a:pt x="4525" y="960"/>
                  </a:cubicBezTo>
                  <a:lnTo>
                    <a:pt x="2751" y="317"/>
                  </a:lnTo>
                  <a:cubicBezTo>
                    <a:pt x="2477" y="222"/>
                    <a:pt x="2191" y="115"/>
                    <a:pt x="1917" y="20"/>
                  </a:cubicBezTo>
                  <a:cubicBezTo>
                    <a:pt x="1906" y="8"/>
                    <a:pt x="1894" y="8"/>
                    <a:pt x="1882" y="8"/>
                  </a:cubicBezTo>
                  <a:cubicBezTo>
                    <a:pt x="1869" y="2"/>
                    <a:pt x="1854" y="0"/>
                    <a:pt x="1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3"/>
            <p:cNvSpPr/>
            <p:nvPr/>
          </p:nvSpPr>
          <p:spPr>
            <a:xfrm>
              <a:off x="8765800" y="3213100"/>
              <a:ext cx="319400" cy="298300"/>
            </a:xfrm>
            <a:custGeom>
              <a:avLst/>
              <a:gdLst/>
              <a:ahLst/>
              <a:cxnLst/>
              <a:rect l="l" t="t" r="r" b="b"/>
              <a:pathLst>
                <a:path w="12776" h="11932" extrusionOk="0">
                  <a:moveTo>
                    <a:pt x="9180" y="1"/>
                  </a:moveTo>
                  <a:lnTo>
                    <a:pt x="0" y="4335"/>
                  </a:lnTo>
                  <a:lnTo>
                    <a:pt x="155" y="8252"/>
                  </a:lnTo>
                  <a:lnTo>
                    <a:pt x="10395" y="11931"/>
                  </a:lnTo>
                  <a:lnTo>
                    <a:pt x="12776" y="8919"/>
                  </a:lnTo>
                  <a:lnTo>
                    <a:pt x="9180" y="1"/>
                  </a:ln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3"/>
            <p:cNvSpPr/>
            <p:nvPr/>
          </p:nvSpPr>
          <p:spPr>
            <a:xfrm>
              <a:off x="8975050" y="3274600"/>
              <a:ext cx="65450" cy="134900"/>
            </a:xfrm>
            <a:custGeom>
              <a:avLst/>
              <a:gdLst/>
              <a:ahLst/>
              <a:cxnLst/>
              <a:rect l="l" t="t" r="r" b="b"/>
              <a:pathLst>
                <a:path w="2618" h="5396" extrusionOk="0">
                  <a:moveTo>
                    <a:pt x="181" y="0"/>
                  </a:moveTo>
                  <a:cubicBezTo>
                    <a:pt x="169" y="0"/>
                    <a:pt x="156" y="2"/>
                    <a:pt x="143" y="6"/>
                  </a:cubicBezTo>
                  <a:cubicBezTo>
                    <a:pt x="72" y="29"/>
                    <a:pt x="0" y="125"/>
                    <a:pt x="36" y="196"/>
                  </a:cubicBezTo>
                  <a:cubicBezTo>
                    <a:pt x="584" y="1541"/>
                    <a:pt x="1167" y="2875"/>
                    <a:pt x="1774" y="4197"/>
                  </a:cubicBezTo>
                  <a:cubicBezTo>
                    <a:pt x="1953" y="4578"/>
                    <a:pt x="2132" y="4947"/>
                    <a:pt x="2310" y="5316"/>
                  </a:cubicBezTo>
                  <a:cubicBezTo>
                    <a:pt x="2337" y="5372"/>
                    <a:pt x="2380" y="5395"/>
                    <a:pt x="2423" y="5395"/>
                  </a:cubicBezTo>
                  <a:cubicBezTo>
                    <a:pt x="2518" y="5395"/>
                    <a:pt x="2617" y="5287"/>
                    <a:pt x="2560" y="5173"/>
                  </a:cubicBezTo>
                  <a:cubicBezTo>
                    <a:pt x="1941" y="3875"/>
                    <a:pt x="1346" y="2565"/>
                    <a:pt x="786" y="1244"/>
                  </a:cubicBezTo>
                  <a:cubicBezTo>
                    <a:pt x="631" y="863"/>
                    <a:pt x="477" y="494"/>
                    <a:pt x="322" y="113"/>
                  </a:cubicBezTo>
                  <a:cubicBezTo>
                    <a:pt x="302" y="52"/>
                    <a:pt x="247" y="0"/>
                    <a:pt x="1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3"/>
            <p:cNvSpPr/>
            <p:nvPr/>
          </p:nvSpPr>
          <p:spPr>
            <a:xfrm>
              <a:off x="9046200" y="3427000"/>
              <a:ext cx="9550" cy="8200"/>
            </a:xfrm>
            <a:custGeom>
              <a:avLst/>
              <a:gdLst/>
              <a:ahLst/>
              <a:cxnLst/>
              <a:rect l="l" t="t" r="r" b="b"/>
              <a:pathLst>
                <a:path w="382" h="328" extrusionOk="0">
                  <a:moveTo>
                    <a:pt x="152" y="0"/>
                  </a:moveTo>
                  <a:cubicBezTo>
                    <a:pt x="146" y="0"/>
                    <a:pt x="139" y="2"/>
                    <a:pt x="131" y="6"/>
                  </a:cubicBezTo>
                  <a:cubicBezTo>
                    <a:pt x="107" y="6"/>
                    <a:pt x="95" y="6"/>
                    <a:pt x="71" y="17"/>
                  </a:cubicBezTo>
                  <a:cubicBezTo>
                    <a:pt x="60" y="29"/>
                    <a:pt x="48" y="41"/>
                    <a:pt x="36" y="65"/>
                  </a:cubicBezTo>
                  <a:cubicBezTo>
                    <a:pt x="24" y="77"/>
                    <a:pt x="12" y="89"/>
                    <a:pt x="12" y="113"/>
                  </a:cubicBezTo>
                  <a:cubicBezTo>
                    <a:pt x="0" y="125"/>
                    <a:pt x="0" y="137"/>
                    <a:pt x="0" y="148"/>
                  </a:cubicBezTo>
                  <a:cubicBezTo>
                    <a:pt x="0" y="172"/>
                    <a:pt x="12" y="208"/>
                    <a:pt x="24" y="220"/>
                  </a:cubicBezTo>
                  <a:cubicBezTo>
                    <a:pt x="36" y="232"/>
                    <a:pt x="36" y="244"/>
                    <a:pt x="48" y="256"/>
                  </a:cubicBezTo>
                  <a:cubicBezTo>
                    <a:pt x="60" y="279"/>
                    <a:pt x="83" y="291"/>
                    <a:pt x="107" y="291"/>
                  </a:cubicBezTo>
                  <a:cubicBezTo>
                    <a:pt x="131" y="303"/>
                    <a:pt x="167" y="315"/>
                    <a:pt x="191" y="327"/>
                  </a:cubicBezTo>
                  <a:lnTo>
                    <a:pt x="250" y="327"/>
                  </a:lnTo>
                  <a:cubicBezTo>
                    <a:pt x="262" y="327"/>
                    <a:pt x="286" y="315"/>
                    <a:pt x="298" y="303"/>
                  </a:cubicBezTo>
                  <a:cubicBezTo>
                    <a:pt x="322" y="291"/>
                    <a:pt x="333" y="279"/>
                    <a:pt x="345" y="268"/>
                  </a:cubicBezTo>
                  <a:cubicBezTo>
                    <a:pt x="357" y="256"/>
                    <a:pt x="369" y="232"/>
                    <a:pt x="369" y="220"/>
                  </a:cubicBezTo>
                  <a:cubicBezTo>
                    <a:pt x="369" y="208"/>
                    <a:pt x="369" y="196"/>
                    <a:pt x="381" y="172"/>
                  </a:cubicBezTo>
                  <a:cubicBezTo>
                    <a:pt x="381" y="148"/>
                    <a:pt x="369" y="125"/>
                    <a:pt x="357" y="101"/>
                  </a:cubicBezTo>
                  <a:cubicBezTo>
                    <a:pt x="345" y="89"/>
                    <a:pt x="345" y="77"/>
                    <a:pt x="333" y="77"/>
                  </a:cubicBezTo>
                  <a:cubicBezTo>
                    <a:pt x="310" y="53"/>
                    <a:pt x="298" y="41"/>
                    <a:pt x="262" y="29"/>
                  </a:cubicBezTo>
                  <a:cubicBezTo>
                    <a:pt x="238" y="29"/>
                    <a:pt x="214" y="17"/>
                    <a:pt x="191" y="6"/>
                  </a:cubicBezTo>
                  <a:cubicBezTo>
                    <a:pt x="175" y="6"/>
                    <a:pt x="164"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3"/>
            <p:cNvSpPr/>
            <p:nvPr/>
          </p:nvSpPr>
          <p:spPr>
            <a:xfrm>
              <a:off x="8796300" y="3342000"/>
              <a:ext cx="10450" cy="48825"/>
            </a:xfrm>
            <a:custGeom>
              <a:avLst/>
              <a:gdLst/>
              <a:ahLst/>
              <a:cxnLst/>
              <a:rect l="l" t="t" r="r" b="b"/>
              <a:pathLst>
                <a:path w="418" h="1953" extrusionOk="0">
                  <a:moveTo>
                    <a:pt x="147" y="0"/>
                  </a:moveTo>
                  <a:cubicBezTo>
                    <a:pt x="72" y="0"/>
                    <a:pt x="1" y="48"/>
                    <a:pt x="7" y="143"/>
                  </a:cubicBezTo>
                  <a:cubicBezTo>
                    <a:pt x="42" y="691"/>
                    <a:pt x="78" y="1251"/>
                    <a:pt x="114" y="1810"/>
                  </a:cubicBezTo>
                  <a:cubicBezTo>
                    <a:pt x="120" y="1905"/>
                    <a:pt x="197" y="1953"/>
                    <a:pt x="272" y="1953"/>
                  </a:cubicBezTo>
                  <a:cubicBezTo>
                    <a:pt x="346" y="1953"/>
                    <a:pt x="417" y="1905"/>
                    <a:pt x="412" y="1810"/>
                  </a:cubicBezTo>
                  <a:cubicBezTo>
                    <a:pt x="376" y="1251"/>
                    <a:pt x="340" y="691"/>
                    <a:pt x="304" y="143"/>
                  </a:cubicBezTo>
                  <a:cubicBezTo>
                    <a:pt x="298" y="48"/>
                    <a:pt x="221" y="0"/>
                    <a:pt x="1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3"/>
            <p:cNvSpPr/>
            <p:nvPr/>
          </p:nvSpPr>
          <p:spPr>
            <a:xfrm>
              <a:off x="8354425" y="3173525"/>
              <a:ext cx="415275" cy="245875"/>
            </a:xfrm>
            <a:custGeom>
              <a:avLst/>
              <a:gdLst/>
              <a:ahLst/>
              <a:cxnLst/>
              <a:rect l="l" t="t" r="r" b="b"/>
              <a:pathLst>
                <a:path w="16611" h="9835" extrusionOk="0">
                  <a:moveTo>
                    <a:pt x="1" y="0"/>
                  </a:moveTo>
                  <a:lnTo>
                    <a:pt x="227" y="3953"/>
                  </a:lnTo>
                  <a:lnTo>
                    <a:pt x="16610" y="9835"/>
                  </a:lnTo>
                  <a:lnTo>
                    <a:pt x="16455" y="5918"/>
                  </a:lnTo>
                  <a:lnTo>
                    <a:pt x="1" y="0"/>
                  </a:lnTo>
                  <a:close/>
                </a:path>
              </a:pathLst>
            </a:custGeom>
            <a:solidFill>
              <a:schemeClr val="dk1"/>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3"/>
            <p:cNvSpPr/>
            <p:nvPr/>
          </p:nvSpPr>
          <p:spPr>
            <a:xfrm>
              <a:off x="8392125" y="3246475"/>
              <a:ext cx="265750" cy="99400"/>
            </a:xfrm>
            <a:custGeom>
              <a:avLst/>
              <a:gdLst/>
              <a:ahLst/>
              <a:cxnLst/>
              <a:rect l="l" t="t" r="r" b="b"/>
              <a:pathLst>
                <a:path w="10630" h="3976" extrusionOk="0">
                  <a:moveTo>
                    <a:pt x="188" y="0"/>
                  </a:moveTo>
                  <a:cubicBezTo>
                    <a:pt x="49" y="0"/>
                    <a:pt x="1" y="234"/>
                    <a:pt x="160" y="297"/>
                  </a:cubicBezTo>
                  <a:cubicBezTo>
                    <a:pt x="1493" y="773"/>
                    <a:pt x="2827" y="1250"/>
                    <a:pt x="4160" y="1726"/>
                  </a:cubicBezTo>
                  <a:lnTo>
                    <a:pt x="8149" y="3155"/>
                  </a:lnTo>
                  <a:cubicBezTo>
                    <a:pt x="8899" y="3428"/>
                    <a:pt x="9649" y="3702"/>
                    <a:pt x="10399" y="3964"/>
                  </a:cubicBezTo>
                  <a:cubicBezTo>
                    <a:pt x="10419" y="3972"/>
                    <a:pt x="10437" y="3976"/>
                    <a:pt x="10454" y="3976"/>
                  </a:cubicBezTo>
                  <a:cubicBezTo>
                    <a:pt x="10590" y="3976"/>
                    <a:pt x="10630" y="3742"/>
                    <a:pt x="10471" y="3679"/>
                  </a:cubicBezTo>
                  <a:lnTo>
                    <a:pt x="6482" y="2250"/>
                  </a:lnTo>
                  <a:lnTo>
                    <a:pt x="2493" y="809"/>
                  </a:lnTo>
                  <a:cubicBezTo>
                    <a:pt x="1743" y="547"/>
                    <a:pt x="993" y="273"/>
                    <a:pt x="243" y="11"/>
                  </a:cubicBezTo>
                  <a:cubicBezTo>
                    <a:pt x="224" y="4"/>
                    <a:pt x="205"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3"/>
            <p:cNvSpPr/>
            <p:nvPr/>
          </p:nvSpPr>
          <p:spPr>
            <a:xfrm>
              <a:off x="8686925" y="3350025"/>
              <a:ext cx="9850" cy="7475"/>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3"/>
            <p:cNvSpPr/>
            <p:nvPr/>
          </p:nvSpPr>
          <p:spPr>
            <a:xfrm>
              <a:off x="8354425" y="3065475"/>
              <a:ext cx="640900" cy="256000"/>
            </a:xfrm>
            <a:custGeom>
              <a:avLst/>
              <a:gdLst/>
              <a:ahLst/>
              <a:cxnLst/>
              <a:rect l="l" t="t" r="r" b="b"/>
              <a:pathLst>
                <a:path w="25636" h="10240" extrusionOk="0">
                  <a:moveTo>
                    <a:pt x="9181" y="1"/>
                  </a:moveTo>
                  <a:cubicBezTo>
                    <a:pt x="6121" y="1441"/>
                    <a:pt x="3061" y="2882"/>
                    <a:pt x="1" y="4322"/>
                  </a:cubicBezTo>
                  <a:lnTo>
                    <a:pt x="16455" y="10240"/>
                  </a:lnTo>
                  <a:cubicBezTo>
                    <a:pt x="19515" y="8787"/>
                    <a:pt x="22575" y="7347"/>
                    <a:pt x="25635" y="5906"/>
                  </a:cubicBezTo>
                  <a:lnTo>
                    <a:pt x="918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3"/>
            <p:cNvSpPr/>
            <p:nvPr/>
          </p:nvSpPr>
          <p:spPr>
            <a:xfrm>
              <a:off x="8349375" y="3061800"/>
              <a:ext cx="650100" cy="263350"/>
            </a:xfrm>
            <a:custGeom>
              <a:avLst/>
              <a:gdLst/>
              <a:ahLst/>
              <a:cxnLst/>
              <a:rect l="l" t="t" r="r" b="b"/>
              <a:pathLst>
                <a:path w="26004" h="10534" extrusionOk="0">
                  <a:moveTo>
                    <a:pt x="9380" y="302"/>
                  </a:moveTo>
                  <a:lnTo>
                    <a:pt x="9380" y="302"/>
                  </a:lnTo>
                  <a:cubicBezTo>
                    <a:pt x="9916" y="489"/>
                    <a:pt x="10441" y="687"/>
                    <a:pt x="10978" y="874"/>
                  </a:cubicBezTo>
                  <a:cubicBezTo>
                    <a:pt x="12288" y="1350"/>
                    <a:pt x="13597" y="1814"/>
                    <a:pt x="14919" y="2291"/>
                  </a:cubicBezTo>
                  <a:cubicBezTo>
                    <a:pt x="16503" y="2862"/>
                    <a:pt x="18086" y="3422"/>
                    <a:pt x="19670" y="3993"/>
                  </a:cubicBezTo>
                  <a:cubicBezTo>
                    <a:pt x="21039" y="4493"/>
                    <a:pt x="22408" y="4981"/>
                    <a:pt x="23777" y="5470"/>
                  </a:cubicBezTo>
                  <a:cubicBezTo>
                    <a:pt x="24230" y="5636"/>
                    <a:pt x="24682" y="5791"/>
                    <a:pt x="25135" y="5958"/>
                  </a:cubicBezTo>
                  <a:cubicBezTo>
                    <a:pt x="25239" y="5993"/>
                    <a:pt x="25344" y="6033"/>
                    <a:pt x="25449" y="6073"/>
                  </a:cubicBezTo>
                  <a:lnTo>
                    <a:pt x="25449" y="6073"/>
                  </a:lnTo>
                  <a:cubicBezTo>
                    <a:pt x="23173" y="7152"/>
                    <a:pt x="20897" y="8222"/>
                    <a:pt x="18622" y="9291"/>
                  </a:cubicBezTo>
                  <a:cubicBezTo>
                    <a:pt x="17964" y="9603"/>
                    <a:pt x="17306" y="9915"/>
                    <a:pt x="16647" y="10227"/>
                  </a:cubicBezTo>
                  <a:lnTo>
                    <a:pt x="16647" y="10227"/>
                  </a:lnTo>
                  <a:cubicBezTo>
                    <a:pt x="16126" y="10031"/>
                    <a:pt x="15594" y="9845"/>
                    <a:pt x="15062" y="9649"/>
                  </a:cubicBezTo>
                  <a:cubicBezTo>
                    <a:pt x="13752" y="9184"/>
                    <a:pt x="12443" y="8708"/>
                    <a:pt x="11133" y="8232"/>
                  </a:cubicBezTo>
                  <a:cubicBezTo>
                    <a:pt x="9537" y="7672"/>
                    <a:pt x="7954" y="7101"/>
                    <a:pt x="6370" y="6529"/>
                  </a:cubicBezTo>
                  <a:cubicBezTo>
                    <a:pt x="5001" y="6041"/>
                    <a:pt x="3632" y="5541"/>
                    <a:pt x="2263" y="5053"/>
                  </a:cubicBezTo>
                  <a:cubicBezTo>
                    <a:pt x="1810" y="4886"/>
                    <a:pt x="1358" y="4731"/>
                    <a:pt x="905" y="4565"/>
                  </a:cubicBezTo>
                  <a:cubicBezTo>
                    <a:pt x="807" y="4530"/>
                    <a:pt x="706" y="4487"/>
                    <a:pt x="602" y="4446"/>
                  </a:cubicBezTo>
                  <a:lnTo>
                    <a:pt x="602" y="4446"/>
                  </a:lnTo>
                  <a:cubicBezTo>
                    <a:pt x="2874" y="3377"/>
                    <a:pt x="5146" y="2299"/>
                    <a:pt x="7418" y="1231"/>
                  </a:cubicBezTo>
                  <a:cubicBezTo>
                    <a:pt x="8072" y="921"/>
                    <a:pt x="8726" y="612"/>
                    <a:pt x="9380" y="302"/>
                  </a:cubicBezTo>
                  <a:close/>
                  <a:moveTo>
                    <a:pt x="9387" y="0"/>
                  </a:moveTo>
                  <a:cubicBezTo>
                    <a:pt x="9283" y="0"/>
                    <a:pt x="9181" y="70"/>
                    <a:pt x="9097" y="112"/>
                  </a:cubicBezTo>
                  <a:cubicBezTo>
                    <a:pt x="8871" y="219"/>
                    <a:pt x="8633" y="326"/>
                    <a:pt x="8406" y="445"/>
                  </a:cubicBezTo>
                  <a:cubicBezTo>
                    <a:pt x="7942" y="659"/>
                    <a:pt x="7490" y="874"/>
                    <a:pt x="7037" y="1088"/>
                  </a:cubicBezTo>
                  <a:cubicBezTo>
                    <a:pt x="5180" y="1957"/>
                    <a:pt x="3322" y="2838"/>
                    <a:pt x="1477" y="3707"/>
                  </a:cubicBezTo>
                  <a:cubicBezTo>
                    <a:pt x="1024" y="3922"/>
                    <a:pt x="572" y="4136"/>
                    <a:pt x="131" y="4338"/>
                  </a:cubicBezTo>
                  <a:cubicBezTo>
                    <a:pt x="1" y="4398"/>
                    <a:pt x="48" y="4577"/>
                    <a:pt x="167" y="4612"/>
                  </a:cubicBezTo>
                  <a:lnTo>
                    <a:pt x="786" y="4839"/>
                  </a:lnTo>
                  <a:cubicBezTo>
                    <a:pt x="1334" y="5041"/>
                    <a:pt x="1882" y="5231"/>
                    <a:pt x="2429" y="5434"/>
                  </a:cubicBezTo>
                  <a:cubicBezTo>
                    <a:pt x="3227" y="5720"/>
                    <a:pt x="4025" y="6005"/>
                    <a:pt x="4811" y="6279"/>
                  </a:cubicBezTo>
                  <a:lnTo>
                    <a:pt x="7585" y="7279"/>
                  </a:lnTo>
                  <a:cubicBezTo>
                    <a:pt x="8537" y="7625"/>
                    <a:pt x="9490" y="7970"/>
                    <a:pt x="10442" y="8303"/>
                  </a:cubicBezTo>
                  <a:cubicBezTo>
                    <a:pt x="11323" y="8625"/>
                    <a:pt x="12204" y="8934"/>
                    <a:pt x="13074" y="9256"/>
                  </a:cubicBezTo>
                  <a:cubicBezTo>
                    <a:pt x="13776" y="9506"/>
                    <a:pt x="14479" y="9756"/>
                    <a:pt x="15169" y="10006"/>
                  </a:cubicBezTo>
                  <a:cubicBezTo>
                    <a:pt x="15586" y="10161"/>
                    <a:pt x="16003" y="10304"/>
                    <a:pt x="16419" y="10446"/>
                  </a:cubicBezTo>
                  <a:cubicBezTo>
                    <a:pt x="16479" y="10470"/>
                    <a:pt x="16550" y="10506"/>
                    <a:pt x="16622" y="10530"/>
                  </a:cubicBezTo>
                  <a:cubicBezTo>
                    <a:pt x="16633" y="10532"/>
                    <a:pt x="16645" y="10533"/>
                    <a:pt x="16657" y="10533"/>
                  </a:cubicBezTo>
                  <a:cubicBezTo>
                    <a:pt x="16754" y="10533"/>
                    <a:pt x="16858" y="10453"/>
                    <a:pt x="16943" y="10411"/>
                  </a:cubicBezTo>
                  <a:cubicBezTo>
                    <a:pt x="17169" y="10304"/>
                    <a:pt x="17407" y="10196"/>
                    <a:pt x="17634" y="10089"/>
                  </a:cubicBezTo>
                  <a:cubicBezTo>
                    <a:pt x="18098" y="9875"/>
                    <a:pt x="18550" y="9661"/>
                    <a:pt x="19003" y="9434"/>
                  </a:cubicBezTo>
                  <a:cubicBezTo>
                    <a:pt x="20860" y="8565"/>
                    <a:pt x="22718" y="7696"/>
                    <a:pt x="24575" y="6815"/>
                  </a:cubicBezTo>
                  <a:cubicBezTo>
                    <a:pt x="25001" y="6608"/>
                    <a:pt x="25438" y="6411"/>
                    <a:pt x="25876" y="6205"/>
                  </a:cubicBezTo>
                  <a:lnTo>
                    <a:pt x="25876" y="6205"/>
                  </a:lnTo>
                  <a:cubicBezTo>
                    <a:pt x="25896" y="6201"/>
                    <a:pt x="25914" y="6192"/>
                    <a:pt x="25929" y="6179"/>
                  </a:cubicBezTo>
                  <a:lnTo>
                    <a:pt x="25929" y="6179"/>
                  </a:lnTo>
                  <a:cubicBezTo>
                    <a:pt x="25995" y="6141"/>
                    <a:pt x="26004" y="6073"/>
                    <a:pt x="25980" y="6014"/>
                  </a:cubicBezTo>
                  <a:lnTo>
                    <a:pt x="25980" y="6014"/>
                  </a:lnTo>
                  <a:cubicBezTo>
                    <a:pt x="25969" y="5969"/>
                    <a:pt x="25939" y="5928"/>
                    <a:pt x="25885" y="5910"/>
                  </a:cubicBezTo>
                  <a:cubicBezTo>
                    <a:pt x="25670" y="5839"/>
                    <a:pt x="25468" y="5767"/>
                    <a:pt x="25254" y="5684"/>
                  </a:cubicBezTo>
                  <a:cubicBezTo>
                    <a:pt x="24706" y="5493"/>
                    <a:pt x="24158" y="5291"/>
                    <a:pt x="23611" y="5100"/>
                  </a:cubicBezTo>
                  <a:cubicBezTo>
                    <a:pt x="22813" y="4815"/>
                    <a:pt x="22027" y="4529"/>
                    <a:pt x="21229" y="4243"/>
                  </a:cubicBezTo>
                  <a:lnTo>
                    <a:pt x="18455" y="3243"/>
                  </a:lnTo>
                  <a:lnTo>
                    <a:pt x="15598" y="2219"/>
                  </a:lnTo>
                  <a:cubicBezTo>
                    <a:pt x="14717" y="1898"/>
                    <a:pt x="13836" y="1588"/>
                    <a:pt x="12966" y="1267"/>
                  </a:cubicBezTo>
                  <a:cubicBezTo>
                    <a:pt x="12264" y="1017"/>
                    <a:pt x="11561" y="767"/>
                    <a:pt x="10871" y="517"/>
                  </a:cubicBezTo>
                  <a:cubicBezTo>
                    <a:pt x="10454" y="374"/>
                    <a:pt x="10037" y="219"/>
                    <a:pt x="9633" y="76"/>
                  </a:cubicBezTo>
                  <a:cubicBezTo>
                    <a:pt x="9561" y="52"/>
                    <a:pt x="9490" y="17"/>
                    <a:pt x="9430" y="5"/>
                  </a:cubicBezTo>
                  <a:cubicBezTo>
                    <a:pt x="9416" y="2"/>
                    <a:pt x="9401" y="0"/>
                    <a:pt x="9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3"/>
            <p:cNvSpPr/>
            <p:nvPr/>
          </p:nvSpPr>
          <p:spPr>
            <a:xfrm>
              <a:off x="8447375" y="3099500"/>
              <a:ext cx="131775" cy="70700"/>
            </a:xfrm>
            <a:custGeom>
              <a:avLst/>
              <a:gdLst/>
              <a:ahLst/>
              <a:cxnLst/>
              <a:rect l="l" t="t" r="r" b="b"/>
              <a:pathLst>
                <a:path w="5271" h="2828" extrusionOk="0">
                  <a:moveTo>
                    <a:pt x="5052" y="0"/>
                  </a:moveTo>
                  <a:cubicBezTo>
                    <a:pt x="5027" y="0"/>
                    <a:pt x="5001" y="6"/>
                    <a:pt x="4974" y="21"/>
                  </a:cubicBezTo>
                  <a:cubicBezTo>
                    <a:pt x="3724" y="675"/>
                    <a:pt x="2474" y="1330"/>
                    <a:pt x="1212" y="1997"/>
                  </a:cubicBezTo>
                  <a:cubicBezTo>
                    <a:pt x="855" y="2176"/>
                    <a:pt x="498" y="2366"/>
                    <a:pt x="152" y="2557"/>
                  </a:cubicBezTo>
                  <a:cubicBezTo>
                    <a:pt x="1" y="2627"/>
                    <a:pt x="90" y="2827"/>
                    <a:pt x="222" y="2827"/>
                  </a:cubicBezTo>
                  <a:cubicBezTo>
                    <a:pt x="246" y="2827"/>
                    <a:pt x="270" y="2821"/>
                    <a:pt x="295" y="2807"/>
                  </a:cubicBezTo>
                  <a:cubicBezTo>
                    <a:pt x="1557" y="2152"/>
                    <a:pt x="2808" y="1497"/>
                    <a:pt x="4058" y="830"/>
                  </a:cubicBezTo>
                  <a:cubicBezTo>
                    <a:pt x="4415" y="652"/>
                    <a:pt x="4772" y="461"/>
                    <a:pt x="5129" y="271"/>
                  </a:cubicBezTo>
                  <a:cubicBezTo>
                    <a:pt x="5271" y="200"/>
                    <a:pt x="5189" y="0"/>
                    <a:pt x="5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3"/>
            <p:cNvSpPr/>
            <p:nvPr/>
          </p:nvSpPr>
          <p:spPr>
            <a:xfrm>
              <a:off x="8589575" y="3093150"/>
              <a:ext cx="9850" cy="7475"/>
            </a:xfrm>
            <a:custGeom>
              <a:avLst/>
              <a:gdLst/>
              <a:ahLst/>
              <a:cxnLst/>
              <a:rect l="l" t="t" r="r" b="b"/>
              <a:pathLst>
                <a:path w="394" h="299" extrusionOk="0">
                  <a:moveTo>
                    <a:pt x="203" y="1"/>
                  </a:moveTo>
                  <a:cubicBezTo>
                    <a:pt x="1" y="1"/>
                    <a:pt x="1" y="298"/>
                    <a:pt x="203" y="298"/>
                  </a:cubicBezTo>
                  <a:cubicBezTo>
                    <a:pt x="394" y="298"/>
                    <a:pt x="394" y="1"/>
                    <a:pt x="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3"/>
            <p:cNvSpPr/>
            <p:nvPr/>
          </p:nvSpPr>
          <p:spPr>
            <a:xfrm>
              <a:off x="8195200" y="4586800"/>
              <a:ext cx="261650" cy="276975"/>
            </a:xfrm>
            <a:custGeom>
              <a:avLst/>
              <a:gdLst/>
              <a:ahLst/>
              <a:cxnLst/>
              <a:rect l="l" t="t" r="r" b="b"/>
              <a:pathLst>
                <a:path w="10466" h="11079" extrusionOk="0">
                  <a:moveTo>
                    <a:pt x="2881" y="0"/>
                  </a:moveTo>
                  <a:cubicBezTo>
                    <a:pt x="1917" y="2667"/>
                    <a:pt x="953" y="5334"/>
                    <a:pt x="0" y="8013"/>
                  </a:cubicBezTo>
                  <a:cubicBezTo>
                    <a:pt x="0" y="8013"/>
                    <a:pt x="798" y="9740"/>
                    <a:pt x="3334" y="10644"/>
                  </a:cubicBezTo>
                  <a:cubicBezTo>
                    <a:pt x="4242" y="10973"/>
                    <a:pt x="5045" y="11078"/>
                    <a:pt x="5701" y="11078"/>
                  </a:cubicBezTo>
                  <a:cubicBezTo>
                    <a:pt x="6878" y="11078"/>
                    <a:pt x="7584" y="10740"/>
                    <a:pt x="7584" y="10740"/>
                  </a:cubicBezTo>
                  <a:cubicBezTo>
                    <a:pt x="8549" y="8061"/>
                    <a:pt x="9501" y="5394"/>
                    <a:pt x="10466" y="2727"/>
                  </a:cubicBezTo>
                  <a:lnTo>
                    <a:pt x="28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3"/>
            <p:cNvSpPr/>
            <p:nvPr/>
          </p:nvSpPr>
          <p:spPr>
            <a:xfrm>
              <a:off x="8213800" y="4721350"/>
              <a:ext cx="197250" cy="75200"/>
            </a:xfrm>
            <a:custGeom>
              <a:avLst/>
              <a:gdLst/>
              <a:ahLst/>
              <a:cxnLst/>
              <a:rect l="l" t="t" r="r" b="b"/>
              <a:pathLst>
                <a:path w="7890" h="3008" extrusionOk="0">
                  <a:moveTo>
                    <a:pt x="216" y="0"/>
                  </a:moveTo>
                  <a:cubicBezTo>
                    <a:pt x="104" y="0"/>
                    <a:pt x="1" y="152"/>
                    <a:pt x="101" y="262"/>
                  </a:cubicBezTo>
                  <a:cubicBezTo>
                    <a:pt x="816" y="1083"/>
                    <a:pt x="1721" y="1750"/>
                    <a:pt x="2709" y="2214"/>
                  </a:cubicBezTo>
                  <a:cubicBezTo>
                    <a:pt x="3697" y="2679"/>
                    <a:pt x="4781" y="2953"/>
                    <a:pt x="5876" y="3000"/>
                  </a:cubicBezTo>
                  <a:cubicBezTo>
                    <a:pt x="5995" y="3005"/>
                    <a:pt x="6114" y="3007"/>
                    <a:pt x="6234" y="3007"/>
                  </a:cubicBezTo>
                  <a:cubicBezTo>
                    <a:pt x="6733" y="3007"/>
                    <a:pt x="7231" y="2965"/>
                    <a:pt x="7721" y="2869"/>
                  </a:cubicBezTo>
                  <a:cubicBezTo>
                    <a:pt x="7890" y="2836"/>
                    <a:pt x="7836" y="2580"/>
                    <a:pt x="7670" y="2580"/>
                  </a:cubicBezTo>
                  <a:cubicBezTo>
                    <a:pt x="7660" y="2580"/>
                    <a:pt x="7649" y="2581"/>
                    <a:pt x="7638" y="2583"/>
                  </a:cubicBezTo>
                  <a:cubicBezTo>
                    <a:pt x="7178" y="2668"/>
                    <a:pt x="6710" y="2710"/>
                    <a:pt x="6243" y="2710"/>
                  </a:cubicBezTo>
                  <a:cubicBezTo>
                    <a:pt x="5659" y="2710"/>
                    <a:pt x="5076" y="2644"/>
                    <a:pt x="4507" y="2512"/>
                  </a:cubicBezTo>
                  <a:cubicBezTo>
                    <a:pt x="3471" y="2286"/>
                    <a:pt x="2495" y="1845"/>
                    <a:pt x="1637" y="1238"/>
                  </a:cubicBezTo>
                  <a:cubicBezTo>
                    <a:pt x="1149" y="905"/>
                    <a:pt x="697" y="500"/>
                    <a:pt x="316" y="47"/>
                  </a:cubicBezTo>
                  <a:cubicBezTo>
                    <a:pt x="285" y="14"/>
                    <a:pt x="250" y="0"/>
                    <a:pt x="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3"/>
            <p:cNvSpPr/>
            <p:nvPr/>
          </p:nvSpPr>
          <p:spPr>
            <a:xfrm>
              <a:off x="8223025" y="4695750"/>
              <a:ext cx="197250" cy="75200"/>
            </a:xfrm>
            <a:custGeom>
              <a:avLst/>
              <a:gdLst/>
              <a:ahLst/>
              <a:cxnLst/>
              <a:rect l="l" t="t" r="r" b="b"/>
              <a:pathLst>
                <a:path w="7890" h="3008" extrusionOk="0">
                  <a:moveTo>
                    <a:pt x="211" y="0"/>
                  </a:moveTo>
                  <a:cubicBezTo>
                    <a:pt x="104" y="0"/>
                    <a:pt x="1" y="152"/>
                    <a:pt x="102" y="262"/>
                  </a:cubicBezTo>
                  <a:cubicBezTo>
                    <a:pt x="816" y="1083"/>
                    <a:pt x="1721" y="1750"/>
                    <a:pt x="2709" y="2214"/>
                  </a:cubicBezTo>
                  <a:cubicBezTo>
                    <a:pt x="3697" y="2679"/>
                    <a:pt x="4781" y="2953"/>
                    <a:pt x="5876" y="3000"/>
                  </a:cubicBezTo>
                  <a:cubicBezTo>
                    <a:pt x="5995" y="3005"/>
                    <a:pt x="6115" y="3007"/>
                    <a:pt x="6234" y="3007"/>
                  </a:cubicBezTo>
                  <a:cubicBezTo>
                    <a:pt x="6733" y="3007"/>
                    <a:pt x="7231" y="2965"/>
                    <a:pt x="7722" y="2869"/>
                  </a:cubicBezTo>
                  <a:cubicBezTo>
                    <a:pt x="7890" y="2836"/>
                    <a:pt x="7836" y="2580"/>
                    <a:pt x="7670" y="2580"/>
                  </a:cubicBezTo>
                  <a:cubicBezTo>
                    <a:pt x="7660" y="2580"/>
                    <a:pt x="7649" y="2581"/>
                    <a:pt x="7638" y="2584"/>
                  </a:cubicBezTo>
                  <a:cubicBezTo>
                    <a:pt x="7178" y="2668"/>
                    <a:pt x="6710" y="2711"/>
                    <a:pt x="6243" y="2711"/>
                  </a:cubicBezTo>
                  <a:cubicBezTo>
                    <a:pt x="5659" y="2711"/>
                    <a:pt x="5076" y="2644"/>
                    <a:pt x="4507" y="2512"/>
                  </a:cubicBezTo>
                  <a:cubicBezTo>
                    <a:pt x="3471" y="2286"/>
                    <a:pt x="2495" y="1845"/>
                    <a:pt x="1637" y="1238"/>
                  </a:cubicBezTo>
                  <a:cubicBezTo>
                    <a:pt x="1149" y="905"/>
                    <a:pt x="697" y="500"/>
                    <a:pt x="304" y="48"/>
                  </a:cubicBezTo>
                  <a:cubicBezTo>
                    <a:pt x="276" y="14"/>
                    <a:pt x="243" y="0"/>
                    <a:pt x="2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3"/>
            <p:cNvSpPr/>
            <p:nvPr/>
          </p:nvSpPr>
          <p:spPr>
            <a:xfrm>
              <a:off x="8232275" y="4670150"/>
              <a:ext cx="197225" cy="75200"/>
            </a:xfrm>
            <a:custGeom>
              <a:avLst/>
              <a:gdLst/>
              <a:ahLst/>
              <a:cxnLst/>
              <a:rect l="l" t="t" r="r" b="b"/>
              <a:pathLst>
                <a:path w="7889" h="3008" extrusionOk="0">
                  <a:moveTo>
                    <a:pt x="210" y="0"/>
                  </a:moveTo>
                  <a:cubicBezTo>
                    <a:pt x="103" y="0"/>
                    <a:pt x="0" y="152"/>
                    <a:pt x="101" y="262"/>
                  </a:cubicBezTo>
                  <a:cubicBezTo>
                    <a:pt x="815" y="1083"/>
                    <a:pt x="1708" y="1750"/>
                    <a:pt x="2696" y="2215"/>
                  </a:cubicBezTo>
                  <a:cubicBezTo>
                    <a:pt x="3696" y="2679"/>
                    <a:pt x="4780" y="2953"/>
                    <a:pt x="5875" y="3000"/>
                  </a:cubicBezTo>
                  <a:cubicBezTo>
                    <a:pt x="5994" y="3005"/>
                    <a:pt x="6114" y="3007"/>
                    <a:pt x="6233" y="3007"/>
                  </a:cubicBezTo>
                  <a:cubicBezTo>
                    <a:pt x="6732" y="3007"/>
                    <a:pt x="7228" y="2965"/>
                    <a:pt x="7709" y="2869"/>
                  </a:cubicBezTo>
                  <a:cubicBezTo>
                    <a:pt x="7888" y="2836"/>
                    <a:pt x="7835" y="2581"/>
                    <a:pt x="7670" y="2581"/>
                  </a:cubicBezTo>
                  <a:cubicBezTo>
                    <a:pt x="7659" y="2581"/>
                    <a:pt x="7648" y="2582"/>
                    <a:pt x="7637" y="2584"/>
                  </a:cubicBezTo>
                  <a:cubicBezTo>
                    <a:pt x="7177" y="2668"/>
                    <a:pt x="6709" y="2711"/>
                    <a:pt x="6241" y="2711"/>
                  </a:cubicBezTo>
                  <a:cubicBezTo>
                    <a:pt x="5656" y="2711"/>
                    <a:pt x="5069" y="2644"/>
                    <a:pt x="4494" y="2512"/>
                  </a:cubicBezTo>
                  <a:cubicBezTo>
                    <a:pt x="3470" y="2286"/>
                    <a:pt x="2494" y="1845"/>
                    <a:pt x="1625" y="1238"/>
                  </a:cubicBezTo>
                  <a:cubicBezTo>
                    <a:pt x="1148" y="905"/>
                    <a:pt x="696" y="500"/>
                    <a:pt x="303" y="48"/>
                  </a:cubicBezTo>
                  <a:cubicBezTo>
                    <a:pt x="275" y="14"/>
                    <a:pt x="243" y="0"/>
                    <a:pt x="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3"/>
            <p:cNvSpPr/>
            <p:nvPr/>
          </p:nvSpPr>
          <p:spPr>
            <a:xfrm>
              <a:off x="8241500" y="4644550"/>
              <a:ext cx="197225" cy="75200"/>
            </a:xfrm>
            <a:custGeom>
              <a:avLst/>
              <a:gdLst/>
              <a:ahLst/>
              <a:cxnLst/>
              <a:rect l="l" t="t" r="r" b="b"/>
              <a:pathLst>
                <a:path w="7889" h="3008" extrusionOk="0">
                  <a:moveTo>
                    <a:pt x="210" y="1"/>
                  </a:moveTo>
                  <a:cubicBezTo>
                    <a:pt x="103" y="1"/>
                    <a:pt x="0" y="152"/>
                    <a:pt x="101" y="262"/>
                  </a:cubicBezTo>
                  <a:cubicBezTo>
                    <a:pt x="815" y="1083"/>
                    <a:pt x="1708" y="1750"/>
                    <a:pt x="2696" y="2215"/>
                  </a:cubicBezTo>
                  <a:cubicBezTo>
                    <a:pt x="3696" y="2679"/>
                    <a:pt x="4780" y="2953"/>
                    <a:pt x="5875" y="3000"/>
                  </a:cubicBezTo>
                  <a:cubicBezTo>
                    <a:pt x="5992" y="3005"/>
                    <a:pt x="6110" y="3007"/>
                    <a:pt x="6227" y="3007"/>
                  </a:cubicBezTo>
                  <a:cubicBezTo>
                    <a:pt x="6720" y="3007"/>
                    <a:pt x="7219" y="2966"/>
                    <a:pt x="7709" y="2869"/>
                  </a:cubicBezTo>
                  <a:cubicBezTo>
                    <a:pt x="7888" y="2836"/>
                    <a:pt x="7825" y="2581"/>
                    <a:pt x="7668" y="2581"/>
                  </a:cubicBezTo>
                  <a:cubicBezTo>
                    <a:pt x="7658" y="2581"/>
                    <a:pt x="7648" y="2582"/>
                    <a:pt x="7637" y="2584"/>
                  </a:cubicBezTo>
                  <a:cubicBezTo>
                    <a:pt x="7177" y="2668"/>
                    <a:pt x="6710" y="2711"/>
                    <a:pt x="6241" y="2711"/>
                  </a:cubicBezTo>
                  <a:cubicBezTo>
                    <a:pt x="5656" y="2711"/>
                    <a:pt x="5070" y="2645"/>
                    <a:pt x="4494" y="2512"/>
                  </a:cubicBezTo>
                  <a:cubicBezTo>
                    <a:pt x="3470" y="2286"/>
                    <a:pt x="2494" y="1857"/>
                    <a:pt x="1625" y="1238"/>
                  </a:cubicBezTo>
                  <a:cubicBezTo>
                    <a:pt x="1137" y="905"/>
                    <a:pt x="696" y="500"/>
                    <a:pt x="303" y="48"/>
                  </a:cubicBezTo>
                  <a:cubicBezTo>
                    <a:pt x="275" y="14"/>
                    <a:pt x="243" y="1"/>
                    <a:pt x="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3"/>
            <p:cNvSpPr/>
            <p:nvPr/>
          </p:nvSpPr>
          <p:spPr>
            <a:xfrm>
              <a:off x="8212150" y="3725725"/>
              <a:ext cx="239350" cy="212675"/>
            </a:xfrm>
            <a:custGeom>
              <a:avLst/>
              <a:gdLst/>
              <a:ahLst/>
              <a:cxnLst/>
              <a:rect l="l" t="t" r="r" b="b"/>
              <a:pathLst>
                <a:path w="9574" h="8507" extrusionOk="0">
                  <a:moveTo>
                    <a:pt x="7078" y="327"/>
                  </a:moveTo>
                  <a:lnTo>
                    <a:pt x="7078" y="327"/>
                  </a:lnTo>
                  <a:cubicBezTo>
                    <a:pt x="8001" y="790"/>
                    <a:pt x="8738" y="1637"/>
                    <a:pt x="9061" y="2630"/>
                  </a:cubicBezTo>
                  <a:cubicBezTo>
                    <a:pt x="9138" y="2869"/>
                    <a:pt x="9194" y="3118"/>
                    <a:pt x="9221" y="3378"/>
                  </a:cubicBezTo>
                  <a:lnTo>
                    <a:pt x="9221" y="3378"/>
                  </a:lnTo>
                  <a:cubicBezTo>
                    <a:pt x="9021" y="3523"/>
                    <a:pt x="8821" y="3661"/>
                    <a:pt x="8621" y="3809"/>
                  </a:cubicBezTo>
                  <a:lnTo>
                    <a:pt x="6990" y="4987"/>
                  </a:lnTo>
                  <a:cubicBezTo>
                    <a:pt x="6323" y="5452"/>
                    <a:pt x="5668" y="5928"/>
                    <a:pt x="5013" y="6404"/>
                  </a:cubicBezTo>
                  <a:lnTo>
                    <a:pt x="3311" y="7630"/>
                  </a:lnTo>
                  <a:cubicBezTo>
                    <a:pt x="3120" y="7761"/>
                    <a:pt x="2942" y="7892"/>
                    <a:pt x="2751" y="8035"/>
                  </a:cubicBezTo>
                  <a:cubicBezTo>
                    <a:pt x="2682" y="8085"/>
                    <a:pt x="2596" y="8134"/>
                    <a:pt x="2528" y="8191"/>
                  </a:cubicBezTo>
                  <a:lnTo>
                    <a:pt x="2528" y="8191"/>
                  </a:lnTo>
                  <a:cubicBezTo>
                    <a:pt x="1603" y="7798"/>
                    <a:pt x="887" y="6945"/>
                    <a:pt x="537" y="6011"/>
                  </a:cubicBezTo>
                  <a:cubicBezTo>
                    <a:pt x="427" y="5748"/>
                    <a:pt x="357" y="5474"/>
                    <a:pt x="319" y="5190"/>
                  </a:cubicBezTo>
                  <a:lnTo>
                    <a:pt x="319" y="5190"/>
                  </a:lnTo>
                  <a:cubicBezTo>
                    <a:pt x="519" y="5043"/>
                    <a:pt x="718" y="4897"/>
                    <a:pt x="918" y="4761"/>
                  </a:cubicBezTo>
                  <a:lnTo>
                    <a:pt x="2572" y="3570"/>
                  </a:lnTo>
                  <a:cubicBezTo>
                    <a:pt x="3239" y="3094"/>
                    <a:pt x="3906" y="2606"/>
                    <a:pt x="4561" y="2130"/>
                  </a:cubicBezTo>
                  <a:cubicBezTo>
                    <a:pt x="5144" y="1725"/>
                    <a:pt x="5716" y="1308"/>
                    <a:pt x="6287" y="891"/>
                  </a:cubicBezTo>
                  <a:cubicBezTo>
                    <a:pt x="6547" y="699"/>
                    <a:pt x="6817" y="518"/>
                    <a:pt x="7078" y="327"/>
                  </a:cubicBezTo>
                  <a:close/>
                  <a:moveTo>
                    <a:pt x="2489" y="8226"/>
                  </a:moveTo>
                  <a:cubicBezTo>
                    <a:pt x="2489" y="8226"/>
                    <a:pt x="2489" y="8226"/>
                    <a:pt x="2489" y="8226"/>
                  </a:cubicBezTo>
                  <a:lnTo>
                    <a:pt x="2477" y="8226"/>
                  </a:lnTo>
                  <a:cubicBezTo>
                    <a:pt x="2481" y="8226"/>
                    <a:pt x="2485" y="8226"/>
                    <a:pt x="2489" y="8226"/>
                  </a:cubicBezTo>
                  <a:close/>
                  <a:moveTo>
                    <a:pt x="7056" y="1"/>
                  </a:moveTo>
                  <a:cubicBezTo>
                    <a:pt x="7032" y="1"/>
                    <a:pt x="7008" y="7"/>
                    <a:pt x="6990" y="22"/>
                  </a:cubicBezTo>
                  <a:cubicBezTo>
                    <a:pt x="6752" y="189"/>
                    <a:pt x="6525" y="356"/>
                    <a:pt x="6299" y="522"/>
                  </a:cubicBezTo>
                  <a:lnTo>
                    <a:pt x="4644" y="1713"/>
                  </a:lnTo>
                  <a:cubicBezTo>
                    <a:pt x="3977" y="2189"/>
                    <a:pt x="3323" y="2666"/>
                    <a:pt x="2656" y="3142"/>
                  </a:cubicBezTo>
                  <a:cubicBezTo>
                    <a:pt x="2084" y="3558"/>
                    <a:pt x="1513" y="3975"/>
                    <a:pt x="929" y="4380"/>
                  </a:cubicBezTo>
                  <a:cubicBezTo>
                    <a:pt x="656" y="4582"/>
                    <a:pt x="370" y="4785"/>
                    <a:pt x="96" y="4987"/>
                  </a:cubicBezTo>
                  <a:cubicBezTo>
                    <a:pt x="96" y="4987"/>
                    <a:pt x="84" y="4987"/>
                    <a:pt x="84" y="4999"/>
                  </a:cubicBezTo>
                  <a:cubicBezTo>
                    <a:pt x="48" y="5023"/>
                    <a:pt x="1" y="5071"/>
                    <a:pt x="13" y="5118"/>
                  </a:cubicBezTo>
                  <a:cubicBezTo>
                    <a:pt x="120" y="6059"/>
                    <a:pt x="560" y="6940"/>
                    <a:pt x="1215" y="7618"/>
                  </a:cubicBezTo>
                  <a:cubicBezTo>
                    <a:pt x="1525" y="7940"/>
                    <a:pt x="1882" y="8214"/>
                    <a:pt x="2287" y="8404"/>
                  </a:cubicBezTo>
                  <a:cubicBezTo>
                    <a:pt x="2360" y="8441"/>
                    <a:pt x="2463" y="8507"/>
                    <a:pt x="2555" y="8507"/>
                  </a:cubicBezTo>
                  <a:cubicBezTo>
                    <a:pt x="2582" y="8507"/>
                    <a:pt x="2608" y="8501"/>
                    <a:pt x="2632" y="8488"/>
                  </a:cubicBezTo>
                  <a:cubicBezTo>
                    <a:pt x="2644" y="8476"/>
                    <a:pt x="2668" y="8464"/>
                    <a:pt x="2680" y="8452"/>
                  </a:cubicBezTo>
                  <a:cubicBezTo>
                    <a:pt x="3275" y="8023"/>
                    <a:pt x="3870" y="7595"/>
                    <a:pt x="4466" y="7166"/>
                  </a:cubicBezTo>
                  <a:lnTo>
                    <a:pt x="7323" y="5106"/>
                  </a:lnTo>
                  <a:cubicBezTo>
                    <a:pt x="7978" y="4630"/>
                    <a:pt x="8645" y="4154"/>
                    <a:pt x="9311" y="3678"/>
                  </a:cubicBezTo>
                  <a:cubicBezTo>
                    <a:pt x="9359" y="3642"/>
                    <a:pt x="9395" y="3606"/>
                    <a:pt x="9442" y="3582"/>
                  </a:cubicBezTo>
                  <a:cubicBezTo>
                    <a:pt x="9573" y="3487"/>
                    <a:pt x="9502" y="3261"/>
                    <a:pt x="9490" y="3130"/>
                  </a:cubicBezTo>
                  <a:cubicBezTo>
                    <a:pt x="9454" y="2916"/>
                    <a:pt x="9407" y="2701"/>
                    <a:pt x="9335" y="2499"/>
                  </a:cubicBezTo>
                  <a:cubicBezTo>
                    <a:pt x="9038" y="1642"/>
                    <a:pt x="8454" y="891"/>
                    <a:pt x="7716" y="368"/>
                  </a:cubicBezTo>
                  <a:cubicBezTo>
                    <a:pt x="7539" y="238"/>
                    <a:pt x="7339" y="120"/>
                    <a:pt x="7139" y="25"/>
                  </a:cubicBezTo>
                  <a:lnTo>
                    <a:pt x="7139" y="25"/>
                  </a:lnTo>
                  <a:cubicBezTo>
                    <a:pt x="7114" y="10"/>
                    <a:pt x="7084" y="1"/>
                    <a:pt x="7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3"/>
            <p:cNvSpPr/>
            <p:nvPr/>
          </p:nvSpPr>
          <p:spPr>
            <a:xfrm>
              <a:off x="8374675" y="3818425"/>
              <a:ext cx="200950" cy="251100"/>
            </a:xfrm>
            <a:custGeom>
              <a:avLst/>
              <a:gdLst/>
              <a:ahLst/>
              <a:cxnLst/>
              <a:rect l="l" t="t" r="r" b="b"/>
              <a:pathLst>
                <a:path w="8038" h="10044" extrusionOk="0">
                  <a:moveTo>
                    <a:pt x="3390" y="304"/>
                  </a:moveTo>
                  <a:cubicBezTo>
                    <a:pt x="4637" y="304"/>
                    <a:pt x="5910" y="701"/>
                    <a:pt x="6954" y="1386"/>
                  </a:cubicBezTo>
                  <a:cubicBezTo>
                    <a:pt x="7223" y="1558"/>
                    <a:pt x="7472" y="1760"/>
                    <a:pt x="7702" y="1981"/>
                  </a:cubicBezTo>
                  <a:lnTo>
                    <a:pt x="7702" y="1981"/>
                  </a:lnTo>
                  <a:cubicBezTo>
                    <a:pt x="7617" y="2220"/>
                    <a:pt x="7540" y="2458"/>
                    <a:pt x="7454" y="2696"/>
                  </a:cubicBezTo>
                  <a:cubicBezTo>
                    <a:pt x="7228" y="3327"/>
                    <a:pt x="7001" y="3958"/>
                    <a:pt x="6775" y="4589"/>
                  </a:cubicBezTo>
                  <a:cubicBezTo>
                    <a:pt x="6501" y="5351"/>
                    <a:pt x="6228" y="6113"/>
                    <a:pt x="5954" y="6875"/>
                  </a:cubicBezTo>
                  <a:cubicBezTo>
                    <a:pt x="5716" y="7530"/>
                    <a:pt x="5477" y="8197"/>
                    <a:pt x="5239" y="8852"/>
                  </a:cubicBezTo>
                  <a:cubicBezTo>
                    <a:pt x="5168" y="9066"/>
                    <a:pt x="5085" y="9280"/>
                    <a:pt x="5001" y="9506"/>
                  </a:cubicBezTo>
                  <a:cubicBezTo>
                    <a:pt x="4975" y="9577"/>
                    <a:pt x="4942" y="9654"/>
                    <a:pt x="4917" y="9732"/>
                  </a:cubicBezTo>
                  <a:lnTo>
                    <a:pt x="4917" y="9732"/>
                  </a:lnTo>
                  <a:cubicBezTo>
                    <a:pt x="4780" y="9743"/>
                    <a:pt x="4643" y="9749"/>
                    <a:pt x="4506" y="9749"/>
                  </a:cubicBezTo>
                  <a:cubicBezTo>
                    <a:pt x="3340" y="9749"/>
                    <a:pt x="2162" y="9356"/>
                    <a:pt x="1191" y="8756"/>
                  </a:cubicBezTo>
                  <a:cubicBezTo>
                    <a:pt x="884" y="8570"/>
                    <a:pt x="597" y="8363"/>
                    <a:pt x="330" y="8117"/>
                  </a:cubicBezTo>
                  <a:lnTo>
                    <a:pt x="330" y="8117"/>
                  </a:lnTo>
                  <a:cubicBezTo>
                    <a:pt x="415" y="7876"/>
                    <a:pt x="499" y="7644"/>
                    <a:pt x="584" y="7411"/>
                  </a:cubicBezTo>
                  <a:cubicBezTo>
                    <a:pt x="822" y="6768"/>
                    <a:pt x="1048" y="6137"/>
                    <a:pt x="1275" y="5494"/>
                  </a:cubicBezTo>
                  <a:lnTo>
                    <a:pt x="2108" y="3184"/>
                  </a:lnTo>
                  <a:cubicBezTo>
                    <a:pt x="2346" y="2517"/>
                    <a:pt x="2584" y="1851"/>
                    <a:pt x="2822" y="1184"/>
                  </a:cubicBezTo>
                  <a:cubicBezTo>
                    <a:pt x="2906" y="970"/>
                    <a:pt x="2977" y="743"/>
                    <a:pt x="3060" y="529"/>
                  </a:cubicBezTo>
                  <a:cubicBezTo>
                    <a:pt x="3085" y="455"/>
                    <a:pt x="3116" y="380"/>
                    <a:pt x="3140" y="309"/>
                  </a:cubicBezTo>
                  <a:lnTo>
                    <a:pt x="3140" y="309"/>
                  </a:lnTo>
                  <a:cubicBezTo>
                    <a:pt x="3223" y="306"/>
                    <a:pt x="3307" y="304"/>
                    <a:pt x="3390" y="304"/>
                  </a:cubicBezTo>
                  <a:close/>
                  <a:moveTo>
                    <a:pt x="3426" y="0"/>
                  </a:moveTo>
                  <a:cubicBezTo>
                    <a:pt x="3296" y="0"/>
                    <a:pt x="3166" y="6"/>
                    <a:pt x="3037" y="17"/>
                  </a:cubicBezTo>
                  <a:cubicBezTo>
                    <a:pt x="3012" y="19"/>
                    <a:pt x="2990" y="25"/>
                    <a:pt x="2972" y="35"/>
                  </a:cubicBezTo>
                  <a:lnTo>
                    <a:pt x="2972" y="35"/>
                  </a:lnTo>
                  <a:cubicBezTo>
                    <a:pt x="2938" y="51"/>
                    <a:pt x="2909" y="80"/>
                    <a:pt x="2894" y="124"/>
                  </a:cubicBezTo>
                  <a:cubicBezTo>
                    <a:pt x="2799" y="386"/>
                    <a:pt x="2703" y="648"/>
                    <a:pt x="2608" y="922"/>
                  </a:cubicBezTo>
                  <a:cubicBezTo>
                    <a:pt x="2370" y="1553"/>
                    <a:pt x="2144" y="2196"/>
                    <a:pt x="1917" y="2827"/>
                  </a:cubicBezTo>
                  <a:lnTo>
                    <a:pt x="1084" y="5149"/>
                  </a:lnTo>
                  <a:cubicBezTo>
                    <a:pt x="846" y="5815"/>
                    <a:pt x="608" y="6470"/>
                    <a:pt x="370" y="7137"/>
                  </a:cubicBezTo>
                  <a:cubicBezTo>
                    <a:pt x="286" y="7363"/>
                    <a:pt x="215" y="7578"/>
                    <a:pt x="132" y="7792"/>
                  </a:cubicBezTo>
                  <a:cubicBezTo>
                    <a:pt x="96" y="7899"/>
                    <a:pt x="48" y="8006"/>
                    <a:pt x="24" y="8113"/>
                  </a:cubicBezTo>
                  <a:cubicBezTo>
                    <a:pt x="24" y="8113"/>
                    <a:pt x="12" y="8125"/>
                    <a:pt x="12" y="8125"/>
                  </a:cubicBezTo>
                  <a:cubicBezTo>
                    <a:pt x="1" y="8173"/>
                    <a:pt x="24" y="8232"/>
                    <a:pt x="60" y="8268"/>
                  </a:cubicBezTo>
                  <a:cubicBezTo>
                    <a:pt x="1096" y="9244"/>
                    <a:pt x="2513" y="9852"/>
                    <a:pt x="3918" y="10006"/>
                  </a:cubicBezTo>
                  <a:cubicBezTo>
                    <a:pt x="4115" y="10032"/>
                    <a:pt x="4317" y="10044"/>
                    <a:pt x="4518" y="10044"/>
                  </a:cubicBezTo>
                  <a:cubicBezTo>
                    <a:pt x="4692" y="10044"/>
                    <a:pt x="4866" y="10035"/>
                    <a:pt x="5037" y="10018"/>
                  </a:cubicBezTo>
                  <a:cubicBezTo>
                    <a:pt x="5108" y="10006"/>
                    <a:pt x="5156" y="9971"/>
                    <a:pt x="5180" y="9899"/>
                  </a:cubicBezTo>
                  <a:cubicBezTo>
                    <a:pt x="5275" y="9637"/>
                    <a:pt x="5370" y="9375"/>
                    <a:pt x="5466" y="9114"/>
                  </a:cubicBezTo>
                  <a:cubicBezTo>
                    <a:pt x="5692" y="8482"/>
                    <a:pt x="5918" y="7851"/>
                    <a:pt x="6144" y="7220"/>
                  </a:cubicBezTo>
                  <a:cubicBezTo>
                    <a:pt x="6418" y="6458"/>
                    <a:pt x="6692" y="5696"/>
                    <a:pt x="6954" y="4946"/>
                  </a:cubicBezTo>
                  <a:cubicBezTo>
                    <a:pt x="7192" y="4280"/>
                    <a:pt x="7430" y="3625"/>
                    <a:pt x="7668" y="2958"/>
                  </a:cubicBezTo>
                  <a:cubicBezTo>
                    <a:pt x="7752" y="2744"/>
                    <a:pt x="7823" y="2529"/>
                    <a:pt x="7906" y="2315"/>
                  </a:cubicBezTo>
                  <a:cubicBezTo>
                    <a:pt x="7942" y="2208"/>
                    <a:pt x="7978" y="2113"/>
                    <a:pt x="8013" y="2005"/>
                  </a:cubicBezTo>
                  <a:cubicBezTo>
                    <a:pt x="8013" y="2005"/>
                    <a:pt x="8013" y="1994"/>
                    <a:pt x="8013" y="1994"/>
                  </a:cubicBezTo>
                  <a:cubicBezTo>
                    <a:pt x="8037" y="1946"/>
                    <a:pt x="8013" y="1886"/>
                    <a:pt x="7978" y="1851"/>
                  </a:cubicBezTo>
                  <a:cubicBezTo>
                    <a:pt x="7513" y="1363"/>
                    <a:pt x="6930" y="982"/>
                    <a:pt x="6323" y="684"/>
                  </a:cubicBezTo>
                  <a:cubicBezTo>
                    <a:pt x="5668" y="374"/>
                    <a:pt x="4965" y="160"/>
                    <a:pt x="4251" y="65"/>
                  </a:cubicBezTo>
                  <a:cubicBezTo>
                    <a:pt x="3976" y="24"/>
                    <a:pt x="3701" y="0"/>
                    <a:pt x="3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3"/>
            <p:cNvSpPr/>
            <p:nvPr/>
          </p:nvSpPr>
          <p:spPr>
            <a:xfrm>
              <a:off x="8590775" y="3831875"/>
              <a:ext cx="159275" cy="244500"/>
            </a:xfrm>
            <a:custGeom>
              <a:avLst/>
              <a:gdLst/>
              <a:ahLst/>
              <a:cxnLst/>
              <a:rect l="l" t="t" r="r" b="b"/>
              <a:pathLst>
                <a:path w="6371" h="9780" extrusionOk="0">
                  <a:moveTo>
                    <a:pt x="3062" y="300"/>
                  </a:moveTo>
                  <a:cubicBezTo>
                    <a:pt x="3078" y="300"/>
                    <a:pt x="3093" y="301"/>
                    <a:pt x="3108" y="301"/>
                  </a:cubicBezTo>
                  <a:cubicBezTo>
                    <a:pt x="3387" y="301"/>
                    <a:pt x="3657" y="330"/>
                    <a:pt x="3925" y="388"/>
                  </a:cubicBezTo>
                  <a:lnTo>
                    <a:pt x="3925" y="388"/>
                  </a:lnTo>
                  <a:cubicBezTo>
                    <a:pt x="3990" y="635"/>
                    <a:pt x="4055" y="874"/>
                    <a:pt x="4120" y="1122"/>
                  </a:cubicBezTo>
                  <a:lnTo>
                    <a:pt x="4644" y="3099"/>
                  </a:lnTo>
                  <a:cubicBezTo>
                    <a:pt x="4846" y="3884"/>
                    <a:pt x="5061" y="4682"/>
                    <a:pt x="5263" y="5468"/>
                  </a:cubicBezTo>
                  <a:cubicBezTo>
                    <a:pt x="5442" y="6159"/>
                    <a:pt x="5632" y="6837"/>
                    <a:pt x="5811" y="7516"/>
                  </a:cubicBezTo>
                  <a:cubicBezTo>
                    <a:pt x="5870" y="7742"/>
                    <a:pt x="5930" y="7968"/>
                    <a:pt x="5989" y="8195"/>
                  </a:cubicBezTo>
                  <a:cubicBezTo>
                    <a:pt x="6008" y="8277"/>
                    <a:pt x="6019" y="8366"/>
                    <a:pt x="6044" y="8445"/>
                  </a:cubicBezTo>
                  <a:lnTo>
                    <a:pt x="6044" y="8445"/>
                  </a:lnTo>
                  <a:cubicBezTo>
                    <a:pt x="5328" y="9105"/>
                    <a:pt x="4340" y="9472"/>
                    <a:pt x="3364" y="9472"/>
                  </a:cubicBezTo>
                  <a:cubicBezTo>
                    <a:pt x="3307" y="9472"/>
                    <a:pt x="3249" y="9471"/>
                    <a:pt x="3191" y="9468"/>
                  </a:cubicBezTo>
                  <a:cubicBezTo>
                    <a:pt x="2932" y="9458"/>
                    <a:pt x="2673" y="9417"/>
                    <a:pt x="2431" y="9348"/>
                  </a:cubicBezTo>
                  <a:lnTo>
                    <a:pt x="2431" y="9348"/>
                  </a:lnTo>
                  <a:cubicBezTo>
                    <a:pt x="2367" y="9102"/>
                    <a:pt x="2303" y="8858"/>
                    <a:pt x="2239" y="8623"/>
                  </a:cubicBezTo>
                  <a:cubicBezTo>
                    <a:pt x="2072" y="7968"/>
                    <a:pt x="1905" y="7325"/>
                    <a:pt x="1727" y="6671"/>
                  </a:cubicBezTo>
                  <a:cubicBezTo>
                    <a:pt x="1524" y="5897"/>
                    <a:pt x="1322" y="5111"/>
                    <a:pt x="1120" y="4337"/>
                  </a:cubicBezTo>
                  <a:cubicBezTo>
                    <a:pt x="941" y="3658"/>
                    <a:pt x="762" y="2980"/>
                    <a:pt x="584" y="2301"/>
                  </a:cubicBezTo>
                  <a:cubicBezTo>
                    <a:pt x="524" y="2075"/>
                    <a:pt x="465" y="1848"/>
                    <a:pt x="405" y="1634"/>
                  </a:cubicBezTo>
                  <a:cubicBezTo>
                    <a:pt x="386" y="1549"/>
                    <a:pt x="367" y="1456"/>
                    <a:pt x="342" y="1373"/>
                  </a:cubicBezTo>
                  <a:lnTo>
                    <a:pt x="342" y="1373"/>
                  </a:lnTo>
                  <a:cubicBezTo>
                    <a:pt x="1045" y="668"/>
                    <a:pt x="2073" y="300"/>
                    <a:pt x="3062" y="300"/>
                  </a:cubicBezTo>
                  <a:close/>
                  <a:moveTo>
                    <a:pt x="3083" y="1"/>
                  </a:moveTo>
                  <a:cubicBezTo>
                    <a:pt x="2482" y="1"/>
                    <a:pt x="1881" y="125"/>
                    <a:pt x="1334" y="360"/>
                  </a:cubicBezTo>
                  <a:cubicBezTo>
                    <a:pt x="917" y="539"/>
                    <a:pt x="536" y="777"/>
                    <a:pt x="215" y="1087"/>
                  </a:cubicBezTo>
                  <a:cubicBezTo>
                    <a:pt x="131" y="1170"/>
                    <a:pt x="0" y="1253"/>
                    <a:pt x="36" y="1384"/>
                  </a:cubicBezTo>
                  <a:cubicBezTo>
                    <a:pt x="36" y="1408"/>
                    <a:pt x="48" y="1432"/>
                    <a:pt x="48" y="1444"/>
                  </a:cubicBezTo>
                  <a:cubicBezTo>
                    <a:pt x="239" y="2158"/>
                    <a:pt x="429" y="2872"/>
                    <a:pt x="608" y="3587"/>
                  </a:cubicBezTo>
                  <a:cubicBezTo>
                    <a:pt x="905" y="4718"/>
                    <a:pt x="1215" y="5849"/>
                    <a:pt x="1513" y="6992"/>
                  </a:cubicBezTo>
                  <a:cubicBezTo>
                    <a:pt x="1715" y="7778"/>
                    <a:pt x="1917" y="8564"/>
                    <a:pt x="2132" y="9349"/>
                  </a:cubicBezTo>
                  <a:cubicBezTo>
                    <a:pt x="2144" y="9397"/>
                    <a:pt x="2156" y="9457"/>
                    <a:pt x="2167" y="9504"/>
                  </a:cubicBezTo>
                  <a:cubicBezTo>
                    <a:pt x="2215" y="9647"/>
                    <a:pt x="2465" y="9671"/>
                    <a:pt x="2596" y="9695"/>
                  </a:cubicBezTo>
                  <a:cubicBezTo>
                    <a:pt x="2810" y="9742"/>
                    <a:pt x="3037" y="9766"/>
                    <a:pt x="3251" y="9778"/>
                  </a:cubicBezTo>
                  <a:cubicBezTo>
                    <a:pt x="3287" y="9779"/>
                    <a:pt x="3323" y="9779"/>
                    <a:pt x="3359" y="9779"/>
                  </a:cubicBezTo>
                  <a:cubicBezTo>
                    <a:pt x="4217" y="9779"/>
                    <a:pt x="5090" y="9508"/>
                    <a:pt x="5799" y="9028"/>
                  </a:cubicBezTo>
                  <a:cubicBezTo>
                    <a:pt x="5977" y="8897"/>
                    <a:pt x="6156" y="8754"/>
                    <a:pt x="6323" y="8599"/>
                  </a:cubicBezTo>
                  <a:cubicBezTo>
                    <a:pt x="6358" y="8564"/>
                    <a:pt x="6370" y="8504"/>
                    <a:pt x="6358" y="8456"/>
                  </a:cubicBezTo>
                  <a:cubicBezTo>
                    <a:pt x="6287" y="8183"/>
                    <a:pt x="6216" y="7909"/>
                    <a:pt x="6144" y="7635"/>
                  </a:cubicBezTo>
                  <a:lnTo>
                    <a:pt x="5632" y="5670"/>
                  </a:lnTo>
                  <a:cubicBezTo>
                    <a:pt x="5418" y="4873"/>
                    <a:pt x="5215" y="4087"/>
                    <a:pt x="5001" y="3289"/>
                  </a:cubicBezTo>
                  <a:cubicBezTo>
                    <a:pt x="4823" y="2610"/>
                    <a:pt x="4644" y="1920"/>
                    <a:pt x="4465" y="1241"/>
                  </a:cubicBezTo>
                  <a:cubicBezTo>
                    <a:pt x="4382" y="908"/>
                    <a:pt x="4299" y="575"/>
                    <a:pt x="4203" y="241"/>
                  </a:cubicBezTo>
                  <a:cubicBezTo>
                    <a:pt x="4203" y="241"/>
                    <a:pt x="4203" y="233"/>
                    <a:pt x="4197" y="230"/>
                  </a:cubicBezTo>
                  <a:lnTo>
                    <a:pt x="4197" y="230"/>
                  </a:lnTo>
                  <a:cubicBezTo>
                    <a:pt x="4189" y="182"/>
                    <a:pt x="4157" y="138"/>
                    <a:pt x="4096" y="122"/>
                  </a:cubicBezTo>
                  <a:cubicBezTo>
                    <a:pt x="3765" y="40"/>
                    <a:pt x="3424" y="1"/>
                    <a:pt x="3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3"/>
            <p:cNvSpPr/>
            <p:nvPr/>
          </p:nvSpPr>
          <p:spPr>
            <a:xfrm>
              <a:off x="8191025" y="4582975"/>
              <a:ext cx="270300" cy="284475"/>
            </a:xfrm>
            <a:custGeom>
              <a:avLst/>
              <a:gdLst/>
              <a:ahLst/>
              <a:cxnLst/>
              <a:rect l="l" t="t" r="r" b="b"/>
              <a:pathLst>
                <a:path w="10812" h="11379" extrusionOk="0">
                  <a:moveTo>
                    <a:pt x="3135" y="342"/>
                  </a:moveTo>
                  <a:cubicBezTo>
                    <a:pt x="3340" y="414"/>
                    <a:pt x="3546" y="492"/>
                    <a:pt x="3751" y="570"/>
                  </a:cubicBezTo>
                  <a:cubicBezTo>
                    <a:pt x="4358" y="784"/>
                    <a:pt x="4965" y="999"/>
                    <a:pt x="5573" y="1213"/>
                  </a:cubicBezTo>
                  <a:cubicBezTo>
                    <a:pt x="6299" y="1475"/>
                    <a:pt x="7025" y="1737"/>
                    <a:pt x="7763" y="1999"/>
                  </a:cubicBezTo>
                  <a:cubicBezTo>
                    <a:pt x="8394" y="2225"/>
                    <a:pt x="9025" y="2463"/>
                    <a:pt x="9656" y="2689"/>
                  </a:cubicBezTo>
                  <a:cubicBezTo>
                    <a:pt x="9871" y="2761"/>
                    <a:pt x="10073" y="2832"/>
                    <a:pt x="10287" y="2915"/>
                  </a:cubicBezTo>
                  <a:cubicBezTo>
                    <a:pt x="10339" y="2935"/>
                    <a:pt x="10390" y="2954"/>
                    <a:pt x="10444" y="2972"/>
                  </a:cubicBezTo>
                  <a:lnTo>
                    <a:pt x="10444" y="2972"/>
                  </a:lnTo>
                  <a:cubicBezTo>
                    <a:pt x="9709" y="5013"/>
                    <a:pt x="8974" y="7054"/>
                    <a:pt x="8240" y="9095"/>
                  </a:cubicBezTo>
                  <a:cubicBezTo>
                    <a:pt x="8033" y="9658"/>
                    <a:pt x="7837" y="10220"/>
                    <a:pt x="7631" y="10783"/>
                  </a:cubicBezTo>
                  <a:lnTo>
                    <a:pt x="7631" y="10783"/>
                  </a:lnTo>
                  <a:cubicBezTo>
                    <a:pt x="7583" y="10801"/>
                    <a:pt x="7540" y="10813"/>
                    <a:pt x="7489" y="10833"/>
                  </a:cubicBezTo>
                  <a:cubicBezTo>
                    <a:pt x="7299" y="10905"/>
                    <a:pt x="7085" y="10952"/>
                    <a:pt x="6882" y="10988"/>
                  </a:cubicBezTo>
                  <a:cubicBezTo>
                    <a:pt x="6548" y="11055"/>
                    <a:pt x="6206" y="11085"/>
                    <a:pt x="5863" y="11085"/>
                  </a:cubicBezTo>
                  <a:cubicBezTo>
                    <a:pt x="5472" y="11085"/>
                    <a:pt x="5078" y="11046"/>
                    <a:pt x="4691" y="10976"/>
                  </a:cubicBezTo>
                  <a:cubicBezTo>
                    <a:pt x="3191" y="10690"/>
                    <a:pt x="1727" y="9952"/>
                    <a:pt x="739" y="8761"/>
                  </a:cubicBezTo>
                  <a:cubicBezTo>
                    <a:pt x="667" y="8666"/>
                    <a:pt x="620" y="8607"/>
                    <a:pt x="548" y="8499"/>
                  </a:cubicBezTo>
                  <a:cubicBezTo>
                    <a:pt x="500" y="8428"/>
                    <a:pt x="453" y="8357"/>
                    <a:pt x="405" y="8285"/>
                  </a:cubicBezTo>
                  <a:cubicBezTo>
                    <a:pt x="381" y="8245"/>
                    <a:pt x="352" y="8200"/>
                    <a:pt x="328" y="8152"/>
                  </a:cubicBezTo>
                  <a:lnTo>
                    <a:pt x="328" y="8152"/>
                  </a:lnTo>
                  <a:cubicBezTo>
                    <a:pt x="1072" y="6085"/>
                    <a:pt x="1816" y="4006"/>
                    <a:pt x="2560" y="1939"/>
                  </a:cubicBezTo>
                  <a:cubicBezTo>
                    <a:pt x="2745" y="1407"/>
                    <a:pt x="2940" y="874"/>
                    <a:pt x="3135" y="342"/>
                  </a:cubicBezTo>
                  <a:close/>
                  <a:moveTo>
                    <a:pt x="3040" y="1"/>
                  </a:moveTo>
                  <a:cubicBezTo>
                    <a:pt x="2976" y="1"/>
                    <a:pt x="2923" y="59"/>
                    <a:pt x="2894" y="118"/>
                  </a:cubicBezTo>
                  <a:cubicBezTo>
                    <a:pt x="2132" y="2249"/>
                    <a:pt x="1370" y="4380"/>
                    <a:pt x="596" y="6511"/>
                  </a:cubicBezTo>
                  <a:cubicBezTo>
                    <a:pt x="500" y="6785"/>
                    <a:pt x="405" y="7047"/>
                    <a:pt x="310" y="7321"/>
                  </a:cubicBezTo>
                  <a:cubicBezTo>
                    <a:pt x="262" y="7452"/>
                    <a:pt x="215" y="7571"/>
                    <a:pt x="167" y="7702"/>
                  </a:cubicBezTo>
                  <a:cubicBezTo>
                    <a:pt x="119" y="7845"/>
                    <a:pt x="48" y="7988"/>
                    <a:pt x="24" y="8118"/>
                  </a:cubicBezTo>
                  <a:cubicBezTo>
                    <a:pt x="0" y="8214"/>
                    <a:pt x="72" y="8297"/>
                    <a:pt x="108" y="8369"/>
                  </a:cubicBezTo>
                  <a:cubicBezTo>
                    <a:pt x="322" y="8738"/>
                    <a:pt x="596" y="9071"/>
                    <a:pt x="893" y="9369"/>
                  </a:cubicBezTo>
                  <a:cubicBezTo>
                    <a:pt x="1417" y="9893"/>
                    <a:pt x="2048" y="10309"/>
                    <a:pt x="2715" y="10631"/>
                  </a:cubicBezTo>
                  <a:cubicBezTo>
                    <a:pt x="3584" y="11047"/>
                    <a:pt x="4537" y="11309"/>
                    <a:pt x="5501" y="11369"/>
                  </a:cubicBezTo>
                  <a:cubicBezTo>
                    <a:pt x="5618" y="11376"/>
                    <a:pt x="5735" y="11379"/>
                    <a:pt x="5853" y="11379"/>
                  </a:cubicBezTo>
                  <a:cubicBezTo>
                    <a:pt x="6369" y="11379"/>
                    <a:pt x="6888" y="11314"/>
                    <a:pt x="7382" y="11178"/>
                  </a:cubicBezTo>
                  <a:cubicBezTo>
                    <a:pt x="7525" y="11143"/>
                    <a:pt x="7656" y="11095"/>
                    <a:pt x="7787" y="11036"/>
                  </a:cubicBezTo>
                  <a:cubicBezTo>
                    <a:pt x="7859" y="11012"/>
                    <a:pt x="7882" y="10964"/>
                    <a:pt x="7906" y="10893"/>
                  </a:cubicBezTo>
                  <a:cubicBezTo>
                    <a:pt x="8013" y="10631"/>
                    <a:pt x="8109" y="10357"/>
                    <a:pt x="8204" y="10083"/>
                  </a:cubicBezTo>
                  <a:cubicBezTo>
                    <a:pt x="8966" y="7952"/>
                    <a:pt x="9728" y="5821"/>
                    <a:pt x="10502" y="3689"/>
                  </a:cubicBezTo>
                  <a:cubicBezTo>
                    <a:pt x="10597" y="3427"/>
                    <a:pt x="10680" y="3177"/>
                    <a:pt x="10776" y="2915"/>
                  </a:cubicBezTo>
                  <a:cubicBezTo>
                    <a:pt x="10812" y="2825"/>
                    <a:pt x="10753" y="2758"/>
                    <a:pt x="10678" y="2740"/>
                  </a:cubicBezTo>
                  <a:lnTo>
                    <a:pt x="10678" y="2740"/>
                  </a:lnTo>
                  <a:cubicBezTo>
                    <a:pt x="10675" y="2739"/>
                    <a:pt x="10672" y="2738"/>
                    <a:pt x="10668" y="2737"/>
                  </a:cubicBezTo>
                  <a:cubicBezTo>
                    <a:pt x="10418" y="2642"/>
                    <a:pt x="10168" y="2558"/>
                    <a:pt x="9918" y="2463"/>
                  </a:cubicBezTo>
                  <a:cubicBezTo>
                    <a:pt x="9311" y="2249"/>
                    <a:pt x="8716" y="2034"/>
                    <a:pt x="8109" y="1808"/>
                  </a:cubicBezTo>
                  <a:cubicBezTo>
                    <a:pt x="7382" y="1546"/>
                    <a:pt x="6644" y="1284"/>
                    <a:pt x="5918" y="1022"/>
                  </a:cubicBezTo>
                  <a:cubicBezTo>
                    <a:pt x="5287" y="796"/>
                    <a:pt x="4656" y="570"/>
                    <a:pt x="4025" y="344"/>
                  </a:cubicBezTo>
                  <a:cubicBezTo>
                    <a:pt x="3810" y="272"/>
                    <a:pt x="3596" y="189"/>
                    <a:pt x="3394" y="118"/>
                  </a:cubicBezTo>
                  <a:cubicBezTo>
                    <a:pt x="3298" y="82"/>
                    <a:pt x="3191" y="46"/>
                    <a:pt x="3096" y="10"/>
                  </a:cubicBezTo>
                  <a:lnTo>
                    <a:pt x="3084" y="10"/>
                  </a:lnTo>
                  <a:cubicBezTo>
                    <a:pt x="3069" y="4"/>
                    <a:pt x="3054" y="1"/>
                    <a:pt x="3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3"/>
            <p:cNvSpPr/>
            <p:nvPr/>
          </p:nvSpPr>
          <p:spPr>
            <a:xfrm>
              <a:off x="8261275" y="4576125"/>
              <a:ext cx="201225" cy="89375"/>
            </a:xfrm>
            <a:custGeom>
              <a:avLst/>
              <a:gdLst/>
              <a:ahLst/>
              <a:cxnLst/>
              <a:rect l="l" t="t" r="r" b="b"/>
              <a:pathLst>
                <a:path w="8049" h="3575" extrusionOk="0">
                  <a:moveTo>
                    <a:pt x="1404" y="0"/>
                  </a:moveTo>
                  <a:cubicBezTo>
                    <a:pt x="771" y="0"/>
                    <a:pt x="339" y="140"/>
                    <a:pt x="238" y="427"/>
                  </a:cubicBezTo>
                  <a:cubicBezTo>
                    <a:pt x="0" y="1058"/>
                    <a:pt x="1512" y="2189"/>
                    <a:pt x="3608" y="2939"/>
                  </a:cubicBezTo>
                  <a:cubicBezTo>
                    <a:pt x="4767" y="3361"/>
                    <a:pt x="5865" y="3575"/>
                    <a:pt x="6652" y="3575"/>
                  </a:cubicBezTo>
                  <a:cubicBezTo>
                    <a:pt x="7288" y="3575"/>
                    <a:pt x="7722" y="3436"/>
                    <a:pt x="7823" y="3154"/>
                  </a:cubicBezTo>
                  <a:cubicBezTo>
                    <a:pt x="8049" y="2511"/>
                    <a:pt x="6537" y="1392"/>
                    <a:pt x="4441" y="630"/>
                  </a:cubicBezTo>
                  <a:cubicBezTo>
                    <a:pt x="3282" y="215"/>
                    <a:pt x="2188" y="0"/>
                    <a:pt x="1404" y="0"/>
                  </a:cubicBezTo>
                  <a:close/>
                </a:path>
              </a:pathLst>
            </a:custGeom>
            <a:solidFill>
              <a:schemeClr val="dk2"/>
            </a:solidFill>
            <a:ln w="74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81;p8"/>
          <p:cNvSpPr txBox="1"/>
          <p:nvPr/>
        </p:nvSpPr>
        <p:spPr>
          <a:xfrm>
            <a:off x="56687" y="1023257"/>
            <a:ext cx="5231128" cy="845140"/>
          </a:xfrm>
          <a:prstGeom prst="rect">
            <a:avLst/>
          </a:prstGeom>
          <a:noFill/>
          <a:ln>
            <a:noFill/>
          </a:ln>
        </p:spPr>
        <p:txBody>
          <a:bodyPr spcFirstLastPara="1" wrap="square" lIns="91425" tIns="91425" rIns="91425" bIns="91425" anchor="t" anchorCtr="0">
            <a:noAutofit/>
          </a:bodyPr>
          <a:lstStyle/>
          <a:p>
            <a:pPr lvl="0" algn="ctr">
              <a:lnSpc>
                <a:spcPct val="90000"/>
              </a:lnSpc>
              <a:spcBef>
                <a:spcPts val="1000"/>
              </a:spcBef>
              <a:buClr>
                <a:srgbClr val="F26532"/>
              </a:buClr>
              <a:buSzPts val="4800"/>
            </a:pPr>
            <a:r>
              <a:rPr lang="en-US" sz="4800" b="1" dirty="0">
                <a:solidFill>
                  <a:srgbClr val="00328E"/>
                </a:solidFill>
                <a:latin typeface="Calibri"/>
                <a:ea typeface="Calibri"/>
                <a:cs typeface="Calibri"/>
                <a:sym typeface="Calibri"/>
              </a:rPr>
              <a:t>convenient (</a:t>
            </a:r>
            <a:r>
              <a:rPr lang="en-US" sz="4800" b="1" dirty="0" err="1">
                <a:solidFill>
                  <a:srgbClr val="00328E"/>
                </a:solidFill>
                <a:latin typeface="Calibri"/>
                <a:ea typeface="Calibri"/>
                <a:cs typeface="Calibri"/>
                <a:sym typeface="Calibri"/>
              </a:rPr>
              <a:t>adj</a:t>
            </a:r>
            <a:r>
              <a:rPr lang="en-US" sz="4800" b="1" dirty="0">
                <a:solidFill>
                  <a:srgbClr val="00328E"/>
                </a:solidFill>
                <a:latin typeface="Calibri"/>
                <a:ea typeface="Calibri"/>
                <a:cs typeface="Calibri"/>
                <a:sym typeface="Calibri"/>
              </a:rPr>
              <a:t>)</a:t>
            </a:r>
          </a:p>
        </p:txBody>
      </p:sp>
      <p:sp>
        <p:nvSpPr>
          <p:cNvPr id="110" name="Google Shape;182;p8"/>
          <p:cNvSpPr/>
          <p:nvPr/>
        </p:nvSpPr>
        <p:spPr>
          <a:xfrm>
            <a:off x="700863" y="2956929"/>
            <a:ext cx="4224780" cy="707846"/>
          </a:xfrm>
          <a:prstGeom prst="rect">
            <a:avLst/>
          </a:prstGeom>
          <a:noFill/>
          <a:ln>
            <a:noFill/>
          </a:ln>
        </p:spPr>
        <p:txBody>
          <a:bodyPr spcFirstLastPara="1" wrap="square" lIns="91425" tIns="45700" rIns="91425" bIns="45700" anchor="t" anchorCtr="0">
            <a:spAutoFit/>
          </a:bodyPr>
          <a:lstStyle/>
          <a:p>
            <a:pPr lvl="0"/>
            <a:r>
              <a:rPr lang="en-US" sz="2000" dirty="0">
                <a:solidFill>
                  <a:srgbClr val="FA9DB4"/>
                </a:solidFill>
                <a:latin typeface="Calibri"/>
                <a:ea typeface="Calibri"/>
                <a:cs typeface="Calibri"/>
                <a:sym typeface="Calibri"/>
              </a:rPr>
              <a:t>useful, easy or quick to do; </a:t>
            </a:r>
            <a:r>
              <a:rPr lang="en-US" sz="2000" dirty="0" smtClean="0">
                <a:solidFill>
                  <a:srgbClr val="FA9DB4"/>
                </a:solidFill>
                <a:latin typeface="Calibri"/>
                <a:ea typeface="Calibri"/>
                <a:cs typeface="Calibri"/>
                <a:sym typeface="Calibri"/>
              </a:rPr>
              <a:t>not </a:t>
            </a:r>
            <a:r>
              <a:rPr lang="en-US" sz="2000" dirty="0">
                <a:solidFill>
                  <a:srgbClr val="FA9DB4"/>
                </a:solidFill>
                <a:latin typeface="Calibri"/>
                <a:ea typeface="Calibri"/>
                <a:cs typeface="Calibri"/>
                <a:sym typeface="Calibri"/>
              </a:rPr>
              <a:t>causing problems</a:t>
            </a:r>
          </a:p>
        </p:txBody>
      </p:sp>
      <p:sp>
        <p:nvSpPr>
          <p:cNvPr id="111" name="Google Shape;183;p8"/>
          <p:cNvSpPr/>
          <p:nvPr/>
        </p:nvSpPr>
        <p:spPr>
          <a:xfrm>
            <a:off x="1394935" y="1721663"/>
            <a:ext cx="2554620" cy="523180"/>
          </a:xfrm>
          <a:prstGeom prst="rect">
            <a:avLst/>
          </a:prstGeom>
          <a:noFill/>
          <a:ln>
            <a:noFill/>
          </a:ln>
        </p:spPr>
        <p:txBody>
          <a:bodyPr spcFirstLastPara="1" wrap="square" lIns="91425" tIns="45700" rIns="91425" bIns="45700" anchor="t" anchorCtr="0">
            <a:spAutoFit/>
          </a:bodyPr>
          <a:lstStyle/>
          <a:p>
            <a:pPr lvl="0" algn="ctr"/>
            <a:r>
              <a:rPr lang="en-US" sz="2800" b="1" dirty="0">
                <a:solidFill>
                  <a:srgbClr val="FA9DB4"/>
                </a:solidFill>
                <a:latin typeface="Calibri"/>
                <a:ea typeface="Calibri"/>
                <a:cs typeface="Calibri"/>
                <a:sym typeface="Calibri"/>
              </a:rPr>
              <a:t>/</a:t>
            </a:r>
            <a:r>
              <a:rPr lang="en-US" sz="2800" b="1" dirty="0" err="1">
                <a:solidFill>
                  <a:srgbClr val="FA9DB4"/>
                </a:solidFill>
                <a:latin typeface="Calibri"/>
                <a:ea typeface="Calibri"/>
                <a:cs typeface="Calibri"/>
                <a:sym typeface="Calibri"/>
              </a:rPr>
              <a:t>kənˈviːniənt</a:t>
            </a:r>
            <a:r>
              <a:rPr lang="en-US" sz="2800" b="1" dirty="0">
                <a:solidFill>
                  <a:srgbClr val="FA9DB4"/>
                </a:solidFill>
                <a:latin typeface="Calibri"/>
                <a:ea typeface="Calibri"/>
                <a:cs typeface="Calibri"/>
                <a:sym typeface="Calibri"/>
              </a:rPr>
              <a:t>/</a:t>
            </a:r>
          </a:p>
        </p:txBody>
      </p:sp>
      <p:sp>
        <p:nvSpPr>
          <p:cNvPr id="114" name="Google Shape;182;p8"/>
          <p:cNvSpPr/>
          <p:nvPr/>
        </p:nvSpPr>
        <p:spPr>
          <a:xfrm>
            <a:off x="1993142" y="3675592"/>
            <a:ext cx="13582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smtClean="0">
                <a:solidFill>
                  <a:srgbClr val="00328E"/>
                </a:solidFill>
                <a:latin typeface="Calibri"/>
                <a:ea typeface="Calibri"/>
                <a:cs typeface="Calibri"/>
                <a:sym typeface="Calibri"/>
              </a:rPr>
              <a:t>Thuận</a:t>
            </a:r>
            <a:r>
              <a:rPr lang="en-US" sz="2000" dirty="0" smtClean="0">
                <a:solidFill>
                  <a:srgbClr val="00328E"/>
                </a:solidFill>
                <a:latin typeface="Calibri"/>
                <a:ea typeface="Calibri"/>
                <a:cs typeface="Calibri"/>
                <a:sym typeface="Calibri"/>
              </a:rPr>
              <a:t> </a:t>
            </a:r>
            <a:r>
              <a:rPr lang="en-US" sz="2000" dirty="0" err="1" smtClean="0">
                <a:solidFill>
                  <a:srgbClr val="00328E"/>
                </a:solidFill>
                <a:latin typeface="Calibri"/>
                <a:ea typeface="Calibri"/>
                <a:cs typeface="Calibri"/>
                <a:sym typeface="Calibri"/>
              </a:rPr>
              <a:t>tiện</a:t>
            </a:r>
            <a:endParaRPr sz="2000" dirty="0">
              <a:solidFill>
                <a:srgbClr val="00328E"/>
              </a:solidFill>
              <a:latin typeface="Calibri"/>
              <a:ea typeface="Calibri"/>
              <a:cs typeface="Calibri"/>
              <a:sym typeface="Calibri"/>
            </a:endParaRPr>
          </a:p>
        </p:txBody>
      </p:sp>
      <p:pic>
        <p:nvPicPr>
          <p:cNvPr id="113" name="xconvenient__gb_1">
            <a:hlinkClick r:id="" action="ppaction://media"/>
            <a:extLst>
              <a:ext uri="{FF2B5EF4-FFF2-40B4-BE49-F238E27FC236}">
                <a16:creationId xmlns:a16="http://schemas.microsoft.com/office/drawing/2014/main" id="{7787AC24-FE2B-47CC-B9EC-3714894BA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4104" y="2250874"/>
            <a:ext cx="636281" cy="636281"/>
          </a:xfrm>
          <a:prstGeom prst="rect">
            <a:avLst/>
          </a:prstGeom>
        </p:spPr>
      </p:pic>
      <p:pic>
        <p:nvPicPr>
          <p:cNvPr id="117" name="Google Shape;232;p12" descr="Graphical user interface&#10;&#10;Description automatically generated"/>
          <p:cNvPicPr preferRelativeResize="0"/>
          <p:nvPr/>
        </p:nvPicPr>
        <p:blipFill rotWithShape="1">
          <a:blip r:embed="rId6">
            <a:alphaModFix/>
          </a:blip>
          <a:srcRect/>
          <a:stretch/>
        </p:blipFill>
        <p:spPr>
          <a:xfrm>
            <a:off x="5264938" y="1900822"/>
            <a:ext cx="2523225" cy="1894990"/>
          </a:xfrm>
          <a:prstGeom prst="rect">
            <a:avLst/>
          </a:prstGeom>
          <a:noFill/>
          <a:ln>
            <a:noFill/>
          </a:ln>
        </p:spPr>
      </p:pic>
    </p:spTree>
    <p:extLst>
      <p:ext uri="{BB962C8B-B14F-4D97-AF65-F5344CB8AC3E}">
        <p14:creationId xmlns:p14="http://schemas.microsoft.com/office/powerpoint/2010/main" val="32277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heel(1)">
                                      <p:cBhvr>
                                        <p:cTn id="12" dur="20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circle(in)">
                                      <p:cBhvr>
                                        <p:cTn id="17" dur="20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wipe(down)">
                                      <p:cBhvr>
                                        <p:cTn id="22" dur="500"/>
                                        <p:tgtEl>
                                          <p:spTgt spid="1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circle(in)">
                                      <p:cBhvr>
                                        <p:cTn id="27" dur="2000"/>
                                        <p:tgtEl>
                                          <p:spTgt spid="1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down)">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13"/>
                </p:tgtEl>
              </p:cMediaNode>
            </p:audio>
          </p:childTnLst>
        </p:cTn>
      </p:par>
    </p:tnLst>
    <p:bldLst>
      <p:bldP spid="109" grpId="0"/>
      <p:bldP spid="110" grpId="0"/>
      <p:bldP spid="111" grpId="0"/>
      <p:bldP spid="1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6"/>
        <p:cNvGrpSpPr/>
        <p:nvPr/>
      </p:nvGrpSpPr>
      <p:grpSpPr>
        <a:xfrm>
          <a:off x="0" y="0"/>
          <a:ext cx="0" cy="0"/>
          <a:chOff x="0" y="0"/>
          <a:chExt cx="0" cy="0"/>
        </a:xfrm>
      </p:grpSpPr>
      <p:sp>
        <p:nvSpPr>
          <p:cNvPr id="5021" name="Google Shape;5021;p5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lvl="0"/>
            <a:r>
              <a:rPr lang="en" dirty="0">
                <a:solidFill>
                  <a:schemeClr val="accent1"/>
                </a:solidFill>
              </a:rPr>
              <a:t>VOCABULARY</a:t>
            </a:r>
            <a:endParaRPr dirty="0"/>
          </a:p>
        </p:txBody>
      </p:sp>
      <p:graphicFrame>
        <p:nvGraphicFramePr>
          <p:cNvPr id="13" name="Table 12"/>
          <p:cNvGraphicFramePr>
            <a:graphicFrameLocks noGrp="1"/>
          </p:cNvGraphicFramePr>
          <p:nvPr>
            <p:extLst>
              <p:ext uri="{D42A27DB-BD31-4B8C-83A1-F6EECF244321}">
                <p14:modId xmlns:p14="http://schemas.microsoft.com/office/powerpoint/2010/main" val="858493446"/>
              </p:ext>
            </p:extLst>
          </p:nvPr>
        </p:nvGraphicFramePr>
        <p:xfrm>
          <a:off x="1007700" y="1112700"/>
          <a:ext cx="7128599" cy="2764548"/>
        </p:xfrm>
        <a:graphic>
          <a:graphicData uri="http://schemas.openxmlformats.org/drawingml/2006/table">
            <a:tbl>
              <a:tblPr firstRow="1" bandRow="1">
                <a:tableStyleId>{C083E6E3-FA7D-4D7B-A595-EF9225AFEA82}</a:tableStyleId>
              </a:tblPr>
              <a:tblGrid>
                <a:gridCol w="1765496">
                  <a:extLst>
                    <a:ext uri="{9D8B030D-6E8A-4147-A177-3AD203B41FA5}">
                      <a16:colId xmlns:a16="http://schemas.microsoft.com/office/drawing/2014/main" val="2961142620"/>
                    </a:ext>
                  </a:extLst>
                </a:gridCol>
                <a:gridCol w="1677570">
                  <a:extLst>
                    <a:ext uri="{9D8B030D-6E8A-4147-A177-3AD203B41FA5}">
                      <a16:colId xmlns:a16="http://schemas.microsoft.com/office/drawing/2014/main" val="2322546210"/>
                    </a:ext>
                  </a:extLst>
                </a:gridCol>
                <a:gridCol w="3685533">
                  <a:extLst>
                    <a:ext uri="{9D8B030D-6E8A-4147-A177-3AD203B41FA5}">
                      <a16:colId xmlns:a16="http://schemas.microsoft.com/office/drawing/2014/main" val="3985361464"/>
                    </a:ext>
                  </a:extLst>
                </a:gridCol>
              </a:tblGrid>
              <a:tr h="232055">
                <a:tc>
                  <a:txBody>
                    <a:bodyPr/>
                    <a:lstStyle/>
                    <a:p>
                      <a:pPr marL="0" marR="0" lvl="0" indent="0" algn="ctr" rtl="0">
                        <a:spcBef>
                          <a:spcPts val="0"/>
                        </a:spcBef>
                        <a:spcAft>
                          <a:spcPts val="0"/>
                        </a:spcAft>
                        <a:buNone/>
                      </a:pPr>
                      <a:r>
                        <a:rPr lang="en-US" sz="1200" u="none" strike="noStrike" cap="none" dirty="0">
                          <a:solidFill>
                            <a:srgbClr val="00328E"/>
                          </a:solidFill>
                          <a:sym typeface="Calibri"/>
                        </a:rPr>
                        <a:t>New words</a:t>
                      </a:r>
                      <a:endParaRPr sz="1200" b="1" u="none" strike="noStrike" cap="none" dirty="0">
                        <a:solidFill>
                          <a:srgbClr val="00328E"/>
                        </a:solidFill>
                        <a:latin typeface="Calibri"/>
                        <a:ea typeface="Calibri"/>
                        <a:cs typeface="Calibri"/>
                        <a:sym typeface="Calibri"/>
                      </a:endParaRPr>
                    </a:p>
                  </a:txBody>
                  <a:tcPr marL="68588" marR="68588" marT="34294" marB="34294" anchor="ctr"/>
                </a:tc>
                <a:tc>
                  <a:txBody>
                    <a:bodyPr/>
                    <a:lstStyle/>
                    <a:p>
                      <a:pPr marL="0" marR="0" lvl="0" indent="0" algn="ctr" rtl="0">
                        <a:spcBef>
                          <a:spcPts val="0"/>
                        </a:spcBef>
                        <a:spcAft>
                          <a:spcPts val="0"/>
                        </a:spcAft>
                        <a:buNone/>
                      </a:pPr>
                      <a:r>
                        <a:rPr lang="en-US" sz="1200" u="none" strike="noStrike" cap="none" dirty="0">
                          <a:solidFill>
                            <a:srgbClr val="00328E"/>
                          </a:solidFill>
                          <a:sym typeface="Calibri"/>
                        </a:rPr>
                        <a:t>Pronunciation</a:t>
                      </a:r>
                      <a:endParaRPr sz="1200" b="1" u="none" strike="noStrike" cap="none" dirty="0">
                        <a:solidFill>
                          <a:srgbClr val="00328E"/>
                        </a:solidFill>
                        <a:latin typeface="Calibri"/>
                        <a:ea typeface="Calibri"/>
                        <a:cs typeface="Calibri"/>
                        <a:sym typeface="Calibri"/>
                      </a:endParaRPr>
                    </a:p>
                  </a:txBody>
                  <a:tcPr marL="68588" marR="68588" marT="34294" marB="34294" anchor="ctr"/>
                </a:tc>
                <a:tc>
                  <a:txBody>
                    <a:bodyPr/>
                    <a:lstStyle/>
                    <a:p>
                      <a:pPr marL="0" marR="0" lvl="0" indent="0" algn="ctr" rtl="0">
                        <a:spcBef>
                          <a:spcPts val="0"/>
                        </a:spcBef>
                        <a:spcAft>
                          <a:spcPts val="0"/>
                        </a:spcAft>
                        <a:buNone/>
                      </a:pPr>
                      <a:r>
                        <a:rPr lang="en-US" sz="1200" u="none" strike="noStrike" cap="none" dirty="0">
                          <a:solidFill>
                            <a:srgbClr val="00328E"/>
                          </a:solidFill>
                          <a:sym typeface="Calibri"/>
                        </a:rPr>
                        <a:t>Meaning</a:t>
                      </a:r>
                      <a:endParaRPr sz="1200" b="1" u="none" strike="noStrike" cap="none" dirty="0">
                        <a:solidFill>
                          <a:srgbClr val="00328E"/>
                        </a:solidFill>
                        <a:latin typeface="Calibri"/>
                        <a:ea typeface="Calibri"/>
                        <a:cs typeface="Calibri"/>
                        <a:sym typeface="Calibri"/>
                      </a:endParaRPr>
                    </a:p>
                  </a:txBody>
                  <a:tcPr marL="68588" marR="68588" marT="34294" marB="34294" anchor="ctr"/>
                </a:tc>
                <a:extLst>
                  <a:ext uri="{0D108BD9-81ED-4DB2-BD59-A6C34878D82A}">
                    <a16:rowId xmlns:a16="http://schemas.microsoft.com/office/drawing/2014/main" val="1399876049"/>
                  </a:ext>
                </a:extLst>
              </a:tr>
              <a:tr h="441036">
                <a:tc>
                  <a:txBody>
                    <a:bodyPr/>
                    <a:lstStyle/>
                    <a:p>
                      <a:pPr marL="144145" marR="0" lvl="0" indent="-144145" algn="l" rtl="0">
                        <a:spcBef>
                          <a:spcPts val="0"/>
                        </a:spcBef>
                        <a:spcAft>
                          <a:spcPts val="0"/>
                        </a:spcAft>
                        <a:buNone/>
                      </a:pPr>
                      <a:r>
                        <a:rPr lang="en-US" sz="1200" u="none" strike="noStrike" cap="none" dirty="0">
                          <a:solidFill>
                            <a:srgbClr val="00328E"/>
                          </a:solidFill>
                          <a:sym typeface="Calibri"/>
                        </a:rPr>
                        <a:t>1. invent (v)</a:t>
                      </a:r>
                      <a:endParaRPr sz="1200" u="none" strike="noStrike" cap="none" dirty="0">
                        <a:solidFill>
                          <a:srgbClr val="00328E"/>
                        </a:solidFill>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a:t>
                      </a:r>
                      <a:r>
                        <a:rPr lang="en-US" sz="1200" u="none" strike="noStrike" cap="none" dirty="0" err="1">
                          <a:solidFill>
                            <a:srgbClr val="00328E"/>
                          </a:solidFill>
                          <a:sym typeface="Calibri"/>
                        </a:rPr>
                        <a:t>ɪnˈvent</a:t>
                      </a:r>
                      <a:r>
                        <a:rPr lang="en-US" sz="1200" u="none" strike="noStrike" cap="none" dirty="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to produce or design something that has not existed </a:t>
                      </a:r>
                      <a:r>
                        <a:rPr lang="en-US" sz="1200" u="none" strike="noStrike" cap="none" dirty="0" smtClean="0">
                          <a:solidFill>
                            <a:srgbClr val="00328E"/>
                          </a:solidFill>
                          <a:sym typeface="Calibri"/>
                        </a:rPr>
                        <a:t>before (</a:t>
                      </a:r>
                      <a:r>
                        <a:rPr lang="en-US" sz="1200" b="1" u="none" strike="noStrike" cap="none" dirty="0" err="1" smtClean="0">
                          <a:solidFill>
                            <a:srgbClr val="FA9DB4"/>
                          </a:solidFill>
                          <a:sym typeface="Calibri"/>
                        </a:rPr>
                        <a:t>Phát</a:t>
                      </a:r>
                      <a:r>
                        <a:rPr lang="en-US" sz="1200" b="1" u="none" strike="noStrike" cap="none" baseline="0" dirty="0" smtClean="0">
                          <a:solidFill>
                            <a:srgbClr val="FA9DB4"/>
                          </a:solidFill>
                          <a:sym typeface="Calibri"/>
                        </a:rPr>
                        <a:t> minh</a:t>
                      </a:r>
                      <a:r>
                        <a:rPr lang="en-US" sz="1200" u="none" strike="noStrike" cap="none" dirty="0" smtClean="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289627439"/>
                  </a:ext>
                </a:extLst>
              </a:tr>
              <a:tr h="441036">
                <a:tc>
                  <a:txBody>
                    <a:bodyPr/>
                    <a:lstStyle/>
                    <a:p>
                      <a:pPr marL="144145" marR="0" lvl="0" indent="-144145" algn="l" rtl="0">
                        <a:spcBef>
                          <a:spcPts val="0"/>
                        </a:spcBef>
                        <a:spcAft>
                          <a:spcPts val="0"/>
                        </a:spcAft>
                        <a:buNone/>
                      </a:pPr>
                      <a:r>
                        <a:rPr lang="en-US" sz="1200" u="none" strike="noStrike" cap="none">
                          <a:solidFill>
                            <a:srgbClr val="00328E"/>
                          </a:solidFill>
                          <a:sym typeface="Calibri"/>
                        </a:rPr>
                        <a:t>2. improve (v)</a:t>
                      </a:r>
                      <a:endParaRPr sz="1200" u="none" strike="noStrike" cap="none">
                        <a:solidFill>
                          <a:srgbClr val="00328E"/>
                        </a:solidFill>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a:t>
                      </a:r>
                      <a:r>
                        <a:rPr lang="en-US" sz="1200" u="none" strike="noStrike" cap="none" dirty="0" err="1">
                          <a:solidFill>
                            <a:srgbClr val="00328E"/>
                          </a:solidFill>
                          <a:sym typeface="Calibri"/>
                        </a:rPr>
                        <a:t>ɪmˈpruːv</a:t>
                      </a:r>
                      <a:r>
                        <a:rPr lang="en-US" sz="1200" u="none" strike="noStrike" cap="none" dirty="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​to become better than before; to make something/somebody better than </a:t>
                      </a:r>
                      <a:r>
                        <a:rPr lang="en-US" sz="1200" u="none" strike="noStrike" cap="none" dirty="0" smtClean="0">
                          <a:solidFill>
                            <a:srgbClr val="00328E"/>
                          </a:solidFill>
                          <a:sym typeface="Calibri"/>
                        </a:rPr>
                        <a:t>before (</a:t>
                      </a:r>
                      <a:r>
                        <a:rPr lang="en-US" sz="1200" u="none" strike="noStrike" cap="none" dirty="0" err="1" smtClean="0">
                          <a:solidFill>
                            <a:srgbClr val="00328E"/>
                          </a:solidFill>
                          <a:sym typeface="Calibri"/>
                        </a:rPr>
                        <a:t>Cải</a:t>
                      </a:r>
                      <a:r>
                        <a:rPr lang="en-US" sz="1200" u="none" strike="noStrike" cap="none" baseline="0" dirty="0" smtClean="0">
                          <a:solidFill>
                            <a:srgbClr val="00328E"/>
                          </a:solidFill>
                          <a:sym typeface="Calibri"/>
                        </a:rPr>
                        <a:t> </a:t>
                      </a:r>
                      <a:r>
                        <a:rPr lang="en-US" sz="1200" u="none" strike="noStrike" cap="none" baseline="0" dirty="0" err="1" smtClean="0">
                          <a:solidFill>
                            <a:srgbClr val="00328E"/>
                          </a:solidFill>
                          <a:sym typeface="Calibri"/>
                        </a:rPr>
                        <a:t>thiện</a:t>
                      </a:r>
                      <a:r>
                        <a:rPr lang="en-US" sz="1200" u="none" strike="noStrike" cap="none" dirty="0" smtClean="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2531892762"/>
                  </a:ext>
                </a:extLst>
              </a:tr>
              <a:tr h="441036">
                <a:tc>
                  <a:txBody>
                    <a:bodyPr/>
                    <a:lstStyle/>
                    <a:p>
                      <a:pPr marL="144145" marR="0" lvl="0" indent="-144145" algn="l" rtl="0">
                        <a:spcBef>
                          <a:spcPts val="0"/>
                        </a:spcBef>
                        <a:spcAft>
                          <a:spcPts val="0"/>
                        </a:spcAft>
                        <a:buNone/>
                      </a:pPr>
                      <a:r>
                        <a:rPr lang="en-US" sz="1200" u="none" strike="noStrike" cap="none" dirty="0">
                          <a:solidFill>
                            <a:srgbClr val="00328E"/>
                          </a:solidFill>
                          <a:sym typeface="Calibri"/>
                        </a:rPr>
                        <a:t>3. suitable (</a:t>
                      </a:r>
                      <a:r>
                        <a:rPr lang="en-US" sz="1200" u="none" strike="noStrike" cap="none" dirty="0" err="1">
                          <a:solidFill>
                            <a:srgbClr val="00328E"/>
                          </a:solidFill>
                          <a:sym typeface="Calibri"/>
                        </a:rPr>
                        <a:t>adj</a:t>
                      </a:r>
                      <a:r>
                        <a:rPr lang="en-US" sz="1200" u="none" strike="noStrike" cap="none" dirty="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/ˈ</a:t>
                      </a:r>
                      <a:r>
                        <a:rPr lang="en-US" sz="1200" u="none" strike="noStrike" cap="none" dirty="0" err="1">
                          <a:solidFill>
                            <a:srgbClr val="00328E"/>
                          </a:solidFill>
                          <a:sym typeface="Calibri"/>
                        </a:rPr>
                        <a:t>suːtəbl</a:t>
                      </a:r>
                      <a:r>
                        <a:rPr lang="en-US" sz="1200" u="none" strike="noStrike" cap="none" dirty="0">
                          <a:solidFill>
                            <a:srgbClr val="00328E"/>
                          </a:solidFill>
                          <a:sym typeface="Calibri"/>
                        </a:rPr>
                        <a:t>/ or /ˈ</a:t>
                      </a:r>
                      <a:r>
                        <a:rPr lang="en-US" sz="1200" u="none" strike="noStrike" cap="none" dirty="0" err="1">
                          <a:solidFill>
                            <a:srgbClr val="00328E"/>
                          </a:solidFill>
                          <a:sym typeface="Calibri"/>
                        </a:rPr>
                        <a:t>sjuːtəbl</a:t>
                      </a:r>
                      <a:r>
                        <a:rPr lang="en-US" sz="1200" u="none" strike="noStrike" cap="none" dirty="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right or appropriate for a particular purpose or </a:t>
                      </a:r>
                      <a:r>
                        <a:rPr lang="en-US" sz="1200" u="none" strike="noStrike" cap="none" dirty="0" smtClean="0">
                          <a:solidFill>
                            <a:srgbClr val="00328E"/>
                          </a:solidFill>
                          <a:sym typeface="Calibri"/>
                        </a:rPr>
                        <a:t>occasion (</a:t>
                      </a:r>
                      <a:r>
                        <a:rPr lang="en-US" sz="1200" b="1" u="none" strike="noStrike" cap="none" dirty="0" err="1" smtClean="0">
                          <a:solidFill>
                            <a:srgbClr val="FA9DB4"/>
                          </a:solidFill>
                          <a:sym typeface="Calibri"/>
                        </a:rPr>
                        <a:t>Phù</a:t>
                      </a:r>
                      <a:r>
                        <a:rPr lang="en-US" sz="1200" b="1" u="none" strike="noStrike" cap="none" baseline="0" dirty="0" smtClean="0">
                          <a:solidFill>
                            <a:srgbClr val="FA9DB4"/>
                          </a:solidFill>
                          <a:sym typeface="Calibri"/>
                        </a:rPr>
                        <a:t> </a:t>
                      </a:r>
                      <a:r>
                        <a:rPr lang="en-US" sz="1200" b="1" u="none" strike="noStrike" cap="none" baseline="0" dirty="0" err="1" smtClean="0">
                          <a:solidFill>
                            <a:srgbClr val="FA9DB4"/>
                          </a:solidFill>
                          <a:sym typeface="Calibri"/>
                        </a:rPr>
                        <a:t>hợp</a:t>
                      </a:r>
                      <a:r>
                        <a:rPr lang="en-US" sz="1200" u="none" strike="noStrike" cap="none" dirty="0" smtClean="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80002160"/>
                  </a:ext>
                </a:extLst>
              </a:tr>
              <a:tr h="619536">
                <a:tc>
                  <a:txBody>
                    <a:bodyPr/>
                    <a:lstStyle/>
                    <a:p>
                      <a:pPr marL="144145" marR="0" lvl="0" indent="-144145" algn="l" rtl="0">
                        <a:spcBef>
                          <a:spcPts val="0"/>
                        </a:spcBef>
                        <a:spcAft>
                          <a:spcPts val="0"/>
                        </a:spcAft>
                        <a:buNone/>
                      </a:pPr>
                      <a:r>
                        <a:rPr lang="en-US" sz="1200" u="none" strike="noStrike" cap="none">
                          <a:solidFill>
                            <a:srgbClr val="00328E"/>
                          </a:solidFill>
                          <a:sym typeface="Calibri"/>
                        </a:rPr>
                        <a:t>4. app (n)</a:t>
                      </a:r>
                      <a:endParaRPr sz="1200" u="none" strike="noStrike" cap="none">
                        <a:solidFill>
                          <a:srgbClr val="00328E"/>
                        </a:solidFill>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200" u="none" strike="noStrike" cap="none">
                          <a:solidFill>
                            <a:srgbClr val="00328E"/>
                          </a:solidFill>
                          <a:sym typeface="Calibri"/>
                        </a:rPr>
                        <a:t>/æp/</a:t>
                      </a:r>
                      <a:endParaRPr sz="1200" u="none" strike="noStrike" cap="none">
                        <a:solidFill>
                          <a:srgbClr val="00328E"/>
                        </a:solidFill>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a piece of software that you can download to a device such as a smartphone or </a:t>
                      </a:r>
                      <a:r>
                        <a:rPr lang="en-US" sz="1200" u="none" strike="noStrike" cap="none" dirty="0" smtClean="0">
                          <a:solidFill>
                            <a:srgbClr val="00328E"/>
                          </a:solidFill>
                          <a:sym typeface="Calibri"/>
                        </a:rPr>
                        <a:t>tablet (</a:t>
                      </a:r>
                      <a:r>
                        <a:rPr lang="en-US" sz="1200" b="1" u="none" strike="noStrike" cap="none" dirty="0" err="1" smtClean="0">
                          <a:solidFill>
                            <a:srgbClr val="FA9DB4"/>
                          </a:solidFill>
                          <a:sym typeface="Calibri"/>
                        </a:rPr>
                        <a:t>Ứng</a:t>
                      </a:r>
                      <a:r>
                        <a:rPr lang="en-US" sz="1200" b="1" u="none" strike="noStrike" cap="none" baseline="0" dirty="0" smtClean="0">
                          <a:solidFill>
                            <a:srgbClr val="FA9DB4"/>
                          </a:solidFill>
                          <a:sym typeface="Calibri"/>
                        </a:rPr>
                        <a:t> </a:t>
                      </a:r>
                      <a:r>
                        <a:rPr lang="en-US" sz="1200" b="1" u="none" strike="noStrike" cap="none" baseline="0" dirty="0" err="1" smtClean="0">
                          <a:solidFill>
                            <a:srgbClr val="FA9DB4"/>
                          </a:solidFill>
                          <a:sym typeface="Calibri"/>
                        </a:rPr>
                        <a:t>dụng</a:t>
                      </a:r>
                      <a:r>
                        <a:rPr lang="en-US" sz="1200" u="none" strike="noStrike" cap="none" dirty="0" smtClean="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912997600"/>
                  </a:ext>
                </a:extLst>
              </a:tr>
              <a:tr h="441036">
                <a:tc>
                  <a:txBody>
                    <a:bodyPr/>
                    <a:lstStyle/>
                    <a:p>
                      <a:pPr marL="144145" marR="0" lvl="0" indent="-144145" algn="l" rtl="0">
                        <a:spcBef>
                          <a:spcPts val="0"/>
                        </a:spcBef>
                        <a:spcAft>
                          <a:spcPts val="0"/>
                        </a:spcAft>
                        <a:buNone/>
                      </a:pPr>
                      <a:r>
                        <a:rPr lang="en-US" sz="1200" u="none" strike="noStrike" cap="none">
                          <a:solidFill>
                            <a:srgbClr val="00328E"/>
                          </a:solidFill>
                          <a:sym typeface="Calibri"/>
                        </a:rPr>
                        <a:t>5. convenient (adj)</a:t>
                      </a:r>
                      <a:endParaRPr sz="1200" u="none" strike="noStrike" cap="none">
                        <a:solidFill>
                          <a:srgbClr val="00328E"/>
                        </a:solidFill>
                        <a:latin typeface="Calibri"/>
                        <a:ea typeface="Calibri"/>
                        <a:cs typeface="Calibri"/>
                        <a:sym typeface="Calibri"/>
                      </a:endParaRPr>
                    </a:p>
                  </a:txBody>
                  <a:tcPr marL="53813" marR="53813" marT="53813" marB="53813"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a:t>
                      </a:r>
                      <a:r>
                        <a:rPr lang="en-US" sz="1200" u="none" strike="noStrike" cap="none" dirty="0" err="1">
                          <a:solidFill>
                            <a:srgbClr val="00328E"/>
                          </a:solidFill>
                          <a:sym typeface="Calibri"/>
                        </a:rPr>
                        <a:t>kənˈviːniənt</a:t>
                      </a:r>
                      <a:r>
                        <a:rPr lang="en-US" sz="1200" u="none" strike="noStrike" cap="none" dirty="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1431" marR="51431" marT="0" marB="0" anchor="ctr"/>
                </a:tc>
                <a:tc>
                  <a:txBody>
                    <a:bodyPr/>
                    <a:lstStyle/>
                    <a:p>
                      <a:pPr marL="0" marR="0" lvl="0" indent="0" algn="l" rtl="0">
                        <a:spcBef>
                          <a:spcPts val="0"/>
                        </a:spcBef>
                        <a:spcAft>
                          <a:spcPts val="0"/>
                        </a:spcAft>
                        <a:buNone/>
                      </a:pPr>
                      <a:r>
                        <a:rPr lang="en-US" sz="1200" u="none" strike="noStrike" cap="none" dirty="0">
                          <a:solidFill>
                            <a:srgbClr val="00328E"/>
                          </a:solidFill>
                          <a:sym typeface="Calibri"/>
                        </a:rPr>
                        <a:t>useful, easy or quick to do; not causing </a:t>
                      </a:r>
                      <a:r>
                        <a:rPr lang="en-US" sz="1200" u="none" strike="noStrike" cap="none" dirty="0" smtClean="0">
                          <a:solidFill>
                            <a:srgbClr val="00328E"/>
                          </a:solidFill>
                          <a:sym typeface="Calibri"/>
                        </a:rPr>
                        <a:t>problems (</a:t>
                      </a:r>
                      <a:r>
                        <a:rPr lang="en-US" sz="1200" b="1" u="none" strike="noStrike" cap="none" dirty="0" err="1" smtClean="0">
                          <a:solidFill>
                            <a:srgbClr val="FA9DB4"/>
                          </a:solidFill>
                          <a:sym typeface="Calibri"/>
                        </a:rPr>
                        <a:t>Thuận</a:t>
                      </a:r>
                      <a:r>
                        <a:rPr lang="en-US" sz="1200" b="1" u="none" strike="noStrike" cap="none" baseline="0" dirty="0" smtClean="0">
                          <a:solidFill>
                            <a:srgbClr val="FA9DB4"/>
                          </a:solidFill>
                          <a:sym typeface="Calibri"/>
                        </a:rPr>
                        <a:t> </a:t>
                      </a:r>
                      <a:r>
                        <a:rPr lang="en-US" sz="1200" b="1" u="none" strike="noStrike" cap="none" baseline="0" dirty="0" err="1" smtClean="0">
                          <a:solidFill>
                            <a:srgbClr val="FA9DB4"/>
                          </a:solidFill>
                          <a:sym typeface="Calibri"/>
                        </a:rPr>
                        <a:t>tiện</a:t>
                      </a:r>
                      <a:r>
                        <a:rPr lang="en-US" sz="1200" u="none" strike="noStrike" cap="none" dirty="0" smtClean="0">
                          <a:solidFill>
                            <a:srgbClr val="00328E"/>
                          </a:solidFill>
                          <a:sym typeface="Calibri"/>
                        </a:rPr>
                        <a:t>)</a:t>
                      </a:r>
                      <a:endParaRPr sz="1200" u="none" strike="noStrike" cap="none" dirty="0">
                        <a:solidFill>
                          <a:srgbClr val="00328E"/>
                        </a:solidFill>
                        <a:latin typeface="Calibri"/>
                        <a:ea typeface="Calibri"/>
                        <a:cs typeface="Calibri"/>
                        <a:sym typeface="Calibri"/>
                      </a:endParaRPr>
                    </a:p>
                  </a:txBody>
                  <a:tcPr marL="53813" marR="53813" marT="53813" marB="53813" anchor="ctr"/>
                </a:tc>
                <a:extLst>
                  <a:ext uri="{0D108BD9-81ED-4DB2-BD59-A6C34878D82A}">
                    <a16:rowId xmlns:a16="http://schemas.microsoft.com/office/drawing/2014/main" val="1949179022"/>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pic>
        <p:nvPicPr>
          <p:cNvPr id="5095" name="Google Shape;5095;p51"/>
          <p:cNvPicPr preferRelativeResize="0"/>
          <p:nvPr/>
        </p:nvPicPr>
        <p:blipFill rotWithShape="1">
          <a:blip r:embed="rId3">
            <a:alphaModFix/>
          </a:blip>
          <a:srcRect l="9974" r="9974"/>
          <a:stretch/>
        </p:blipFill>
        <p:spPr>
          <a:xfrm>
            <a:off x="5423213" y="1341319"/>
            <a:ext cx="2697148" cy="2375487"/>
          </a:xfrm>
          <a:prstGeom prst="ellipse">
            <a:avLst/>
          </a:prstGeom>
          <a:noFill/>
          <a:ln w="9525" cap="flat" cmpd="sng">
            <a:solidFill>
              <a:schemeClr val="accent1"/>
            </a:solidFill>
            <a:prstDash val="solid"/>
            <a:round/>
            <a:headEnd type="none" w="sm" len="sm"/>
            <a:tailEnd type="none" w="sm" len="sm"/>
          </a:ln>
        </p:spPr>
      </p:pic>
      <p:sp>
        <p:nvSpPr>
          <p:cNvPr id="5096" name="Google Shape;5096;p51"/>
          <p:cNvSpPr txBox="1">
            <a:spLocks noGrp="1"/>
          </p:cNvSpPr>
          <p:nvPr>
            <p:ph type="title"/>
          </p:nvPr>
        </p:nvSpPr>
        <p:spPr>
          <a:xfrm>
            <a:off x="776432" y="166718"/>
            <a:ext cx="3981306" cy="18420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200" dirty="0" smtClean="0">
                <a:solidFill>
                  <a:schemeClr val="accent1"/>
                </a:solidFill>
              </a:rPr>
              <a:t>JUMBLED WORDS</a:t>
            </a:r>
            <a:endParaRPr sz="3200" dirty="0"/>
          </a:p>
        </p:txBody>
      </p:sp>
      <p:sp>
        <p:nvSpPr>
          <p:cNvPr id="5097" name="Google Shape;5097;p51"/>
          <p:cNvSpPr txBox="1">
            <a:spLocks noGrp="1"/>
          </p:cNvSpPr>
          <p:nvPr>
            <p:ph type="subTitle" idx="1"/>
          </p:nvPr>
        </p:nvSpPr>
        <p:spPr>
          <a:xfrm>
            <a:off x="805007" y="1694393"/>
            <a:ext cx="3924156" cy="2220014"/>
          </a:xfrm>
          <a:prstGeom prst="rect">
            <a:avLst/>
          </a:prstGeom>
          <a:ln>
            <a:noFill/>
          </a:ln>
        </p:spPr>
        <p:txBody>
          <a:bodyPr spcFirstLastPara="1" wrap="square" lIns="91425" tIns="91425" rIns="91425" bIns="91425" anchor="ctr" anchorCtr="0">
            <a:noAutofit/>
          </a:bodyPr>
          <a:lstStyle/>
          <a:p>
            <a:pPr marL="0" lvl="0" indent="0" algn="just">
              <a:spcBef>
                <a:spcPts val="120"/>
              </a:spcBef>
              <a:spcAft>
                <a:spcPts val="120"/>
              </a:spcAft>
              <a:buClr>
                <a:schemeClr val="dk1"/>
              </a:buClr>
              <a:buSzPts val="1100"/>
            </a:pPr>
            <a:r>
              <a:rPr lang="en-US" dirty="0">
                <a:latin typeface="Arial" panose="020B0604020202020204" pitchFamily="34" charset="0"/>
                <a:cs typeface="Arial" panose="020B0604020202020204" pitchFamily="34" charset="0"/>
              </a:rPr>
              <a:t>- Words are jumbled all the letters.</a:t>
            </a:r>
          </a:p>
          <a:p>
            <a:pPr marL="0" lvl="0" indent="0" algn="just">
              <a:spcBef>
                <a:spcPts val="120"/>
              </a:spcBef>
              <a:spcAft>
                <a:spcPts val="120"/>
              </a:spcAft>
              <a:buClr>
                <a:schemeClr val="dk1"/>
              </a:buClr>
              <a:buSzPts val="1100"/>
            </a:pPr>
            <a:r>
              <a:rPr lang="en-US" dirty="0">
                <a:latin typeface="Arial" panose="020B0604020202020204" pitchFamily="34" charset="0"/>
                <a:cs typeface="Arial" panose="020B0604020202020204" pitchFamily="34" charset="0"/>
              </a:rPr>
              <a:t>- Arrange all the letters in the correct order in 10 seconds. </a:t>
            </a:r>
          </a:p>
          <a:p>
            <a:pPr marL="0" lvl="0" indent="0" algn="just">
              <a:spcBef>
                <a:spcPts val="120"/>
              </a:spcBef>
              <a:spcAft>
                <a:spcPts val="120"/>
              </a:spcAft>
              <a:buClr>
                <a:schemeClr val="dk1"/>
              </a:buClr>
              <a:buSzPts val="1100"/>
            </a:pPr>
            <a:r>
              <a:rPr lang="en-US" dirty="0">
                <a:latin typeface="Arial" panose="020B0604020202020204" pitchFamily="34" charset="0"/>
                <a:cs typeface="Arial" panose="020B0604020202020204" pitchFamily="34" charset="0"/>
              </a:rPr>
              <a:t>- Say </a:t>
            </a:r>
            <a:r>
              <a:rPr lang="en-US"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Bingo”</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if you get the answer as fast as possible. </a:t>
            </a:r>
          </a:p>
          <a:p>
            <a:pPr marL="0" lvl="0" indent="0" algn="just">
              <a:spcBef>
                <a:spcPts val="120"/>
              </a:spcBef>
              <a:spcAft>
                <a:spcPts val="120"/>
              </a:spcAft>
              <a:buClr>
                <a:schemeClr val="dk1"/>
              </a:buClr>
              <a:buSzPts val="1100"/>
            </a:pPr>
            <a:r>
              <a:rPr lang="en-US" dirty="0" smtClean="0">
                <a:latin typeface="Arial" panose="020B0604020202020204" pitchFamily="34" charset="0"/>
                <a:cs typeface="Arial" panose="020B0604020202020204" pitchFamily="34" charset="0"/>
              </a:rPr>
              <a:t>-1 POINT </a:t>
            </a:r>
            <a:r>
              <a:rPr lang="en-US" dirty="0">
                <a:latin typeface="Arial" panose="020B0604020202020204" pitchFamily="34" charset="0"/>
                <a:cs typeface="Arial" panose="020B0604020202020204" pitchFamily="34" charset="0"/>
              </a:rPr>
              <a:t>is given for 1 correct answer. </a:t>
            </a:r>
          </a:p>
        </p:txBody>
      </p:sp>
      <p:sp>
        <p:nvSpPr>
          <p:cNvPr id="5" name="TextBox 4">
            <a:extLst>
              <a:ext uri="{FF2B5EF4-FFF2-40B4-BE49-F238E27FC236}">
                <a16:creationId xmlns:a16="http://schemas.microsoft.com/office/drawing/2014/main" id="{987BADC2-A619-DBD5-04FA-BC78896CF973}"/>
              </a:ext>
            </a:extLst>
          </p:cNvPr>
          <p:cNvSpPr txBox="1"/>
          <p:nvPr/>
        </p:nvSpPr>
        <p:spPr>
          <a:xfrm>
            <a:off x="941664" y="1462167"/>
            <a:ext cx="4191674" cy="307777"/>
          </a:xfrm>
          <a:prstGeom prst="rect">
            <a:avLst/>
          </a:prstGeom>
          <a:noFill/>
        </p:spPr>
        <p:txBody>
          <a:bodyPr wrap="square" rtlCol="0">
            <a:spAutoFit/>
          </a:bodyPr>
          <a:lstStyle/>
          <a:p>
            <a:r>
              <a:rPr lang="en-VN" dirty="0">
                <a:latin typeface="Arial Rounded MT Bold" panose="020F0704030504030204" pitchFamily="34" charset="77"/>
              </a:rPr>
              <a:t>Let’s solve all these jumbled words!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02"/>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id="{5199EC6F-A449-DF87-3522-E6EBDAC12A0D}"/>
              </a:ext>
            </a:extLst>
          </p:cNvPr>
          <p:cNvGraphicFramePr>
            <a:graphicFrameLocks noGrp="1"/>
          </p:cNvGraphicFramePr>
          <p:nvPr>
            <p:extLst>
              <p:ext uri="{D42A27DB-BD31-4B8C-83A1-F6EECF244321}">
                <p14:modId xmlns:p14="http://schemas.microsoft.com/office/powerpoint/2010/main" val="292241338"/>
              </p:ext>
            </p:extLst>
          </p:nvPr>
        </p:nvGraphicFramePr>
        <p:xfrm>
          <a:off x="2417233" y="1121492"/>
          <a:ext cx="4065194" cy="668593"/>
        </p:xfrm>
        <a:graphic>
          <a:graphicData uri="http://schemas.openxmlformats.org/drawingml/2006/table">
            <a:tbl>
              <a:tblPr firstRow="1" bandRow="1"/>
              <a:tblGrid>
                <a:gridCol w="580742">
                  <a:extLst>
                    <a:ext uri="{9D8B030D-6E8A-4147-A177-3AD203B41FA5}">
                      <a16:colId xmlns:a16="http://schemas.microsoft.com/office/drawing/2014/main" val="1607971519"/>
                    </a:ext>
                  </a:extLst>
                </a:gridCol>
                <a:gridCol w="580742">
                  <a:extLst>
                    <a:ext uri="{9D8B030D-6E8A-4147-A177-3AD203B41FA5}">
                      <a16:colId xmlns:a16="http://schemas.microsoft.com/office/drawing/2014/main" val="1415744758"/>
                    </a:ext>
                  </a:extLst>
                </a:gridCol>
                <a:gridCol w="580742">
                  <a:extLst>
                    <a:ext uri="{9D8B030D-6E8A-4147-A177-3AD203B41FA5}">
                      <a16:colId xmlns:a16="http://schemas.microsoft.com/office/drawing/2014/main" val="67916297"/>
                    </a:ext>
                  </a:extLst>
                </a:gridCol>
                <a:gridCol w="580742">
                  <a:extLst>
                    <a:ext uri="{9D8B030D-6E8A-4147-A177-3AD203B41FA5}">
                      <a16:colId xmlns:a16="http://schemas.microsoft.com/office/drawing/2014/main" val="434865364"/>
                    </a:ext>
                  </a:extLst>
                </a:gridCol>
                <a:gridCol w="580742">
                  <a:extLst>
                    <a:ext uri="{9D8B030D-6E8A-4147-A177-3AD203B41FA5}">
                      <a16:colId xmlns:a16="http://schemas.microsoft.com/office/drawing/2014/main" val="89380508"/>
                    </a:ext>
                  </a:extLst>
                </a:gridCol>
                <a:gridCol w="580742">
                  <a:extLst>
                    <a:ext uri="{9D8B030D-6E8A-4147-A177-3AD203B41FA5}">
                      <a16:colId xmlns:a16="http://schemas.microsoft.com/office/drawing/2014/main" val="3431192086"/>
                    </a:ext>
                  </a:extLst>
                </a:gridCol>
                <a:gridCol w="580742">
                  <a:extLst>
                    <a:ext uri="{9D8B030D-6E8A-4147-A177-3AD203B41FA5}">
                      <a16:colId xmlns:a16="http://schemas.microsoft.com/office/drawing/2014/main" val="4247551850"/>
                    </a:ext>
                  </a:extLst>
                </a:gridCol>
              </a:tblGrid>
              <a:tr h="668593">
                <a:tc>
                  <a:txBody>
                    <a:bodyPr/>
                    <a:lstStyle/>
                    <a:p>
                      <a:pPr algn="ctr">
                        <a:lnSpc>
                          <a:spcPct val="200000"/>
                        </a:lnSpc>
                      </a:pPr>
                      <a:r>
                        <a:rPr lang="en-US" sz="1800" b="1" dirty="0" smtClean="0">
                          <a:solidFill>
                            <a:srgbClr val="FA9DB4"/>
                          </a:solidFill>
                        </a:rPr>
                        <a:t>P</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I</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M</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O</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R</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V</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E</a:t>
                      </a:r>
                      <a:endParaRPr lang="en-VN" sz="1800" b="1" dirty="0">
                        <a:solidFill>
                          <a:srgbClr val="FA9DB4"/>
                        </a:solidFill>
                      </a:endParaRPr>
                    </a:p>
                  </a:txBody>
                  <a:tcPr/>
                </a:tc>
                <a:extLst>
                  <a:ext uri="{0D108BD9-81ED-4DB2-BD59-A6C34878D82A}">
                    <a16:rowId xmlns:a16="http://schemas.microsoft.com/office/drawing/2014/main" val="1648473664"/>
                  </a:ext>
                </a:extLst>
              </a:tr>
            </a:tbl>
          </a:graphicData>
        </a:graphic>
      </p:graphicFrame>
      <p:pic>
        <p:nvPicPr>
          <p:cNvPr id="74" name="9convert.com - Đồng hồ đếm ngược 10 giây.mp4">
            <a:hlinkClick r:id="" action="ppaction://media"/>
            <a:extLst>
              <a:ext uri="{FF2B5EF4-FFF2-40B4-BE49-F238E27FC236}">
                <a16:creationId xmlns:a16="http://schemas.microsoft.com/office/drawing/2014/main" id="{ED64FFC1-CD15-30FD-8BCE-8EC37800B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049" y="2726301"/>
            <a:ext cx="2138312" cy="1373445"/>
          </a:xfrm>
          <a:prstGeom prst="rect">
            <a:avLst/>
          </a:prstGeom>
        </p:spPr>
      </p:pic>
      <p:sp>
        <p:nvSpPr>
          <p:cNvPr id="75" name="Right Arrow 74">
            <a:extLst>
              <a:ext uri="{FF2B5EF4-FFF2-40B4-BE49-F238E27FC236}">
                <a16:creationId xmlns:a16="http://schemas.microsoft.com/office/drawing/2014/main" id="{2ADBD415-7BCC-B44C-812D-795B121C5983}"/>
              </a:ext>
            </a:extLst>
          </p:cNvPr>
          <p:cNvSpPr/>
          <p:nvPr/>
        </p:nvSpPr>
        <p:spPr>
          <a:xfrm>
            <a:off x="3684945" y="3286741"/>
            <a:ext cx="1130710" cy="252567"/>
          </a:xfrm>
          <a:prstGeom prst="rightArrow">
            <a:avLst/>
          </a:prstGeom>
          <a:solidFill>
            <a:srgbClr val="FA9D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rgbClr val="FA9DB4"/>
              </a:solidFill>
            </a:endParaRPr>
          </a:p>
        </p:txBody>
      </p:sp>
      <p:sp>
        <p:nvSpPr>
          <p:cNvPr id="76" name="Rectangle 75">
            <a:extLst>
              <a:ext uri="{FF2B5EF4-FFF2-40B4-BE49-F238E27FC236}">
                <a16:creationId xmlns:a16="http://schemas.microsoft.com/office/drawing/2014/main" id="{C02A9EF0-9495-EB19-FAB5-F6BD16EB031B}"/>
              </a:ext>
            </a:extLst>
          </p:cNvPr>
          <p:cNvSpPr/>
          <p:nvPr/>
        </p:nvSpPr>
        <p:spPr>
          <a:xfrm>
            <a:off x="5145239" y="3051809"/>
            <a:ext cx="2674372" cy="8409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rgbClr val="00328E"/>
                </a:solidFill>
              </a:rPr>
              <a:t>IMPROVE</a:t>
            </a:r>
            <a:endParaRPr lang="en-VN" sz="2000" b="1" dirty="0">
              <a:solidFill>
                <a:srgbClr val="00328E"/>
              </a:solidFill>
            </a:endParaRPr>
          </a:p>
        </p:txBody>
      </p:sp>
      <p:sp>
        <p:nvSpPr>
          <p:cNvPr id="77" name="TextBox 76">
            <a:extLst>
              <a:ext uri="{FF2B5EF4-FFF2-40B4-BE49-F238E27FC236}">
                <a16:creationId xmlns:a16="http://schemas.microsoft.com/office/drawing/2014/main" id="{24A47876-6C4B-7BF0-B803-7FEBE5C2D5BF}"/>
              </a:ext>
            </a:extLst>
          </p:cNvPr>
          <p:cNvSpPr txBox="1"/>
          <p:nvPr/>
        </p:nvSpPr>
        <p:spPr>
          <a:xfrm>
            <a:off x="5884996" y="4002958"/>
            <a:ext cx="1194858" cy="353943"/>
          </a:xfrm>
          <a:prstGeom prst="rect">
            <a:avLst/>
          </a:prstGeom>
          <a:noFill/>
        </p:spPr>
        <p:txBody>
          <a:bodyPr wrap="square" rtlCol="0">
            <a:spAutoFit/>
          </a:bodyPr>
          <a:lstStyle/>
          <a:p>
            <a:pPr algn="ctr"/>
            <a:r>
              <a:rPr lang="en-US" sz="1700" dirty="0" err="1" smtClean="0">
                <a:solidFill>
                  <a:srgbClr val="00328E"/>
                </a:solidFill>
                <a:latin typeface="Times New Roman" panose="02020603050405020304" pitchFamily="18" charset="0"/>
                <a:cs typeface="Times New Roman" panose="02020603050405020304" pitchFamily="18" charset="0"/>
              </a:rPr>
              <a:t>Cải</a:t>
            </a:r>
            <a:r>
              <a:rPr lang="en-US" sz="1700" dirty="0" smtClean="0">
                <a:solidFill>
                  <a:srgbClr val="00328E"/>
                </a:solidFill>
                <a:latin typeface="Times New Roman" panose="02020603050405020304" pitchFamily="18" charset="0"/>
                <a:cs typeface="Times New Roman" panose="02020603050405020304" pitchFamily="18" charset="0"/>
              </a:rPr>
              <a:t> </a:t>
            </a:r>
            <a:r>
              <a:rPr lang="en-US" sz="1700" dirty="0" err="1" smtClean="0">
                <a:solidFill>
                  <a:srgbClr val="00328E"/>
                </a:solidFill>
                <a:latin typeface="Times New Roman" panose="02020603050405020304" pitchFamily="18" charset="0"/>
                <a:cs typeface="Times New Roman" panose="02020603050405020304" pitchFamily="18" charset="0"/>
              </a:rPr>
              <a:t>thiện</a:t>
            </a:r>
            <a:endParaRPr lang="en-VN" sz="1700" dirty="0">
              <a:solidFill>
                <a:srgbClr val="0032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6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4"/>
                                        </p:tgtEl>
                                      </p:cBhvr>
                                    </p:cmd>
                                  </p:childTnLst>
                                </p:cTn>
                              </p:par>
                            </p:childTnLst>
                          </p:cTn>
                        </p:par>
                      </p:childTnLst>
                    </p:cTn>
                  </p:par>
                </p:childTnLst>
              </p:cTn>
              <p:nextCondLst>
                <p:cond evt="onClick" delay="0">
                  <p:tgtEl>
                    <p:spTgt spid="74"/>
                  </p:tgtEl>
                </p:cond>
              </p:nextCondLst>
            </p:seq>
            <p:video>
              <p:cMediaNode vol="80000">
                <p:cTn id="24" fill="hold" display="0">
                  <p:stCondLst>
                    <p:cond delay="indefinite"/>
                  </p:stCondLst>
                </p:cTn>
                <p:tgtEl>
                  <p:spTgt spid="74"/>
                </p:tgtEl>
              </p:cMediaNode>
            </p:video>
          </p:childTnLst>
        </p:cTn>
      </p:par>
    </p:tnLst>
    <p:bldLst>
      <p:bldP spid="75" grpId="0" animBg="1"/>
      <p:bldP spid="76" grpId="0" animBg="1"/>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02"/>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id="{5199EC6F-A449-DF87-3522-E6EBDAC12A0D}"/>
              </a:ext>
            </a:extLst>
          </p:cNvPr>
          <p:cNvGraphicFramePr>
            <a:graphicFrameLocks noGrp="1"/>
          </p:cNvGraphicFramePr>
          <p:nvPr>
            <p:extLst>
              <p:ext uri="{D42A27DB-BD31-4B8C-83A1-F6EECF244321}">
                <p14:modId xmlns:p14="http://schemas.microsoft.com/office/powerpoint/2010/main" val="3592049749"/>
              </p:ext>
            </p:extLst>
          </p:nvPr>
        </p:nvGraphicFramePr>
        <p:xfrm>
          <a:off x="1907774" y="1111967"/>
          <a:ext cx="5172080" cy="668593"/>
        </p:xfrm>
        <a:graphic>
          <a:graphicData uri="http://schemas.openxmlformats.org/drawingml/2006/table">
            <a:tbl>
              <a:tblPr firstRow="1" bandRow="1"/>
              <a:tblGrid>
                <a:gridCol w="517208">
                  <a:extLst>
                    <a:ext uri="{9D8B030D-6E8A-4147-A177-3AD203B41FA5}">
                      <a16:colId xmlns:a16="http://schemas.microsoft.com/office/drawing/2014/main" val="1607971519"/>
                    </a:ext>
                  </a:extLst>
                </a:gridCol>
                <a:gridCol w="517208">
                  <a:extLst>
                    <a:ext uri="{9D8B030D-6E8A-4147-A177-3AD203B41FA5}">
                      <a16:colId xmlns:a16="http://schemas.microsoft.com/office/drawing/2014/main" val="1415744758"/>
                    </a:ext>
                  </a:extLst>
                </a:gridCol>
                <a:gridCol w="517208">
                  <a:extLst>
                    <a:ext uri="{9D8B030D-6E8A-4147-A177-3AD203B41FA5}">
                      <a16:colId xmlns:a16="http://schemas.microsoft.com/office/drawing/2014/main" val="67916297"/>
                    </a:ext>
                  </a:extLst>
                </a:gridCol>
                <a:gridCol w="517208">
                  <a:extLst>
                    <a:ext uri="{9D8B030D-6E8A-4147-A177-3AD203B41FA5}">
                      <a16:colId xmlns:a16="http://schemas.microsoft.com/office/drawing/2014/main" val="434865364"/>
                    </a:ext>
                  </a:extLst>
                </a:gridCol>
                <a:gridCol w="517208">
                  <a:extLst>
                    <a:ext uri="{9D8B030D-6E8A-4147-A177-3AD203B41FA5}">
                      <a16:colId xmlns:a16="http://schemas.microsoft.com/office/drawing/2014/main" val="89380508"/>
                    </a:ext>
                  </a:extLst>
                </a:gridCol>
                <a:gridCol w="517208">
                  <a:extLst>
                    <a:ext uri="{9D8B030D-6E8A-4147-A177-3AD203B41FA5}">
                      <a16:colId xmlns:a16="http://schemas.microsoft.com/office/drawing/2014/main" val="3431192086"/>
                    </a:ext>
                  </a:extLst>
                </a:gridCol>
                <a:gridCol w="517208">
                  <a:extLst>
                    <a:ext uri="{9D8B030D-6E8A-4147-A177-3AD203B41FA5}">
                      <a16:colId xmlns:a16="http://schemas.microsoft.com/office/drawing/2014/main" val="3463937775"/>
                    </a:ext>
                  </a:extLst>
                </a:gridCol>
                <a:gridCol w="517208">
                  <a:extLst>
                    <a:ext uri="{9D8B030D-6E8A-4147-A177-3AD203B41FA5}">
                      <a16:colId xmlns:a16="http://schemas.microsoft.com/office/drawing/2014/main" val="561109057"/>
                    </a:ext>
                  </a:extLst>
                </a:gridCol>
                <a:gridCol w="517208">
                  <a:extLst>
                    <a:ext uri="{9D8B030D-6E8A-4147-A177-3AD203B41FA5}">
                      <a16:colId xmlns:a16="http://schemas.microsoft.com/office/drawing/2014/main" val="1728408770"/>
                    </a:ext>
                  </a:extLst>
                </a:gridCol>
                <a:gridCol w="517208">
                  <a:extLst>
                    <a:ext uri="{9D8B030D-6E8A-4147-A177-3AD203B41FA5}">
                      <a16:colId xmlns:a16="http://schemas.microsoft.com/office/drawing/2014/main" val="1612429895"/>
                    </a:ext>
                  </a:extLst>
                </a:gridCol>
              </a:tblGrid>
              <a:tr h="668593">
                <a:tc>
                  <a:txBody>
                    <a:bodyPr/>
                    <a:lstStyle/>
                    <a:p>
                      <a:pPr algn="ctr">
                        <a:lnSpc>
                          <a:spcPct val="200000"/>
                        </a:lnSpc>
                      </a:pPr>
                      <a:r>
                        <a:rPr lang="en-US" sz="1800" b="1" dirty="0" smtClean="0">
                          <a:solidFill>
                            <a:srgbClr val="FA9DB4"/>
                          </a:solidFill>
                        </a:rPr>
                        <a:t>V</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E</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N</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C</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O</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N</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I</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E</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N</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T</a:t>
                      </a:r>
                      <a:endParaRPr lang="en-VN" sz="1800" b="1" dirty="0">
                        <a:solidFill>
                          <a:srgbClr val="FA9DB4"/>
                        </a:solidFill>
                      </a:endParaRPr>
                    </a:p>
                  </a:txBody>
                  <a:tcPr/>
                </a:tc>
                <a:extLst>
                  <a:ext uri="{0D108BD9-81ED-4DB2-BD59-A6C34878D82A}">
                    <a16:rowId xmlns:a16="http://schemas.microsoft.com/office/drawing/2014/main" val="1648473664"/>
                  </a:ext>
                </a:extLst>
              </a:tr>
            </a:tbl>
          </a:graphicData>
        </a:graphic>
      </p:graphicFrame>
      <p:pic>
        <p:nvPicPr>
          <p:cNvPr id="74" name="9convert.com - Đồng hồ đếm ngược 10 giây.mp4">
            <a:hlinkClick r:id="" action="ppaction://media"/>
            <a:extLst>
              <a:ext uri="{FF2B5EF4-FFF2-40B4-BE49-F238E27FC236}">
                <a16:creationId xmlns:a16="http://schemas.microsoft.com/office/drawing/2014/main" id="{ED64FFC1-CD15-30FD-8BCE-8EC37800B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049" y="2726301"/>
            <a:ext cx="2138312" cy="1373445"/>
          </a:xfrm>
          <a:prstGeom prst="rect">
            <a:avLst/>
          </a:prstGeom>
        </p:spPr>
      </p:pic>
      <p:sp>
        <p:nvSpPr>
          <p:cNvPr id="75" name="Right Arrow 74">
            <a:extLst>
              <a:ext uri="{FF2B5EF4-FFF2-40B4-BE49-F238E27FC236}">
                <a16:creationId xmlns:a16="http://schemas.microsoft.com/office/drawing/2014/main" id="{2ADBD415-7BCC-B44C-812D-795B121C5983}"/>
              </a:ext>
            </a:extLst>
          </p:cNvPr>
          <p:cNvSpPr/>
          <p:nvPr/>
        </p:nvSpPr>
        <p:spPr>
          <a:xfrm>
            <a:off x="3684945" y="3286741"/>
            <a:ext cx="1130710" cy="252567"/>
          </a:xfrm>
          <a:prstGeom prst="rightArrow">
            <a:avLst/>
          </a:prstGeom>
          <a:solidFill>
            <a:srgbClr val="FA9D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rgbClr val="FA9DB4"/>
              </a:solidFill>
            </a:endParaRPr>
          </a:p>
        </p:txBody>
      </p:sp>
      <p:sp>
        <p:nvSpPr>
          <p:cNvPr id="76" name="Rectangle 75">
            <a:extLst>
              <a:ext uri="{FF2B5EF4-FFF2-40B4-BE49-F238E27FC236}">
                <a16:creationId xmlns:a16="http://schemas.microsoft.com/office/drawing/2014/main" id="{C02A9EF0-9495-EB19-FAB5-F6BD16EB031B}"/>
              </a:ext>
            </a:extLst>
          </p:cNvPr>
          <p:cNvSpPr/>
          <p:nvPr/>
        </p:nvSpPr>
        <p:spPr>
          <a:xfrm>
            <a:off x="5145239" y="3051809"/>
            <a:ext cx="2674372" cy="8409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rgbClr val="00328E"/>
                </a:solidFill>
              </a:rPr>
              <a:t>CONVENIENT</a:t>
            </a:r>
            <a:endParaRPr lang="en-VN" sz="2000" b="1" dirty="0">
              <a:solidFill>
                <a:srgbClr val="00328E"/>
              </a:solidFill>
            </a:endParaRPr>
          </a:p>
        </p:txBody>
      </p:sp>
      <p:sp>
        <p:nvSpPr>
          <p:cNvPr id="77" name="TextBox 76">
            <a:extLst>
              <a:ext uri="{FF2B5EF4-FFF2-40B4-BE49-F238E27FC236}">
                <a16:creationId xmlns:a16="http://schemas.microsoft.com/office/drawing/2014/main" id="{24A47876-6C4B-7BF0-B803-7FEBE5C2D5BF}"/>
              </a:ext>
            </a:extLst>
          </p:cNvPr>
          <p:cNvSpPr txBox="1"/>
          <p:nvPr/>
        </p:nvSpPr>
        <p:spPr>
          <a:xfrm>
            <a:off x="5884996" y="4002958"/>
            <a:ext cx="1194858" cy="353943"/>
          </a:xfrm>
          <a:prstGeom prst="rect">
            <a:avLst/>
          </a:prstGeom>
          <a:noFill/>
        </p:spPr>
        <p:txBody>
          <a:bodyPr wrap="square" rtlCol="0">
            <a:spAutoFit/>
          </a:bodyPr>
          <a:lstStyle/>
          <a:p>
            <a:pPr algn="ctr"/>
            <a:r>
              <a:rPr lang="en-US" sz="1700" dirty="0" err="1" smtClean="0">
                <a:solidFill>
                  <a:srgbClr val="00328E"/>
                </a:solidFill>
                <a:latin typeface="Times New Roman" panose="02020603050405020304" pitchFamily="18" charset="0"/>
                <a:cs typeface="Times New Roman" panose="02020603050405020304" pitchFamily="18" charset="0"/>
              </a:rPr>
              <a:t>Thuận</a:t>
            </a:r>
            <a:r>
              <a:rPr lang="en-US" sz="1700" dirty="0" smtClean="0">
                <a:solidFill>
                  <a:srgbClr val="00328E"/>
                </a:solidFill>
                <a:latin typeface="Times New Roman" panose="02020603050405020304" pitchFamily="18" charset="0"/>
                <a:cs typeface="Times New Roman" panose="02020603050405020304" pitchFamily="18" charset="0"/>
              </a:rPr>
              <a:t> </a:t>
            </a:r>
            <a:r>
              <a:rPr lang="en-US" sz="1700" dirty="0" err="1" smtClean="0">
                <a:solidFill>
                  <a:srgbClr val="00328E"/>
                </a:solidFill>
                <a:latin typeface="Times New Roman" panose="02020603050405020304" pitchFamily="18" charset="0"/>
                <a:cs typeface="Times New Roman" panose="02020603050405020304" pitchFamily="18" charset="0"/>
              </a:rPr>
              <a:t>tiện</a:t>
            </a:r>
            <a:endParaRPr lang="en-VN" sz="1700" dirty="0">
              <a:solidFill>
                <a:srgbClr val="0032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52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4"/>
                                        </p:tgtEl>
                                      </p:cBhvr>
                                    </p:cmd>
                                  </p:childTnLst>
                                </p:cTn>
                              </p:par>
                            </p:childTnLst>
                          </p:cTn>
                        </p:par>
                      </p:childTnLst>
                    </p:cTn>
                  </p:par>
                </p:childTnLst>
              </p:cTn>
              <p:nextCondLst>
                <p:cond evt="onClick" delay="0">
                  <p:tgtEl>
                    <p:spTgt spid="74"/>
                  </p:tgtEl>
                </p:cond>
              </p:nextCondLst>
            </p:seq>
            <p:video>
              <p:cMediaNode vol="80000">
                <p:cTn id="24" fill="hold" display="0">
                  <p:stCondLst>
                    <p:cond delay="indefinite"/>
                  </p:stCondLst>
                </p:cTn>
                <p:tgtEl>
                  <p:spTgt spid="74"/>
                </p:tgtEl>
              </p:cMediaNode>
            </p:video>
          </p:childTnLst>
        </p:cTn>
      </p:par>
    </p:tnLst>
    <p:bldLst>
      <p:bldP spid="75" grpId="0" animBg="1"/>
      <p:bldP spid="76" grpId="0" animBg="1"/>
      <p:bldP spid="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2"/>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id="{5199EC6F-A449-DF87-3522-E6EBDAC12A0D}"/>
              </a:ext>
            </a:extLst>
          </p:cNvPr>
          <p:cNvGraphicFramePr>
            <a:graphicFrameLocks noGrp="1"/>
          </p:cNvGraphicFramePr>
          <p:nvPr>
            <p:extLst>
              <p:ext uri="{D42A27DB-BD31-4B8C-83A1-F6EECF244321}">
                <p14:modId xmlns:p14="http://schemas.microsoft.com/office/powerpoint/2010/main" val="842794409"/>
              </p:ext>
            </p:extLst>
          </p:nvPr>
        </p:nvGraphicFramePr>
        <p:xfrm>
          <a:off x="2417233" y="1121492"/>
          <a:ext cx="4065192" cy="668593"/>
        </p:xfrm>
        <a:graphic>
          <a:graphicData uri="http://schemas.openxmlformats.org/drawingml/2006/table">
            <a:tbl>
              <a:tblPr firstRow="1" bandRow="1"/>
              <a:tblGrid>
                <a:gridCol w="677532">
                  <a:extLst>
                    <a:ext uri="{9D8B030D-6E8A-4147-A177-3AD203B41FA5}">
                      <a16:colId xmlns:a16="http://schemas.microsoft.com/office/drawing/2014/main" val="1607971519"/>
                    </a:ext>
                  </a:extLst>
                </a:gridCol>
                <a:gridCol w="677532">
                  <a:extLst>
                    <a:ext uri="{9D8B030D-6E8A-4147-A177-3AD203B41FA5}">
                      <a16:colId xmlns:a16="http://schemas.microsoft.com/office/drawing/2014/main" val="1415744758"/>
                    </a:ext>
                  </a:extLst>
                </a:gridCol>
                <a:gridCol w="677532">
                  <a:extLst>
                    <a:ext uri="{9D8B030D-6E8A-4147-A177-3AD203B41FA5}">
                      <a16:colId xmlns:a16="http://schemas.microsoft.com/office/drawing/2014/main" val="67916297"/>
                    </a:ext>
                  </a:extLst>
                </a:gridCol>
                <a:gridCol w="677532">
                  <a:extLst>
                    <a:ext uri="{9D8B030D-6E8A-4147-A177-3AD203B41FA5}">
                      <a16:colId xmlns:a16="http://schemas.microsoft.com/office/drawing/2014/main" val="434865364"/>
                    </a:ext>
                  </a:extLst>
                </a:gridCol>
                <a:gridCol w="677532">
                  <a:extLst>
                    <a:ext uri="{9D8B030D-6E8A-4147-A177-3AD203B41FA5}">
                      <a16:colId xmlns:a16="http://schemas.microsoft.com/office/drawing/2014/main" val="89380508"/>
                    </a:ext>
                  </a:extLst>
                </a:gridCol>
                <a:gridCol w="677532">
                  <a:extLst>
                    <a:ext uri="{9D8B030D-6E8A-4147-A177-3AD203B41FA5}">
                      <a16:colId xmlns:a16="http://schemas.microsoft.com/office/drawing/2014/main" val="3431192086"/>
                    </a:ext>
                  </a:extLst>
                </a:gridCol>
              </a:tblGrid>
              <a:tr h="668593">
                <a:tc>
                  <a:txBody>
                    <a:bodyPr/>
                    <a:lstStyle/>
                    <a:p>
                      <a:pPr algn="ctr">
                        <a:lnSpc>
                          <a:spcPct val="200000"/>
                        </a:lnSpc>
                      </a:pPr>
                      <a:r>
                        <a:rPr lang="en-US" sz="1800" b="1" dirty="0" smtClean="0">
                          <a:solidFill>
                            <a:srgbClr val="FA9DB4"/>
                          </a:solidFill>
                        </a:rPr>
                        <a:t>V</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N</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T</a:t>
                      </a:r>
                      <a:endParaRPr lang="en-VN" sz="1800" b="1" dirty="0">
                        <a:solidFill>
                          <a:srgbClr val="FA9DB4"/>
                        </a:solidFill>
                      </a:endParaRPr>
                    </a:p>
                  </a:txBody>
                  <a:tcPr/>
                </a:tc>
                <a:tc>
                  <a:txBody>
                    <a:bodyPr/>
                    <a:lstStyle/>
                    <a:p>
                      <a:pPr algn="ctr">
                        <a:lnSpc>
                          <a:spcPct val="200000"/>
                        </a:lnSpc>
                      </a:pPr>
                      <a:r>
                        <a:rPr lang="en-VN" sz="1800" b="1" dirty="0">
                          <a:solidFill>
                            <a:srgbClr val="FA9DB4"/>
                          </a:solidFill>
                        </a:rPr>
                        <a:t>E</a:t>
                      </a:r>
                    </a:p>
                  </a:txBody>
                  <a:tcPr/>
                </a:tc>
                <a:tc>
                  <a:txBody>
                    <a:bodyPr/>
                    <a:lstStyle/>
                    <a:p>
                      <a:pPr algn="ctr">
                        <a:lnSpc>
                          <a:spcPct val="200000"/>
                        </a:lnSpc>
                      </a:pPr>
                      <a:r>
                        <a:rPr lang="en-US" sz="1800" b="1" dirty="0" smtClean="0">
                          <a:solidFill>
                            <a:srgbClr val="FA9DB4"/>
                          </a:solidFill>
                        </a:rPr>
                        <a:t>N</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I</a:t>
                      </a:r>
                      <a:endParaRPr lang="en-VN" sz="1800" b="1" dirty="0">
                        <a:solidFill>
                          <a:srgbClr val="FA9DB4"/>
                        </a:solidFill>
                      </a:endParaRPr>
                    </a:p>
                  </a:txBody>
                  <a:tcPr/>
                </a:tc>
                <a:extLst>
                  <a:ext uri="{0D108BD9-81ED-4DB2-BD59-A6C34878D82A}">
                    <a16:rowId xmlns:a16="http://schemas.microsoft.com/office/drawing/2014/main" val="1648473664"/>
                  </a:ext>
                </a:extLst>
              </a:tr>
            </a:tbl>
          </a:graphicData>
        </a:graphic>
      </p:graphicFrame>
      <p:pic>
        <p:nvPicPr>
          <p:cNvPr id="74" name="9convert.com - Đồng hồ đếm ngược 10 giây.mp4">
            <a:hlinkClick r:id="" action="ppaction://media"/>
            <a:extLst>
              <a:ext uri="{FF2B5EF4-FFF2-40B4-BE49-F238E27FC236}">
                <a16:creationId xmlns:a16="http://schemas.microsoft.com/office/drawing/2014/main" id="{ED64FFC1-CD15-30FD-8BCE-8EC37800B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049" y="2726301"/>
            <a:ext cx="2138312" cy="1373445"/>
          </a:xfrm>
          <a:prstGeom prst="rect">
            <a:avLst/>
          </a:prstGeom>
        </p:spPr>
      </p:pic>
      <p:sp>
        <p:nvSpPr>
          <p:cNvPr id="75" name="Right Arrow 74">
            <a:extLst>
              <a:ext uri="{FF2B5EF4-FFF2-40B4-BE49-F238E27FC236}">
                <a16:creationId xmlns:a16="http://schemas.microsoft.com/office/drawing/2014/main" id="{2ADBD415-7BCC-B44C-812D-795B121C5983}"/>
              </a:ext>
            </a:extLst>
          </p:cNvPr>
          <p:cNvSpPr/>
          <p:nvPr/>
        </p:nvSpPr>
        <p:spPr>
          <a:xfrm>
            <a:off x="3684945" y="3286741"/>
            <a:ext cx="1130710" cy="252567"/>
          </a:xfrm>
          <a:prstGeom prst="rightArrow">
            <a:avLst/>
          </a:prstGeom>
          <a:solidFill>
            <a:srgbClr val="FA9D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rgbClr val="FA9DB4"/>
              </a:solidFill>
            </a:endParaRPr>
          </a:p>
        </p:txBody>
      </p:sp>
      <p:sp>
        <p:nvSpPr>
          <p:cNvPr id="76" name="Rectangle 75">
            <a:extLst>
              <a:ext uri="{FF2B5EF4-FFF2-40B4-BE49-F238E27FC236}">
                <a16:creationId xmlns:a16="http://schemas.microsoft.com/office/drawing/2014/main" id="{C02A9EF0-9495-EB19-FAB5-F6BD16EB031B}"/>
              </a:ext>
            </a:extLst>
          </p:cNvPr>
          <p:cNvSpPr/>
          <p:nvPr/>
        </p:nvSpPr>
        <p:spPr>
          <a:xfrm>
            <a:off x="5145239" y="3051809"/>
            <a:ext cx="2674372" cy="8409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rgbClr val="00328E"/>
                </a:solidFill>
              </a:rPr>
              <a:t>INVENT</a:t>
            </a:r>
            <a:endParaRPr lang="en-VN" sz="2000" b="1" dirty="0">
              <a:solidFill>
                <a:srgbClr val="00328E"/>
              </a:solidFill>
            </a:endParaRPr>
          </a:p>
        </p:txBody>
      </p:sp>
      <p:sp>
        <p:nvSpPr>
          <p:cNvPr id="77" name="TextBox 76">
            <a:extLst>
              <a:ext uri="{FF2B5EF4-FFF2-40B4-BE49-F238E27FC236}">
                <a16:creationId xmlns:a16="http://schemas.microsoft.com/office/drawing/2014/main" id="{24A47876-6C4B-7BF0-B803-7FEBE5C2D5BF}"/>
              </a:ext>
            </a:extLst>
          </p:cNvPr>
          <p:cNvSpPr txBox="1"/>
          <p:nvPr/>
        </p:nvSpPr>
        <p:spPr>
          <a:xfrm>
            <a:off x="5884996" y="4002958"/>
            <a:ext cx="1194858" cy="353943"/>
          </a:xfrm>
          <a:prstGeom prst="rect">
            <a:avLst/>
          </a:prstGeom>
          <a:noFill/>
        </p:spPr>
        <p:txBody>
          <a:bodyPr wrap="square" rtlCol="0">
            <a:spAutoFit/>
          </a:bodyPr>
          <a:lstStyle/>
          <a:p>
            <a:pPr algn="ctr"/>
            <a:r>
              <a:rPr lang="en-US" sz="1700" dirty="0" err="1" smtClean="0">
                <a:solidFill>
                  <a:srgbClr val="00328E"/>
                </a:solidFill>
                <a:latin typeface="Times New Roman" panose="02020603050405020304" pitchFamily="18" charset="0"/>
                <a:cs typeface="Times New Roman" panose="02020603050405020304" pitchFamily="18" charset="0"/>
              </a:rPr>
              <a:t>Phát</a:t>
            </a:r>
            <a:r>
              <a:rPr lang="en-US" sz="1700" dirty="0" smtClean="0">
                <a:solidFill>
                  <a:srgbClr val="00328E"/>
                </a:solidFill>
                <a:latin typeface="Times New Roman" panose="02020603050405020304" pitchFamily="18" charset="0"/>
                <a:cs typeface="Times New Roman" panose="02020603050405020304" pitchFamily="18" charset="0"/>
              </a:rPr>
              <a:t> minh</a:t>
            </a:r>
            <a:endParaRPr lang="en-VN" sz="1700" dirty="0">
              <a:solidFill>
                <a:srgbClr val="0032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541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4"/>
                                        </p:tgtEl>
                                      </p:cBhvr>
                                    </p:cmd>
                                  </p:childTnLst>
                                </p:cTn>
                              </p:par>
                            </p:childTnLst>
                          </p:cTn>
                        </p:par>
                      </p:childTnLst>
                    </p:cTn>
                  </p:par>
                </p:childTnLst>
              </p:cTn>
              <p:nextCondLst>
                <p:cond evt="onClick" delay="0">
                  <p:tgtEl>
                    <p:spTgt spid="74"/>
                  </p:tgtEl>
                </p:cond>
              </p:nextCondLst>
            </p:seq>
            <p:video>
              <p:cMediaNode vol="80000">
                <p:cTn id="24" fill="hold" display="0">
                  <p:stCondLst>
                    <p:cond delay="indefinite"/>
                  </p:stCondLst>
                </p:cTn>
                <p:tgtEl>
                  <p:spTgt spid="74"/>
                </p:tgtEl>
              </p:cMediaNode>
            </p:video>
          </p:childTnLst>
        </p:cTn>
      </p:par>
    </p:tnLst>
    <p:bldLst>
      <p:bldP spid="75" grpId="0" animBg="1"/>
      <p:bldP spid="76" grpId="0" animBg="1"/>
      <p:bldP spid="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02"/>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id="{5199EC6F-A449-DF87-3522-E6EBDAC12A0D}"/>
              </a:ext>
            </a:extLst>
          </p:cNvPr>
          <p:cNvGraphicFramePr>
            <a:graphicFrameLocks noGrp="1"/>
          </p:cNvGraphicFramePr>
          <p:nvPr>
            <p:extLst>
              <p:ext uri="{D42A27DB-BD31-4B8C-83A1-F6EECF244321}">
                <p14:modId xmlns:p14="http://schemas.microsoft.com/office/powerpoint/2010/main" val="3726022910"/>
              </p:ext>
            </p:extLst>
          </p:nvPr>
        </p:nvGraphicFramePr>
        <p:xfrm>
          <a:off x="3234002" y="1159592"/>
          <a:ext cx="2032596" cy="668593"/>
        </p:xfrm>
        <a:graphic>
          <a:graphicData uri="http://schemas.openxmlformats.org/drawingml/2006/table">
            <a:tbl>
              <a:tblPr firstRow="1" bandRow="1"/>
              <a:tblGrid>
                <a:gridCol w="677532">
                  <a:extLst>
                    <a:ext uri="{9D8B030D-6E8A-4147-A177-3AD203B41FA5}">
                      <a16:colId xmlns:a16="http://schemas.microsoft.com/office/drawing/2014/main" val="1607971519"/>
                    </a:ext>
                  </a:extLst>
                </a:gridCol>
                <a:gridCol w="677532">
                  <a:extLst>
                    <a:ext uri="{9D8B030D-6E8A-4147-A177-3AD203B41FA5}">
                      <a16:colId xmlns:a16="http://schemas.microsoft.com/office/drawing/2014/main" val="1415744758"/>
                    </a:ext>
                  </a:extLst>
                </a:gridCol>
                <a:gridCol w="677532">
                  <a:extLst>
                    <a:ext uri="{9D8B030D-6E8A-4147-A177-3AD203B41FA5}">
                      <a16:colId xmlns:a16="http://schemas.microsoft.com/office/drawing/2014/main" val="67916297"/>
                    </a:ext>
                  </a:extLst>
                </a:gridCol>
              </a:tblGrid>
              <a:tr h="668593">
                <a:tc>
                  <a:txBody>
                    <a:bodyPr/>
                    <a:lstStyle/>
                    <a:p>
                      <a:pPr algn="ctr">
                        <a:lnSpc>
                          <a:spcPct val="200000"/>
                        </a:lnSpc>
                      </a:pPr>
                      <a:r>
                        <a:rPr lang="en-US" sz="1800" b="1" dirty="0" smtClean="0">
                          <a:solidFill>
                            <a:srgbClr val="FA9DB4"/>
                          </a:solidFill>
                        </a:rPr>
                        <a:t>P</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A</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P</a:t>
                      </a:r>
                      <a:endParaRPr lang="en-VN" sz="1800" b="1" dirty="0">
                        <a:solidFill>
                          <a:srgbClr val="FA9DB4"/>
                        </a:solidFill>
                      </a:endParaRPr>
                    </a:p>
                  </a:txBody>
                  <a:tcPr/>
                </a:tc>
                <a:extLst>
                  <a:ext uri="{0D108BD9-81ED-4DB2-BD59-A6C34878D82A}">
                    <a16:rowId xmlns:a16="http://schemas.microsoft.com/office/drawing/2014/main" val="1648473664"/>
                  </a:ext>
                </a:extLst>
              </a:tr>
            </a:tbl>
          </a:graphicData>
        </a:graphic>
      </p:graphicFrame>
      <p:pic>
        <p:nvPicPr>
          <p:cNvPr id="74" name="9convert.com - Đồng hồ đếm ngược 10 giây.mp4">
            <a:hlinkClick r:id="" action="ppaction://media"/>
            <a:extLst>
              <a:ext uri="{FF2B5EF4-FFF2-40B4-BE49-F238E27FC236}">
                <a16:creationId xmlns:a16="http://schemas.microsoft.com/office/drawing/2014/main" id="{ED64FFC1-CD15-30FD-8BCE-8EC37800B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049" y="2726301"/>
            <a:ext cx="2138312" cy="1373445"/>
          </a:xfrm>
          <a:prstGeom prst="rect">
            <a:avLst/>
          </a:prstGeom>
        </p:spPr>
      </p:pic>
      <p:sp>
        <p:nvSpPr>
          <p:cNvPr id="75" name="Right Arrow 74">
            <a:extLst>
              <a:ext uri="{FF2B5EF4-FFF2-40B4-BE49-F238E27FC236}">
                <a16:creationId xmlns:a16="http://schemas.microsoft.com/office/drawing/2014/main" id="{2ADBD415-7BCC-B44C-812D-795B121C5983}"/>
              </a:ext>
            </a:extLst>
          </p:cNvPr>
          <p:cNvSpPr/>
          <p:nvPr/>
        </p:nvSpPr>
        <p:spPr>
          <a:xfrm>
            <a:off x="3684945" y="3286741"/>
            <a:ext cx="1130710" cy="252567"/>
          </a:xfrm>
          <a:prstGeom prst="rightArrow">
            <a:avLst/>
          </a:prstGeom>
          <a:solidFill>
            <a:srgbClr val="FA9D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rgbClr val="FA9DB4"/>
              </a:solidFill>
            </a:endParaRPr>
          </a:p>
        </p:txBody>
      </p:sp>
      <p:sp>
        <p:nvSpPr>
          <p:cNvPr id="76" name="Rectangle 75">
            <a:extLst>
              <a:ext uri="{FF2B5EF4-FFF2-40B4-BE49-F238E27FC236}">
                <a16:creationId xmlns:a16="http://schemas.microsoft.com/office/drawing/2014/main" id="{C02A9EF0-9495-EB19-FAB5-F6BD16EB031B}"/>
              </a:ext>
            </a:extLst>
          </p:cNvPr>
          <p:cNvSpPr/>
          <p:nvPr/>
        </p:nvSpPr>
        <p:spPr>
          <a:xfrm>
            <a:off x="5145239" y="3051809"/>
            <a:ext cx="2674372" cy="8409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rgbClr val="00328E"/>
                </a:solidFill>
              </a:rPr>
              <a:t>APP</a:t>
            </a:r>
            <a:endParaRPr lang="en-VN" sz="2000" b="1" dirty="0">
              <a:solidFill>
                <a:srgbClr val="00328E"/>
              </a:solidFill>
            </a:endParaRPr>
          </a:p>
        </p:txBody>
      </p:sp>
      <p:sp>
        <p:nvSpPr>
          <p:cNvPr id="77" name="TextBox 76">
            <a:extLst>
              <a:ext uri="{FF2B5EF4-FFF2-40B4-BE49-F238E27FC236}">
                <a16:creationId xmlns:a16="http://schemas.microsoft.com/office/drawing/2014/main" id="{24A47876-6C4B-7BF0-B803-7FEBE5C2D5BF}"/>
              </a:ext>
            </a:extLst>
          </p:cNvPr>
          <p:cNvSpPr txBox="1"/>
          <p:nvPr/>
        </p:nvSpPr>
        <p:spPr>
          <a:xfrm>
            <a:off x="5884996" y="4002958"/>
            <a:ext cx="1194858" cy="353943"/>
          </a:xfrm>
          <a:prstGeom prst="rect">
            <a:avLst/>
          </a:prstGeom>
          <a:noFill/>
        </p:spPr>
        <p:txBody>
          <a:bodyPr wrap="square" rtlCol="0">
            <a:spAutoFit/>
          </a:bodyPr>
          <a:lstStyle/>
          <a:p>
            <a:pPr algn="ctr"/>
            <a:r>
              <a:rPr lang="en-US" sz="1700" dirty="0" err="1" smtClean="0">
                <a:solidFill>
                  <a:srgbClr val="00328E"/>
                </a:solidFill>
                <a:latin typeface="Times New Roman" panose="02020603050405020304" pitchFamily="18" charset="0"/>
                <a:cs typeface="Times New Roman" panose="02020603050405020304" pitchFamily="18" charset="0"/>
              </a:rPr>
              <a:t>Ứng</a:t>
            </a:r>
            <a:r>
              <a:rPr lang="en-US" sz="1700" dirty="0" smtClean="0">
                <a:solidFill>
                  <a:srgbClr val="00328E"/>
                </a:solidFill>
                <a:latin typeface="Times New Roman" panose="02020603050405020304" pitchFamily="18" charset="0"/>
                <a:cs typeface="Times New Roman" panose="02020603050405020304" pitchFamily="18" charset="0"/>
              </a:rPr>
              <a:t> </a:t>
            </a:r>
            <a:r>
              <a:rPr lang="en-US" sz="1700" dirty="0" err="1" smtClean="0">
                <a:solidFill>
                  <a:srgbClr val="00328E"/>
                </a:solidFill>
                <a:latin typeface="Times New Roman" panose="02020603050405020304" pitchFamily="18" charset="0"/>
                <a:cs typeface="Times New Roman" panose="02020603050405020304" pitchFamily="18" charset="0"/>
              </a:rPr>
              <a:t>dụng</a:t>
            </a:r>
            <a:endParaRPr lang="en-VN" sz="1700" dirty="0">
              <a:solidFill>
                <a:srgbClr val="0032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2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4"/>
                                        </p:tgtEl>
                                      </p:cBhvr>
                                    </p:cmd>
                                  </p:childTnLst>
                                </p:cTn>
                              </p:par>
                            </p:childTnLst>
                          </p:cTn>
                        </p:par>
                      </p:childTnLst>
                    </p:cTn>
                  </p:par>
                </p:childTnLst>
              </p:cTn>
              <p:nextCondLst>
                <p:cond evt="onClick" delay="0">
                  <p:tgtEl>
                    <p:spTgt spid="74"/>
                  </p:tgtEl>
                </p:cond>
              </p:nextCondLst>
            </p:seq>
            <p:video>
              <p:cMediaNode vol="80000">
                <p:cTn id="24" fill="hold" display="0">
                  <p:stCondLst>
                    <p:cond delay="indefinite"/>
                  </p:stCondLst>
                </p:cTn>
                <p:tgtEl>
                  <p:spTgt spid="74"/>
                </p:tgtEl>
              </p:cMediaNode>
            </p:video>
          </p:childTnLst>
        </p:cTn>
      </p:par>
    </p:tnLst>
    <p:bldLst>
      <p:bldP spid="75" grpId="0" animBg="1"/>
      <p:bldP spid="76" grpId="0" animBg="1"/>
      <p:bldP spid="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02"/>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id="{5199EC6F-A449-DF87-3522-E6EBDAC12A0D}"/>
              </a:ext>
            </a:extLst>
          </p:cNvPr>
          <p:cNvGraphicFramePr>
            <a:graphicFrameLocks noGrp="1"/>
          </p:cNvGraphicFramePr>
          <p:nvPr>
            <p:extLst>
              <p:ext uri="{D42A27DB-BD31-4B8C-83A1-F6EECF244321}">
                <p14:modId xmlns:p14="http://schemas.microsoft.com/office/powerpoint/2010/main" val="385832880"/>
              </p:ext>
            </p:extLst>
          </p:nvPr>
        </p:nvGraphicFramePr>
        <p:xfrm>
          <a:off x="2417233" y="1121492"/>
          <a:ext cx="4065192" cy="668593"/>
        </p:xfrm>
        <a:graphic>
          <a:graphicData uri="http://schemas.openxmlformats.org/drawingml/2006/table">
            <a:tbl>
              <a:tblPr firstRow="1" bandRow="1"/>
              <a:tblGrid>
                <a:gridCol w="508149">
                  <a:extLst>
                    <a:ext uri="{9D8B030D-6E8A-4147-A177-3AD203B41FA5}">
                      <a16:colId xmlns:a16="http://schemas.microsoft.com/office/drawing/2014/main" val="1607971519"/>
                    </a:ext>
                  </a:extLst>
                </a:gridCol>
                <a:gridCol w="508149">
                  <a:extLst>
                    <a:ext uri="{9D8B030D-6E8A-4147-A177-3AD203B41FA5}">
                      <a16:colId xmlns:a16="http://schemas.microsoft.com/office/drawing/2014/main" val="1415744758"/>
                    </a:ext>
                  </a:extLst>
                </a:gridCol>
                <a:gridCol w="508149">
                  <a:extLst>
                    <a:ext uri="{9D8B030D-6E8A-4147-A177-3AD203B41FA5}">
                      <a16:colId xmlns:a16="http://schemas.microsoft.com/office/drawing/2014/main" val="67916297"/>
                    </a:ext>
                  </a:extLst>
                </a:gridCol>
                <a:gridCol w="508149">
                  <a:extLst>
                    <a:ext uri="{9D8B030D-6E8A-4147-A177-3AD203B41FA5}">
                      <a16:colId xmlns:a16="http://schemas.microsoft.com/office/drawing/2014/main" val="434865364"/>
                    </a:ext>
                  </a:extLst>
                </a:gridCol>
                <a:gridCol w="508149">
                  <a:extLst>
                    <a:ext uri="{9D8B030D-6E8A-4147-A177-3AD203B41FA5}">
                      <a16:colId xmlns:a16="http://schemas.microsoft.com/office/drawing/2014/main" val="89380508"/>
                    </a:ext>
                  </a:extLst>
                </a:gridCol>
                <a:gridCol w="508149">
                  <a:extLst>
                    <a:ext uri="{9D8B030D-6E8A-4147-A177-3AD203B41FA5}">
                      <a16:colId xmlns:a16="http://schemas.microsoft.com/office/drawing/2014/main" val="3431192086"/>
                    </a:ext>
                  </a:extLst>
                </a:gridCol>
                <a:gridCol w="508149">
                  <a:extLst>
                    <a:ext uri="{9D8B030D-6E8A-4147-A177-3AD203B41FA5}">
                      <a16:colId xmlns:a16="http://schemas.microsoft.com/office/drawing/2014/main" val="956613500"/>
                    </a:ext>
                  </a:extLst>
                </a:gridCol>
                <a:gridCol w="508149">
                  <a:extLst>
                    <a:ext uri="{9D8B030D-6E8A-4147-A177-3AD203B41FA5}">
                      <a16:colId xmlns:a16="http://schemas.microsoft.com/office/drawing/2014/main" val="1902697445"/>
                    </a:ext>
                  </a:extLst>
                </a:gridCol>
              </a:tblGrid>
              <a:tr h="668593">
                <a:tc>
                  <a:txBody>
                    <a:bodyPr/>
                    <a:lstStyle/>
                    <a:p>
                      <a:pPr algn="ctr">
                        <a:lnSpc>
                          <a:spcPct val="200000"/>
                        </a:lnSpc>
                      </a:pPr>
                      <a:r>
                        <a:rPr lang="en-US" sz="1800" b="1" dirty="0" smtClean="0">
                          <a:solidFill>
                            <a:srgbClr val="FA9DB4"/>
                          </a:solidFill>
                        </a:rPr>
                        <a:t>T</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A</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B</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L</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E</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I</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U</a:t>
                      </a:r>
                      <a:endParaRPr lang="en-VN" sz="1800" b="1" dirty="0">
                        <a:solidFill>
                          <a:srgbClr val="FA9DB4"/>
                        </a:solidFill>
                      </a:endParaRPr>
                    </a:p>
                  </a:txBody>
                  <a:tcPr/>
                </a:tc>
                <a:tc>
                  <a:txBody>
                    <a:bodyPr/>
                    <a:lstStyle/>
                    <a:p>
                      <a:pPr algn="ctr">
                        <a:lnSpc>
                          <a:spcPct val="200000"/>
                        </a:lnSpc>
                      </a:pPr>
                      <a:r>
                        <a:rPr lang="en-US" sz="1800" b="1" dirty="0" smtClean="0">
                          <a:solidFill>
                            <a:srgbClr val="FA9DB4"/>
                          </a:solidFill>
                        </a:rPr>
                        <a:t>S</a:t>
                      </a:r>
                      <a:endParaRPr lang="en-VN" sz="1800" b="1" dirty="0">
                        <a:solidFill>
                          <a:srgbClr val="FA9DB4"/>
                        </a:solidFill>
                      </a:endParaRPr>
                    </a:p>
                  </a:txBody>
                  <a:tcPr/>
                </a:tc>
                <a:extLst>
                  <a:ext uri="{0D108BD9-81ED-4DB2-BD59-A6C34878D82A}">
                    <a16:rowId xmlns:a16="http://schemas.microsoft.com/office/drawing/2014/main" val="1648473664"/>
                  </a:ext>
                </a:extLst>
              </a:tr>
            </a:tbl>
          </a:graphicData>
        </a:graphic>
      </p:graphicFrame>
      <p:pic>
        <p:nvPicPr>
          <p:cNvPr id="74" name="9convert.com - Đồng hồ đếm ngược 10 giây.mp4">
            <a:hlinkClick r:id="" action="ppaction://media"/>
            <a:extLst>
              <a:ext uri="{FF2B5EF4-FFF2-40B4-BE49-F238E27FC236}">
                <a16:creationId xmlns:a16="http://schemas.microsoft.com/office/drawing/2014/main" id="{ED64FFC1-CD15-30FD-8BCE-8EC37800B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7049" y="2726301"/>
            <a:ext cx="2138312" cy="1373445"/>
          </a:xfrm>
          <a:prstGeom prst="rect">
            <a:avLst/>
          </a:prstGeom>
        </p:spPr>
      </p:pic>
      <p:sp>
        <p:nvSpPr>
          <p:cNvPr id="75" name="Right Arrow 74">
            <a:extLst>
              <a:ext uri="{FF2B5EF4-FFF2-40B4-BE49-F238E27FC236}">
                <a16:creationId xmlns:a16="http://schemas.microsoft.com/office/drawing/2014/main" id="{2ADBD415-7BCC-B44C-812D-795B121C5983}"/>
              </a:ext>
            </a:extLst>
          </p:cNvPr>
          <p:cNvSpPr/>
          <p:nvPr/>
        </p:nvSpPr>
        <p:spPr>
          <a:xfrm>
            <a:off x="3684945" y="3286741"/>
            <a:ext cx="1130710" cy="252567"/>
          </a:xfrm>
          <a:prstGeom prst="rightArrow">
            <a:avLst/>
          </a:prstGeom>
          <a:solidFill>
            <a:srgbClr val="FA9D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rgbClr val="FA9DB4"/>
              </a:solidFill>
            </a:endParaRPr>
          </a:p>
        </p:txBody>
      </p:sp>
      <p:sp>
        <p:nvSpPr>
          <p:cNvPr id="76" name="Rectangle 75">
            <a:extLst>
              <a:ext uri="{FF2B5EF4-FFF2-40B4-BE49-F238E27FC236}">
                <a16:creationId xmlns:a16="http://schemas.microsoft.com/office/drawing/2014/main" id="{C02A9EF0-9495-EB19-FAB5-F6BD16EB031B}"/>
              </a:ext>
            </a:extLst>
          </p:cNvPr>
          <p:cNvSpPr/>
          <p:nvPr/>
        </p:nvSpPr>
        <p:spPr>
          <a:xfrm>
            <a:off x="5145239" y="3051809"/>
            <a:ext cx="2674372" cy="84096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smtClean="0">
                <a:solidFill>
                  <a:srgbClr val="00328E"/>
                </a:solidFill>
              </a:rPr>
              <a:t>SUITABLE</a:t>
            </a:r>
            <a:endParaRPr lang="en-VN" sz="2000" b="1" dirty="0">
              <a:solidFill>
                <a:srgbClr val="00328E"/>
              </a:solidFill>
            </a:endParaRPr>
          </a:p>
        </p:txBody>
      </p:sp>
      <p:sp>
        <p:nvSpPr>
          <p:cNvPr id="77" name="TextBox 76">
            <a:extLst>
              <a:ext uri="{FF2B5EF4-FFF2-40B4-BE49-F238E27FC236}">
                <a16:creationId xmlns:a16="http://schemas.microsoft.com/office/drawing/2014/main" id="{24A47876-6C4B-7BF0-B803-7FEBE5C2D5BF}"/>
              </a:ext>
            </a:extLst>
          </p:cNvPr>
          <p:cNvSpPr txBox="1"/>
          <p:nvPr/>
        </p:nvSpPr>
        <p:spPr>
          <a:xfrm>
            <a:off x="5884996" y="4002958"/>
            <a:ext cx="1194858" cy="353943"/>
          </a:xfrm>
          <a:prstGeom prst="rect">
            <a:avLst/>
          </a:prstGeom>
          <a:noFill/>
        </p:spPr>
        <p:txBody>
          <a:bodyPr wrap="square" rtlCol="0">
            <a:spAutoFit/>
          </a:bodyPr>
          <a:lstStyle/>
          <a:p>
            <a:pPr algn="ctr"/>
            <a:r>
              <a:rPr lang="en-US" sz="1700" dirty="0" err="1" smtClean="0">
                <a:solidFill>
                  <a:srgbClr val="00328E"/>
                </a:solidFill>
                <a:latin typeface="Times New Roman" panose="02020603050405020304" pitchFamily="18" charset="0"/>
                <a:cs typeface="Times New Roman" panose="02020603050405020304" pitchFamily="18" charset="0"/>
              </a:rPr>
              <a:t>Phù</a:t>
            </a:r>
            <a:r>
              <a:rPr lang="en-US" sz="1700" dirty="0" smtClean="0">
                <a:solidFill>
                  <a:srgbClr val="00328E"/>
                </a:solidFill>
                <a:latin typeface="Times New Roman" panose="02020603050405020304" pitchFamily="18" charset="0"/>
                <a:cs typeface="Times New Roman" panose="02020603050405020304" pitchFamily="18" charset="0"/>
              </a:rPr>
              <a:t> </a:t>
            </a:r>
            <a:r>
              <a:rPr lang="en-US" sz="1700" dirty="0" err="1" smtClean="0">
                <a:solidFill>
                  <a:srgbClr val="00328E"/>
                </a:solidFill>
                <a:latin typeface="Times New Roman" panose="02020603050405020304" pitchFamily="18" charset="0"/>
                <a:cs typeface="Times New Roman" panose="02020603050405020304" pitchFamily="18" charset="0"/>
              </a:rPr>
              <a:t>hợp</a:t>
            </a:r>
            <a:endParaRPr lang="en-VN" sz="1700" dirty="0">
              <a:solidFill>
                <a:srgbClr val="0032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73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4"/>
                                        </p:tgtEl>
                                      </p:cBhvr>
                                    </p:cmd>
                                  </p:childTnLst>
                                </p:cTn>
                              </p:par>
                            </p:childTnLst>
                          </p:cTn>
                        </p:par>
                      </p:childTnLst>
                    </p:cTn>
                  </p:par>
                </p:childTnLst>
              </p:cTn>
              <p:nextCondLst>
                <p:cond evt="onClick" delay="0">
                  <p:tgtEl>
                    <p:spTgt spid="74"/>
                  </p:tgtEl>
                </p:cond>
              </p:nextCondLst>
            </p:seq>
            <p:video>
              <p:cMediaNode vol="80000">
                <p:cTn id="24" fill="hold" display="0">
                  <p:stCondLst>
                    <p:cond delay="indefinite"/>
                  </p:stCondLst>
                </p:cTn>
                <p:tgtEl>
                  <p:spTgt spid="74"/>
                </p:tgtEl>
              </p:cMediaNode>
            </p:video>
          </p:childTnLst>
        </p:cTn>
      </p:par>
    </p:tnLst>
    <p:bldLst>
      <p:bldP spid="75" grpId="0" animBg="1"/>
      <p:bldP spid="76" grpId="0" animBg="1"/>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7"/>
        <p:cNvGrpSpPr/>
        <p:nvPr/>
      </p:nvGrpSpPr>
      <p:grpSpPr>
        <a:xfrm>
          <a:off x="0" y="0"/>
          <a:ext cx="0" cy="0"/>
          <a:chOff x="0" y="0"/>
          <a:chExt cx="0" cy="0"/>
        </a:xfrm>
      </p:grpSpPr>
      <p:sp>
        <p:nvSpPr>
          <p:cNvPr id="4928" name="Google Shape;4928;p49"/>
          <p:cNvSpPr/>
          <p:nvPr/>
        </p:nvSpPr>
        <p:spPr>
          <a:xfrm>
            <a:off x="56511" y="1016596"/>
            <a:ext cx="8676843" cy="3713872"/>
          </a:xfrm>
          <a:prstGeom prst="rect">
            <a:avLst/>
          </a:prstGeom>
          <a:solidFill>
            <a:schemeClr val="accent5"/>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49"/>
          <p:cNvSpPr txBox="1">
            <a:spLocks noGrp="1"/>
          </p:cNvSpPr>
          <p:nvPr>
            <p:ph type="body" idx="1"/>
          </p:nvPr>
        </p:nvSpPr>
        <p:spPr>
          <a:xfrm>
            <a:off x="66826" y="1041427"/>
            <a:ext cx="8647249" cy="3642225"/>
          </a:xfrm>
          <a:prstGeom prst="rect">
            <a:avLst/>
          </a:prstGeom>
        </p:spPr>
        <p:txBody>
          <a:bodyPr spcFirstLastPara="1" wrap="square" lIns="91425" tIns="91425" rIns="91425" bIns="91425" anchor="t" anchorCtr="0">
            <a:noAutofit/>
          </a:bodyPr>
          <a:lstStyle/>
          <a:p>
            <a:pPr marL="0" lvl="0" indent="0">
              <a:lnSpc>
                <a:spcPct val="130000"/>
              </a:lnSpc>
              <a:buNone/>
            </a:pPr>
            <a:r>
              <a:rPr lang="en-US" b="1" i="1" dirty="0" err="1">
                <a:solidFill>
                  <a:srgbClr val="00328E"/>
                </a:solidFill>
                <a:latin typeface="Calibri"/>
                <a:ea typeface="Calibri"/>
                <a:cs typeface="Calibri"/>
                <a:sym typeface="Calibri"/>
              </a:rPr>
              <a:t>Phong</a:t>
            </a:r>
            <a:r>
              <a:rPr lang="en-US" b="1" i="1" dirty="0">
                <a:solidFill>
                  <a:srgbClr val="00328E"/>
                </a:solidFill>
                <a:latin typeface="Calibri"/>
                <a:ea typeface="Calibri"/>
                <a:cs typeface="Calibri"/>
                <a:sym typeface="Calibri"/>
              </a:rPr>
              <a:t>: </a:t>
            </a:r>
            <a:r>
              <a:rPr lang="en-US" dirty="0">
                <a:solidFill>
                  <a:srgbClr val="00328E"/>
                </a:solidFill>
                <a:latin typeface="Calibri"/>
                <a:ea typeface="Calibri"/>
                <a:cs typeface="Calibri"/>
                <a:sym typeface="Calibri"/>
              </a:rPr>
              <a:t>Dad, I’ve saved some money since Tet holiday. I think I’ll buy something new for my studies.</a:t>
            </a:r>
            <a:endParaRPr lang="en-US" dirty="0">
              <a:solidFill>
                <a:srgbClr val="00328E"/>
              </a:solidFill>
            </a:endParaRPr>
          </a:p>
          <a:p>
            <a:pPr marL="0" lvl="0" indent="0">
              <a:lnSpc>
                <a:spcPct val="130000"/>
              </a:lnSpc>
              <a:buNone/>
            </a:pPr>
            <a:r>
              <a:rPr lang="en-US" b="1" i="1" dirty="0">
                <a:solidFill>
                  <a:srgbClr val="00328E"/>
                </a:solidFill>
                <a:latin typeface="Calibri"/>
                <a:ea typeface="Calibri"/>
                <a:cs typeface="Calibri"/>
                <a:sym typeface="Calibri"/>
              </a:rPr>
              <a:t>Dad: </a:t>
            </a:r>
            <a:r>
              <a:rPr lang="en-US" dirty="0">
                <a:solidFill>
                  <a:srgbClr val="00328E"/>
                </a:solidFill>
                <a:latin typeface="Calibri"/>
                <a:ea typeface="Calibri"/>
                <a:cs typeface="Calibri"/>
                <a:sym typeface="Calibri"/>
              </a:rPr>
              <a:t>Good idea, </a:t>
            </a:r>
            <a:r>
              <a:rPr lang="en-US" dirty="0" err="1">
                <a:solidFill>
                  <a:srgbClr val="00328E"/>
                </a:solidFill>
                <a:latin typeface="Calibri"/>
                <a:ea typeface="Calibri"/>
                <a:cs typeface="Calibri"/>
                <a:sym typeface="Calibri"/>
              </a:rPr>
              <a:t>Phong</a:t>
            </a:r>
            <a:r>
              <a:rPr lang="en-US" dirty="0">
                <a:solidFill>
                  <a:srgbClr val="00328E"/>
                </a:solidFill>
                <a:latin typeface="Calibri"/>
                <a:ea typeface="Calibri"/>
                <a:cs typeface="Calibri"/>
                <a:sym typeface="Calibri"/>
              </a:rPr>
              <a:t>. What do you want to buy?</a:t>
            </a:r>
            <a:endParaRPr lang="en-US" dirty="0">
              <a:solidFill>
                <a:srgbClr val="00328E"/>
              </a:solidFill>
            </a:endParaRPr>
          </a:p>
          <a:p>
            <a:pPr marL="0" lvl="0" indent="0">
              <a:lnSpc>
                <a:spcPct val="130000"/>
              </a:lnSpc>
              <a:buNone/>
            </a:pPr>
            <a:r>
              <a:rPr lang="en-US" b="1" i="1" dirty="0" err="1">
                <a:solidFill>
                  <a:srgbClr val="00328E"/>
                </a:solidFill>
                <a:latin typeface="Calibri"/>
                <a:ea typeface="Calibri"/>
                <a:cs typeface="Calibri"/>
                <a:sym typeface="Calibri"/>
              </a:rPr>
              <a:t>Phong</a:t>
            </a:r>
            <a:r>
              <a:rPr lang="en-US" b="1" i="1" dirty="0">
                <a:solidFill>
                  <a:srgbClr val="00328E"/>
                </a:solidFill>
                <a:latin typeface="Calibri"/>
                <a:ea typeface="Calibri"/>
                <a:cs typeface="Calibri"/>
                <a:sym typeface="Calibri"/>
              </a:rPr>
              <a:t>: </a:t>
            </a:r>
            <a:r>
              <a:rPr lang="en-US" dirty="0">
                <a:solidFill>
                  <a:srgbClr val="00328E"/>
                </a:solidFill>
                <a:latin typeface="Calibri"/>
                <a:ea typeface="Calibri"/>
                <a:cs typeface="Calibri"/>
                <a:sym typeface="Calibri"/>
              </a:rPr>
              <a:t>I’m not sure. It’s hard to choose between a smartphone and a laptop. They’re both useful and I’ve wanted either of them for a long time. What do you think, Dad?</a:t>
            </a:r>
            <a:endParaRPr lang="en-US" dirty="0">
              <a:solidFill>
                <a:srgbClr val="00328E"/>
              </a:solidFill>
            </a:endParaRPr>
          </a:p>
          <a:p>
            <a:pPr marL="0" lvl="0" indent="0">
              <a:lnSpc>
                <a:spcPct val="130000"/>
              </a:lnSpc>
              <a:buNone/>
            </a:pPr>
            <a:r>
              <a:rPr lang="en-US" b="1" i="1" dirty="0">
                <a:solidFill>
                  <a:srgbClr val="00328E"/>
                </a:solidFill>
                <a:latin typeface="Calibri"/>
                <a:ea typeface="Calibri"/>
                <a:cs typeface="Calibri"/>
                <a:sym typeface="Calibri"/>
              </a:rPr>
              <a:t>Dad: </a:t>
            </a:r>
            <a:r>
              <a:rPr lang="en-US" dirty="0">
                <a:solidFill>
                  <a:srgbClr val="00328E"/>
                </a:solidFill>
                <a:latin typeface="Calibri"/>
                <a:ea typeface="Calibri"/>
                <a:cs typeface="Calibri"/>
                <a:sym typeface="Calibri"/>
              </a:rPr>
              <a:t>Perhaps a laptop is a better choice. Since laptops were invented, they’ve allowed us to study better and work faster. They’ve completely changed our lives in the last 20 years.</a:t>
            </a:r>
            <a:endParaRPr lang="en-US" dirty="0">
              <a:solidFill>
                <a:srgbClr val="00328E"/>
              </a:solidFill>
            </a:endParaRPr>
          </a:p>
          <a:p>
            <a:pPr marL="0" lvl="0" indent="0">
              <a:lnSpc>
                <a:spcPct val="130000"/>
              </a:lnSpc>
              <a:buNone/>
            </a:pPr>
            <a:r>
              <a:rPr lang="en-US" b="1" i="1" dirty="0" err="1">
                <a:solidFill>
                  <a:srgbClr val="00328E"/>
                </a:solidFill>
                <a:latin typeface="Calibri"/>
                <a:ea typeface="Calibri"/>
                <a:cs typeface="Calibri"/>
                <a:sym typeface="Calibri"/>
              </a:rPr>
              <a:t>Phong</a:t>
            </a:r>
            <a:r>
              <a:rPr lang="en-US" b="1" i="1" dirty="0">
                <a:solidFill>
                  <a:srgbClr val="00328E"/>
                </a:solidFill>
                <a:latin typeface="Calibri"/>
                <a:ea typeface="Calibri"/>
                <a:cs typeface="Calibri"/>
                <a:sym typeface="Calibri"/>
              </a:rPr>
              <a:t>: </a:t>
            </a:r>
            <a:r>
              <a:rPr lang="en-US" dirty="0">
                <a:solidFill>
                  <a:srgbClr val="00328E"/>
                </a:solidFill>
                <a:latin typeface="Calibri"/>
                <a:ea typeface="Calibri"/>
                <a:cs typeface="Calibri"/>
                <a:sym typeface="Calibri"/>
              </a:rPr>
              <a:t>That’s true, Dad. But smartphones have also improved the way we work and study.</a:t>
            </a:r>
          </a:p>
          <a:p>
            <a:pPr marL="0" lvl="0" indent="0" algn="just">
              <a:lnSpc>
                <a:spcPct val="130000"/>
              </a:lnSpc>
              <a:buNone/>
            </a:pPr>
            <a:r>
              <a:rPr lang="en-US" b="1" i="1" dirty="0">
                <a:solidFill>
                  <a:srgbClr val="00328E"/>
                </a:solidFill>
                <a:latin typeface="Calibri"/>
                <a:ea typeface="Calibri"/>
                <a:cs typeface="Calibri"/>
                <a:sym typeface="Calibri"/>
              </a:rPr>
              <a:t>Dad: </a:t>
            </a:r>
            <a:r>
              <a:rPr lang="en-US" dirty="0">
                <a:solidFill>
                  <a:srgbClr val="00328E"/>
                </a:solidFill>
                <a:latin typeface="Calibri"/>
                <a:ea typeface="Calibri"/>
                <a:cs typeface="Calibri"/>
                <a:sym typeface="Calibri"/>
              </a:rPr>
              <a:t>Really? I didn’t know smartphones were suitable for learning.</a:t>
            </a:r>
            <a:endParaRPr lang="en-US" dirty="0">
              <a:solidFill>
                <a:srgbClr val="00328E"/>
              </a:solidFill>
            </a:endParaRPr>
          </a:p>
          <a:p>
            <a:pPr marL="0" lvl="0" indent="0" algn="just">
              <a:lnSpc>
                <a:spcPct val="130000"/>
              </a:lnSpc>
              <a:buNone/>
            </a:pPr>
            <a:r>
              <a:rPr lang="en-US" b="1" i="1" dirty="0" err="1">
                <a:solidFill>
                  <a:srgbClr val="00328E"/>
                </a:solidFill>
                <a:latin typeface="Calibri"/>
                <a:ea typeface="Calibri"/>
                <a:cs typeface="Calibri"/>
                <a:sym typeface="Calibri"/>
              </a:rPr>
              <a:t>Phong</a:t>
            </a:r>
            <a:r>
              <a:rPr lang="en-US" b="1" i="1" dirty="0">
                <a:solidFill>
                  <a:srgbClr val="00328E"/>
                </a:solidFill>
                <a:latin typeface="Calibri"/>
                <a:ea typeface="Calibri"/>
                <a:cs typeface="Calibri"/>
                <a:sym typeface="Calibri"/>
              </a:rPr>
              <a:t>: </a:t>
            </a:r>
            <a:r>
              <a:rPr lang="en-US" dirty="0">
                <a:solidFill>
                  <a:srgbClr val="00328E"/>
                </a:solidFill>
                <a:latin typeface="Calibri"/>
                <a:ea typeface="Calibri"/>
                <a:cs typeface="Calibri"/>
                <a:sym typeface="Calibri"/>
              </a:rPr>
              <a:t>Well, it’s actually a lot of fun to learn with educational apps. It’s also very convenient for learners to use them. Some of my classmates love using them on their smartphones. The apps allow them to communicate and learn at the same time.</a:t>
            </a:r>
            <a:endParaRPr lang="en-US" dirty="0">
              <a:solidFill>
                <a:srgbClr val="00328E"/>
              </a:solidFill>
            </a:endParaRPr>
          </a:p>
          <a:p>
            <a:pPr marL="0" lvl="0" indent="0" algn="just">
              <a:lnSpc>
                <a:spcPct val="130000"/>
              </a:lnSpc>
              <a:buNone/>
            </a:pPr>
            <a:r>
              <a:rPr lang="en-US" b="1" i="1" dirty="0">
                <a:solidFill>
                  <a:srgbClr val="00328E"/>
                </a:solidFill>
                <a:latin typeface="Calibri"/>
                <a:ea typeface="Calibri"/>
                <a:cs typeface="Calibri"/>
                <a:sym typeface="Calibri"/>
              </a:rPr>
              <a:t>Dad: </a:t>
            </a:r>
            <a:r>
              <a:rPr lang="en-US" dirty="0">
                <a:solidFill>
                  <a:srgbClr val="00328E"/>
                </a:solidFill>
                <a:latin typeface="Calibri"/>
                <a:ea typeface="Calibri"/>
                <a:cs typeface="Calibri"/>
                <a:sym typeface="Calibri"/>
              </a:rPr>
              <a:t>I didn’t know that! There have been so many valuable inventions. Hmm … Perhaps you should ask your teacher. She may be able to help you decide.</a:t>
            </a:r>
            <a:endParaRPr lang="en-US" dirty="0">
              <a:solidFill>
                <a:srgbClr val="00328E"/>
              </a:solidFill>
            </a:endParaRPr>
          </a:p>
          <a:p>
            <a:pPr marL="0" lvl="0" indent="0" algn="l" rtl="0">
              <a:spcBef>
                <a:spcPts val="0"/>
              </a:spcBef>
              <a:spcAft>
                <a:spcPts val="0"/>
              </a:spcAft>
              <a:buNone/>
            </a:pPr>
            <a:endParaRPr dirty="0">
              <a:solidFill>
                <a:srgbClr val="00328E"/>
              </a:solidFill>
            </a:endParaRPr>
          </a:p>
        </p:txBody>
      </p:sp>
      <p:sp>
        <p:nvSpPr>
          <p:cNvPr id="4930" name="Google Shape;4930;p49"/>
          <p:cNvSpPr txBox="1">
            <a:spLocks noGrp="1"/>
          </p:cNvSpPr>
          <p:nvPr>
            <p:ph type="title"/>
          </p:nvPr>
        </p:nvSpPr>
        <p:spPr>
          <a:xfrm>
            <a:off x="538450" y="549683"/>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accent1"/>
                </a:solidFill>
              </a:rPr>
              <a:t>Inventions for Education</a:t>
            </a:r>
            <a:endParaRPr dirty="0"/>
          </a:p>
        </p:txBody>
      </p:sp>
      <p:grpSp>
        <p:nvGrpSpPr>
          <p:cNvPr id="4931" name="Google Shape;4931;p49"/>
          <p:cNvGrpSpPr/>
          <p:nvPr/>
        </p:nvGrpSpPr>
        <p:grpSpPr>
          <a:xfrm flipH="1">
            <a:off x="8366850" y="2061185"/>
            <a:ext cx="1122338" cy="1872640"/>
            <a:chOff x="913500" y="1280350"/>
            <a:chExt cx="1884775" cy="3671300"/>
          </a:xfrm>
        </p:grpSpPr>
        <p:sp>
          <p:nvSpPr>
            <p:cNvPr id="4932" name="Google Shape;4932;p49"/>
            <p:cNvSpPr/>
            <p:nvPr/>
          </p:nvSpPr>
          <p:spPr>
            <a:xfrm>
              <a:off x="1253125" y="4081000"/>
              <a:ext cx="424175" cy="866775"/>
            </a:xfrm>
            <a:custGeom>
              <a:avLst/>
              <a:gdLst/>
              <a:ahLst/>
              <a:cxnLst/>
              <a:rect l="l" t="t" r="r" b="b"/>
              <a:pathLst>
                <a:path w="16967" h="34671" extrusionOk="0">
                  <a:moveTo>
                    <a:pt x="16967" y="0"/>
                  </a:moveTo>
                  <a:lnTo>
                    <a:pt x="655" y="1679"/>
                  </a:lnTo>
                  <a:lnTo>
                    <a:pt x="0" y="34671"/>
                  </a:lnTo>
                  <a:lnTo>
                    <a:pt x="16312" y="32992"/>
                  </a:lnTo>
                  <a:lnTo>
                    <a:pt x="169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49"/>
            <p:cNvSpPr/>
            <p:nvPr/>
          </p:nvSpPr>
          <p:spPr>
            <a:xfrm>
              <a:off x="1249250" y="4077075"/>
              <a:ext cx="431925" cy="874575"/>
            </a:xfrm>
            <a:custGeom>
              <a:avLst/>
              <a:gdLst/>
              <a:ahLst/>
              <a:cxnLst/>
              <a:rect l="l" t="t" r="r" b="b"/>
              <a:pathLst>
                <a:path w="17277" h="34983" extrusionOk="0">
                  <a:moveTo>
                    <a:pt x="16975" y="317"/>
                  </a:moveTo>
                  <a:lnTo>
                    <a:pt x="16955" y="1038"/>
                  </a:lnTo>
                  <a:cubicBezTo>
                    <a:pt x="16943" y="1836"/>
                    <a:pt x="16931" y="2634"/>
                    <a:pt x="16907" y="3443"/>
                  </a:cubicBezTo>
                  <a:cubicBezTo>
                    <a:pt x="16884" y="4622"/>
                    <a:pt x="16860" y="5813"/>
                    <a:pt x="16836" y="6991"/>
                  </a:cubicBezTo>
                  <a:cubicBezTo>
                    <a:pt x="16812" y="8444"/>
                    <a:pt x="16788" y="9884"/>
                    <a:pt x="16753" y="11325"/>
                  </a:cubicBezTo>
                  <a:cubicBezTo>
                    <a:pt x="16717" y="12909"/>
                    <a:pt x="16693" y="14480"/>
                    <a:pt x="16657" y="16064"/>
                  </a:cubicBezTo>
                  <a:cubicBezTo>
                    <a:pt x="16622" y="17659"/>
                    <a:pt x="16598" y="19255"/>
                    <a:pt x="16562" y="20850"/>
                  </a:cubicBezTo>
                  <a:cubicBezTo>
                    <a:pt x="16526" y="22338"/>
                    <a:pt x="16503" y="23839"/>
                    <a:pt x="16467" y="25327"/>
                  </a:cubicBezTo>
                  <a:cubicBezTo>
                    <a:pt x="16443" y="26577"/>
                    <a:pt x="16419" y="27827"/>
                    <a:pt x="16395" y="29089"/>
                  </a:cubicBezTo>
                  <a:cubicBezTo>
                    <a:pt x="16372" y="29994"/>
                    <a:pt x="16360" y="30899"/>
                    <a:pt x="16336" y="31816"/>
                  </a:cubicBezTo>
                  <a:cubicBezTo>
                    <a:pt x="16336" y="32206"/>
                    <a:pt x="16294" y="32618"/>
                    <a:pt x="16308" y="33012"/>
                  </a:cubicBezTo>
                  <a:lnTo>
                    <a:pt x="16308" y="33012"/>
                  </a:lnTo>
                  <a:cubicBezTo>
                    <a:pt x="15814" y="33065"/>
                    <a:pt x="15320" y="33119"/>
                    <a:pt x="14836" y="33173"/>
                  </a:cubicBezTo>
                  <a:cubicBezTo>
                    <a:pt x="13538" y="33304"/>
                    <a:pt x="12240" y="33435"/>
                    <a:pt x="10954" y="33566"/>
                  </a:cubicBezTo>
                  <a:cubicBezTo>
                    <a:pt x="9371" y="33733"/>
                    <a:pt x="7799" y="33887"/>
                    <a:pt x="6228" y="34054"/>
                  </a:cubicBezTo>
                  <a:cubicBezTo>
                    <a:pt x="4870" y="34197"/>
                    <a:pt x="3525" y="34340"/>
                    <a:pt x="2167" y="34471"/>
                  </a:cubicBezTo>
                  <a:cubicBezTo>
                    <a:pt x="1715" y="34518"/>
                    <a:pt x="1263" y="34566"/>
                    <a:pt x="822" y="34614"/>
                  </a:cubicBezTo>
                  <a:cubicBezTo>
                    <a:pt x="679" y="34626"/>
                    <a:pt x="536" y="34637"/>
                    <a:pt x="405" y="34661"/>
                  </a:cubicBezTo>
                  <a:cubicBezTo>
                    <a:pt x="373" y="34661"/>
                    <a:pt x="338" y="34661"/>
                    <a:pt x="303" y="34664"/>
                  </a:cubicBezTo>
                  <a:lnTo>
                    <a:pt x="303" y="34664"/>
                  </a:lnTo>
                  <a:lnTo>
                    <a:pt x="322" y="33947"/>
                  </a:lnTo>
                  <a:cubicBezTo>
                    <a:pt x="334" y="33149"/>
                    <a:pt x="346" y="32351"/>
                    <a:pt x="370" y="31542"/>
                  </a:cubicBezTo>
                  <a:cubicBezTo>
                    <a:pt x="393" y="30363"/>
                    <a:pt x="417" y="29173"/>
                    <a:pt x="441" y="27994"/>
                  </a:cubicBezTo>
                  <a:cubicBezTo>
                    <a:pt x="465" y="26541"/>
                    <a:pt x="501" y="25101"/>
                    <a:pt x="524" y="23660"/>
                  </a:cubicBezTo>
                  <a:cubicBezTo>
                    <a:pt x="560" y="22076"/>
                    <a:pt x="584" y="20505"/>
                    <a:pt x="620" y="18921"/>
                  </a:cubicBezTo>
                  <a:cubicBezTo>
                    <a:pt x="655" y="17326"/>
                    <a:pt x="679" y="15730"/>
                    <a:pt x="715" y="14123"/>
                  </a:cubicBezTo>
                  <a:cubicBezTo>
                    <a:pt x="751" y="12635"/>
                    <a:pt x="774" y="11146"/>
                    <a:pt x="810" y="9658"/>
                  </a:cubicBezTo>
                  <a:cubicBezTo>
                    <a:pt x="834" y="8408"/>
                    <a:pt x="858" y="7146"/>
                    <a:pt x="882" y="5896"/>
                  </a:cubicBezTo>
                  <a:lnTo>
                    <a:pt x="941" y="3169"/>
                  </a:lnTo>
                  <a:cubicBezTo>
                    <a:pt x="941" y="2776"/>
                    <a:pt x="984" y="2361"/>
                    <a:pt x="968" y="1965"/>
                  </a:cubicBezTo>
                  <a:lnTo>
                    <a:pt x="968" y="1965"/>
                  </a:lnTo>
                  <a:cubicBezTo>
                    <a:pt x="1463" y="1920"/>
                    <a:pt x="1957" y="1866"/>
                    <a:pt x="2441" y="1812"/>
                  </a:cubicBezTo>
                  <a:cubicBezTo>
                    <a:pt x="3739" y="1681"/>
                    <a:pt x="5037" y="1550"/>
                    <a:pt x="6323" y="1419"/>
                  </a:cubicBezTo>
                  <a:cubicBezTo>
                    <a:pt x="7906" y="1252"/>
                    <a:pt x="9478" y="1086"/>
                    <a:pt x="11050" y="931"/>
                  </a:cubicBezTo>
                  <a:cubicBezTo>
                    <a:pt x="12407" y="788"/>
                    <a:pt x="13752" y="645"/>
                    <a:pt x="15110" y="514"/>
                  </a:cubicBezTo>
                  <a:cubicBezTo>
                    <a:pt x="15734" y="447"/>
                    <a:pt x="16359" y="401"/>
                    <a:pt x="16975" y="317"/>
                  </a:cubicBezTo>
                  <a:close/>
                  <a:moveTo>
                    <a:pt x="17143" y="1"/>
                  </a:moveTo>
                  <a:cubicBezTo>
                    <a:pt x="17136" y="1"/>
                    <a:pt x="17129" y="1"/>
                    <a:pt x="17122" y="2"/>
                  </a:cubicBezTo>
                  <a:cubicBezTo>
                    <a:pt x="16586" y="62"/>
                    <a:pt x="16038" y="121"/>
                    <a:pt x="15491" y="169"/>
                  </a:cubicBezTo>
                  <a:cubicBezTo>
                    <a:pt x="14205" y="300"/>
                    <a:pt x="12907" y="443"/>
                    <a:pt x="11621" y="574"/>
                  </a:cubicBezTo>
                  <a:cubicBezTo>
                    <a:pt x="10038" y="740"/>
                    <a:pt x="8466" y="895"/>
                    <a:pt x="6894" y="1062"/>
                  </a:cubicBezTo>
                  <a:cubicBezTo>
                    <a:pt x="5537" y="1205"/>
                    <a:pt x="4180" y="1336"/>
                    <a:pt x="2834" y="1479"/>
                  </a:cubicBezTo>
                  <a:cubicBezTo>
                    <a:pt x="2167" y="1550"/>
                    <a:pt x="1501" y="1598"/>
                    <a:pt x="846" y="1681"/>
                  </a:cubicBezTo>
                  <a:lnTo>
                    <a:pt x="810" y="1681"/>
                  </a:lnTo>
                  <a:cubicBezTo>
                    <a:pt x="739" y="1693"/>
                    <a:pt x="667" y="1752"/>
                    <a:pt x="667" y="1836"/>
                  </a:cubicBezTo>
                  <a:lnTo>
                    <a:pt x="643" y="2717"/>
                  </a:lnTo>
                  <a:cubicBezTo>
                    <a:pt x="632" y="3515"/>
                    <a:pt x="620" y="4324"/>
                    <a:pt x="596" y="5122"/>
                  </a:cubicBezTo>
                  <a:cubicBezTo>
                    <a:pt x="572" y="6301"/>
                    <a:pt x="548" y="7491"/>
                    <a:pt x="524" y="8670"/>
                  </a:cubicBezTo>
                  <a:cubicBezTo>
                    <a:pt x="501" y="10123"/>
                    <a:pt x="465" y="11563"/>
                    <a:pt x="441" y="13016"/>
                  </a:cubicBezTo>
                  <a:cubicBezTo>
                    <a:pt x="405" y="14587"/>
                    <a:pt x="382" y="16171"/>
                    <a:pt x="346" y="17743"/>
                  </a:cubicBezTo>
                  <a:cubicBezTo>
                    <a:pt x="310" y="19338"/>
                    <a:pt x="286" y="20933"/>
                    <a:pt x="251" y="22541"/>
                  </a:cubicBezTo>
                  <a:cubicBezTo>
                    <a:pt x="215" y="24029"/>
                    <a:pt x="191" y="25517"/>
                    <a:pt x="155" y="27006"/>
                  </a:cubicBezTo>
                  <a:cubicBezTo>
                    <a:pt x="132" y="28256"/>
                    <a:pt x="108" y="29518"/>
                    <a:pt x="84" y="30768"/>
                  </a:cubicBezTo>
                  <a:lnTo>
                    <a:pt x="24" y="33494"/>
                  </a:lnTo>
                  <a:cubicBezTo>
                    <a:pt x="24" y="33923"/>
                    <a:pt x="1" y="34352"/>
                    <a:pt x="1" y="34780"/>
                  </a:cubicBezTo>
                  <a:cubicBezTo>
                    <a:pt x="1" y="34792"/>
                    <a:pt x="1" y="34816"/>
                    <a:pt x="1" y="34828"/>
                  </a:cubicBezTo>
                  <a:cubicBezTo>
                    <a:pt x="1" y="34899"/>
                    <a:pt x="72" y="34983"/>
                    <a:pt x="155" y="34983"/>
                  </a:cubicBezTo>
                  <a:cubicBezTo>
                    <a:pt x="691" y="34923"/>
                    <a:pt x="1239" y="34864"/>
                    <a:pt x="1786" y="34816"/>
                  </a:cubicBezTo>
                  <a:cubicBezTo>
                    <a:pt x="3072" y="34673"/>
                    <a:pt x="4370" y="34542"/>
                    <a:pt x="5668" y="34411"/>
                  </a:cubicBezTo>
                  <a:cubicBezTo>
                    <a:pt x="7240" y="34245"/>
                    <a:pt x="8811" y="34090"/>
                    <a:pt x="10383" y="33923"/>
                  </a:cubicBezTo>
                  <a:cubicBezTo>
                    <a:pt x="11740" y="33780"/>
                    <a:pt x="13097" y="33649"/>
                    <a:pt x="14443" y="33506"/>
                  </a:cubicBezTo>
                  <a:cubicBezTo>
                    <a:pt x="15110" y="33435"/>
                    <a:pt x="15776" y="33387"/>
                    <a:pt x="16431" y="33304"/>
                  </a:cubicBezTo>
                  <a:cubicBezTo>
                    <a:pt x="16443" y="33304"/>
                    <a:pt x="16455" y="33304"/>
                    <a:pt x="16467" y="33292"/>
                  </a:cubicBezTo>
                  <a:cubicBezTo>
                    <a:pt x="16538" y="33292"/>
                    <a:pt x="16610" y="33233"/>
                    <a:pt x="16610" y="33149"/>
                  </a:cubicBezTo>
                  <a:lnTo>
                    <a:pt x="16634" y="32268"/>
                  </a:lnTo>
                  <a:cubicBezTo>
                    <a:pt x="16645" y="31459"/>
                    <a:pt x="16657" y="30661"/>
                    <a:pt x="16681" y="29863"/>
                  </a:cubicBezTo>
                  <a:cubicBezTo>
                    <a:pt x="16705" y="28672"/>
                    <a:pt x="16729" y="27494"/>
                    <a:pt x="16753" y="26303"/>
                  </a:cubicBezTo>
                  <a:cubicBezTo>
                    <a:pt x="16776" y="24862"/>
                    <a:pt x="16812" y="23422"/>
                    <a:pt x="16836" y="21969"/>
                  </a:cubicBezTo>
                  <a:cubicBezTo>
                    <a:pt x="16872" y="20398"/>
                    <a:pt x="16896" y="18814"/>
                    <a:pt x="16931" y="17242"/>
                  </a:cubicBezTo>
                  <a:cubicBezTo>
                    <a:pt x="16967" y="15647"/>
                    <a:pt x="16991" y="14040"/>
                    <a:pt x="17026" y="12444"/>
                  </a:cubicBezTo>
                  <a:cubicBezTo>
                    <a:pt x="17062" y="10956"/>
                    <a:pt x="17086" y="9468"/>
                    <a:pt x="17122" y="7979"/>
                  </a:cubicBezTo>
                  <a:cubicBezTo>
                    <a:pt x="17146" y="6717"/>
                    <a:pt x="17169" y="5467"/>
                    <a:pt x="17193" y="4217"/>
                  </a:cubicBezTo>
                  <a:cubicBezTo>
                    <a:pt x="17217" y="3300"/>
                    <a:pt x="17229" y="2395"/>
                    <a:pt x="17253" y="1491"/>
                  </a:cubicBezTo>
                  <a:cubicBezTo>
                    <a:pt x="17253" y="1062"/>
                    <a:pt x="17277" y="633"/>
                    <a:pt x="17277" y="205"/>
                  </a:cubicBezTo>
                  <a:cubicBezTo>
                    <a:pt x="17277" y="193"/>
                    <a:pt x="17277" y="169"/>
                    <a:pt x="17277" y="157"/>
                  </a:cubicBezTo>
                  <a:cubicBezTo>
                    <a:pt x="17277" y="126"/>
                    <a:pt x="17269" y="100"/>
                    <a:pt x="17256" y="79"/>
                  </a:cubicBezTo>
                  <a:lnTo>
                    <a:pt x="17256" y="79"/>
                  </a:lnTo>
                  <a:cubicBezTo>
                    <a:pt x="17239" y="35"/>
                    <a:pt x="17202" y="1"/>
                    <a:pt x="17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49"/>
            <p:cNvSpPr/>
            <p:nvPr/>
          </p:nvSpPr>
          <p:spPr>
            <a:xfrm>
              <a:off x="1770750" y="4091350"/>
              <a:ext cx="457525" cy="833225"/>
            </a:xfrm>
            <a:custGeom>
              <a:avLst/>
              <a:gdLst/>
              <a:ahLst/>
              <a:cxnLst/>
              <a:rect l="l" t="t" r="r" b="b"/>
              <a:pathLst>
                <a:path w="18301" h="33329" extrusionOk="0">
                  <a:moveTo>
                    <a:pt x="11935" y="0"/>
                  </a:moveTo>
                  <a:cubicBezTo>
                    <a:pt x="7239" y="0"/>
                    <a:pt x="0" y="74"/>
                    <a:pt x="0" y="74"/>
                  </a:cubicBezTo>
                  <a:lnTo>
                    <a:pt x="1739" y="33328"/>
                  </a:lnTo>
                  <a:lnTo>
                    <a:pt x="18300" y="33328"/>
                  </a:lnTo>
                  <a:cubicBezTo>
                    <a:pt x="18300" y="33328"/>
                    <a:pt x="15419" y="241"/>
                    <a:pt x="15848" y="74"/>
                  </a:cubicBezTo>
                  <a:cubicBezTo>
                    <a:pt x="15994" y="19"/>
                    <a:pt x="14282" y="0"/>
                    <a:pt x="11935" y="0"/>
                  </a:cubicBezTo>
                  <a:close/>
                </a:path>
              </a:pathLst>
            </a:custGeom>
            <a:solidFill>
              <a:schemeClr val="accent4"/>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9"/>
            <p:cNvSpPr/>
            <p:nvPr/>
          </p:nvSpPr>
          <p:spPr>
            <a:xfrm>
              <a:off x="1471300" y="2223625"/>
              <a:ext cx="428050" cy="291125"/>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9"/>
            <p:cNvSpPr/>
            <p:nvPr/>
          </p:nvSpPr>
          <p:spPr>
            <a:xfrm>
              <a:off x="1467125" y="2219625"/>
              <a:ext cx="436400" cy="29875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9"/>
            <p:cNvSpPr/>
            <p:nvPr/>
          </p:nvSpPr>
          <p:spPr>
            <a:xfrm>
              <a:off x="1134050" y="1822025"/>
              <a:ext cx="200650" cy="212475"/>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9"/>
            <p:cNvSpPr/>
            <p:nvPr/>
          </p:nvSpPr>
          <p:spPr>
            <a:xfrm>
              <a:off x="1129000" y="1818200"/>
              <a:ext cx="209525" cy="219900"/>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9"/>
            <p:cNvSpPr/>
            <p:nvPr/>
          </p:nvSpPr>
          <p:spPr>
            <a:xfrm>
              <a:off x="1162325" y="1853150"/>
              <a:ext cx="142325" cy="84600"/>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9"/>
            <p:cNvSpPr/>
            <p:nvPr/>
          </p:nvSpPr>
          <p:spPr>
            <a:xfrm>
              <a:off x="1218900" y="1872825"/>
              <a:ext cx="40650" cy="106750"/>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9"/>
            <p:cNvSpPr/>
            <p:nvPr/>
          </p:nvSpPr>
          <p:spPr>
            <a:xfrm>
              <a:off x="1183050" y="1961700"/>
              <a:ext cx="82300" cy="45875"/>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9"/>
            <p:cNvSpPr/>
            <p:nvPr/>
          </p:nvSpPr>
          <p:spPr>
            <a:xfrm>
              <a:off x="2001125" y="1822025"/>
              <a:ext cx="200350" cy="212475"/>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9"/>
            <p:cNvSpPr/>
            <p:nvPr/>
          </p:nvSpPr>
          <p:spPr>
            <a:xfrm>
              <a:off x="1996850" y="1818300"/>
              <a:ext cx="209700" cy="219900"/>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9"/>
            <p:cNvSpPr/>
            <p:nvPr/>
          </p:nvSpPr>
          <p:spPr>
            <a:xfrm>
              <a:off x="2031200" y="1853200"/>
              <a:ext cx="142000" cy="84550"/>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9"/>
            <p:cNvSpPr/>
            <p:nvPr/>
          </p:nvSpPr>
          <p:spPr>
            <a:xfrm>
              <a:off x="2076275" y="1872825"/>
              <a:ext cx="35300" cy="106750"/>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9"/>
            <p:cNvSpPr/>
            <p:nvPr/>
          </p:nvSpPr>
          <p:spPr>
            <a:xfrm>
              <a:off x="2070175" y="1961700"/>
              <a:ext cx="82400" cy="45875"/>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9"/>
            <p:cNvSpPr/>
            <p:nvPr/>
          </p:nvSpPr>
          <p:spPr>
            <a:xfrm>
              <a:off x="1198350" y="1284200"/>
              <a:ext cx="994500" cy="96562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9"/>
            <p:cNvSpPr/>
            <p:nvPr/>
          </p:nvSpPr>
          <p:spPr>
            <a:xfrm>
              <a:off x="1191500" y="1280350"/>
              <a:ext cx="985275" cy="973050"/>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9"/>
            <p:cNvSpPr/>
            <p:nvPr/>
          </p:nvSpPr>
          <p:spPr>
            <a:xfrm>
              <a:off x="1546900" y="2056925"/>
              <a:ext cx="204525" cy="108675"/>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9"/>
            <p:cNvSpPr/>
            <p:nvPr/>
          </p:nvSpPr>
          <p:spPr>
            <a:xfrm>
              <a:off x="1574274" y="2095500"/>
              <a:ext cx="142009" cy="70100"/>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9"/>
            <p:cNvSpPr/>
            <p:nvPr/>
          </p:nvSpPr>
          <p:spPr>
            <a:xfrm>
              <a:off x="1541550" y="2053350"/>
              <a:ext cx="213750" cy="11625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9"/>
            <p:cNvSpPr/>
            <p:nvPr/>
          </p:nvSpPr>
          <p:spPr>
            <a:xfrm>
              <a:off x="1316825" y="1597050"/>
              <a:ext cx="710225" cy="441450"/>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9"/>
            <p:cNvSpPr/>
            <p:nvPr/>
          </p:nvSpPr>
          <p:spPr>
            <a:xfrm>
              <a:off x="1318000" y="1593425"/>
              <a:ext cx="696550" cy="448950"/>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9"/>
            <p:cNvSpPr/>
            <p:nvPr/>
          </p:nvSpPr>
          <p:spPr>
            <a:xfrm>
              <a:off x="1602275" y="1941725"/>
              <a:ext cx="95425" cy="4220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9"/>
            <p:cNvSpPr/>
            <p:nvPr/>
          </p:nvSpPr>
          <p:spPr>
            <a:xfrm>
              <a:off x="1455825" y="1848275"/>
              <a:ext cx="60450" cy="109850"/>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9"/>
            <p:cNvSpPr/>
            <p:nvPr/>
          </p:nvSpPr>
          <p:spPr>
            <a:xfrm>
              <a:off x="1431425" y="1816275"/>
              <a:ext cx="110675" cy="2187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9"/>
            <p:cNvSpPr/>
            <p:nvPr/>
          </p:nvSpPr>
          <p:spPr>
            <a:xfrm>
              <a:off x="1794250" y="1848275"/>
              <a:ext cx="60450" cy="109850"/>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9"/>
            <p:cNvSpPr/>
            <p:nvPr/>
          </p:nvSpPr>
          <p:spPr>
            <a:xfrm>
              <a:off x="1768425" y="1816275"/>
              <a:ext cx="110700" cy="2187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9"/>
            <p:cNvSpPr/>
            <p:nvPr/>
          </p:nvSpPr>
          <p:spPr>
            <a:xfrm>
              <a:off x="1357300"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9"/>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9"/>
            <p:cNvSpPr/>
            <p:nvPr/>
          </p:nvSpPr>
          <p:spPr>
            <a:xfrm>
              <a:off x="1254300" y="1804825"/>
              <a:ext cx="97075" cy="62225"/>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9"/>
            <p:cNvSpPr/>
            <p:nvPr/>
          </p:nvSpPr>
          <p:spPr>
            <a:xfrm>
              <a:off x="1254300" y="1804825"/>
              <a:ext cx="97075" cy="62225"/>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9"/>
            <p:cNvSpPr/>
            <p:nvPr/>
          </p:nvSpPr>
          <p:spPr>
            <a:xfrm>
              <a:off x="1982975" y="1804825"/>
              <a:ext cx="98550" cy="62225"/>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9"/>
            <p:cNvSpPr/>
            <p:nvPr/>
          </p:nvSpPr>
          <p:spPr>
            <a:xfrm>
              <a:off x="1984450" y="1804825"/>
              <a:ext cx="97075" cy="62225"/>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9"/>
            <p:cNvSpPr/>
            <p:nvPr/>
          </p:nvSpPr>
          <p:spPr>
            <a:xfrm>
              <a:off x="2503875" y="2162525"/>
              <a:ext cx="278050" cy="483800"/>
            </a:xfrm>
            <a:custGeom>
              <a:avLst/>
              <a:gdLst/>
              <a:ahLst/>
              <a:cxnLst/>
              <a:rect l="l" t="t" r="r" b="b"/>
              <a:pathLst>
                <a:path w="11122" h="19352" extrusionOk="0">
                  <a:moveTo>
                    <a:pt x="3315" y="0"/>
                  </a:moveTo>
                  <a:cubicBezTo>
                    <a:pt x="3148" y="0"/>
                    <a:pt x="2974" y="72"/>
                    <a:pt x="2810" y="194"/>
                  </a:cubicBezTo>
                  <a:cubicBezTo>
                    <a:pt x="2489" y="432"/>
                    <a:pt x="2274" y="825"/>
                    <a:pt x="2155" y="1194"/>
                  </a:cubicBezTo>
                  <a:cubicBezTo>
                    <a:pt x="1965" y="1789"/>
                    <a:pt x="1917" y="2408"/>
                    <a:pt x="1882" y="3016"/>
                  </a:cubicBezTo>
                  <a:cubicBezTo>
                    <a:pt x="1882" y="3040"/>
                    <a:pt x="1882" y="3051"/>
                    <a:pt x="1882" y="3063"/>
                  </a:cubicBezTo>
                  <a:cubicBezTo>
                    <a:pt x="1798" y="4492"/>
                    <a:pt x="1905" y="5921"/>
                    <a:pt x="2013" y="7350"/>
                  </a:cubicBezTo>
                  <a:cubicBezTo>
                    <a:pt x="2048" y="7731"/>
                    <a:pt x="2084" y="8112"/>
                    <a:pt x="2108" y="8493"/>
                  </a:cubicBezTo>
                  <a:cubicBezTo>
                    <a:pt x="2066" y="8489"/>
                    <a:pt x="2023" y="8487"/>
                    <a:pt x="1982" y="8487"/>
                  </a:cubicBezTo>
                  <a:cubicBezTo>
                    <a:pt x="1245" y="8487"/>
                    <a:pt x="580" y="9068"/>
                    <a:pt x="298" y="9767"/>
                  </a:cubicBezTo>
                  <a:cubicBezTo>
                    <a:pt x="0" y="10505"/>
                    <a:pt x="48" y="11326"/>
                    <a:pt x="167" y="12112"/>
                  </a:cubicBezTo>
                  <a:cubicBezTo>
                    <a:pt x="429" y="13993"/>
                    <a:pt x="1024" y="15815"/>
                    <a:pt x="1917" y="17482"/>
                  </a:cubicBezTo>
                  <a:cubicBezTo>
                    <a:pt x="2305" y="17835"/>
                    <a:pt x="9150" y="19325"/>
                    <a:pt x="9251" y="19351"/>
                  </a:cubicBezTo>
                  <a:lnTo>
                    <a:pt x="9251" y="19351"/>
                  </a:lnTo>
                  <a:cubicBezTo>
                    <a:pt x="9205" y="19316"/>
                    <a:pt x="10990" y="16189"/>
                    <a:pt x="11073" y="11219"/>
                  </a:cubicBezTo>
                  <a:cubicBezTo>
                    <a:pt x="11122" y="8305"/>
                    <a:pt x="8873" y="7702"/>
                    <a:pt x="7001" y="7702"/>
                  </a:cubicBezTo>
                  <a:cubicBezTo>
                    <a:pt x="5674" y="7702"/>
                    <a:pt x="4537" y="8004"/>
                    <a:pt x="4537" y="8004"/>
                  </a:cubicBezTo>
                  <a:cubicBezTo>
                    <a:pt x="4549" y="6945"/>
                    <a:pt x="4525" y="6469"/>
                    <a:pt x="4537" y="5754"/>
                  </a:cubicBezTo>
                  <a:cubicBezTo>
                    <a:pt x="4549" y="4778"/>
                    <a:pt x="4572" y="3790"/>
                    <a:pt x="4477" y="2813"/>
                  </a:cubicBezTo>
                  <a:cubicBezTo>
                    <a:pt x="4430" y="2325"/>
                    <a:pt x="4346" y="1837"/>
                    <a:pt x="4239" y="1361"/>
                  </a:cubicBezTo>
                  <a:cubicBezTo>
                    <a:pt x="4144" y="968"/>
                    <a:pt x="4037" y="539"/>
                    <a:pt x="3763" y="218"/>
                  </a:cubicBezTo>
                  <a:cubicBezTo>
                    <a:pt x="3629" y="66"/>
                    <a:pt x="3475" y="0"/>
                    <a:pt x="3315" y="0"/>
                  </a:cubicBezTo>
                  <a:close/>
                  <a:moveTo>
                    <a:pt x="9251" y="19351"/>
                  </a:moveTo>
                  <a:cubicBezTo>
                    <a:pt x="9251" y="19351"/>
                    <a:pt x="9251" y="19351"/>
                    <a:pt x="9252" y="19351"/>
                  </a:cubicBezTo>
                  <a:cubicBezTo>
                    <a:pt x="9252" y="19351"/>
                    <a:pt x="9252" y="19351"/>
                    <a:pt x="9252" y="19351"/>
                  </a:cubicBezTo>
                  <a:cubicBezTo>
                    <a:pt x="9252" y="19351"/>
                    <a:pt x="9252" y="19351"/>
                    <a:pt x="9251" y="1935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9"/>
            <p:cNvSpPr/>
            <p:nvPr/>
          </p:nvSpPr>
          <p:spPr>
            <a:xfrm>
              <a:off x="2498525" y="2158700"/>
              <a:ext cx="286050" cy="491500"/>
            </a:xfrm>
            <a:custGeom>
              <a:avLst/>
              <a:gdLst/>
              <a:ahLst/>
              <a:cxnLst/>
              <a:rect l="l" t="t" r="r" b="b"/>
              <a:pathLst>
                <a:path w="11442" h="19660" extrusionOk="0">
                  <a:moveTo>
                    <a:pt x="3530" y="304"/>
                  </a:moveTo>
                  <a:cubicBezTo>
                    <a:pt x="3885" y="304"/>
                    <a:pt x="4078" y="760"/>
                    <a:pt x="4167" y="1049"/>
                  </a:cubicBezTo>
                  <a:cubicBezTo>
                    <a:pt x="4310" y="1502"/>
                    <a:pt x="4405" y="1966"/>
                    <a:pt x="4477" y="2419"/>
                  </a:cubicBezTo>
                  <a:cubicBezTo>
                    <a:pt x="4643" y="3572"/>
                    <a:pt x="4620" y="4738"/>
                    <a:pt x="4608" y="5903"/>
                  </a:cubicBezTo>
                  <a:lnTo>
                    <a:pt x="4608" y="5903"/>
                  </a:lnTo>
                  <a:cubicBezTo>
                    <a:pt x="4608" y="5905"/>
                    <a:pt x="4608" y="5906"/>
                    <a:pt x="4608" y="5907"/>
                  </a:cubicBezTo>
                  <a:cubicBezTo>
                    <a:pt x="4608" y="5907"/>
                    <a:pt x="4608" y="5907"/>
                    <a:pt x="4608" y="5907"/>
                  </a:cubicBezTo>
                  <a:lnTo>
                    <a:pt x="4608" y="5907"/>
                  </a:lnTo>
                  <a:cubicBezTo>
                    <a:pt x="4607" y="5913"/>
                    <a:pt x="4607" y="5918"/>
                    <a:pt x="4608" y="5924"/>
                  </a:cubicBezTo>
                  <a:lnTo>
                    <a:pt x="4608" y="5924"/>
                  </a:lnTo>
                  <a:cubicBezTo>
                    <a:pt x="4596" y="6668"/>
                    <a:pt x="4608" y="7413"/>
                    <a:pt x="4608" y="8157"/>
                  </a:cubicBezTo>
                  <a:cubicBezTo>
                    <a:pt x="4597" y="8240"/>
                    <a:pt x="4677" y="8305"/>
                    <a:pt x="4753" y="8305"/>
                  </a:cubicBezTo>
                  <a:cubicBezTo>
                    <a:pt x="4764" y="8305"/>
                    <a:pt x="4775" y="8303"/>
                    <a:pt x="4786" y="8300"/>
                  </a:cubicBezTo>
                  <a:cubicBezTo>
                    <a:pt x="4941" y="8265"/>
                    <a:pt x="5096" y="8229"/>
                    <a:pt x="5251" y="8205"/>
                  </a:cubicBezTo>
                  <a:cubicBezTo>
                    <a:pt x="5417" y="8169"/>
                    <a:pt x="5584" y="8145"/>
                    <a:pt x="5763" y="8122"/>
                  </a:cubicBezTo>
                  <a:lnTo>
                    <a:pt x="5822" y="8110"/>
                  </a:lnTo>
                  <a:cubicBezTo>
                    <a:pt x="5834" y="8110"/>
                    <a:pt x="5858" y="8098"/>
                    <a:pt x="5870" y="8098"/>
                  </a:cubicBezTo>
                  <a:lnTo>
                    <a:pt x="5882" y="8098"/>
                  </a:lnTo>
                  <a:cubicBezTo>
                    <a:pt x="5929" y="8086"/>
                    <a:pt x="5989" y="8086"/>
                    <a:pt x="6037" y="8074"/>
                  </a:cubicBezTo>
                  <a:cubicBezTo>
                    <a:pt x="6144" y="8062"/>
                    <a:pt x="6263" y="8050"/>
                    <a:pt x="6370" y="8038"/>
                  </a:cubicBezTo>
                  <a:cubicBezTo>
                    <a:pt x="6644" y="8019"/>
                    <a:pt x="6914" y="8007"/>
                    <a:pt x="7185" y="8007"/>
                  </a:cubicBezTo>
                  <a:cubicBezTo>
                    <a:pt x="7421" y="8007"/>
                    <a:pt x="7656" y="8016"/>
                    <a:pt x="7894" y="8038"/>
                  </a:cubicBezTo>
                  <a:cubicBezTo>
                    <a:pt x="8156" y="8062"/>
                    <a:pt x="8382" y="8086"/>
                    <a:pt x="8656" y="8145"/>
                  </a:cubicBezTo>
                  <a:cubicBezTo>
                    <a:pt x="8775" y="8181"/>
                    <a:pt x="8906" y="8217"/>
                    <a:pt x="9037" y="8253"/>
                  </a:cubicBezTo>
                  <a:cubicBezTo>
                    <a:pt x="9096" y="8276"/>
                    <a:pt x="9156" y="8288"/>
                    <a:pt x="9216" y="8312"/>
                  </a:cubicBezTo>
                  <a:cubicBezTo>
                    <a:pt x="9251" y="8324"/>
                    <a:pt x="9275" y="8336"/>
                    <a:pt x="9299" y="8348"/>
                  </a:cubicBezTo>
                  <a:cubicBezTo>
                    <a:pt x="9323" y="8360"/>
                    <a:pt x="9335" y="8360"/>
                    <a:pt x="9358" y="8372"/>
                  </a:cubicBezTo>
                  <a:cubicBezTo>
                    <a:pt x="9358" y="8372"/>
                    <a:pt x="9394" y="8384"/>
                    <a:pt x="9382" y="8384"/>
                  </a:cubicBezTo>
                  <a:cubicBezTo>
                    <a:pt x="9620" y="8479"/>
                    <a:pt x="9847" y="8610"/>
                    <a:pt x="10049" y="8765"/>
                  </a:cubicBezTo>
                  <a:cubicBezTo>
                    <a:pt x="10228" y="8896"/>
                    <a:pt x="10442" y="9110"/>
                    <a:pt x="10573" y="9288"/>
                  </a:cubicBezTo>
                  <a:cubicBezTo>
                    <a:pt x="10930" y="9789"/>
                    <a:pt x="11097" y="10396"/>
                    <a:pt x="11132" y="11015"/>
                  </a:cubicBezTo>
                  <a:cubicBezTo>
                    <a:pt x="11156" y="11539"/>
                    <a:pt x="11121" y="12086"/>
                    <a:pt x="11073" y="12610"/>
                  </a:cubicBezTo>
                  <a:cubicBezTo>
                    <a:pt x="11037" y="13170"/>
                    <a:pt x="10978" y="13718"/>
                    <a:pt x="10882" y="14277"/>
                  </a:cubicBezTo>
                  <a:cubicBezTo>
                    <a:pt x="10740" y="15182"/>
                    <a:pt x="10537" y="16075"/>
                    <a:pt x="10275" y="16956"/>
                  </a:cubicBezTo>
                  <a:cubicBezTo>
                    <a:pt x="10097" y="17563"/>
                    <a:pt x="9882" y="18147"/>
                    <a:pt x="9644" y="18730"/>
                  </a:cubicBezTo>
                  <a:cubicBezTo>
                    <a:pt x="9637" y="18730"/>
                    <a:pt x="9630" y="18746"/>
                    <a:pt x="9626" y="18755"/>
                  </a:cubicBezTo>
                  <a:lnTo>
                    <a:pt x="9626" y="18755"/>
                  </a:lnTo>
                  <a:cubicBezTo>
                    <a:pt x="9626" y="18753"/>
                    <a:pt x="9625" y="18752"/>
                    <a:pt x="9624" y="18752"/>
                  </a:cubicBezTo>
                  <a:cubicBezTo>
                    <a:pt x="9623" y="18752"/>
                    <a:pt x="9622" y="18752"/>
                    <a:pt x="9620" y="18754"/>
                  </a:cubicBezTo>
                  <a:cubicBezTo>
                    <a:pt x="9620" y="18759"/>
                    <a:pt x="9621" y="18761"/>
                    <a:pt x="9622" y="18761"/>
                  </a:cubicBezTo>
                  <a:cubicBezTo>
                    <a:pt x="9623" y="18761"/>
                    <a:pt x="9624" y="18758"/>
                    <a:pt x="9626" y="18755"/>
                  </a:cubicBezTo>
                  <a:lnTo>
                    <a:pt x="9626" y="18755"/>
                  </a:lnTo>
                  <a:cubicBezTo>
                    <a:pt x="9625" y="18762"/>
                    <a:pt x="9620" y="18778"/>
                    <a:pt x="9620" y="18778"/>
                  </a:cubicBezTo>
                  <a:cubicBezTo>
                    <a:pt x="9608" y="18802"/>
                    <a:pt x="9597" y="18837"/>
                    <a:pt x="9585" y="18861"/>
                  </a:cubicBezTo>
                  <a:cubicBezTo>
                    <a:pt x="9561" y="18909"/>
                    <a:pt x="9549" y="18944"/>
                    <a:pt x="9525" y="18992"/>
                  </a:cubicBezTo>
                  <a:cubicBezTo>
                    <a:pt x="9489" y="19064"/>
                    <a:pt x="9466" y="19135"/>
                    <a:pt x="9430" y="19206"/>
                  </a:cubicBezTo>
                  <a:cubicBezTo>
                    <a:pt x="9412" y="19248"/>
                    <a:pt x="9391" y="19289"/>
                    <a:pt x="9372" y="19331"/>
                  </a:cubicBezTo>
                  <a:lnTo>
                    <a:pt x="9372" y="19331"/>
                  </a:lnTo>
                  <a:cubicBezTo>
                    <a:pt x="9270" y="19310"/>
                    <a:pt x="9171" y="19291"/>
                    <a:pt x="9073" y="19266"/>
                  </a:cubicBezTo>
                  <a:cubicBezTo>
                    <a:pt x="8704" y="19183"/>
                    <a:pt x="8334" y="19099"/>
                    <a:pt x="7965" y="19016"/>
                  </a:cubicBezTo>
                  <a:cubicBezTo>
                    <a:pt x="6941" y="18790"/>
                    <a:pt x="5906" y="18540"/>
                    <a:pt x="4870" y="18290"/>
                  </a:cubicBezTo>
                  <a:cubicBezTo>
                    <a:pt x="4393" y="18171"/>
                    <a:pt x="3917" y="18051"/>
                    <a:pt x="3441" y="17921"/>
                  </a:cubicBezTo>
                  <a:cubicBezTo>
                    <a:pt x="3108" y="17825"/>
                    <a:pt x="2762" y="17742"/>
                    <a:pt x="2441" y="17623"/>
                  </a:cubicBezTo>
                  <a:cubicBezTo>
                    <a:pt x="2405" y="17611"/>
                    <a:pt x="2381" y="17599"/>
                    <a:pt x="2358" y="17587"/>
                  </a:cubicBezTo>
                  <a:cubicBezTo>
                    <a:pt x="2349" y="17587"/>
                    <a:pt x="2341" y="17587"/>
                    <a:pt x="2333" y="17584"/>
                  </a:cubicBezTo>
                  <a:lnTo>
                    <a:pt x="2333" y="17584"/>
                  </a:lnTo>
                  <a:cubicBezTo>
                    <a:pt x="2333" y="17583"/>
                    <a:pt x="2330" y="17581"/>
                    <a:pt x="2322" y="17575"/>
                  </a:cubicBezTo>
                  <a:lnTo>
                    <a:pt x="2322" y="17575"/>
                  </a:lnTo>
                  <a:cubicBezTo>
                    <a:pt x="2322" y="17575"/>
                    <a:pt x="2322" y="17575"/>
                    <a:pt x="2322" y="17575"/>
                  </a:cubicBezTo>
                  <a:cubicBezTo>
                    <a:pt x="2318" y="17573"/>
                    <a:pt x="2317" y="17573"/>
                    <a:pt x="2316" y="17573"/>
                  </a:cubicBezTo>
                  <a:lnTo>
                    <a:pt x="2316" y="17573"/>
                  </a:lnTo>
                  <a:cubicBezTo>
                    <a:pt x="2316" y="17573"/>
                    <a:pt x="2316" y="17573"/>
                    <a:pt x="2317" y="17573"/>
                  </a:cubicBezTo>
                  <a:lnTo>
                    <a:pt x="2317" y="17573"/>
                  </a:lnTo>
                  <a:cubicBezTo>
                    <a:pt x="2286" y="17562"/>
                    <a:pt x="2264" y="17542"/>
                    <a:pt x="2234" y="17530"/>
                  </a:cubicBezTo>
                  <a:lnTo>
                    <a:pt x="2234" y="17530"/>
                  </a:lnTo>
                  <a:cubicBezTo>
                    <a:pt x="2229" y="17516"/>
                    <a:pt x="2210" y="17482"/>
                    <a:pt x="2203" y="17468"/>
                  </a:cubicBezTo>
                  <a:cubicBezTo>
                    <a:pt x="2143" y="17361"/>
                    <a:pt x="2084" y="17242"/>
                    <a:pt x="2036" y="17135"/>
                  </a:cubicBezTo>
                  <a:cubicBezTo>
                    <a:pt x="1929" y="16908"/>
                    <a:pt x="1822" y="16694"/>
                    <a:pt x="1726" y="16468"/>
                  </a:cubicBezTo>
                  <a:cubicBezTo>
                    <a:pt x="1334" y="15575"/>
                    <a:pt x="1024" y="14634"/>
                    <a:pt x="798" y="13682"/>
                  </a:cubicBezTo>
                  <a:cubicBezTo>
                    <a:pt x="679" y="13206"/>
                    <a:pt x="595" y="12717"/>
                    <a:pt x="524" y="12229"/>
                  </a:cubicBezTo>
                  <a:cubicBezTo>
                    <a:pt x="453" y="11753"/>
                    <a:pt x="417" y="11265"/>
                    <a:pt x="453" y="10789"/>
                  </a:cubicBezTo>
                  <a:cubicBezTo>
                    <a:pt x="536" y="9979"/>
                    <a:pt x="953" y="9134"/>
                    <a:pt x="1762" y="8860"/>
                  </a:cubicBezTo>
                  <a:cubicBezTo>
                    <a:pt x="1911" y="8810"/>
                    <a:pt x="2068" y="8785"/>
                    <a:pt x="2227" y="8785"/>
                  </a:cubicBezTo>
                  <a:cubicBezTo>
                    <a:pt x="2258" y="8785"/>
                    <a:pt x="2290" y="8786"/>
                    <a:pt x="2322" y="8788"/>
                  </a:cubicBezTo>
                  <a:cubicBezTo>
                    <a:pt x="2326" y="8789"/>
                    <a:pt x="2331" y="8790"/>
                    <a:pt x="2336" y="8790"/>
                  </a:cubicBezTo>
                  <a:cubicBezTo>
                    <a:pt x="2404" y="8790"/>
                    <a:pt x="2476" y="8712"/>
                    <a:pt x="2465" y="8646"/>
                  </a:cubicBezTo>
                  <a:cubicBezTo>
                    <a:pt x="2322" y="6586"/>
                    <a:pt x="2084" y="4526"/>
                    <a:pt x="2298" y="2466"/>
                  </a:cubicBezTo>
                  <a:cubicBezTo>
                    <a:pt x="2346" y="2014"/>
                    <a:pt x="2429" y="1538"/>
                    <a:pt x="2619" y="1121"/>
                  </a:cubicBezTo>
                  <a:cubicBezTo>
                    <a:pt x="2774" y="787"/>
                    <a:pt x="3060" y="371"/>
                    <a:pt x="3453" y="311"/>
                  </a:cubicBezTo>
                  <a:cubicBezTo>
                    <a:pt x="3479" y="307"/>
                    <a:pt x="3505" y="304"/>
                    <a:pt x="3530" y="304"/>
                  </a:cubicBezTo>
                  <a:close/>
                  <a:moveTo>
                    <a:pt x="9624" y="19486"/>
                  </a:moveTo>
                  <a:cubicBezTo>
                    <a:pt x="9624" y="19486"/>
                    <a:pt x="9622" y="19492"/>
                    <a:pt x="9620" y="19498"/>
                  </a:cubicBezTo>
                  <a:lnTo>
                    <a:pt x="9620" y="19498"/>
                  </a:lnTo>
                  <a:cubicBezTo>
                    <a:pt x="9620" y="19496"/>
                    <a:pt x="9620" y="19494"/>
                    <a:pt x="9620" y="19492"/>
                  </a:cubicBezTo>
                  <a:cubicBezTo>
                    <a:pt x="9622" y="19488"/>
                    <a:pt x="9623" y="19486"/>
                    <a:pt x="9624" y="19486"/>
                  </a:cubicBezTo>
                  <a:close/>
                  <a:moveTo>
                    <a:pt x="3525" y="0"/>
                  </a:moveTo>
                  <a:cubicBezTo>
                    <a:pt x="3186" y="0"/>
                    <a:pt x="2866" y="234"/>
                    <a:pt x="2667" y="490"/>
                  </a:cubicBezTo>
                  <a:cubicBezTo>
                    <a:pt x="2369" y="859"/>
                    <a:pt x="2203" y="1299"/>
                    <a:pt x="2107" y="1764"/>
                  </a:cubicBezTo>
                  <a:cubicBezTo>
                    <a:pt x="2000" y="2264"/>
                    <a:pt x="1965" y="2776"/>
                    <a:pt x="1941" y="3288"/>
                  </a:cubicBezTo>
                  <a:cubicBezTo>
                    <a:pt x="1917" y="3835"/>
                    <a:pt x="1905" y="4383"/>
                    <a:pt x="1929" y="4919"/>
                  </a:cubicBezTo>
                  <a:cubicBezTo>
                    <a:pt x="1963" y="6116"/>
                    <a:pt x="2074" y="7302"/>
                    <a:pt x="2156" y="8488"/>
                  </a:cubicBezTo>
                  <a:lnTo>
                    <a:pt x="2156" y="8488"/>
                  </a:lnTo>
                  <a:cubicBezTo>
                    <a:pt x="1380" y="8513"/>
                    <a:pt x="705" y="9100"/>
                    <a:pt x="405" y="9800"/>
                  </a:cubicBezTo>
                  <a:cubicBezTo>
                    <a:pt x="0" y="10717"/>
                    <a:pt x="143" y="11777"/>
                    <a:pt x="298" y="12741"/>
                  </a:cubicBezTo>
                  <a:cubicBezTo>
                    <a:pt x="464" y="13730"/>
                    <a:pt x="726" y="14706"/>
                    <a:pt x="1072" y="15646"/>
                  </a:cubicBezTo>
                  <a:cubicBezTo>
                    <a:pt x="1250" y="16111"/>
                    <a:pt x="1441" y="16575"/>
                    <a:pt x="1655" y="17028"/>
                  </a:cubicBezTo>
                  <a:cubicBezTo>
                    <a:pt x="1715" y="17147"/>
                    <a:pt x="1762" y="17254"/>
                    <a:pt x="1822" y="17373"/>
                  </a:cubicBezTo>
                  <a:cubicBezTo>
                    <a:pt x="1881" y="17480"/>
                    <a:pt x="1929" y="17611"/>
                    <a:pt x="2000" y="17718"/>
                  </a:cubicBezTo>
                  <a:cubicBezTo>
                    <a:pt x="2024" y="17754"/>
                    <a:pt x="2072" y="17790"/>
                    <a:pt x="2119" y="17801"/>
                  </a:cubicBezTo>
                  <a:cubicBezTo>
                    <a:pt x="2369" y="17932"/>
                    <a:pt x="2643" y="18004"/>
                    <a:pt x="2917" y="18087"/>
                  </a:cubicBezTo>
                  <a:cubicBezTo>
                    <a:pt x="3358" y="18218"/>
                    <a:pt x="3810" y="18337"/>
                    <a:pt x="4263" y="18444"/>
                  </a:cubicBezTo>
                  <a:cubicBezTo>
                    <a:pt x="5334" y="18718"/>
                    <a:pt x="6406" y="18968"/>
                    <a:pt x="7477" y="19218"/>
                  </a:cubicBezTo>
                  <a:cubicBezTo>
                    <a:pt x="7906" y="19314"/>
                    <a:pt x="8323" y="19409"/>
                    <a:pt x="8739" y="19504"/>
                  </a:cubicBezTo>
                  <a:cubicBezTo>
                    <a:pt x="8965" y="19552"/>
                    <a:pt x="9180" y="19611"/>
                    <a:pt x="9394" y="19647"/>
                  </a:cubicBezTo>
                  <a:lnTo>
                    <a:pt x="9411" y="19647"/>
                  </a:lnTo>
                  <a:cubicBezTo>
                    <a:pt x="9428" y="19655"/>
                    <a:pt x="9445" y="19660"/>
                    <a:pt x="9464" y="19660"/>
                  </a:cubicBezTo>
                  <a:cubicBezTo>
                    <a:pt x="9487" y="19660"/>
                    <a:pt x="9512" y="19652"/>
                    <a:pt x="9537" y="19635"/>
                  </a:cubicBezTo>
                  <a:cubicBezTo>
                    <a:pt x="9575" y="19610"/>
                    <a:pt x="9599" y="19573"/>
                    <a:pt x="9609" y="19534"/>
                  </a:cubicBezTo>
                  <a:lnTo>
                    <a:pt x="9609" y="19534"/>
                  </a:lnTo>
                  <a:cubicBezTo>
                    <a:pt x="9610" y="19537"/>
                    <a:pt x="9612" y="19540"/>
                    <a:pt x="9613" y="19540"/>
                  </a:cubicBezTo>
                  <a:cubicBezTo>
                    <a:pt x="9614" y="19540"/>
                    <a:pt x="9614" y="19536"/>
                    <a:pt x="9611" y="19525"/>
                  </a:cubicBezTo>
                  <a:lnTo>
                    <a:pt x="9611" y="19525"/>
                  </a:lnTo>
                  <a:cubicBezTo>
                    <a:pt x="9611" y="19528"/>
                    <a:pt x="9610" y="19531"/>
                    <a:pt x="9609" y="19534"/>
                  </a:cubicBezTo>
                  <a:lnTo>
                    <a:pt x="9609" y="19534"/>
                  </a:lnTo>
                  <a:cubicBezTo>
                    <a:pt x="9609" y="19532"/>
                    <a:pt x="9608" y="19530"/>
                    <a:pt x="9608" y="19528"/>
                  </a:cubicBezTo>
                  <a:cubicBezTo>
                    <a:pt x="9609" y="19527"/>
                    <a:pt x="9610" y="19526"/>
                    <a:pt x="9611" y="19525"/>
                  </a:cubicBezTo>
                  <a:lnTo>
                    <a:pt x="9611" y="19525"/>
                  </a:lnTo>
                  <a:cubicBezTo>
                    <a:pt x="9611" y="19525"/>
                    <a:pt x="9611" y="19525"/>
                    <a:pt x="9611" y="19525"/>
                  </a:cubicBezTo>
                  <a:lnTo>
                    <a:pt x="9611" y="19525"/>
                  </a:lnTo>
                  <a:cubicBezTo>
                    <a:pt x="9611" y="19525"/>
                    <a:pt x="9611" y="19525"/>
                    <a:pt x="9611" y="19525"/>
                  </a:cubicBezTo>
                  <a:lnTo>
                    <a:pt x="9611" y="19525"/>
                  </a:lnTo>
                  <a:cubicBezTo>
                    <a:pt x="9617" y="19518"/>
                    <a:pt x="9619" y="19512"/>
                    <a:pt x="9620" y="19505"/>
                  </a:cubicBezTo>
                  <a:lnTo>
                    <a:pt x="9620" y="19505"/>
                  </a:lnTo>
                  <a:cubicBezTo>
                    <a:pt x="9620" y="19505"/>
                    <a:pt x="9620" y="19504"/>
                    <a:pt x="9620" y="19504"/>
                  </a:cubicBezTo>
                  <a:cubicBezTo>
                    <a:pt x="9632" y="19492"/>
                    <a:pt x="9632" y="19480"/>
                    <a:pt x="9632" y="19480"/>
                  </a:cubicBezTo>
                  <a:cubicBezTo>
                    <a:pt x="9644" y="19456"/>
                    <a:pt x="9656" y="19433"/>
                    <a:pt x="9668" y="19409"/>
                  </a:cubicBezTo>
                  <a:cubicBezTo>
                    <a:pt x="9739" y="19254"/>
                    <a:pt x="9799" y="19099"/>
                    <a:pt x="9870" y="18944"/>
                  </a:cubicBezTo>
                  <a:cubicBezTo>
                    <a:pt x="10108" y="18385"/>
                    <a:pt x="10311" y="17813"/>
                    <a:pt x="10501" y="17242"/>
                  </a:cubicBezTo>
                  <a:cubicBezTo>
                    <a:pt x="10763" y="16385"/>
                    <a:pt x="10978" y="15504"/>
                    <a:pt x="11132" y="14622"/>
                  </a:cubicBezTo>
                  <a:cubicBezTo>
                    <a:pt x="11323" y="13515"/>
                    <a:pt x="11442" y="12384"/>
                    <a:pt x="11430" y="11265"/>
                  </a:cubicBezTo>
                  <a:cubicBezTo>
                    <a:pt x="11430" y="10598"/>
                    <a:pt x="11311" y="9920"/>
                    <a:pt x="10966" y="9348"/>
                  </a:cubicBezTo>
                  <a:cubicBezTo>
                    <a:pt x="10692" y="8884"/>
                    <a:pt x="10275" y="8503"/>
                    <a:pt x="9799" y="8253"/>
                  </a:cubicBezTo>
                  <a:cubicBezTo>
                    <a:pt x="9323" y="7991"/>
                    <a:pt x="8799" y="7848"/>
                    <a:pt x="8263" y="7776"/>
                  </a:cubicBezTo>
                  <a:cubicBezTo>
                    <a:pt x="7927" y="7731"/>
                    <a:pt x="7591" y="7709"/>
                    <a:pt x="7255" y="7709"/>
                  </a:cubicBezTo>
                  <a:cubicBezTo>
                    <a:pt x="7067" y="7709"/>
                    <a:pt x="6879" y="7716"/>
                    <a:pt x="6691" y="7729"/>
                  </a:cubicBezTo>
                  <a:cubicBezTo>
                    <a:pt x="6263" y="7753"/>
                    <a:pt x="5834" y="7800"/>
                    <a:pt x="5406" y="7872"/>
                  </a:cubicBezTo>
                  <a:cubicBezTo>
                    <a:pt x="5237" y="7898"/>
                    <a:pt x="5069" y="7925"/>
                    <a:pt x="4905" y="7966"/>
                  </a:cubicBezTo>
                  <a:lnTo>
                    <a:pt x="4905" y="7966"/>
                  </a:lnTo>
                  <a:cubicBezTo>
                    <a:pt x="4904" y="7280"/>
                    <a:pt x="4895" y="6593"/>
                    <a:pt x="4905" y="5907"/>
                  </a:cubicBezTo>
                  <a:cubicBezTo>
                    <a:pt x="4917" y="4812"/>
                    <a:pt x="4929" y="3728"/>
                    <a:pt x="4798" y="2645"/>
                  </a:cubicBezTo>
                  <a:cubicBezTo>
                    <a:pt x="4739" y="2133"/>
                    <a:pt x="4644" y="1621"/>
                    <a:pt x="4501" y="1121"/>
                  </a:cubicBezTo>
                  <a:cubicBezTo>
                    <a:pt x="4393" y="728"/>
                    <a:pt x="4203" y="228"/>
                    <a:pt x="3786" y="49"/>
                  </a:cubicBezTo>
                  <a:cubicBezTo>
                    <a:pt x="3699" y="15"/>
                    <a:pt x="3612" y="0"/>
                    <a:pt x="35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9"/>
            <p:cNvSpPr/>
            <p:nvPr/>
          </p:nvSpPr>
          <p:spPr>
            <a:xfrm>
              <a:off x="2617275" y="2306375"/>
              <a:ext cx="49725" cy="127400"/>
            </a:xfrm>
            <a:custGeom>
              <a:avLst/>
              <a:gdLst/>
              <a:ahLst/>
              <a:cxnLst/>
              <a:rect l="l" t="t" r="r" b="b"/>
              <a:pathLst>
                <a:path w="1989" h="5096" extrusionOk="0">
                  <a:moveTo>
                    <a:pt x="1001" y="0"/>
                  </a:moveTo>
                  <a:cubicBezTo>
                    <a:pt x="441" y="0"/>
                    <a:pt x="1" y="441"/>
                    <a:pt x="1" y="988"/>
                  </a:cubicBezTo>
                  <a:lnTo>
                    <a:pt x="1" y="4096"/>
                  </a:lnTo>
                  <a:cubicBezTo>
                    <a:pt x="1" y="4655"/>
                    <a:pt x="453" y="5096"/>
                    <a:pt x="1001" y="5096"/>
                  </a:cubicBezTo>
                  <a:cubicBezTo>
                    <a:pt x="1548" y="5096"/>
                    <a:pt x="1989" y="4655"/>
                    <a:pt x="1989" y="4096"/>
                  </a:cubicBezTo>
                  <a:lnTo>
                    <a:pt x="1989" y="988"/>
                  </a:lnTo>
                  <a:cubicBezTo>
                    <a:pt x="1989" y="441"/>
                    <a:pt x="1548" y="0"/>
                    <a:pt x="1001"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9"/>
            <p:cNvSpPr/>
            <p:nvPr/>
          </p:nvSpPr>
          <p:spPr>
            <a:xfrm>
              <a:off x="2667000" y="2306375"/>
              <a:ext cx="50025" cy="127400"/>
            </a:xfrm>
            <a:custGeom>
              <a:avLst/>
              <a:gdLst/>
              <a:ahLst/>
              <a:cxnLst/>
              <a:rect l="l" t="t" r="r" b="b"/>
              <a:pathLst>
                <a:path w="2001" h="5096" extrusionOk="0">
                  <a:moveTo>
                    <a:pt x="1000" y="0"/>
                  </a:moveTo>
                  <a:cubicBezTo>
                    <a:pt x="452" y="0"/>
                    <a:pt x="0" y="441"/>
                    <a:pt x="0" y="988"/>
                  </a:cubicBezTo>
                  <a:lnTo>
                    <a:pt x="0" y="4096"/>
                  </a:lnTo>
                  <a:cubicBezTo>
                    <a:pt x="0" y="4655"/>
                    <a:pt x="452" y="5096"/>
                    <a:pt x="1000" y="5096"/>
                  </a:cubicBezTo>
                  <a:cubicBezTo>
                    <a:pt x="1548" y="5096"/>
                    <a:pt x="2000" y="4655"/>
                    <a:pt x="2000" y="4096"/>
                  </a:cubicBezTo>
                  <a:lnTo>
                    <a:pt x="2000" y="988"/>
                  </a:lnTo>
                  <a:cubicBezTo>
                    <a:pt x="2000" y="441"/>
                    <a:pt x="1548" y="0"/>
                    <a:pt x="1000"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9"/>
            <p:cNvSpPr/>
            <p:nvPr/>
          </p:nvSpPr>
          <p:spPr>
            <a:xfrm>
              <a:off x="2717000" y="2306375"/>
              <a:ext cx="49725" cy="127400"/>
            </a:xfrm>
            <a:custGeom>
              <a:avLst/>
              <a:gdLst/>
              <a:ahLst/>
              <a:cxnLst/>
              <a:rect l="l" t="t" r="r" b="b"/>
              <a:pathLst>
                <a:path w="1989" h="5096" extrusionOk="0">
                  <a:moveTo>
                    <a:pt x="988" y="0"/>
                  </a:moveTo>
                  <a:cubicBezTo>
                    <a:pt x="441" y="0"/>
                    <a:pt x="0" y="441"/>
                    <a:pt x="0" y="988"/>
                  </a:cubicBezTo>
                  <a:lnTo>
                    <a:pt x="0" y="4096"/>
                  </a:lnTo>
                  <a:cubicBezTo>
                    <a:pt x="0" y="4655"/>
                    <a:pt x="441" y="5096"/>
                    <a:pt x="988" y="5096"/>
                  </a:cubicBezTo>
                  <a:cubicBezTo>
                    <a:pt x="1548" y="5096"/>
                    <a:pt x="1989" y="4655"/>
                    <a:pt x="1989" y="4096"/>
                  </a:cubicBezTo>
                  <a:lnTo>
                    <a:pt x="1989" y="988"/>
                  </a:lnTo>
                  <a:cubicBezTo>
                    <a:pt x="1989" y="441"/>
                    <a:pt x="1548" y="0"/>
                    <a:pt x="988" y="0"/>
                  </a:cubicBezTo>
                  <a:close/>
                </a:path>
              </a:pathLst>
            </a:custGeom>
            <a:solidFill>
              <a:srgbClr val="D9B4A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9"/>
            <p:cNvSpPr/>
            <p:nvPr/>
          </p:nvSpPr>
          <p:spPr>
            <a:xfrm>
              <a:off x="2491675" y="2339675"/>
              <a:ext cx="156575" cy="207225"/>
            </a:xfrm>
            <a:custGeom>
              <a:avLst/>
              <a:gdLst/>
              <a:ahLst/>
              <a:cxnLst/>
              <a:rect l="l" t="t" r="r" b="b"/>
              <a:pathLst>
                <a:path w="6263" h="8289" extrusionOk="0">
                  <a:moveTo>
                    <a:pt x="4277" y="1"/>
                  </a:moveTo>
                  <a:cubicBezTo>
                    <a:pt x="3436" y="1"/>
                    <a:pt x="2569" y="115"/>
                    <a:pt x="1810" y="478"/>
                  </a:cubicBezTo>
                  <a:cubicBezTo>
                    <a:pt x="1000" y="847"/>
                    <a:pt x="310" y="1538"/>
                    <a:pt x="95" y="2407"/>
                  </a:cubicBezTo>
                  <a:cubicBezTo>
                    <a:pt x="12" y="2752"/>
                    <a:pt x="0" y="3109"/>
                    <a:pt x="24" y="3466"/>
                  </a:cubicBezTo>
                  <a:cubicBezTo>
                    <a:pt x="107" y="5157"/>
                    <a:pt x="822" y="6741"/>
                    <a:pt x="1512" y="8288"/>
                  </a:cubicBezTo>
                  <a:lnTo>
                    <a:pt x="6191" y="6407"/>
                  </a:lnTo>
                  <a:cubicBezTo>
                    <a:pt x="6013" y="5871"/>
                    <a:pt x="5930" y="5312"/>
                    <a:pt x="5703" y="4800"/>
                  </a:cubicBezTo>
                  <a:cubicBezTo>
                    <a:pt x="5263" y="3800"/>
                    <a:pt x="4715" y="3478"/>
                    <a:pt x="3786" y="3050"/>
                  </a:cubicBezTo>
                  <a:cubicBezTo>
                    <a:pt x="3786" y="3050"/>
                    <a:pt x="3187" y="2817"/>
                    <a:pt x="2772" y="2817"/>
                  </a:cubicBezTo>
                  <a:cubicBezTo>
                    <a:pt x="2708" y="2817"/>
                    <a:pt x="2648" y="2823"/>
                    <a:pt x="2596" y="2835"/>
                  </a:cubicBezTo>
                  <a:cubicBezTo>
                    <a:pt x="3274" y="2526"/>
                    <a:pt x="3322" y="2430"/>
                    <a:pt x="3941" y="2276"/>
                  </a:cubicBezTo>
                  <a:cubicBezTo>
                    <a:pt x="4501" y="2145"/>
                    <a:pt x="5132" y="2073"/>
                    <a:pt x="5656" y="1835"/>
                  </a:cubicBezTo>
                  <a:cubicBezTo>
                    <a:pt x="5918" y="1716"/>
                    <a:pt x="6156" y="1478"/>
                    <a:pt x="6180" y="1192"/>
                  </a:cubicBezTo>
                  <a:cubicBezTo>
                    <a:pt x="6263" y="311"/>
                    <a:pt x="5060" y="2"/>
                    <a:pt x="4406" y="2"/>
                  </a:cubicBezTo>
                  <a:cubicBezTo>
                    <a:pt x="4363" y="1"/>
                    <a:pt x="4320" y="1"/>
                    <a:pt x="4277"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9"/>
            <p:cNvSpPr/>
            <p:nvPr/>
          </p:nvSpPr>
          <p:spPr>
            <a:xfrm>
              <a:off x="2487200" y="2335750"/>
              <a:ext cx="163725" cy="214825"/>
            </a:xfrm>
            <a:custGeom>
              <a:avLst/>
              <a:gdLst/>
              <a:ahLst/>
              <a:cxnLst/>
              <a:rect l="l" t="t" r="r" b="b"/>
              <a:pathLst>
                <a:path w="6549" h="8593" extrusionOk="0">
                  <a:moveTo>
                    <a:pt x="4437" y="1"/>
                  </a:moveTo>
                  <a:cubicBezTo>
                    <a:pt x="4109" y="1"/>
                    <a:pt x="3777" y="34"/>
                    <a:pt x="3453" y="75"/>
                  </a:cubicBezTo>
                  <a:cubicBezTo>
                    <a:pt x="2787" y="159"/>
                    <a:pt x="2132" y="337"/>
                    <a:pt x="1560" y="694"/>
                  </a:cubicBezTo>
                  <a:cubicBezTo>
                    <a:pt x="1060" y="992"/>
                    <a:pt x="620" y="1421"/>
                    <a:pt x="346" y="1945"/>
                  </a:cubicBezTo>
                  <a:cubicBezTo>
                    <a:pt x="24" y="2564"/>
                    <a:pt x="1" y="3266"/>
                    <a:pt x="72" y="3945"/>
                  </a:cubicBezTo>
                  <a:cubicBezTo>
                    <a:pt x="215" y="5385"/>
                    <a:pt x="763" y="6731"/>
                    <a:pt x="1346" y="8029"/>
                  </a:cubicBezTo>
                  <a:cubicBezTo>
                    <a:pt x="1417" y="8195"/>
                    <a:pt x="1489" y="8350"/>
                    <a:pt x="1560" y="8517"/>
                  </a:cubicBezTo>
                  <a:cubicBezTo>
                    <a:pt x="1585" y="8566"/>
                    <a:pt x="1644" y="8593"/>
                    <a:pt x="1701" y="8593"/>
                  </a:cubicBezTo>
                  <a:cubicBezTo>
                    <a:pt x="1727" y="8593"/>
                    <a:pt x="1753" y="8587"/>
                    <a:pt x="1775" y="8576"/>
                  </a:cubicBezTo>
                  <a:cubicBezTo>
                    <a:pt x="1846" y="8529"/>
                    <a:pt x="1858" y="8445"/>
                    <a:pt x="1822" y="8362"/>
                  </a:cubicBezTo>
                  <a:cubicBezTo>
                    <a:pt x="1275" y="7136"/>
                    <a:pt x="715" y="5897"/>
                    <a:pt x="465" y="4564"/>
                  </a:cubicBezTo>
                  <a:cubicBezTo>
                    <a:pt x="405" y="4231"/>
                    <a:pt x="358" y="3909"/>
                    <a:pt x="346" y="3564"/>
                  </a:cubicBezTo>
                  <a:cubicBezTo>
                    <a:pt x="322" y="3230"/>
                    <a:pt x="334" y="2873"/>
                    <a:pt x="429" y="2540"/>
                  </a:cubicBezTo>
                  <a:cubicBezTo>
                    <a:pt x="572" y="2016"/>
                    <a:pt x="906" y="1575"/>
                    <a:pt x="1310" y="1230"/>
                  </a:cubicBezTo>
                  <a:cubicBezTo>
                    <a:pt x="1775" y="849"/>
                    <a:pt x="2322" y="611"/>
                    <a:pt x="2906" y="468"/>
                  </a:cubicBezTo>
                  <a:cubicBezTo>
                    <a:pt x="3227" y="397"/>
                    <a:pt x="3561" y="349"/>
                    <a:pt x="3882" y="325"/>
                  </a:cubicBezTo>
                  <a:cubicBezTo>
                    <a:pt x="4059" y="311"/>
                    <a:pt x="4231" y="300"/>
                    <a:pt x="4404" y="300"/>
                  </a:cubicBezTo>
                  <a:cubicBezTo>
                    <a:pt x="4511" y="300"/>
                    <a:pt x="4618" y="304"/>
                    <a:pt x="4727" y="313"/>
                  </a:cubicBezTo>
                  <a:cubicBezTo>
                    <a:pt x="5097" y="337"/>
                    <a:pt x="5501" y="432"/>
                    <a:pt x="5823" y="635"/>
                  </a:cubicBezTo>
                  <a:cubicBezTo>
                    <a:pt x="6144" y="837"/>
                    <a:pt x="6370" y="1254"/>
                    <a:pt x="6109" y="1599"/>
                  </a:cubicBezTo>
                  <a:cubicBezTo>
                    <a:pt x="5942" y="1825"/>
                    <a:pt x="5644" y="1921"/>
                    <a:pt x="5370" y="2004"/>
                  </a:cubicBezTo>
                  <a:cubicBezTo>
                    <a:pt x="5073" y="2087"/>
                    <a:pt x="4751" y="2147"/>
                    <a:pt x="4442" y="2218"/>
                  </a:cubicBezTo>
                  <a:cubicBezTo>
                    <a:pt x="4168" y="2266"/>
                    <a:pt x="3906" y="2326"/>
                    <a:pt x="3644" y="2421"/>
                  </a:cubicBezTo>
                  <a:cubicBezTo>
                    <a:pt x="3453" y="2492"/>
                    <a:pt x="3275" y="2587"/>
                    <a:pt x="3084" y="2671"/>
                  </a:cubicBezTo>
                  <a:cubicBezTo>
                    <a:pt x="2953" y="2742"/>
                    <a:pt x="2822" y="2802"/>
                    <a:pt x="2691" y="2861"/>
                  </a:cubicBezTo>
                  <a:cubicBezTo>
                    <a:pt x="2544" y="2929"/>
                    <a:pt x="2645" y="3137"/>
                    <a:pt x="2788" y="3137"/>
                  </a:cubicBezTo>
                  <a:cubicBezTo>
                    <a:pt x="2795" y="3137"/>
                    <a:pt x="2803" y="3136"/>
                    <a:pt x="2811" y="3135"/>
                  </a:cubicBezTo>
                  <a:cubicBezTo>
                    <a:pt x="2865" y="3123"/>
                    <a:pt x="2923" y="3118"/>
                    <a:pt x="2982" y="3118"/>
                  </a:cubicBezTo>
                  <a:cubicBezTo>
                    <a:pt x="3220" y="3118"/>
                    <a:pt x="3484" y="3202"/>
                    <a:pt x="3703" y="3278"/>
                  </a:cubicBezTo>
                  <a:cubicBezTo>
                    <a:pt x="3954" y="3349"/>
                    <a:pt x="4132" y="3445"/>
                    <a:pt x="4382" y="3576"/>
                  </a:cubicBezTo>
                  <a:cubicBezTo>
                    <a:pt x="4668" y="3730"/>
                    <a:pt x="4942" y="3897"/>
                    <a:pt x="5168" y="4135"/>
                  </a:cubicBezTo>
                  <a:cubicBezTo>
                    <a:pt x="5418" y="4385"/>
                    <a:pt x="5608" y="4695"/>
                    <a:pt x="5751" y="5028"/>
                  </a:cubicBezTo>
                  <a:cubicBezTo>
                    <a:pt x="5978" y="5528"/>
                    <a:pt x="6049" y="6088"/>
                    <a:pt x="6228" y="6600"/>
                  </a:cubicBezTo>
                  <a:cubicBezTo>
                    <a:pt x="6252" y="6672"/>
                    <a:pt x="6313" y="6703"/>
                    <a:pt x="6373" y="6703"/>
                  </a:cubicBezTo>
                  <a:cubicBezTo>
                    <a:pt x="6462" y="6703"/>
                    <a:pt x="6549" y="6635"/>
                    <a:pt x="6513" y="6528"/>
                  </a:cubicBezTo>
                  <a:cubicBezTo>
                    <a:pt x="6347" y="6040"/>
                    <a:pt x="6263" y="5516"/>
                    <a:pt x="6073" y="5040"/>
                  </a:cubicBezTo>
                  <a:cubicBezTo>
                    <a:pt x="5930" y="4659"/>
                    <a:pt x="5728" y="4290"/>
                    <a:pt x="5454" y="3992"/>
                  </a:cubicBezTo>
                  <a:cubicBezTo>
                    <a:pt x="5216" y="3730"/>
                    <a:pt x="4918" y="3528"/>
                    <a:pt x="4608" y="3361"/>
                  </a:cubicBezTo>
                  <a:cubicBezTo>
                    <a:pt x="4370" y="3230"/>
                    <a:pt x="4108" y="3099"/>
                    <a:pt x="3846" y="3004"/>
                  </a:cubicBezTo>
                  <a:cubicBezTo>
                    <a:pt x="3694" y="2957"/>
                    <a:pt x="3530" y="2905"/>
                    <a:pt x="3363" y="2869"/>
                  </a:cubicBezTo>
                  <a:lnTo>
                    <a:pt x="3363" y="2869"/>
                  </a:lnTo>
                  <a:cubicBezTo>
                    <a:pt x="3429" y="2838"/>
                    <a:pt x="3495" y="2808"/>
                    <a:pt x="3561" y="2778"/>
                  </a:cubicBezTo>
                  <a:cubicBezTo>
                    <a:pt x="3775" y="2671"/>
                    <a:pt x="4001" y="2611"/>
                    <a:pt x="4239" y="2564"/>
                  </a:cubicBezTo>
                  <a:cubicBezTo>
                    <a:pt x="4573" y="2480"/>
                    <a:pt x="4906" y="2433"/>
                    <a:pt x="5239" y="2349"/>
                  </a:cubicBezTo>
                  <a:cubicBezTo>
                    <a:pt x="5537" y="2278"/>
                    <a:pt x="5870" y="2183"/>
                    <a:pt x="6120" y="1992"/>
                  </a:cubicBezTo>
                  <a:cubicBezTo>
                    <a:pt x="6359" y="1814"/>
                    <a:pt x="6525" y="1564"/>
                    <a:pt x="6513" y="1254"/>
                  </a:cubicBezTo>
                  <a:cubicBezTo>
                    <a:pt x="6513" y="1028"/>
                    <a:pt x="6430" y="825"/>
                    <a:pt x="6287" y="647"/>
                  </a:cubicBezTo>
                  <a:cubicBezTo>
                    <a:pt x="6013" y="313"/>
                    <a:pt x="5561" y="147"/>
                    <a:pt x="5144" y="63"/>
                  </a:cubicBezTo>
                  <a:cubicBezTo>
                    <a:pt x="4913" y="18"/>
                    <a:pt x="4676" y="1"/>
                    <a:pt x="4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9"/>
            <p:cNvSpPr/>
            <p:nvPr/>
          </p:nvSpPr>
          <p:spPr>
            <a:xfrm>
              <a:off x="1376950" y="2365600"/>
              <a:ext cx="658425" cy="426275"/>
            </a:xfrm>
            <a:custGeom>
              <a:avLst/>
              <a:gdLst/>
              <a:ahLst/>
              <a:cxnLst/>
              <a:rect l="l" t="t" r="r" b="b"/>
              <a:pathLst>
                <a:path w="26337" h="17051" extrusionOk="0">
                  <a:moveTo>
                    <a:pt x="6394" y="0"/>
                  </a:moveTo>
                  <a:lnTo>
                    <a:pt x="0" y="1001"/>
                  </a:lnTo>
                  <a:lnTo>
                    <a:pt x="14240" y="17050"/>
                  </a:lnTo>
                  <a:lnTo>
                    <a:pt x="26337" y="2632"/>
                  </a:lnTo>
                  <a:lnTo>
                    <a:pt x="22134" y="810"/>
                  </a:lnTo>
                  <a:lnTo>
                    <a:pt x="16693" y="12"/>
                  </a:lnTo>
                  <a:cubicBezTo>
                    <a:pt x="16693" y="12"/>
                    <a:pt x="15276" y="3549"/>
                    <a:pt x="11621" y="3549"/>
                  </a:cubicBezTo>
                  <a:cubicBezTo>
                    <a:pt x="7954" y="3549"/>
                    <a:pt x="6394" y="0"/>
                    <a:pt x="6394" y="0"/>
                  </a:cubicBezTo>
                  <a:close/>
                </a:path>
              </a:pathLst>
            </a:custGeom>
            <a:solidFill>
              <a:schemeClr val="lt1"/>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9"/>
            <p:cNvSpPr/>
            <p:nvPr/>
          </p:nvSpPr>
          <p:spPr>
            <a:xfrm>
              <a:off x="1092975" y="2376025"/>
              <a:ext cx="1705300" cy="1945500"/>
            </a:xfrm>
            <a:custGeom>
              <a:avLst/>
              <a:gdLst/>
              <a:ahLst/>
              <a:cxnLst/>
              <a:rect l="l" t="t" r="r" b="b"/>
              <a:pathLst>
                <a:path w="68212" h="77820" extrusionOk="0">
                  <a:moveTo>
                    <a:pt x="15134" y="0"/>
                  </a:moveTo>
                  <a:lnTo>
                    <a:pt x="8609" y="1024"/>
                  </a:lnTo>
                  <a:lnTo>
                    <a:pt x="1" y="74724"/>
                  </a:lnTo>
                  <a:cubicBezTo>
                    <a:pt x="9993" y="77037"/>
                    <a:pt x="18669" y="77820"/>
                    <a:pt x="25835" y="77820"/>
                  </a:cubicBezTo>
                  <a:cubicBezTo>
                    <a:pt x="40836" y="77820"/>
                    <a:pt x="49221" y="74390"/>
                    <a:pt x="49221" y="74390"/>
                  </a:cubicBezTo>
                  <a:lnTo>
                    <a:pt x="43935" y="33480"/>
                  </a:lnTo>
                  <a:lnTo>
                    <a:pt x="43935" y="33480"/>
                  </a:lnTo>
                  <a:cubicBezTo>
                    <a:pt x="43935" y="33481"/>
                    <a:pt x="46644" y="40253"/>
                    <a:pt x="54310" y="40253"/>
                  </a:cubicBezTo>
                  <a:cubicBezTo>
                    <a:pt x="54711" y="40253"/>
                    <a:pt x="55126" y="40235"/>
                    <a:pt x="55555" y="40196"/>
                  </a:cubicBezTo>
                  <a:cubicBezTo>
                    <a:pt x="64164" y="39410"/>
                    <a:pt x="68212" y="9847"/>
                    <a:pt x="68212" y="9847"/>
                  </a:cubicBezTo>
                  <a:cubicBezTo>
                    <a:pt x="68212" y="9847"/>
                    <a:pt x="57094" y="7743"/>
                    <a:pt x="55857" y="7743"/>
                  </a:cubicBezTo>
                  <a:cubicBezTo>
                    <a:pt x="55788" y="7743"/>
                    <a:pt x="55750" y="7749"/>
                    <a:pt x="55746" y="7763"/>
                  </a:cubicBezTo>
                  <a:cubicBezTo>
                    <a:pt x="55686" y="8025"/>
                    <a:pt x="53007" y="22515"/>
                    <a:pt x="53007" y="22515"/>
                  </a:cubicBezTo>
                  <a:cubicBezTo>
                    <a:pt x="53007" y="22515"/>
                    <a:pt x="52031" y="17550"/>
                    <a:pt x="49221" y="9466"/>
                  </a:cubicBezTo>
                  <a:cubicBezTo>
                    <a:pt x="46411" y="1369"/>
                    <a:pt x="38577" y="774"/>
                    <a:pt x="38577" y="774"/>
                  </a:cubicBezTo>
                  <a:lnTo>
                    <a:pt x="30755" y="0"/>
                  </a:lnTo>
                  <a:lnTo>
                    <a:pt x="23266" y="12799"/>
                  </a:lnTo>
                  <a:lnTo>
                    <a:pt x="15134" y="0"/>
                  </a:lnTo>
                  <a:close/>
                </a:path>
              </a:pathLst>
            </a:custGeom>
            <a:solidFill>
              <a:schemeClr val="accent5"/>
            </a:solid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9"/>
            <p:cNvSpPr/>
            <p:nvPr/>
          </p:nvSpPr>
          <p:spPr>
            <a:xfrm>
              <a:off x="1671025" y="2692200"/>
              <a:ext cx="7475" cy="1515900"/>
            </a:xfrm>
            <a:custGeom>
              <a:avLst/>
              <a:gdLst/>
              <a:ahLst/>
              <a:cxnLst/>
              <a:rect l="l" t="t" r="r" b="b"/>
              <a:pathLst>
                <a:path w="299" h="60636" extrusionOk="0">
                  <a:moveTo>
                    <a:pt x="150" y="1"/>
                  </a:moveTo>
                  <a:cubicBezTo>
                    <a:pt x="75" y="1"/>
                    <a:pt x="1" y="51"/>
                    <a:pt x="1" y="152"/>
                  </a:cubicBezTo>
                  <a:lnTo>
                    <a:pt x="1" y="11201"/>
                  </a:lnTo>
                  <a:lnTo>
                    <a:pt x="1" y="23310"/>
                  </a:lnTo>
                  <a:lnTo>
                    <a:pt x="1" y="35800"/>
                  </a:lnTo>
                  <a:lnTo>
                    <a:pt x="1" y="47992"/>
                  </a:lnTo>
                  <a:lnTo>
                    <a:pt x="1" y="59207"/>
                  </a:lnTo>
                  <a:lnTo>
                    <a:pt x="1" y="60493"/>
                  </a:lnTo>
                  <a:cubicBezTo>
                    <a:pt x="1" y="60588"/>
                    <a:pt x="75" y="60636"/>
                    <a:pt x="150" y="60636"/>
                  </a:cubicBezTo>
                  <a:cubicBezTo>
                    <a:pt x="224" y="60636"/>
                    <a:pt x="298" y="60588"/>
                    <a:pt x="298" y="60493"/>
                  </a:cubicBezTo>
                  <a:lnTo>
                    <a:pt x="298" y="49432"/>
                  </a:lnTo>
                  <a:lnTo>
                    <a:pt x="298" y="37324"/>
                  </a:lnTo>
                  <a:lnTo>
                    <a:pt x="298" y="24846"/>
                  </a:lnTo>
                  <a:lnTo>
                    <a:pt x="298" y="12654"/>
                  </a:lnTo>
                  <a:lnTo>
                    <a:pt x="298" y="1426"/>
                  </a:lnTo>
                  <a:lnTo>
                    <a:pt x="298" y="152"/>
                  </a:lnTo>
                  <a:cubicBezTo>
                    <a:pt x="298" y="51"/>
                    <a:pt x="224"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9"/>
            <p:cNvSpPr/>
            <p:nvPr/>
          </p:nvSpPr>
          <p:spPr>
            <a:xfrm>
              <a:off x="1100500" y="4129975"/>
              <a:ext cx="1215450" cy="79475"/>
            </a:xfrm>
            <a:custGeom>
              <a:avLst/>
              <a:gdLst/>
              <a:ahLst/>
              <a:cxnLst/>
              <a:rect l="l" t="t" r="r" b="b"/>
              <a:pathLst>
                <a:path w="48618" h="3179" extrusionOk="0">
                  <a:moveTo>
                    <a:pt x="218" y="0"/>
                  </a:moveTo>
                  <a:cubicBezTo>
                    <a:pt x="58" y="0"/>
                    <a:pt x="0" y="247"/>
                    <a:pt x="176" y="291"/>
                  </a:cubicBezTo>
                  <a:cubicBezTo>
                    <a:pt x="2986" y="970"/>
                    <a:pt x="5831" y="1482"/>
                    <a:pt x="8689" y="1887"/>
                  </a:cubicBezTo>
                  <a:cubicBezTo>
                    <a:pt x="11927" y="2351"/>
                    <a:pt x="15178" y="2684"/>
                    <a:pt x="18440" y="2899"/>
                  </a:cubicBezTo>
                  <a:cubicBezTo>
                    <a:pt x="21181" y="3081"/>
                    <a:pt x="23921" y="3178"/>
                    <a:pt x="26667" y="3178"/>
                  </a:cubicBezTo>
                  <a:cubicBezTo>
                    <a:pt x="27334" y="3178"/>
                    <a:pt x="28001" y="3172"/>
                    <a:pt x="28668" y="3161"/>
                  </a:cubicBezTo>
                  <a:cubicBezTo>
                    <a:pt x="32001" y="3113"/>
                    <a:pt x="35323" y="2911"/>
                    <a:pt x="38633" y="2518"/>
                  </a:cubicBezTo>
                  <a:cubicBezTo>
                    <a:pt x="41610" y="2149"/>
                    <a:pt x="44574" y="1625"/>
                    <a:pt x="47456" y="803"/>
                  </a:cubicBezTo>
                  <a:cubicBezTo>
                    <a:pt x="47789" y="708"/>
                    <a:pt x="48122" y="613"/>
                    <a:pt x="48456" y="506"/>
                  </a:cubicBezTo>
                  <a:cubicBezTo>
                    <a:pt x="48618" y="452"/>
                    <a:pt x="48574" y="212"/>
                    <a:pt x="48432" y="212"/>
                  </a:cubicBezTo>
                  <a:cubicBezTo>
                    <a:pt x="48417" y="212"/>
                    <a:pt x="48401" y="214"/>
                    <a:pt x="48384" y="220"/>
                  </a:cubicBezTo>
                  <a:cubicBezTo>
                    <a:pt x="45563" y="1101"/>
                    <a:pt x="42658" y="1672"/>
                    <a:pt x="39740" y="2077"/>
                  </a:cubicBezTo>
                  <a:cubicBezTo>
                    <a:pt x="36478" y="2518"/>
                    <a:pt x="33192" y="2744"/>
                    <a:pt x="29906" y="2839"/>
                  </a:cubicBezTo>
                  <a:cubicBezTo>
                    <a:pt x="28836" y="2869"/>
                    <a:pt x="27765" y="2884"/>
                    <a:pt x="26693" y="2884"/>
                  </a:cubicBezTo>
                  <a:cubicBezTo>
                    <a:pt x="24366" y="2884"/>
                    <a:pt x="22037" y="2815"/>
                    <a:pt x="19714" y="2684"/>
                  </a:cubicBezTo>
                  <a:cubicBezTo>
                    <a:pt x="16428" y="2494"/>
                    <a:pt x="13154" y="2196"/>
                    <a:pt x="9903" y="1756"/>
                  </a:cubicBezTo>
                  <a:cubicBezTo>
                    <a:pt x="6986" y="1375"/>
                    <a:pt x="4093" y="875"/>
                    <a:pt x="1224" y="232"/>
                  </a:cubicBezTo>
                  <a:cubicBezTo>
                    <a:pt x="902" y="160"/>
                    <a:pt x="581" y="77"/>
                    <a:pt x="259" y="6"/>
                  </a:cubicBezTo>
                  <a:cubicBezTo>
                    <a:pt x="245" y="2"/>
                    <a:pt x="231"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9"/>
            <p:cNvSpPr/>
            <p:nvPr/>
          </p:nvSpPr>
          <p:spPr>
            <a:xfrm>
              <a:off x="1096225" y="4167225"/>
              <a:ext cx="1223600" cy="79275"/>
            </a:xfrm>
            <a:custGeom>
              <a:avLst/>
              <a:gdLst/>
              <a:ahLst/>
              <a:cxnLst/>
              <a:rect l="l" t="t" r="r" b="b"/>
              <a:pathLst>
                <a:path w="48944" h="3171" extrusionOk="0">
                  <a:moveTo>
                    <a:pt x="220" y="1"/>
                  </a:moveTo>
                  <a:cubicBezTo>
                    <a:pt x="54" y="1"/>
                    <a:pt x="0" y="256"/>
                    <a:pt x="168" y="290"/>
                  </a:cubicBezTo>
                  <a:cubicBezTo>
                    <a:pt x="3324" y="1004"/>
                    <a:pt x="6514" y="1575"/>
                    <a:pt x="9717" y="2016"/>
                  </a:cubicBezTo>
                  <a:cubicBezTo>
                    <a:pt x="13027" y="2468"/>
                    <a:pt x="16337" y="2790"/>
                    <a:pt x="19671" y="2980"/>
                  </a:cubicBezTo>
                  <a:cubicBezTo>
                    <a:pt x="21877" y="3107"/>
                    <a:pt x="24089" y="3171"/>
                    <a:pt x="26303" y="3171"/>
                  </a:cubicBezTo>
                  <a:cubicBezTo>
                    <a:pt x="27410" y="3171"/>
                    <a:pt x="28517" y="3155"/>
                    <a:pt x="29624" y="3123"/>
                  </a:cubicBezTo>
                  <a:cubicBezTo>
                    <a:pt x="32815" y="3040"/>
                    <a:pt x="36006" y="2802"/>
                    <a:pt x="39173" y="2397"/>
                  </a:cubicBezTo>
                  <a:cubicBezTo>
                    <a:pt x="42067" y="2016"/>
                    <a:pt x="44960" y="1480"/>
                    <a:pt x="47782" y="718"/>
                  </a:cubicBezTo>
                  <a:cubicBezTo>
                    <a:pt x="48115" y="635"/>
                    <a:pt x="48448" y="540"/>
                    <a:pt x="48782" y="444"/>
                  </a:cubicBezTo>
                  <a:cubicBezTo>
                    <a:pt x="48944" y="390"/>
                    <a:pt x="48900" y="151"/>
                    <a:pt x="48748" y="151"/>
                  </a:cubicBezTo>
                  <a:cubicBezTo>
                    <a:pt x="48733" y="151"/>
                    <a:pt x="48716" y="153"/>
                    <a:pt x="48698" y="159"/>
                  </a:cubicBezTo>
                  <a:cubicBezTo>
                    <a:pt x="45924" y="968"/>
                    <a:pt x="43079" y="1540"/>
                    <a:pt x="40221" y="1945"/>
                  </a:cubicBezTo>
                  <a:cubicBezTo>
                    <a:pt x="37102" y="2397"/>
                    <a:pt x="33958" y="2659"/>
                    <a:pt x="30803" y="2790"/>
                  </a:cubicBezTo>
                  <a:cubicBezTo>
                    <a:pt x="29364" y="2847"/>
                    <a:pt x="27923" y="2875"/>
                    <a:pt x="26481" y="2875"/>
                  </a:cubicBezTo>
                  <a:cubicBezTo>
                    <a:pt x="24629" y="2875"/>
                    <a:pt x="22775" y="2829"/>
                    <a:pt x="20921" y="2742"/>
                  </a:cubicBezTo>
                  <a:cubicBezTo>
                    <a:pt x="17599" y="2587"/>
                    <a:pt x="14289" y="2302"/>
                    <a:pt x="10991" y="1885"/>
                  </a:cubicBezTo>
                  <a:cubicBezTo>
                    <a:pt x="7777" y="1480"/>
                    <a:pt x="4574" y="944"/>
                    <a:pt x="1395" y="266"/>
                  </a:cubicBezTo>
                  <a:cubicBezTo>
                    <a:pt x="1014" y="182"/>
                    <a:pt x="633" y="99"/>
                    <a:pt x="252" y="4"/>
                  </a:cubicBezTo>
                  <a:cubicBezTo>
                    <a:pt x="241" y="2"/>
                    <a:pt x="230" y="1"/>
                    <a:pt x="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9"/>
            <p:cNvSpPr/>
            <p:nvPr/>
          </p:nvSpPr>
          <p:spPr>
            <a:xfrm>
              <a:off x="1093850" y="4200150"/>
              <a:ext cx="1230725" cy="87150"/>
            </a:xfrm>
            <a:custGeom>
              <a:avLst/>
              <a:gdLst/>
              <a:ahLst/>
              <a:cxnLst/>
              <a:rect l="l" t="t" r="r" b="b"/>
              <a:pathLst>
                <a:path w="49229" h="3486" extrusionOk="0">
                  <a:moveTo>
                    <a:pt x="49030" y="1"/>
                  </a:moveTo>
                  <a:cubicBezTo>
                    <a:pt x="49015" y="1"/>
                    <a:pt x="49000" y="3"/>
                    <a:pt x="48984" y="8"/>
                  </a:cubicBezTo>
                  <a:cubicBezTo>
                    <a:pt x="45507" y="1104"/>
                    <a:pt x="41935" y="1878"/>
                    <a:pt x="38340" y="2390"/>
                  </a:cubicBezTo>
                  <a:cubicBezTo>
                    <a:pt x="34803" y="2890"/>
                    <a:pt x="31243" y="3140"/>
                    <a:pt x="27672" y="3187"/>
                  </a:cubicBezTo>
                  <a:cubicBezTo>
                    <a:pt x="27244" y="3193"/>
                    <a:pt x="26815" y="3196"/>
                    <a:pt x="26387" y="3196"/>
                  </a:cubicBezTo>
                  <a:cubicBezTo>
                    <a:pt x="23443" y="3196"/>
                    <a:pt x="20493" y="3056"/>
                    <a:pt x="17551" y="2806"/>
                  </a:cubicBezTo>
                  <a:cubicBezTo>
                    <a:pt x="14527" y="2556"/>
                    <a:pt x="11503" y="2175"/>
                    <a:pt x="8503" y="1675"/>
                  </a:cubicBezTo>
                  <a:cubicBezTo>
                    <a:pt x="6002" y="1270"/>
                    <a:pt x="3514" y="770"/>
                    <a:pt x="1049" y="199"/>
                  </a:cubicBezTo>
                  <a:cubicBezTo>
                    <a:pt x="787" y="139"/>
                    <a:pt x="513" y="80"/>
                    <a:pt x="252" y="8"/>
                  </a:cubicBezTo>
                  <a:cubicBezTo>
                    <a:pt x="241" y="6"/>
                    <a:pt x="231" y="5"/>
                    <a:pt x="221" y="5"/>
                  </a:cubicBezTo>
                  <a:cubicBezTo>
                    <a:pt x="64" y="5"/>
                    <a:pt x="1" y="261"/>
                    <a:pt x="180" y="294"/>
                  </a:cubicBezTo>
                  <a:cubicBezTo>
                    <a:pt x="2585" y="878"/>
                    <a:pt x="5026" y="1378"/>
                    <a:pt x="7467" y="1806"/>
                  </a:cubicBezTo>
                  <a:cubicBezTo>
                    <a:pt x="10419" y="2318"/>
                    <a:pt x="13384" y="2711"/>
                    <a:pt x="16373" y="2997"/>
                  </a:cubicBezTo>
                  <a:cubicBezTo>
                    <a:pt x="19602" y="3308"/>
                    <a:pt x="22853" y="3486"/>
                    <a:pt x="26105" y="3486"/>
                  </a:cubicBezTo>
                  <a:cubicBezTo>
                    <a:pt x="26211" y="3486"/>
                    <a:pt x="26316" y="3485"/>
                    <a:pt x="26421" y="3485"/>
                  </a:cubicBezTo>
                  <a:cubicBezTo>
                    <a:pt x="29981" y="3485"/>
                    <a:pt x="33529" y="3295"/>
                    <a:pt x="37054" y="2854"/>
                  </a:cubicBezTo>
                  <a:cubicBezTo>
                    <a:pt x="40661" y="2402"/>
                    <a:pt x="44257" y="1711"/>
                    <a:pt x="47757" y="687"/>
                  </a:cubicBezTo>
                  <a:cubicBezTo>
                    <a:pt x="48198" y="568"/>
                    <a:pt x="48627" y="437"/>
                    <a:pt x="49055" y="294"/>
                  </a:cubicBezTo>
                  <a:cubicBezTo>
                    <a:pt x="49229" y="251"/>
                    <a:pt x="49175" y="1"/>
                    <a:pt x="49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9"/>
            <p:cNvSpPr/>
            <p:nvPr/>
          </p:nvSpPr>
          <p:spPr>
            <a:xfrm>
              <a:off x="1831175" y="3779125"/>
              <a:ext cx="311950" cy="333375"/>
            </a:xfrm>
            <a:custGeom>
              <a:avLst/>
              <a:gdLst/>
              <a:ahLst/>
              <a:cxnLst/>
              <a:rect l="l" t="t" r="r" b="b"/>
              <a:pathLst>
                <a:path w="12478" h="13335" extrusionOk="0">
                  <a:moveTo>
                    <a:pt x="11917" y="313"/>
                  </a:moveTo>
                  <a:cubicBezTo>
                    <a:pt x="11907" y="1710"/>
                    <a:pt x="11919" y="3118"/>
                    <a:pt x="11942" y="4515"/>
                  </a:cubicBezTo>
                  <a:cubicBezTo>
                    <a:pt x="11966" y="6086"/>
                    <a:pt x="12002" y="7670"/>
                    <a:pt x="12061" y="9241"/>
                  </a:cubicBezTo>
                  <a:cubicBezTo>
                    <a:pt x="12096" y="9994"/>
                    <a:pt x="12131" y="10747"/>
                    <a:pt x="12166" y="11489"/>
                  </a:cubicBezTo>
                  <a:lnTo>
                    <a:pt x="12166" y="11489"/>
                  </a:lnTo>
                  <a:cubicBezTo>
                    <a:pt x="11930" y="11642"/>
                    <a:pt x="11685" y="11769"/>
                    <a:pt x="11430" y="11896"/>
                  </a:cubicBezTo>
                  <a:cubicBezTo>
                    <a:pt x="10764" y="12242"/>
                    <a:pt x="10049" y="12516"/>
                    <a:pt x="9323" y="12718"/>
                  </a:cubicBezTo>
                  <a:cubicBezTo>
                    <a:pt x="8488" y="12940"/>
                    <a:pt x="7633" y="13035"/>
                    <a:pt x="6776" y="13035"/>
                  </a:cubicBezTo>
                  <a:cubicBezTo>
                    <a:pt x="5701" y="13035"/>
                    <a:pt x="4624" y="12885"/>
                    <a:pt x="3584" y="12647"/>
                  </a:cubicBezTo>
                  <a:cubicBezTo>
                    <a:pt x="3165" y="12558"/>
                    <a:pt x="2756" y="12460"/>
                    <a:pt x="2348" y="12323"/>
                  </a:cubicBezTo>
                  <a:lnTo>
                    <a:pt x="2348" y="12323"/>
                  </a:lnTo>
                  <a:cubicBezTo>
                    <a:pt x="2137" y="10914"/>
                    <a:pt x="1902" y="9495"/>
                    <a:pt x="1655" y="8086"/>
                  </a:cubicBezTo>
                  <a:cubicBezTo>
                    <a:pt x="1381" y="6527"/>
                    <a:pt x="1084" y="4967"/>
                    <a:pt x="774" y="3407"/>
                  </a:cubicBezTo>
                  <a:cubicBezTo>
                    <a:pt x="642" y="2704"/>
                    <a:pt x="500" y="2001"/>
                    <a:pt x="348" y="1307"/>
                  </a:cubicBezTo>
                  <a:lnTo>
                    <a:pt x="348" y="1307"/>
                  </a:lnTo>
                  <a:cubicBezTo>
                    <a:pt x="684" y="1277"/>
                    <a:pt x="1025" y="1247"/>
                    <a:pt x="1358" y="1217"/>
                  </a:cubicBezTo>
                  <a:cubicBezTo>
                    <a:pt x="2310" y="1133"/>
                    <a:pt x="3251" y="1050"/>
                    <a:pt x="4203" y="978"/>
                  </a:cubicBezTo>
                  <a:cubicBezTo>
                    <a:pt x="5346" y="871"/>
                    <a:pt x="6489" y="776"/>
                    <a:pt x="7644" y="681"/>
                  </a:cubicBezTo>
                  <a:lnTo>
                    <a:pt x="10609" y="419"/>
                  </a:lnTo>
                  <a:cubicBezTo>
                    <a:pt x="11041" y="386"/>
                    <a:pt x="11483" y="354"/>
                    <a:pt x="11917" y="313"/>
                  </a:cubicBezTo>
                  <a:close/>
                  <a:moveTo>
                    <a:pt x="12094" y="1"/>
                  </a:moveTo>
                  <a:cubicBezTo>
                    <a:pt x="12088" y="1"/>
                    <a:pt x="12081" y="1"/>
                    <a:pt x="12073" y="2"/>
                  </a:cubicBezTo>
                  <a:cubicBezTo>
                    <a:pt x="12073" y="2"/>
                    <a:pt x="12073" y="2"/>
                    <a:pt x="12072" y="2"/>
                  </a:cubicBezTo>
                  <a:lnTo>
                    <a:pt x="12072" y="2"/>
                  </a:lnTo>
                  <a:cubicBezTo>
                    <a:pt x="12071" y="2"/>
                    <a:pt x="12069" y="2"/>
                    <a:pt x="12067" y="2"/>
                  </a:cubicBezTo>
                  <a:cubicBezTo>
                    <a:pt x="12055" y="2"/>
                    <a:pt x="12043" y="3"/>
                    <a:pt x="12032" y="6"/>
                  </a:cubicBezTo>
                  <a:lnTo>
                    <a:pt x="12032" y="6"/>
                  </a:lnTo>
                  <a:cubicBezTo>
                    <a:pt x="11642" y="40"/>
                    <a:pt x="11262" y="74"/>
                    <a:pt x="10871" y="97"/>
                  </a:cubicBezTo>
                  <a:cubicBezTo>
                    <a:pt x="9930" y="181"/>
                    <a:pt x="8978" y="264"/>
                    <a:pt x="8025" y="347"/>
                  </a:cubicBezTo>
                  <a:lnTo>
                    <a:pt x="4596" y="645"/>
                  </a:lnTo>
                  <a:cubicBezTo>
                    <a:pt x="3608" y="728"/>
                    <a:pt x="2620" y="812"/>
                    <a:pt x="1620" y="895"/>
                  </a:cubicBezTo>
                  <a:cubicBezTo>
                    <a:pt x="1143" y="943"/>
                    <a:pt x="667" y="978"/>
                    <a:pt x="179" y="1026"/>
                  </a:cubicBezTo>
                  <a:lnTo>
                    <a:pt x="167" y="1026"/>
                  </a:lnTo>
                  <a:cubicBezTo>
                    <a:pt x="60" y="1026"/>
                    <a:pt x="0" y="1109"/>
                    <a:pt x="24" y="1217"/>
                  </a:cubicBezTo>
                  <a:cubicBezTo>
                    <a:pt x="334" y="2633"/>
                    <a:pt x="607" y="4062"/>
                    <a:pt x="881" y="5491"/>
                  </a:cubicBezTo>
                  <a:cubicBezTo>
                    <a:pt x="1167" y="7051"/>
                    <a:pt x="1453" y="8610"/>
                    <a:pt x="1715" y="10182"/>
                  </a:cubicBezTo>
                  <a:cubicBezTo>
                    <a:pt x="1834" y="10944"/>
                    <a:pt x="1965" y="11706"/>
                    <a:pt x="2072" y="12468"/>
                  </a:cubicBezTo>
                  <a:cubicBezTo>
                    <a:pt x="2084" y="12516"/>
                    <a:pt x="2131" y="12551"/>
                    <a:pt x="2179" y="12575"/>
                  </a:cubicBezTo>
                  <a:cubicBezTo>
                    <a:pt x="2489" y="12682"/>
                    <a:pt x="2810" y="12766"/>
                    <a:pt x="3132" y="12849"/>
                  </a:cubicBezTo>
                  <a:cubicBezTo>
                    <a:pt x="3917" y="13051"/>
                    <a:pt x="4703" y="13182"/>
                    <a:pt x="5501" y="13266"/>
                  </a:cubicBezTo>
                  <a:cubicBezTo>
                    <a:pt x="5944" y="13309"/>
                    <a:pt x="6392" y="13335"/>
                    <a:pt x="6839" y="13335"/>
                  </a:cubicBezTo>
                  <a:cubicBezTo>
                    <a:pt x="7378" y="13335"/>
                    <a:pt x="7915" y="13297"/>
                    <a:pt x="8442" y="13206"/>
                  </a:cubicBezTo>
                  <a:cubicBezTo>
                    <a:pt x="9251" y="13075"/>
                    <a:pt x="10049" y="12837"/>
                    <a:pt x="10799" y="12516"/>
                  </a:cubicBezTo>
                  <a:cubicBezTo>
                    <a:pt x="11275" y="12313"/>
                    <a:pt x="11752" y="12087"/>
                    <a:pt x="12192" y="11813"/>
                  </a:cubicBezTo>
                  <a:cubicBezTo>
                    <a:pt x="12264" y="11777"/>
                    <a:pt x="12335" y="11730"/>
                    <a:pt x="12395" y="11682"/>
                  </a:cubicBezTo>
                  <a:cubicBezTo>
                    <a:pt x="12478" y="11623"/>
                    <a:pt x="12466" y="11539"/>
                    <a:pt x="12466" y="11444"/>
                  </a:cubicBezTo>
                  <a:cubicBezTo>
                    <a:pt x="12454" y="11349"/>
                    <a:pt x="12454" y="11254"/>
                    <a:pt x="12454" y="11158"/>
                  </a:cubicBezTo>
                  <a:cubicBezTo>
                    <a:pt x="12442" y="10980"/>
                    <a:pt x="12430" y="10801"/>
                    <a:pt x="12418" y="10622"/>
                  </a:cubicBezTo>
                  <a:cubicBezTo>
                    <a:pt x="12347" y="8944"/>
                    <a:pt x="12288" y="7277"/>
                    <a:pt x="12252" y="5598"/>
                  </a:cubicBezTo>
                  <a:cubicBezTo>
                    <a:pt x="12228" y="3955"/>
                    <a:pt x="12204" y="2312"/>
                    <a:pt x="12216" y="669"/>
                  </a:cubicBezTo>
                  <a:cubicBezTo>
                    <a:pt x="12216" y="490"/>
                    <a:pt x="12216" y="324"/>
                    <a:pt x="12216" y="145"/>
                  </a:cubicBezTo>
                  <a:cubicBezTo>
                    <a:pt x="12216" y="143"/>
                    <a:pt x="12216" y="141"/>
                    <a:pt x="12216" y="139"/>
                  </a:cubicBezTo>
                  <a:lnTo>
                    <a:pt x="12216" y="139"/>
                  </a:lnTo>
                  <a:cubicBezTo>
                    <a:pt x="12218" y="68"/>
                    <a:pt x="12178" y="1"/>
                    <a:pt x="12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9"/>
            <p:cNvSpPr/>
            <p:nvPr/>
          </p:nvSpPr>
          <p:spPr>
            <a:xfrm>
              <a:off x="1241500" y="3776475"/>
              <a:ext cx="317050" cy="335900"/>
            </a:xfrm>
            <a:custGeom>
              <a:avLst/>
              <a:gdLst/>
              <a:ahLst/>
              <a:cxnLst/>
              <a:rect l="l" t="t" r="r" b="b"/>
              <a:pathLst>
                <a:path w="12682" h="13436" extrusionOk="0">
                  <a:moveTo>
                    <a:pt x="775" y="315"/>
                  </a:moveTo>
                  <a:cubicBezTo>
                    <a:pt x="1120" y="355"/>
                    <a:pt x="1467" y="388"/>
                    <a:pt x="1823" y="430"/>
                  </a:cubicBezTo>
                  <a:lnTo>
                    <a:pt x="4656" y="727"/>
                  </a:lnTo>
                  <a:cubicBezTo>
                    <a:pt x="5799" y="846"/>
                    <a:pt x="6942" y="965"/>
                    <a:pt x="8085" y="1084"/>
                  </a:cubicBezTo>
                  <a:lnTo>
                    <a:pt x="11050" y="1394"/>
                  </a:lnTo>
                  <a:cubicBezTo>
                    <a:pt x="11383" y="1430"/>
                    <a:pt x="11705" y="1465"/>
                    <a:pt x="12026" y="1501"/>
                  </a:cubicBezTo>
                  <a:cubicBezTo>
                    <a:pt x="12127" y="1509"/>
                    <a:pt x="12227" y="1527"/>
                    <a:pt x="12328" y="1538"/>
                  </a:cubicBezTo>
                  <a:lnTo>
                    <a:pt x="12328" y="1538"/>
                  </a:lnTo>
                  <a:cubicBezTo>
                    <a:pt x="12001" y="2896"/>
                    <a:pt x="11716" y="4264"/>
                    <a:pt x="11431" y="5633"/>
                  </a:cubicBezTo>
                  <a:cubicBezTo>
                    <a:pt x="11110" y="7180"/>
                    <a:pt x="10800" y="8740"/>
                    <a:pt x="10502" y="10300"/>
                  </a:cubicBezTo>
                  <a:cubicBezTo>
                    <a:pt x="10376" y="11035"/>
                    <a:pt x="10238" y="11771"/>
                    <a:pt x="10122" y="12506"/>
                  </a:cubicBezTo>
                  <a:lnTo>
                    <a:pt x="10122" y="12506"/>
                  </a:lnTo>
                  <a:cubicBezTo>
                    <a:pt x="9801" y="12611"/>
                    <a:pt x="9462" y="12688"/>
                    <a:pt x="9133" y="12764"/>
                  </a:cubicBezTo>
                  <a:cubicBezTo>
                    <a:pt x="8264" y="12955"/>
                    <a:pt x="7383" y="13086"/>
                    <a:pt x="6502" y="13122"/>
                  </a:cubicBezTo>
                  <a:cubicBezTo>
                    <a:pt x="6291" y="13131"/>
                    <a:pt x="6080" y="13137"/>
                    <a:pt x="5870" y="13137"/>
                  </a:cubicBezTo>
                  <a:cubicBezTo>
                    <a:pt x="5057" y="13137"/>
                    <a:pt x="4248" y="13058"/>
                    <a:pt x="3454" y="12860"/>
                  </a:cubicBezTo>
                  <a:cubicBezTo>
                    <a:pt x="2680" y="12669"/>
                    <a:pt x="1942" y="12383"/>
                    <a:pt x="1239" y="12014"/>
                  </a:cubicBezTo>
                  <a:cubicBezTo>
                    <a:pt x="922" y="11861"/>
                    <a:pt x="605" y="11688"/>
                    <a:pt x="316" y="11486"/>
                  </a:cubicBezTo>
                  <a:lnTo>
                    <a:pt x="316" y="11486"/>
                  </a:lnTo>
                  <a:cubicBezTo>
                    <a:pt x="421" y="10059"/>
                    <a:pt x="502" y="8631"/>
                    <a:pt x="561" y="7204"/>
                  </a:cubicBezTo>
                  <a:cubicBezTo>
                    <a:pt x="632" y="5633"/>
                    <a:pt x="692" y="4049"/>
                    <a:pt x="739" y="2477"/>
                  </a:cubicBezTo>
                  <a:cubicBezTo>
                    <a:pt x="750" y="1757"/>
                    <a:pt x="772" y="1036"/>
                    <a:pt x="775" y="315"/>
                  </a:cubicBezTo>
                  <a:close/>
                  <a:moveTo>
                    <a:pt x="632" y="1"/>
                  </a:moveTo>
                  <a:cubicBezTo>
                    <a:pt x="597" y="1"/>
                    <a:pt x="564" y="16"/>
                    <a:pt x="537" y="39"/>
                  </a:cubicBezTo>
                  <a:lnTo>
                    <a:pt x="537" y="39"/>
                  </a:lnTo>
                  <a:cubicBezTo>
                    <a:pt x="502" y="62"/>
                    <a:pt x="477" y="101"/>
                    <a:pt x="477" y="156"/>
                  </a:cubicBezTo>
                  <a:cubicBezTo>
                    <a:pt x="465" y="1763"/>
                    <a:pt x="418" y="3359"/>
                    <a:pt x="358" y="4966"/>
                  </a:cubicBezTo>
                  <a:cubicBezTo>
                    <a:pt x="299" y="6668"/>
                    <a:pt x="215" y="8371"/>
                    <a:pt x="108" y="10086"/>
                  </a:cubicBezTo>
                  <a:cubicBezTo>
                    <a:pt x="84" y="10455"/>
                    <a:pt x="61" y="10812"/>
                    <a:pt x="37" y="11181"/>
                  </a:cubicBezTo>
                  <a:cubicBezTo>
                    <a:pt x="37" y="11276"/>
                    <a:pt x="25" y="11360"/>
                    <a:pt x="13" y="11443"/>
                  </a:cubicBezTo>
                  <a:cubicBezTo>
                    <a:pt x="13" y="11538"/>
                    <a:pt x="1" y="11621"/>
                    <a:pt x="84" y="11681"/>
                  </a:cubicBezTo>
                  <a:cubicBezTo>
                    <a:pt x="96" y="11705"/>
                    <a:pt x="120" y="11717"/>
                    <a:pt x="144" y="11729"/>
                  </a:cubicBezTo>
                  <a:cubicBezTo>
                    <a:pt x="477" y="11955"/>
                    <a:pt x="846" y="12157"/>
                    <a:pt x="1215" y="12336"/>
                  </a:cubicBezTo>
                  <a:cubicBezTo>
                    <a:pt x="1894" y="12681"/>
                    <a:pt x="2608" y="12943"/>
                    <a:pt x="3347" y="13134"/>
                  </a:cubicBezTo>
                  <a:cubicBezTo>
                    <a:pt x="4175" y="13354"/>
                    <a:pt x="5023" y="13436"/>
                    <a:pt x="5872" y="13436"/>
                  </a:cubicBezTo>
                  <a:cubicBezTo>
                    <a:pt x="5987" y="13436"/>
                    <a:pt x="6101" y="13434"/>
                    <a:pt x="6216" y="13431"/>
                  </a:cubicBezTo>
                  <a:cubicBezTo>
                    <a:pt x="7097" y="13407"/>
                    <a:pt x="7978" y="13300"/>
                    <a:pt x="8847" y="13122"/>
                  </a:cubicBezTo>
                  <a:cubicBezTo>
                    <a:pt x="9312" y="13038"/>
                    <a:pt x="9776" y="12931"/>
                    <a:pt x="10217" y="12788"/>
                  </a:cubicBezTo>
                  <a:cubicBezTo>
                    <a:pt x="10240" y="12776"/>
                    <a:pt x="10264" y="12776"/>
                    <a:pt x="10288" y="12764"/>
                  </a:cubicBezTo>
                  <a:cubicBezTo>
                    <a:pt x="10336" y="12753"/>
                    <a:pt x="10383" y="12717"/>
                    <a:pt x="10395" y="12657"/>
                  </a:cubicBezTo>
                  <a:cubicBezTo>
                    <a:pt x="10633" y="11229"/>
                    <a:pt x="10895" y="9800"/>
                    <a:pt x="11181" y="8371"/>
                  </a:cubicBezTo>
                  <a:cubicBezTo>
                    <a:pt x="11479" y="6811"/>
                    <a:pt x="11800" y="5264"/>
                    <a:pt x="12145" y="3704"/>
                  </a:cubicBezTo>
                  <a:cubicBezTo>
                    <a:pt x="12312" y="2954"/>
                    <a:pt x="12479" y="2192"/>
                    <a:pt x="12657" y="1442"/>
                  </a:cubicBezTo>
                  <a:cubicBezTo>
                    <a:pt x="12681" y="1346"/>
                    <a:pt x="12610" y="1263"/>
                    <a:pt x="12514" y="1251"/>
                  </a:cubicBezTo>
                  <a:cubicBezTo>
                    <a:pt x="12110" y="1215"/>
                    <a:pt x="11717" y="1168"/>
                    <a:pt x="11324" y="1132"/>
                  </a:cubicBezTo>
                  <a:lnTo>
                    <a:pt x="8478" y="834"/>
                  </a:lnTo>
                  <a:cubicBezTo>
                    <a:pt x="7335" y="715"/>
                    <a:pt x="6192" y="596"/>
                    <a:pt x="5049" y="465"/>
                  </a:cubicBezTo>
                  <a:lnTo>
                    <a:pt x="2085" y="156"/>
                  </a:lnTo>
                  <a:cubicBezTo>
                    <a:pt x="1763" y="120"/>
                    <a:pt x="1442" y="96"/>
                    <a:pt x="1108" y="61"/>
                  </a:cubicBezTo>
                  <a:cubicBezTo>
                    <a:pt x="953" y="37"/>
                    <a:pt x="799" y="13"/>
                    <a:pt x="644" y="13"/>
                  </a:cubicBezTo>
                  <a:cubicBezTo>
                    <a:pt x="644" y="13"/>
                    <a:pt x="632" y="13"/>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9"/>
            <p:cNvSpPr/>
            <p:nvPr/>
          </p:nvSpPr>
          <p:spPr>
            <a:xfrm>
              <a:off x="1415350" y="2372400"/>
              <a:ext cx="264575" cy="327250"/>
            </a:xfrm>
            <a:custGeom>
              <a:avLst/>
              <a:gdLst/>
              <a:ahLst/>
              <a:cxnLst/>
              <a:rect l="l" t="t" r="r" b="b"/>
              <a:pathLst>
                <a:path w="10583" h="13090" extrusionOk="0">
                  <a:moveTo>
                    <a:pt x="2240" y="1"/>
                  </a:moveTo>
                  <a:cubicBezTo>
                    <a:pt x="2180" y="1"/>
                    <a:pt x="2120" y="33"/>
                    <a:pt x="2096" y="109"/>
                  </a:cubicBezTo>
                  <a:cubicBezTo>
                    <a:pt x="1846" y="1074"/>
                    <a:pt x="1512" y="2014"/>
                    <a:pt x="1191" y="2955"/>
                  </a:cubicBezTo>
                  <a:cubicBezTo>
                    <a:pt x="881" y="3836"/>
                    <a:pt x="560" y="4705"/>
                    <a:pt x="238" y="5586"/>
                  </a:cubicBezTo>
                  <a:cubicBezTo>
                    <a:pt x="167" y="5765"/>
                    <a:pt x="95" y="5944"/>
                    <a:pt x="36" y="6110"/>
                  </a:cubicBezTo>
                  <a:cubicBezTo>
                    <a:pt x="0" y="6217"/>
                    <a:pt x="95" y="6289"/>
                    <a:pt x="179" y="6301"/>
                  </a:cubicBezTo>
                  <a:cubicBezTo>
                    <a:pt x="631" y="6348"/>
                    <a:pt x="1096" y="6396"/>
                    <a:pt x="1560" y="6444"/>
                  </a:cubicBezTo>
                  <a:cubicBezTo>
                    <a:pt x="2286" y="6515"/>
                    <a:pt x="3013" y="6586"/>
                    <a:pt x="3739" y="6670"/>
                  </a:cubicBezTo>
                  <a:cubicBezTo>
                    <a:pt x="3844" y="6677"/>
                    <a:pt x="3950" y="6690"/>
                    <a:pt x="4059" y="6701"/>
                  </a:cubicBezTo>
                  <a:lnTo>
                    <a:pt x="4059" y="6701"/>
                  </a:lnTo>
                  <a:cubicBezTo>
                    <a:pt x="3935" y="7140"/>
                    <a:pt x="3819" y="7572"/>
                    <a:pt x="3703" y="8003"/>
                  </a:cubicBezTo>
                  <a:cubicBezTo>
                    <a:pt x="3489" y="8789"/>
                    <a:pt x="3286" y="9575"/>
                    <a:pt x="3072" y="10361"/>
                  </a:cubicBezTo>
                  <a:cubicBezTo>
                    <a:pt x="3024" y="10539"/>
                    <a:pt x="2977" y="10718"/>
                    <a:pt x="2929" y="10897"/>
                  </a:cubicBezTo>
                  <a:cubicBezTo>
                    <a:pt x="2898" y="11002"/>
                    <a:pt x="2978" y="11079"/>
                    <a:pt x="3071" y="11079"/>
                  </a:cubicBezTo>
                  <a:cubicBezTo>
                    <a:pt x="3083" y="11079"/>
                    <a:pt x="3095" y="11078"/>
                    <a:pt x="3108" y="11075"/>
                  </a:cubicBezTo>
                  <a:lnTo>
                    <a:pt x="4275" y="10861"/>
                  </a:lnTo>
                  <a:cubicBezTo>
                    <a:pt x="4894" y="10742"/>
                    <a:pt x="5513" y="10635"/>
                    <a:pt x="6132" y="10516"/>
                  </a:cubicBezTo>
                  <a:lnTo>
                    <a:pt x="6490" y="10446"/>
                  </a:lnTo>
                  <a:lnTo>
                    <a:pt x="6490" y="10446"/>
                  </a:lnTo>
                  <a:cubicBezTo>
                    <a:pt x="6907" y="10735"/>
                    <a:pt x="7335" y="11024"/>
                    <a:pt x="7751" y="11313"/>
                  </a:cubicBezTo>
                  <a:cubicBezTo>
                    <a:pt x="8442" y="11789"/>
                    <a:pt x="9132" y="12266"/>
                    <a:pt x="9823" y="12742"/>
                  </a:cubicBezTo>
                  <a:cubicBezTo>
                    <a:pt x="9978" y="12849"/>
                    <a:pt x="10144" y="12956"/>
                    <a:pt x="10299" y="13063"/>
                  </a:cubicBezTo>
                  <a:cubicBezTo>
                    <a:pt x="10325" y="13082"/>
                    <a:pt x="10352" y="13090"/>
                    <a:pt x="10377" y="13090"/>
                  </a:cubicBezTo>
                  <a:cubicBezTo>
                    <a:pt x="10498" y="13090"/>
                    <a:pt x="10582" y="12902"/>
                    <a:pt x="10454" y="12813"/>
                  </a:cubicBezTo>
                  <a:cubicBezTo>
                    <a:pt x="10097" y="12563"/>
                    <a:pt x="9751" y="12325"/>
                    <a:pt x="9394" y="12087"/>
                  </a:cubicBezTo>
                  <a:lnTo>
                    <a:pt x="7501" y="10777"/>
                  </a:lnTo>
                  <a:cubicBezTo>
                    <a:pt x="7263" y="10623"/>
                    <a:pt x="7037" y="10468"/>
                    <a:pt x="6811" y="10313"/>
                  </a:cubicBezTo>
                  <a:cubicBezTo>
                    <a:pt x="6709" y="10245"/>
                    <a:pt x="6618" y="10146"/>
                    <a:pt x="6497" y="10146"/>
                  </a:cubicBezTo>
                  <a:cubicBezTo>
                    <a:pt x="6491" y="10146"/>
                    <a:pt x="6484" y="10146"/>
                    <a:pt x="6477" y="10146"/>
                  </a:cubicBezTo>
                  <a:cubicBezTo>
                    <a:pt x="5918" y="10242"/>
                    <a:pt x="5370" y="10361"/>
                    <a:pt x="4822" y="10456"/>
                  </a:cubicBezTo>
                  <a:cubicBezTo>
                    <a:pt x="4453" y="10527"/>
                    <a:pt x="4084" y="10599"/>
                    <a:pt x="3715" y="10658"/>
                  </a:cubicBezTo>
                  <a:cubicBezTo>
                    <a:pt x="3572" y="10690"/>
                    <a:pt x="3423" y="10711"/>
                    <a:pt x="3276" y="10740"/>
                  </a:cubicBezTo>
                  <a:lnTo>
                    <a:pt x="3276" y="10740"/>
                  </a:lnTo>
                  <a:cubicBezTo>
                    <a:pt x="3387" y="10327"/>
                    <a:pt x="3497" y="9914"/>
                    <a:pt x="3608" y="9492"/>
                  </a:cubicBezTo>
                  <a:cubicBezTo>
                    <a:pt x="3822" y="8718"/>
                    <a:pt x="4036" y="7932"/>
                    <a:pt x="4239" y="7146"/>
                  </a:cubicBezTo>
                  <a:cubicBezTo>
                    <a:pt x="4286" y="6967"/>
                    <a:pt x="4346" y="6789"/>
                    <a:pt x="4394" y="6610"/>
                  </a:cubicBezTo>
                  <a:cubicBezTo>
                    <a:pt x="4417" y="6503"/>
                    <a:pt x="4346" y="6432"/>
                    <a:pt x="4251" y="6420"/>
                  </a:cubicBezTo>
                  <a:cubicBezTo>
                    <a:pt x="3786" y="6372"/>
                    <a:pt x="3322" y="6325"/>
                    <a:pt x="2870" y="6277"/>
                  </a:cubicBezTo>
                  <a:cubicBezTo>
                    <a:pt x="2131" y="6205"/>
                    <a:pt x="1405" y="6134"/>
                    <a:pt x="679" y="6051"/>
                  </a:cubicBezTo>
                  <a:cubicBezTo>
                    <a:pt x="581" y="6044"/>
                    <a:pt x="483" y="6037"/>
                    <a:pt x="385" y="6027"/>
                  </a:cubicBezTo>
                  <a:lnTo>
                    <a:pt x="385" y="6027"/>
                  </a:lnTo>
                  <a:cubicBezTo>
                    <a:pt x="554" y="5580"/>
                    <a:pt x="722" y="5126"/>
                    <a:pt x="881" y="4681"/>
                  </a:cubicBezTo>
                  <a:cubicBezTo>
                    <a:pt x="1250" y="3681"/>
                    <a:pt x="1608" y="2681"/>
                    <a:pt x="1929" y="1681"/>
                  </a:cubicBezTo>
                  <a:cubicBezTo>
                    <a:pt x="2096" y="1181"/>
                    <a:pt x="2251" y="681"/>
                    <a:pt x="2393" y="181"/>
                  </a:cubicBezTo>
                  <a:cubicBezTo>
                    <a:pt x="2422" y="74"/>
                    <a:pt x="2331" y="1"/>
                    <a:pt x="2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9"/>
            <p:cNvSpPr/>
            <p:nvPr/>
          </p:nvSpPr>
          <p:spPr>
            <a:xfrm>
              <a:off x="1669600" y="2372275"/>
              <a:ext cx="264575" cy="327375"/>
            </a:xfrm>
            <a:custGeom>
              <a:avLst/>
              <a:gdLst/>
              <a:ahLst/>
              <a:cxnLst/>
              <a:rect l="l" t="t" r="r" b="b"/>
              <a:pathLst>
                <a:path w="10583" h="13095" extrusionOk="0">
                  <a:moveTo>
                    <a:pt x="7688" y="0"/>
                  </a:moveTo>
                  <a:cubicBezTo>
                    <a:pt x="7660" y="0"/>
                    <a:pt x="7631" y="7"/>
                    <a:pt x="7606" y="19"/>
                  </a:cubicBezTo>
                  <a:cubicBezTo>
                    <a:pt x="7535" y="67"/>
                    <a:pt x="7523" y="150"/>
                    <a:pt x="7559" y="222"/>
                  </a:cubicBezTo>
                  <a:cubicBezTo>
                    <a:pt x="7642" y="424"/>
                    <a:pt x="7737" y="626"/>
                    <a:pt x="7832" y="817"/>
                  </a:cubicBezTo>
                  <a:cubicBezTo>
                    <a:pt x="8047" y="1305"/>
                    <a:pt x="8261" y="1781"/>
                    <a:pt x="8475" y="2258"/>
                  </a:cubicBezTo>
                  <a:cubicBezTo>
                    <a:pt x="8737" y="2829"/>
                    <a:pt x="8999" y="3412"/>
                    <a:pt x="9261" y="3996"/>
                  </a:cubicBezTo>
                  <a:cubicBezTo>
                    <a:pt x="9487" y="4496"/>
                    <a:pt x="9714" y="4996"/>
                    <a:pt x="9940" y="5484"/>
                  </a:cubicBezTo>
                  <a:cubicBezTo>
                    <a:pt x="10011" y="5651"/>
                    <a:pt x="10095" y="5818"/>
                    <a:pt x="10166" y="5984"/>
                  </a:cubicBezTo>
                  <a:cubicBezTo>
                    <a:pt x="10173" y="6000"/>
                    <a:pt x="10179" y="6015"/>
                    <a:pt x="10185" y="6031"/>
                  </a:cubicBezTo>
                  <a:lnTo>
                    <a:pt x="10185" y="6031"/>
                  </a:lnTo>
                  <a:cubicBezTo>
                    <a:pt x="9797" y="6071"/>
                    <a:pt x="9414" y="6111"/>
                    <a:pt x="9023" y="6151"/>
                  </a:cubicBezTo>
                  <a:cubicBezTo>
                    <a:pt x="8297" y="6222"/>
                    <a:pt x="7571" y="6294"/>
                    <a:pt x="6832" y="6377"/>
                  </a:cubicBezTo>
                  <a:cubicBezTo>
                    <a:pt x="6666" y="6389"/>
                    <a:pt x="6499" y="6413"/>
                    <a:pt x="6332" y="6425"/>
                  </a:cubicBezTo>
                  <a:cubicBezTo>
                    <a:pt x="6237" y="6437"/>
                    <a:pt x="6166" y="6508"/>
                    <a:pt x="6189" y="6615"/>
                  </a:cubicBezTo>
                  <a:cubicBezTo>
                    <a:pt x="6320" y="7103"/>
                    <a:pt x="6451" y="7592"/>
                    <a:pt x="6594" y="8092"/>
                  </a:cubicBezTo>
                  <a:cubicBezTo>
                    <a:pt x="6797" y="8877"/>
                    <a:pt x="7011" y="9663"/>
                    <a:pt x="7225" y="10437"/>
                  </a:cubicBezTo>
                  <a:cubicBezTo>
                    <a:pt x="7253" y="10541"/>
                    <a:pt x="7281" y="10645"/>
                    <a:pt x="7308" y="10749"/>
                  </a:cubicBezTo>
                  <a:lnTo>
                    <a:pt x="7308" y="10749"/>
                  </a:lnTo>
                  <a:cubicBezTo>
                    <a:pt x="6888" y="10669"/>
                    <a:pt x="6467" y="10591"/>
                    <a:pt x="6047" y="10521"/>
                  </a:cubicBezTo>
                  <a:cubicBezTo>
                    <a:pt x="5416" y="10401"/>
                    <a:pt x="4796" y="10282"/>
                    <a:pt x="4165" y="10163"/>
                  </a:cubicBezTo>
                  <a:cubicBezTo>
                    <a:pt x="4136" y="10157"/>
                    <a:pt x="4103" y="10151"/>
                    <a:pt x="4070" y="10151"/>
                  </a:cubicBezTo>
                  <a:cubicBezTo>
                    <a:pt x="4037" y="10151"/>
                    <a:pt x="4005" y="10157"/>
                    <a:pt x="3975" y="10175"/>
                  </a:cubicBezTo>
                  <a:cubicBezTo>
                    <a:pt x="3939" y="10187"/>
                    <a:pt x="3903" y="10223"/>
                    <a:pt x="3880" y="10247"/>
                  </a:cubicBezTo>
                  <a:cubicBezTo>
                    <a:pt x="3677" y="10378"/>
                    <a:pt x="3487" y="10509"/>
                    <a:pt x="3284" y="10651"/>
                  </a:cubicBezTo>
                  <a:cubicBezTo>
                    <a:pt x="2665" y="11080"/>
                    <a:pt x="2034" y="11509"/>
                    <a:pt x="1403" y="11937"/>
                  </a:cubicBezTo>
                  <a:cubicBezTo>
                    <a:pt x="986" y="12223"/>
                    <a:pt x="570" y="12509"/>
                    <a:pt x="153" y="12807"/>
                  </a:cubicBezTo>
                  <a:cubicBezTo>
                    <a:pt x="141" y="12807"/>
                    <a:pt x="141" y="12807"/>
                    <a:pt x="129" y="12818"/>
                  </a:cubicBezTo>
                  <a:cubicBezTo>
                    <a:pt x="1" y="12907"/>
                    <a:pt x="77" y="13095"/>
                    <a:pt x="202" y="13095"/>
                  </a:cubicBezTo>
                  <a:cubicBezTo>
                    <a:pt x="228" y="13095"/>
                    <a:pt x="256" y="13087"/>
                    <a:pt x="284" y="13068"/>
                  </a:cubicBezTo>
                  <a:cubicBezTo>
                    <a:pt x="713" y="12771"/>
                    <a:pt x="1141" y="12473"/>
                    <a:pt x="1582" y="12175"/>
                  </a:cubicBezTo>
                  <a:cubicBezTo>
                    <a:pt x="2272" y="11699"/>
                    <a:pt x="2963" y="11235"/>
                    <a:pt x="3653" y="10759"/>
                  </a:cubicBezTo>
                  <a:cubicBezTo>
                    <a:pt x="3795" y="10660"/>
                    <a:pt x="3947" y="10552"/>
                    <a:pt x="4090" y="10452"/>
                  </a:cubicBezTo>
                  <a:lnTo>
                    <a:pt x="4090" y="10452"/>
                  </a:lnTo>
                  <a:lnTo>
                    <a:pt x="5189" y="10663"/>
                  </a:lnTo>
                  <a:cubicBezTo>
                    <a:pt x="5808" y="10771"/>
                    <a:pt x="6428" y="10890"/>
                    <a:pt x="7047" y="11009"/>
                  </a:cubicBezTo>
                  <a:lnTo>
                    <a:pt x="7475" y="11080"/>
                  </a:lnTo>
                  <a:cubicBezTo>
                    <a:pt x="7488" y="11083"/>
                    <a:pt x="7500" y="11084"/>
                    <a:pt x="7512" y="11084"/>
                  </a:cubicBezTo>
                  <a:cubicBezTo>
                    <a:pt x="7605" y="11084"/>
                    <a:pt x="7685" y="11007"/>
                    <a:pt x="7654" y="10902"/>
                  </a:cubicBezTo>
                  <a:cubicBezTo>
                    <a:pt x="7523" y="10401"/>
                    <a:pt x="7392" y="9913"/>
                    <a:pt x="7261" y="9425"/>
                  </a:cubicBezTo>
                  <a:cubicBezTo>
                    <a:pt x="7047" y="8639"/>
                    <a:pt x="6832" y="7854"/>
                    <a:pt x="6618" y="7068"/>
                  </a:cubicBezTo>
                  <a:cubicBezTo>
                    <a:pt x="6586" y="6946"/>
                    <a:pt x="6553" y="6825"/>
                    <a:pt x="6521" y="6703"/>
                  </a:cubicBezTo>
                  <a:lnTo>
                    <a:pt x="6521" y="6703"/>
                  </a:lnTo>
                  <a:cubicBezTo>
                    <a:pt x="6920" y="6662"/>
                    <a:pt x="7312" y="6621"/>
                    <a:pt x="7713" y="6580"/>
                  </a:cubicBezTo>
                  <a:cubicBezTo>
                    <a:pt x="8440" y="6508"/>
                    <a:pt x="9178" y="6437"/>
                    <a:pt x="9904" y="6353"/>
                  </a:cubicBezTo>
                  <a:cubicBezTo>
                    <a:pt x="10071" y="6341"/>
                    <a:pt x="10238" y="6330"/>
                    <a:pt x="10404" y="6306"/>
                  </a:cubicBezTo>
                  <a:cubicBezTo>
                    <a:pt x="10523" y="6294"/>
                    <a:pt x="10583" y="6187"/>
                    <a:pt x="10535" y="6079"/>
                  </a:cubicBezTo>
                  <a:cubicBezTo>
                    <a:pt x="10440" y="5889"/>
                    <a:pt x="10357" y="5687"/>
                    <a:pt x="10261" y="5484"/>
                  </a:cubicBezTo>
                  <a:cubicBezTo>
                    <a:pt x="10047" y="5008"/>
                    <a:pt x="9833" y="4532"/>
                    <a:pt x="9618" y="4055"/>
                  </a:cubicBezTo>
                  <a:cubicBezTo>
                    <a:pt x="9356" y="3472"/>
                    <a:pt x="9095" y="2901"/>
                    <a:pt x="8833" y="2317"/>
                  </a:cubicBezTo>
                  <a:cubicBezTo>
                    <a:pt x="8606" y="1817"/>
                    <a:pt x="8380" y="1317"/>
                    <a:pt x="8154" y="817"/>
                  </a:cubicBezTo>
                  <a:cubicBezTo>
                    <a:pt x="8071" y="650"/>
                    <a:pt x="7999" y="484"/>
                    <a:pt x="7928" y="317"/>
                  </a:cubicBezTo>
                  <a:cubicBezTo>
                    <a:pt x="7892" y="245"/>
                    <a:pt x="7856" y="162"/>
                    <a:pt x="7821" y="79"/>
                  </a:cubicBezTo>
                  <a:lnTo>
                    <a:pt x="7809" y="79"/>
                  </a:lnTo>
                  <a:cubicBezTo>
                    <a:pt x="7793" y="24"/>
                    <a:pt x="7742" y="0"/>
                    <a:pt x="7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9"/>
            <p:cNvSpPr/>
            <p:nvPr/>
          </p:nvSpPr>
          <p:spPr>
            <a:xfrm>
              <a:off x="1637400" y="2689750"/>
              <a:ext cx="7450" cy="1484725"/>
            </a:xfrm>
            <a:custGeom>
              <a:avLst/>
              <a:gdLst/>
              <a:ahLst/>
              <a:cxnLst/>
              <a:rect l="l" t="t" r="r" b="b"/>
              <a:pathLst>
                <a:path w="298" h="59389" extrusionOk="0">
                  <a:moveTo>
                    <a:pt x="149" y="0"/>
                  </a:moveTo>
                  <a:cubicBezTo>
                    <a:pt x="75" y="0"/>
                    <a:pt x="0" y="48"/>
                    <a:pt x="0" y="143"/>
                  </a:cubicBezTo>
                  <a:lnTo>
                    <a:pt x="0" y="9835"/>
                  </a:lnTo>
                  <a:lnTo>
                    <a:pt x="0" y="22205"/>
                  </a:lnTo>
                  <a:lnTo>
                    <a:pt x="0" y="35540"/>
                  </a:lnTo>
                  <a:lnTo>
                    <a:pt x="0" y="48125"/>
                  </a:lnTo>
                  <a:lnTo>
                    <a:pt x="0" y="58246"/>
                  </a:lnTo>
                  <a:lnTo>
                    <a:pt x="0" y="59246"/>
                  </a:lnTo>
                  <a:cubicBezTo>
                    <a:pt x="0" y="59341"/>
                    <a:pt x="75" y="59389"/>
                    <a:pt x="149" y="59389"/>
                  </a:cubicBezTo>
                  <a:cubicBezTo>
                    <a:pt x="224" y="59389"/>
                    <a:pt x="298" y="59341"/>
                    <a:pt x="298" y="59246"/>
                  </a:cubicBezTo>
                  <a:lnTo>
                    <a:pt x="298" y="49554"/>
                  </a:lnTo>
                  <a:lnTo>
                    <a:pt x="298" y="37183"/>
                  </a:lnTo>
                  <a:lnTo>
                    <a:pt x="298" y="23849"/>
                  </a:lnTo>
                  <a:lnTo>
                    <a:pt x="298" y="11264"/>
                  </a:lnTo>
                  <a:lnTo>
                    <a:pt x="298" y="1143"/>
                  </a:lnTo>
                  <a:lnTo>
                    <a:pt x="298" y="143"/>
                  </a:lnTo>
                  <a:cubicBezTo>
                    <a:pt x="298" y="48"/>
                    <a:pt x="22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9"/>
            <p:cNvSpPr/>
            <p:nvPr/>
          </p:nvSpPr>
          <p:spPr>
            <a:xfrm>
              <a:off x="1709425" y="2717125"/>
              <a:ext cx="37825" cy="37825"/>
            </a:xfrm>
            <a:custGeom>
              <a:avLst/>
              <a:gdLst/>
              <a:ahLst/>
              <a:cxnLst/>
              <a:rect l="l" t="t" r="r" b="b"/>
              <a:pathLst>
                <a:path w="1513" h="1513" fill="none" extrusionOk="0">
                  <a:moveTo>
                    <a:pt x="1513" y="751"/>
                  </a:moveTo>
                  <a:cubicBezTo>
                    <a:pt x="1513" y="1168"/>
                    <a:pt x="1167" y="1513"/>
                    <a:pt x="751" y="1513"/>
                  </a:cubicBezTo>
                  <a:cubicBezTo>
                    <a:pt x="334" y="1513"/>
                    <a:pt x="1" y="1168"/>
                    <a:pt x="1" y="751"/>
                  </a:cubicBezTo>
                  <a:cubicBezTo>
                    <a:pt x="1" y="334"/>
                    <a:pt x="334" y="1"/>
                    <a:pt x="751" y="1"/>
                  </a:cubicBezTo>
                  <a:cubicBezTo>
                    <a:pt x="1167" y="1"/>
                    <a:pt x="1513" y="334"/>
                    <a:pt x="1513" y="751"/>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9"/>
            <p:cNvSpPr/>
            <p:nvPr/>
          </p:nvSpPr>
          <p:spPr>
            <a:xfrm>
              <a:off x="1709425" y="2949000"/>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46"/>
                    <a:pt x="334" y="1"/>
                    <a:pt x="751" y="1"/>
                  </a:cubicBezTo>
                  <a:cubicBezTo>
                    <a:pt x="1167" y="1"/>
                    <a:pt x="1513" y="346"/>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9"/>
            <p:cNvSpPr/>
            <p:nvPr/>
          </p:nvSpPr>
          <p:spPr>
            <a:xfrm>
              <a:off x="1709425" y="3181175"/>
              <a:ext cx="37825" cy="37825"/>
            </a:xfrm>
            <a:custGeom>
              <a:avLst/>
              <a:gdLst/>
              <a:ahLst/>
              <a:cxnLst/>
              <a:rect l="l" t="t" r="r" b="b"/>
              <a:pathLst>
                <a:path w="1513" h="1513" fill="none" extrusionOk="0">
                  <a:moveTo>
                    <a:pt x="1513" y="763"/>
                  </a:moveTo>
                  <a:cubicBezTo>
                    <a:pt x="1513" y="1179"/>
                    <a:pt x="1167" y="1513"/>
                    <a:pt x="751" y="1513"/>
                  </a:cubicBezTo>
                  <a:cubicBezTo>
                    <a:pt x="334" y="1513"/>
                    <a:pt x="1" y="1179"/>
                    <a:pt x="1" y="763"/>
                  </a:cubicBezTo>
                  <a:cubicBezTo>
                    <a:pt x="1" y="334"/>
                    <a:pt x="334" y="1"/>
                    <a:pt x="751" y="1"/>
                  </a:cubicBezTo>
                  <a:cubicBezTo>
                    <a:pt x="1167" y="1"/>
                    <a:pt x="1513" y="334"/>
                    <a:pt x="1513" y="763"/>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9"/>
            <p:cNvSpPr/>
            <p:nvPr/>
          </p:nvSpPr>
          <p:spPr>
            <a:xfrm>
              <a:off x="1709425" y="341335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9"/>
            <p:cNvSpPr/>
            <p:nvPr/>
          </p:nvSpPr>
          <p:spPr>
            <a:xfrm>
              <a:off x="1709425" y="364522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6"/>
                    <a:pt x="334" y="0"/>
                    <a:pt x="751" y="0"/>
                  </a:cubicBezTo>
                  <a:cubicBezTo>
                    <a:pt x="1167" y="0"/>
                    <a:pt x="1513" y="346"/>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9"/>
            <p:cNvSpPr/>
            <p:nvPr/>
          </p:nvSpPr>
          <p:spPr>
            <a:xfrm>
              <a:off x="1709425" y="3877400"/>
              <a:ext cx="37825" cy="37825"/>
            </a:xfrm>
            <a:custGeom>
              <a:avLst/>
              <a:gdLst/>
              <a:ahLst/>
              <a:cxnLst/>
              <a:rect l="l" t="t" r="r" b="b"/>
              <a:pathLst>
                <a:path w="1513" h="1513" fill="none" extrusionOk="0">
                  <a:moveTo>
                    <a:pt x="1513" y="750"/>
                  </a:moveTo>
                  <a:cubicBezTo>
                    <a:pt x="1513" y="1167"/>
                    <a:pt x="1167" y="1512"/>
                    <a:pt x="751" y="1512"/>
                  </a:cubicBezTo>
                  <a:cubicBezTo>
                    <a:pt x="334" y="1512"/>
                    <a:pt x="1" y="1167"/>
                    <a:pt x="1" y="750"/>
                  </a:cubicBezTo>
                  <a:cubicBezTo>
                    <a:pt x="1" y="334"/>
                    <a:pt x="334" y="0"/>
                    <a:pt x="751" y="0"/>
                  </a:cubicBezTo>
                  <a:cubicBezTo>
                    <a:pt x="1167" y="0"/>
                    <a:pt x="1513" y="334"/>
                    <a:pt x="1513" y="75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9"/>
            <p:cNvSpPr/>
            <p:nvPr/>
          </p:nvSpPr>
          <p:spPr>
            <a:xfrm>
              <a:off x="1709425" y="4109275"/>
              <a:ext cx="37825" cy="37825"/>
            </a:xfrm>
            <a:custGeom>
              <a:avLst/>
              <a:gdLst/>
              <a:ahLst/>
              <a:cxnLst/>
              <a:rect l="l" t="t" r="r" b="b"/>
              <a:pathLst>
                <a:path w="1513" h="1513" fill="none" extrusionOk="0">
                  <a:moveTo>
                    <a:pt x="1513" y="762"/>
                  </a:moveTo>
                  <a:cubicBezTo>
                    <a:pt x="1513" y="1179"/>
                    <a:pt x="1167" y="1512"/>
                    <a:pt x="751" y="1512"/>
                  </a:cubicBezTo>
                  <a:cubicBezTo>
                    <a:pt x="334" y="1512"/>
                    <a:pt x="1" y="1179"/>
                    <a:pt x="1" y="762"/>
                  </a:cubicBezTo>
                  <a:cubicBezTo>
                    <a:pt x="1" y="345"/>
                    <a:pt x="334" y="0"/>
                    <a:pt x="751" y="0"/>
                  </a:cubicBezTo>
                  <a:cubicBezTo>
                    <a:pt x="1167" y="0"/>
                    <a:pt x="1513" y="345"/>
                    <a:pt x="1513" y="762"/>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9"/>
            <p:cNvSpPr/>
            <p:nvPr/>
          </p:nvSpPr>
          <p:spPr>
            <a:xfrm>
              <a:off x="2087800" y="2591025"/>
              <a:ext cx="107500" cy="625625"/>
            </a:xfrm>
            <a:custGeom>
              <a:avLst/>
              <a:gdLst/>
              <a:ahLst/>
              <a:cxnLst/>
              <a:rect l="l" t="t" r="r" b="b"/>
              <a:pathLst>
                <a:path w="4300" h="25025" extrusionOk="0">
                  <a:moveTo>
                    <a:pt x="182" y="1"/>
                  </a:moveTo>
                  <a:cubicBezTo>
                    <a:pt x="95" y="1"/>
                    <a:pt x="1" y="72"/>
                    <a:pt x="22" y="187"/>
                  </a:cubicBezTo>
                  <a:cubicBezTo>
                    <a:pt x="225" y="1473"/>
                    <a:pt x="427" y="2747"/>
                    <a:pt x="629" y="4033"/>
                  </a:cubicBezTo>
                  <a:cubicBezTo>
                    <a:pt x="903" y="5723"/>
                    <a:pt x="1177" y="7426"/>
                    <a:pt x="1451" y="9117"/>
                  </a:cubicBezTo>
                  <a:cubicBezTo>
                    <a:pt x="1761" y="10998"/>
                    <a:pt x="2058" y="12867"/>
                    <a:pt x="2368" y="14748"/>
                  </a:cubicBezTo>
                  <a:cubicBezTo>
                    <a:pt x="2654" y="16534"/>
                    <a:pt x="2939" y="18320"/>
                    <a:pt x="3237" y="20106"/>
                  </a:cubicBezTo>
                  <a:cubicBezTo>
                    <a:pt x="3463" y="21559"/>
                    <a:pt x="3701" y="23023"/>
                    <a:pt x="3928" y="24488"/>
                  </a:cubicBezTo>
                  <a:cubicBezTo>
                    <a:pt x="3951" y="24630"/>
                    <a:pt x="3975" y="24773"/>
                    <a:pt x="3999" y="24916"/>
                  </a:cubicBezTo>
                  <a:cubicBezTo>
                    <a:pt x="4008" y="24992"/>
                    <a:pt x="4059" y="25024"/>
                    <a:pt x="4115" y="25024"/>
                  </a:cubicBezTo>
                  <a:cubicBezTo>
                    <a:pt x="4200" y="25024"/>
                    <a:pt x="4299" y="24948"/>
                    <a:pt x="4285" y="24833"/>
                  </a:cubicBezTo>
                  <a:cubicBezTo>
                    <a:pt x="4058" y="23428"/>
                    <a:pt x="3844" y="22023"/>
                    <a:pt x="3618" y="20618"/>
                  </a:cubicBezTo>
                  <a:cubicBezTo>
                    <a:pt x="3332" y="18856"/>
                    <a:pt x="3046" y="17094"/>
                    <a:pt x="2761" y="15344"/>
                  </a:cubicBezTo>
                  <a:cubicBezTo>
                    <a:pt x="2463" y="13462"/>
                    <a:pt x="2153" y="11581"/>
                    <a:pt x="1844" y="9700"/>
                  </a:cubicBezTo>
                  <a:cubicBezTo>
                    <a:pt x="1570" y="7974"/>
                    <a:pt x="1284" y="6247"/>
                    <a:pt x="1010" y="4521"/>
                  </a:cubicBezTo>
                  <a:cubicBezTo>
                    <a:pt x="796" y="3175"/>
                    <a:pt x="582" y="1830"/>
                    <a:pt x="368" y="485"/>
                  </a:cubicBezTo>
                  <a:cubicBezTo>
                    <a:pt x="344" y="354"/>
                    <a:pt x="320" y="235"/>
                    <a:pt x="308" y="104"/>
                  </a:cubicBezTo>
                  <a:cubicBezTo>
                    <a:pt x="294" y="32"/>
                    <a:pt x="240"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9"/>
            <p:cNvSpPr/>
            <p:nvPr/>
          </p:nvSpPr>
          <p:spPr>
            <a:xfrm>
              <a:off x="2410575" y="2955425"/>
              <a:ext cx="26350" cy="214575"/>
            </a:xfrm>
            <a:custGeom>
              <a:avLst/>
              <a:gdLst/>
              <a:ahLst/>
              <a:cxnLst/>
              <a:rect l="l" t="t" r="r" b="b"/>
              <a:pathLst>
                <a:path w="1054" h="8583" extrusionOk="0">
                  <a:moveTo>
                    <a:pt x="495" y="1"/>
                  </a:moveTo>
                  <a:cubicBezTo>
                    <a:pt x="409" y="1"/>
                    <a:pt x="318" y="72"/>
                    <a:pt x="339" y="184"/>
                  </a:cubicBezTo>
                  <a:cubicBezTo>
                    <a:pt x="720" y="2304"/>
                    <a:pt x="744" y="4482"/>
                    <a:pt x="399" y="6602"/>
                  </a:cubicBezTo>
                  <a:cubicBezTo>
                    <a:pt x="303" y="7209"/>
                    <a:pt x="184" y="7804"/>
                    <a:pt x="30" y="8399"/>
                  </a:cubicBezTo>
                  <a:cubicBezTo>
                    <a:pt x="0" y="8509"/>
                    <a:pt x="96" y="8582"/>
                    <a:pt x="185" y="8582"/>
                  </a:cubicBezTo>
                  <a:cubicBezTo>
                    <a:pt x="242" y="8582"/>
                    <a:pt x="297" y="8552"/>
                    <a:pt x="315" y="8483"/>
                  </a:cubicBezTo>
                  <a:cubicBezTo>
                    <a:pt x="863" y="6364"/>
                    <a:pt x="1053" y="4149"/>
                    <a:pt x="875" y="1970"/>
                  </a:cubicBezTo>
                  <a:cubicBezTo>
                    <a:pt x="815" y="1339"/>
                    <a:pt x="732" y="720"/>
                    <a:pt x="625" y="113"/>
                  </a:cubicBezTo>
                  <a:cubicBezTo>
                    <a:pt x="610" y="35"/>
                    <a:pt x="554" y="1"/>
                    <a:pt x="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9"/>
            <p:cNvSpPr/>
            <p:nvPr/>
          </p:nvSpPr>
          <p:spPr>
            <a:xfrm>
              <a:off x="2432125" y="2976275"/>
              <a:ext cx="39775" cy="157000"/>
            </a:xfrm>
            <a:custGeom>
              <a:avLst/>
              <a:gdLst/>
              <a:ahLst/>
              <a:cxnLst/>
              <a:rect l="l" t="t" r="r" b="b"/>
              <a:pathLst>
                <a:path w="1591" h="6280" extrusionOk="0">
                  <a:moveTo>
                    <a:pt x="187" y="1"/>
                  </a:moveTo>
                  <a:cubicBezTo>
                    <a:pt x="93" y="1"/>
                    <a:pt x="0" y="75"/>
                    <a:pt x="37" y="184"/>
                  </a:cubicBezTo>
                  <a:cubicBezTo>
                    <a:pt x="584" y="1672"/>
                    <a:pt x="965" y="3220"/>
                    <a:pt x="1168" y="4791"/>
                  </a:cubicBezTo>
                  <a:cubicBezTo>
                    <a:pt x="1215" y="5232"/>
                    <a:pt x="1263" y="5684"/>
                    <a:pt x="1287" y="6137"/>
                  </a:cubicBezTo>
                  <a:cubicBezTo>
                    <a:pt x="1293" y="6232"/>
                    <a:pt x="1370" y="6280"/>
                    <a:pt x="1445" y="6280"/>
                  </a:cubicBezTo>
                  <a:cubicBezTo>
                    <a:pt x="1519" y="6280"/>
                    <a:pt x="1590" y="6232"/>
                    <a:pt x="1585" y="6137"/>
                  </a:cubicBezTo>
                  <a:cubicBezTo>
                    <a:pt x="1489" y="4529"/>
                    <a:pt x="1204" y="2946"/>
                    <a:pt x="763" y="1398"/>
                  </a:cubicBezTo>
                  <a:cubicBezTo>
                    <a:pt x="632" y="969"/>
                    <a:pt x="489" y="529"/>
                    <a:pt x="334" y="100"/>
                  </a:cubicBezTo>
                  <a:cubicBezTo>
                    <a:pt x="307" y="31"/>
                    <a:pt x="246" y="1"/>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9"/>
            <p:cNvSpPr/>
            <p:nvPr/>
          </p:nvSpPr>
          <p:spPr>
            <a:xfrm>
              <a:off x="2475900" y="2607575"/>
              <a:ext cx="320900" cy="59350"/>
            </a:xfrm>
            <a:custGeom>
              <a:avLst/>
              <a:gdLst/>
              <a:ahLst/>
              <a:cxnLst/>
              <a:rect l="l" t="t" r="r" b="b"/>
              <a:pathLst>
                <a:path w="12836" h="2374" extrusionOk="0">
                  <a:moveTo>
                    <a:pt x="127" y="0"/>
                  </a:moveTo>
                  <a:cubicBezTo>
                    <a:pt x="52" y="0"/>
                    <a:pt x="0" y="77"/>
                    <a:pt x="0" y="144"/>
                  </a:cubicBezTo>
                  <a:cubicBezTo>
                    <a:pt x="0" y="239"/>
                    <a:pt x="60" y="287"/>
                    <a:pt x="143" y="299"/>
                  </a:cubicBezTo>
                  <a:cubicBezTo>
                    <a:pt x="2096" y="501"/>
                    <a:pt x="4036" y="763"/>
                    <a:pt x="5965" y="1085"/>
                  </a:cubicBezTo>
                  <a:cubicBezTo>
                    <a:pt x="7442" y="1323"/>
                    <a:pt x="8906" y="1609"/>
                    <a:pt x="10371" y="1906"/>
                  </a:cubicBezTo>
                  <a:cubicBezTo>
                    <a:pt x="11109" y="2061"/>
                    <a:pt x="11847" y="2216"/>
                    <a:pt x="12585" y="2371"/>
                  </a:cubicBezTo>
                  <a:cubicBezTo>
                    <a:pt x="12596" y="2373"/>
                    <a:pt x="12606" y="2374"/>
                    <a:pt x="12615" y="2374"/>
                  </a:cubicBezTo>
                  <a:cubicBezTo>
                    <a:pt x="12773" y="2374"/>
                    <a:pt x="12836" y="2118"/>
                    <a:pt x="12657" y="2085"/>
                  </a:cubicBezTo>
                  <a:cubicBezTo>
                    <a:pt x="11311" y="1811"/>
                    <a:pt x="9978" y="1513"/>
                    <a:pt x="8632" y="1251"/>
                  </a:cubicBezTo>
                  <a:cubicBezTo>
                    <a:pt x="6989" y="942"/>
                    <a:pt x="5334" y="656"/>
                    <a:pt x="3679" y="430"/>
                  </a:cubicBezTo>
                  <a:cubicBezTo>
                    <a:pt x="2501" y="263"/>
                    <a:pt x="1322" y="120"/>
                    <a:pt x="143" y="1"/>
                  </a:cubicBezTo>
                  <a:cubicBezTo>
                    <a:pt x="138" y="0"/>
                    <a:pt x="132" y="0"/>
                    <a:pt x="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9"/>
            <p:cNvSpPr/>
            <p:nvPr/>
          </p:nvSpPr>
          <p:spPr>
            <a:xfrm>
              <a:off x="2469950" y="2644775"/>
              <a:ext cx="321200" cy="59350"/>
            </a:xfrm>
            <a:custGeom>
              <a:avLst/>
              <a:gdLst/>
              <a:ahLst/>
              <a:cxnLst/>
              <a:rect l="l" t="t" r="r" b="b"/>
              <a:pathLst>
                <a:path w="12848" h="2374" extrusionOk="0">
                  <a:moveTo>
                    <a:pt x="139" y="0"/>
                  </a:moveTo>
                  <a:cubicBezTo>
                    <a:pt x="63" y="0"/>
                    <a:pt x="0" y="78"/>
                    <a:pt x="0" y="156"/>
                  </a:cubicBezTo>
                  <a:cubicBezTo>
                    <a:pt x="0" y="240"/>
                    <a:pt x="72" y="287"/>
                    <a:pt x="155" y="299"/>
                  </a:cubicBezTo>
                  <a:cubicBezTo>
                    <a:pt x="2096" y="513"/>
                    <a:pt x="4048" y="764"/>
                    <a:pt x="5977" y="1085"/>
                  </a:cubicBezTo>
                  <a:cubicBezTo>
                    <a:pt x="7453" y="1323"/>
                    <a:pt x="8918" y="1609"/>
                    <a:pt x="10382" y="1918"/>
                  </a:cubicBezTo>
                  <a:cubicBezTo>
                    <a:pt x="11121" y="2061"/>
                    <a:pt x="11859" y="2216"/>
                    <a:pt x="12585" y="2371"/>
                  </a:cubicBezTo>
                  <a:cubicBezTo>
                    <a:pt x="12596" y="2373"/>
                    <a:pt x="12607" y="2374"/>
                    <a:pt x="12617" y="2374"/>
                  </a:cubicBezTo>
                  <a:cubicBezTo>
                    <a:pt x="12784" y="2374"/>
                    <a:pt x="12848" y="2119"/>
                    <a:pt x="12668" y="2085"/>
                  </a:cubicBezTo>
                  <a:cubicBezTo>
                    <a:pt x="11323" y="1811"/>
                    <a:pt x="9989" y="1526"/>
                    <a:pt x="8632" y="1264"/>
                  </a:cubicBezTo>
                  <a:cubicBezTo>
                    <a:pt x="6989" y="942"/>
                    <a:pt x="5346" y="668"/>
                    <a:pt x="3691" y="430"/>
                  </a:cubicBezTo>
                  <a:cubicBezTo>
                    <a:pt x="2512" y="275"/>
                    <a:pt x="1334" y="132"/>
                    <a:pt x="155" y="2"/>
                  </a:cubicBezTo>
                  <a:cubicBezTo>
                    <a:pt x="149" y="1"/>
                    <a:pt x="144" y="0"/>
                    <a:pt x="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9"/>
            <p:cNvSpPr/>
            <p:nvPr/>
          </p:nvSpPr>
          <p:spPr>
            <a:xfrm>
              <a:off x="2464275" y="2682000"/>
              <a:ext cx="321150" cy="59400"/>
            </a:xfrm>
            <a:custGeom>
              <a:avLst/>
              <a:gdLst/>
              <a:ahLst/>
              <a:cxnLst/>
              <a:rect l="l" t="t" r="r" b="b"/>
              <a:pathLst>
                <a:path w="12846" h="2376" extrusionOk="0">
                  <a:moveTo>
                    <a:pt x="156" y="1"/>
                  </a:moveTo>
                  <a:cubicBezTo>
                    <a:pt x="72" y="1"/>
                    <a:pt x="1" y="84"/>
                    <a:pt x="1" y="156"/>
                  </a:cubicBezTo>
                  <a:cubicBezTo>
                    <a:pt x="1" y="239"/>
                    <a:pt x="72" y="298"/>
                    <a:pt x="156" y="298"/>
                  </a:cubicBezTo>
                  <a:cubicBezTo>
                    <a:pt x="2096" y="513"/>
                    <a:pt x="4037" y="763"/>
                    <a:pt x="5978" y="1084"/>
                  </a:cubicBezTo>
                  <a:cubicBezTo>
                    <a:pt x="7454" y="1334"/>
                    <a:pt x="8919" y="1608"/>
                    <a:pt x="10383" y="1918"/>
                  </a:cubicBezTo>
                  <a:cubicBezTo>
                    <a:pt x="11121" y="2072"/>
                    <a:pt x="11848" y="2227"/>
                    <a:pt x="12586" y="2370"/>
                  </a:cubicBezTo>
                  <a:cubicBezTo>
                    <a:pt x="12600" y="2374"/>
                    <a:pt x="12613" y="2375"/>
                    <a:pt x="12626" y="2375"/>
                  </a:cubicBezTo>
                  <a:cubicBezTo>
                    <a:pt x="12787" y="2375"/>
                    <a:pt x="12846" y="2117"/>
                    <a:pt x="12669" y="2084"/>
                  </a:cubicBezTo>
                  <a:cubicBezTo>
                    <a:pt x="11324" y="1811"/>
                    <a:pt x="9978" y="1525"/>
                    <a:pt x="8633" y="1263"/>
                  </a:cubicBezTo>
                  <a:cubicBezTo>
                    <a:pt x="6990" y="941"/>
                    <a:pt x="5347" y="668"/>
                    <a:pt x="3680" y="441"/>
                  </a:cubicBezTo>
                  <a:cubicBezTo>
                    <a:pt x="2513" y="275"/>
                    <a:pt x="1334" y="132"/>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9"/>
            <p:cNvSpPr/>
            <p:nvPr/>
          </p:nvSpPr>
          <p:spPr>
            <a:xfrm>
              <a:off x="1204900" y="3010950"/>
              <a:ext cx="872750" cy="880225"/>
            </a:xfrm>
            <a:custGeom>
              <a:avLst/>
              <a:gdLst/>
              <a:ahLst/>
              <a:cxnLst/>
              <a:rect l="l" t="t" r="r" b="b"/>
              <a:pathLst>
                <a:path w="34910" h="35209" extrusionOk="0">
                  <a:moveTo>
                    <a:pt x="15526" y="1"/>
                  </a:moveTo>
                  <a:cubicBezTo>
                    <a:pt x="15119" y="1"/>
                    <a:pt x="14725" y="212"/>
                    <a:pt x="14502" y="583"/>
                  </a:cubicBezTo>
                  <a:lnTo>
                    <a:pt x="346" y="24395"/>
                  </a:lnTo>
                  <a:cubicBezTo>
                    <a:pt x="1" y="24990"/>
                    <a:pt x="215" y="25752"/>
                    <a:pt x="834" y="26062"/>
                  </a:cubicBezTo>
                  <a:lnTo>
                    <a:pt x="18848" y="35087"/>
                  </a:lnTo>
                  <a:cubicBezTo>
                    <a:pt x="19017" y="35169"/>
                    <a:pt x="19196" y="35209"/>
                    <a:pt x="19373" y="35209"/>
                  </a:cubicBezTo>
                  <a:cubicBezTo>
                    <a:pt x="19784" y="35209"/>
                    <a:pt x="20183" y="34997"/>
                    <a:pt x="20408" y="34622"/>
                  </a:cubicBezTo>
                  <a:lnTo>
                    <a:pt x="34564" y="10810"/>
                  </a:lnTo>
                  <a:cubicBezTo>
                    <a:pt x="34910" y="10215"/>
                    <a:pt x="34683" y="9453"/>
                    <a:pt x="34064" y="9143"/>
                  </a:cubicBezTo>
                  <a:lnTo>
                    <a:pt x="16062" y="130"/>
                  </a:lnTo>
                  <a:cubicBezTo>
                    <a:pt x="15890" y="42"/>
                    <a:pt x="15706" y="1"/>
                    <a:pt x="15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9"/>
            <p:cNvSpPr/>
            <p:nvPr/>
          </p:nvSpPr>
          <p:spPr>
            <a:xfrm>
              <a:off x="1201125" y="3007400"/>
              <a:ext cx="880100" cy="887350"/>
            </a:xfrm>
            <a:custGeom>
              <a:avLst/>
              <a:gdLst/>
              <a:ahLst/>
              <a:cxnLst/>
              <a:rect l="l" t="t" r="r" b="b"/>
              <a:pathLst>
                <a:path w="35204" h="35494" extrusionOk="0">
                  <a:moveTo>
                    <a:pt x="15671" y="300"/>
                  </a:moveTo>
                  <a:cubicBezTo>
                    <a:pt x="15838" y="300"/>
                    <a:pt x="16008" y="338"/>
                    <a:pt x="16165" y="415"/>
                  </a:cubicBezTo>
                  <a:cubicBezTo>
                    <a:pt x="16511" y="582"/>
                    <a:pt x="16844" y="748"/>
                    <a:pt x="17177" y="915"/>
                  </a:cubicBezTo>
                  <a:cubicBezTo>
                    <a:pt x="17880" y="1272"/>
                    <a:pt x="18570" y="1618"/>
                    <a:pt x="19273" y="1975"/>
                  </a:cubicBezTo>
                  <a:cubicBezTo>
                    <a:pt x="20225" y="2439"/>
                    <a:pt x="21166" y="2915"/>
                    <a:pt x="22119" y="3392"/>
                  </a:cubicBezTo>
                  <a:cubicBezTo>
                    <a:pt x="23178" y="3927"/>
                    <a:pt x="24238" y="4451"/>
                    <a:pt x="25298" y="4987"/>
                  </a:cubicBezTo>
                  <a:cubicBezTo>
                    <a:pt x="26345" y="5511"/>
                    <a:pt x="27405" y="6035"/>
                    <a:pt x="28453" y="6571"/>
                  </a:cubicBezTo>
                  <a:cubicBezTo>
                    <a:pt x="29381" y="7035"/>
                    <a:pt x="30310" y="7487"/>
                    <a:pt x="31227" y="7952"/>
                  </a:cubicBezTo>
                  <a:cubicBezTo>
                    <a:pt x="31905" y="8297"/>
                    <a:pt x="32584" y="8630"/>
                    <a:pt x="33251" y="8964"/>
                  </a:cubicBezTo>
                  <a:cubicBezTo>
                    <a:pt x="33549" y="9118"/>
                    <a:pt x="33846" y="9261"/>
                    <a:pt x="34132" y="9404"/>
                  </a:cubicBezTo>
                  <a:cubicBezTo>
                    <a:pt x="34680" y="9690"/>
                    <a:pt x="34894" y="10345"/>
                    <a:pt x="34584" y="10881"/>
                  </a:cubicBezTo>
                  <a:cubicBezTo>
                    <a:pt x="34549" y="10928"/>
                    <a:pt x="34525" y="10976"/>
                    <a:pt x="34501" y="11023"/>
                  </a:cubicBezTo>
                  <a:cubicBezTo>
                    <a:pt x="34299" y="11357"/>
                    <a:pt x="34096" y="11690"/>
                    <a:pt x="33906" y="12024"/>
                  </a:cubicBezTo>
                  <a:cubicBezTo>
                    <a:pt x="33549" y="12619"/>
                    <a:pt x="33191" y="13226"/>
                    <a:pt x="32834" y="13821"/>
                  </a:cubicBezTo>
                  <a:cubicBezTo>
                    <a:pt x="32358" y="14619"/>
                    <a:pt x="31882" y="15417"/>
                    <a:pt x="31405" y="16226"/>
                  </a:cubicBezTo>
                  <a:lnTo>
                    <a:pt x="29727" y="19048"/>
                  </a:lnTo>
                  <a:cubicBezTo>
                    <a:pt x="29119" y="20060"/>
                    <a:pt x="28512" y="21084"/>
                    <a:pt x="27905" y="22108"/>
                  </a:cubicBezTo>
                  <a:cubicBezTo>
                    <a:pt x="27298" y="23144"/>
                    <a:pt x="26679" y="24168"/>
                    <a:pt x="26071" y="25204"/>
                  </a:cubicBezTo>
                  <a:cubicBezTo>
                    <a:pt x="25476" y="26192"/>
                    <a:pt x="24893" y="27168"/>
                    <a:pt x="24309" y="28157"/>
                  </a:cubicBezTo>
                  <a:cubicBezTo>
                    <a:pt x="23797" y="29026"/>
                    <a:pt x="23273" y="29895"/>
                    <a:pt x="22761" y="30776"/>
                  </a:cubicBezTo>
                  <a:cubicBezTo>
                    <a:pt x="22345" y="31466"/>
                    <a:pt x="21928" y="32157"/>
                    <a:pt x="21523" y="32859"/>
                  </a:cubicBezTo>
                  <a:cubicBezTo>
                    <a:pt x="21249" y="33312"/>
                    <a:pt x="20976" y="33764"/>
                    <a:pt x="20702" y="34229"/>
                  </a:cubicBezTo>
                  <a:cubicBezTo>
                    <a:pt x="20571" y="34443"/>
                    <a:pt x="20452" y="34705"/>
                    <a:pt x="20273" y="34895"/>
                  </a:cubicBezTo>
                  <a:cubicBezTo>
                    <a:pt x="20071" y="35098"/>
                    <a:pt x="19812" y="35195"/>
                    <a:pt x="19546" y="35195"/>
                  </a:cubicBezTo>
                  <a:cubicBezTo>
                    <a:pt x="19374" y="35195"/>
                    <a:pt x="19199" y="35154"/>
                    <a:pt x="19035" y="35074"/>
                  </a:cubicBezTo>
                  <a:cubicBezTo>
                    <a:pt x="18916" y="35014"/>
                    <a:pt x="18797" y="34955"/>
                    <a:pt x="18678" y="34895"/>
                  </a:cubicBezTo>
                  <a:cubicBezTo>
                    <a:pt x="18142" y="34622"/>
                    <a:pt x="17594" y="34360"/>
                    <a:pt x="17058" y="34086"/>
                  </a:cubicBezTo>
                  <a:cubicBezTo>
                    <a:pt x="16213" y="33657"/>
                    <a:pt x="15368" y="33240"/>
                    <a:pt x="14522" y="32812"/>
                  </a:cubicBezTo>
                  <a:cubicBezTo>
                    <a:pt x="13510" y="32312"/>
                    <a:pt x="12486" y="31800"/>
                    <a:pt x="11474" y="31288"/>
                  </a:cubicBezTo>
                  <a:cubicBezTo>
                    <a:pt x="10403" y="30752"/>
                    <a:pt x="9331" y="30216"/>
                    <a:pt x="8248" y="29681"/>
                  </a:cubicBezTo>
                  <a:cubicBezTo>
                    <a:pt x="7248" y="29180"/>
                    <a:pt x="6248" y="28668"/>
                    <a:pt x="5247" y="28168"/>
                  </a:cubicBezTo>
                  <a:lnTo>
                    <a:pt x="2807" y="26954"/>
                  </a:lnTo>
                  <a:cubicBezTo>
                    <a:pt x="2318" y="26704"/>
                    <a:pt x="1830" y="26454"/>
                    <a:pt x="1342" y="26216"/>
                  </a:cubicBezTo>
                  <a:cubicBezTo>
                    <a:pt x="1247" y="26168"/>
                    <a:pt x="1164" y="26132"/>
                    <a:pt x="1080" y="26085"/>
                  </a:cubicBezTo>
                  <a:cubicBezTo>
                    <a:pt x="533" y="25799"/>
                    <a:pt x="319" y="25145"/>
                    <a:pt x="627" y="24610"/>
                  </a:cubicBezTo>
                  <a:lnTo>
                    <a:pt x="627" y="24610"/>
                  </a:lnTo>
                  <a:cubicBezTo>
                    <a:pt x="627" y="24609"/>
                    <a:pt x="628" y="24609"/>
                    <a:pt x="628" y="24608"/>
                  </a:cubicBezTo>
                  <a:lnTo>
                    <a:pt x="628" y="24608"/>
                  </a:lnTo>
                  <a:cubicBezTo>
                    <a:pt x="628" y="24608"/>
                    <a:pt x="628" y="24608"/>
                    <a:pt x="628" y="24608"/>
                  </a:cubicBezTo>
                  <a:lnTo>
                    <a:pt x="925" y="24096"/>
                  </a:lnTo>
                  <a:lnTo>
                    <a:pt x="1771" y="22692"/>
                  </a:lnTo>
                  <a:cubicBezTo>
                    <a:pt x="2187" y="21989"/>
                    <a:pt x="2604" y="21275"/>
                    <a:pt x="3021" y="20572"/>
                  </a:cubicBezTo>
                  <a:cubicBezTo>
                    <a:pt x="3545" y="19703"/>
                    <a:pt x="4069" y="18822"/>
                    <a:pt x="4593" y="17941"/>
                  </a:cubicBezTo>
                  <a:cubicBezTo>
                    <a:pt x="5176" y="16953"/>
                    <a:pt x="5771" y="15965"/>
                    <a:pt x="6355" y="14976"/>
                  </a:cubicBezTo>
                  <a:cubicBezTo>
                    <a:pt x="6974" y="13940"/>
                    <a:pt x="7581" y="12917"/>
                    <a:pt x="8200" y="11881"/>
                  </a:cubicBezTo>
                  <a:cubicBezTo>
                    <a:pt x="8795" y="10869"/>
                    <a:pt x="9403" y="9845"/>
                    <a:pt x="10010" y="8833"/>
                  </a:cubicBezTo>
                  <a:lnTo>
                    <a:pt x="11677" y="6023"/>
                  </a:lnTo>
                  <a:cubicBezTo>
                    <a:pt x="12153" y="5225"/>
                    <a:pt x="12617" y="4427"/>
                    <a:pt x="13094" y="3630"/>
                  </a:cubicBezTo>
                  <a:cubicBezTo>
                    <a:pt x="13451" y="3046"/>
                    <a:pt x="13796" y="2463"/>
                    <a:pt x="14141" y="1868"/>
                  </a:cubicBezTo>
                  <a:cubicBezTo>
                    <a:pt x="14332" y="1558"/>
                    <a:pt x="14522" y="1237"/>
                    <a:pt x="14713" y="915"/>
                  </a:cubicBezTo>
                  <a:cubicBezTo>
                    <a:pt x="14760" y="832"/>
                    <a:pt x="14808" y="748"/>
                    <a:pt x="14868" y="677"/>
                  </a:cubicBezTo>
                  <a:cubicBezTo>
                    <a:pt x="15074" y="424"/>
                    <a:pt x="15369" y="300"/>
                    <a:pt x="15671" y="300"/>
                  </a:cubicBezTo>
                  <a:close/>
                  <a:moveTo>
                    <a:pt x="15686" y="0"/>
                  </a:moveTo>
                  <a:cubicBezTo>
                    <a:pt x="15200" y="0"/>
                    <a:pt x="14750" y="266"/>
                    <a:pt x="14475" y="725"/>
                  </a:cubicBezTo>
                  <a:cubicBezTo>
                    <a:pt x="14308" y="1022"/>
                    <a:pt x="14129" y="1320"/>
                    <a:pt x="13951" y="1618"/>
                  </a:cubicBezTo>
                  <a:cubicBezTo>
                    <a:pt x="13606" y="2201"/>
                    <a:pt x="13260" y="2772"/>
                    <a:pt x="12915" y="3356"/>
                  </a:cubicBezTo>
                  <a:cubicBezTo>
                    <a:pt x="12451" y="4142"/>
                    <a:pt x="11974" y="4939"/>
                    <a:pt x="11510" y="5725"/>
                  </a:cubicBezTo>
                  <a:cubicBezTo>
                    <a:pt x="10950" y="6666"/>
                    <a:pt x="10391" y="7606"/>
                    <a:pt x="9831" y="8559"/>
                  </a:cubicBezTo>
                  <a:cubicBezTo>
                    <a:pt x="9212" y="9583"/>
                    <a:pt x="8605" y="10607"/>
                    <a:pt x="7998" y="11643"/>
                  </a:cubicBezTo>
                  <a:cubicBezTo>
                    <a:pt x="7367" y="12678"/>
                    <a:pt x="6748" y="13726"/>
                    <a:pt x="6128" y="14762"/>
                  </a:cubicBezTo>
                  <a:cubicBezTo>
                    <a:pt x="5533" y="15762"/>
                    <a:pt x="4938" y="16762"/>
                    <a:pt x="4343" y="17774"/>
                  </a:cubicBezTo>
                  <a:cubicBezTo>
                    <a:pt x="3819" y="18655"/>
                    <a:pt x="3295" y="19536"/>
                    <a:pt x="2771" y="20429"/>
                  </a:cubicBezTo>
                  <a:cubicBezTo>
                    <a:pt x="2342" y="21144"/>
                    <a:pt x="1926" y="21846"/>
                    <a:pt x="1497" y="22561"/>
                  </a:cubicBezTo>
                  <a:cubicBezTo>
                    <a:pt x="1223" y="23037"/>
                    <a:pt x="937" y="23501"/>
                    <a:pt x="663" y="23977"/>
                  </a:cubicBezTo>
                  <a:cubicBezTo>
                    <a:pt x="568" y="24132"/>
                    <a:pt x="461" y="24299"/>
                    <a:pt x="366" y="24466"/>
                  </a:cubicBezTo>
                  <a:cubicBezTo>
                    <a:pt x="366" y="24466"/>
                    <a:pt x="366" y="24466"/>
                    <a:pt x="366" y="24466"/>
                  </a:cubicBezTo>
                  <a:lnTo>
                    <a:pt x="366" y="24466"/>
                  </a:lnTo>
                  <a:cubicBezTo>
                    <a:pt x="363" y="24470"/>
                    <a:pt x="360" y="24475"/>
                    <a:pt x="358" y="24480"/>
                  </a:cubicBezTo>
                  <a:lnTo>
                    <a:pt x="358" y="24480"/>
                  </a:lnTo>
                  <a:cubicBezTo>
                    <a:pt x="0" y="25144"/>
                    <a:pt x="240" y="25980"/>
                    <a:pt x="914" y="26335"/>
                  </a:cubicBezTo>
                  <a:cubicBezTo>
                    <a:pt x="985" y="26371"/>
                    <a:pt x="1056" y="26406"/>
                    <a:pt x="1128" y="26442"/>
                  </a:cubicBezTo>
                  <a:lnTo>
                    <a:pt x="2545" y="27156"/>
                  </a:lnTo>
                  <a:cubicBezTo>
                    <a:pt x="3354" y="27549"/>
                    <a:pt x="4152" y="27954"/>
                    <a:pt x="4962" y="28359"/>
                  </a:cubicBezTo>
                  <a:cubicBezTo>
                    <a:pt x="5974" y="28871"/>
                    <a:pt x="6986" y="29371"/>
                    <a:pt x="7998" y="29883"/>
                  </a:cubicBezTo>
                  <a:lnTo>
                    <a:pt x="11248" y="31502"/>
                  </a:lnTo>
                  <a:cubicBezTo>
                    <a:pt x="12272" y="32026"/>
                    <a:pt x="13308" y="32538"/>
                    <a:pt x="14344" y="33062"/>
                  </a:cubicBezTo>
                  <a:cubicBezTo>
                    <a:pt x="15201" y="33491"/>
                    <a:pt x="16058" y="33919"/>
                    <a:pt x="16916" y="34348"/>
                  </a:cubicBezTo>
                  <a:cubicBezTo>
                    <a:pt x="17451" y="34610"/>
                    <a:pt x="17999" y="34884"/>
                    <a:pt x="18535" y="35157"/>
                  </a:cubicBezTo>
                  <a:cubicBezTo>
                    <a:pt x="18654" y="35217"/>
                    <a:pt x="18773" y="35276"/>
                    <a:pt x="18892" y="35336"/>
                  </a:cubicBezTo>
                  <a:cubicBezTo>
                    <a:pt x="19100" y="35437"/>
                    <a:pt x="19327" y="35494"/>
                    <a:pt x="19553" y="35494"/>
                  </a:cubicBezTo>
                  <a:cubicBezTo>
                    <a:pt x="19779" y="35494"/>
                    <a:pt x="20005" y="35437"/>
                    <a:pt x="20214" y="35312"/>
                  </a:cubicBezTo>
                  <a:cubicBezTo>
                    <a:pt x="20559" y="35110"/>
                    <a:pt x="20726" y="34776"/>
                    <a:pt x="20916" y="34455"/>
                  </a:cubicBezTo>
                  <a:cubicBezTo>
                    <a:pt x="21178" y="34014"/>
                    <a:pt x="21440" y="33574"/>
                    <a:pt x="21702" y="33133"/>
                  </a:cubicBezTo>
                  <a:cubicBezTo>
                    <a:pt x="22107" y="32443"/>
                    <a:pt x="22523" y="31752"/>
                    <a:pt x="22928" y="31062"/>
                  </a:cubicBezTo>
                  <a:cubicBezTo>
                    <a:pt x="23452" y="30192"/>
                    <a:pt x="23964" y="29323"/>
                    <a:pt x="24488" y="28454"/>
                  </a:cubicBezTo>
                  <a:cubicBezTo>
                    <a:pt x="25071" y="27454"/>
                    <a:pt x="25667" y="26466"/>
                    <a:pt x="26250" y="25478"/>
                  </a:cubicBezTo>
                  <a:cubicBezTo>
                    <a:pt x="26869" y="24430"/>
                    <a:pt x="27500" y="23382"/>
                    <a:pt x="28119" y="22334"/>
                  </a:cubicBezTo>
                  <a:cubicBezTo>
                    <a:pt x="28727" y="21310"/>
                    <a:pt x="29346" y="20275"/>
                    <a:pt x="29953" y="19251"/>
                  </a:cubicBezTo>
                  <a:cubicBezTo>
                    <a:pt x="30524" y="18298"/>
                    <a:pt x="31084" y="17346"/>
                    <a:pt x="31655" y="16381"/>
                  </a:cubicBezTo>
                  <a:cubicBezTo>
                    <a:pt x="32144" y="15572"/>
                    <a:pt x="32620" y="14762"/>
                    <a:pt x="33108" y="13952"/>
                  </a:cubicBezTo>
                  <a:lnTo>
                    <a:pt x="34180" y="12143"/>
                  </a:lnTo>
                  <a:cubicBezTo>
                    <a:pt x="34370" y="11821"/>
                    <a:pt x="34572" y="11488"/>
                    <a:pt x="34763" y="11154"/>
                  </a:cubicBezTo>
                  <a:cubicBezTo>
                    <a:pt x="34811" y="11083"/>
                    <a:pt x="34846" y="11023"/>
                    <a:pt x="34882" y="10952"/>
                  </a:cubicBezTo>
                  <a:cubicBezTo>
                    <a:pt x="35204" y="10297"/>
                    <a:pt x="34942" y="9488"/>
                    <a:pt x="34299" y="9154"/>
                  </a:cubicBezTo>
                  <a:cubicBezTo>
                    <a:pt x="34025" y="9023"/>
                    <a:pt x="33763" y="8892"/>
                    <a:pt x="33501" y="8761"/>
                  </a:cubicBezTo>
                  <a:cubicBezTo>
                    <a:pt x="32834" y="8428"/>
                    <a:pt x="32167" y="8095"/>
                    <a:pt x="31513" y="7761"/>
                  </a:cubicBezTo>
                  <a:cubicBezTo>
                    <a:pt x="30584" y="7297"/>
                    <a:pt x="29667" y="6832"/>
                    <a:pt x="28738" y="6380"/>
                  </a:cubicBezTo>
                  <a:cubicBezTo>
                    <a:pt x="27667" y="5844"/>
                    <a:pt x="26607" y="5308"/>
                    <a:pt x="25536" y="4773"/>
                  </a:cubicBezTo>
                  <a:cubicBezTo>
                    <a:pt x="24464" y="4237"/>
                    <a:pt x="23393" y="3701"/>
                    <a:pt x="22309" y="3153"/>
                  </a:cubicBezTo>
                  <a:cubicBezTo>
                    <a:pt x="21357" y="2677"/>
                    <a:pt x="20404" y="2201"/>
                    <a:pt x="19452" y="1725"/>
                  </a:cubicBezTo>
                  <a:lnTo>
                    <a:pt x="17320" y="653"/>
                  </a:lnTo>
                  <a:cubicBezTo>
                    <a:pt x="16987" y="486"/>
                    <a:pt x="16654" y="320"/>
                    <a:pt x="16320" y="153"/>
                  </a:cubicBezTo>
                  <a:cubicBezTo>
                    <a:pt x="16109" y="49"/>
                    <a:pt x="15894" y="0"/>
                    <a:pt x="15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9"/>
            <p:cNvSpPr/>
            <p:nvPr/>
          </p:nvSpPr>
          <p:spPr>
            <a:xfrm>
              <a:off x="1725200" y="3042500"/>
              <a:ext cx="229525" cy="172725"/>
            </a:xfrm>
            <a:custGeom>
              <a:avLst/>
              <a:gdLst/>
              <a:ahLst/>
              <a:cxnLst/>
              <a:rect l="l" t="t" r="r" b="b"/>
              <a:pathLst>
                <a:path w="9181" h="6909" extrusionOk="0">
                  <a:moveTo>
                    <a:pt x="2462" y="1"/>
                  </a:moveTo>
                  <a:cubicBezTo>
                    <a:pt x="2017" y="1"/>
                    <a:pt x="1585" y="230"/>
                    <a:pt x="1346" y="642"/>
                  </a:cubicBezTo>
                  <a:lnTo>
                    <a:pt x="382" y="2297"/>
                  </a:lnTo>
                  <a:cubicBezTo>
                    <a:pt x="1" y="2940"/>
                    <a:pt x="251" y="3762"/>
                    <a:pt x="906" y="4095"/>
                  </a:cubicBezTo>
                  <a:lnTo>
                    <a:pt x="6132" y="6762"/>
                  </a:lnTo>
                  <a:cubicBezTo>
                    <a:pt x="6324" y="6861"/>
                    <a:pt x="6528" y="6908"/>
                    <a:pt x="6728" y="6908"/>
                  </a:cubicBezTo>
                  <a:cubicBezTo>
                    <a:pt x="7176" y="6908"/>
                    <a:pt x="7608" y="6673"/>
                    <a:pt x="7847" y="6262"/>
                  </a:cubicBezTo>
                  <a:lnTo>
                    <a:pt x="8811" y="4619"/>
                  </a:lnTo>
                  <a:cubicBezTo>
                    <a:pt x="9180" y="3976"/>
                    <a:pt x="8942" y="3142"/>
                    <a:pt x="8275" y="2809"/>
                  </a:cubicBezTo>
                  <a:lnTo>
                    <a:pt x="3049" y="142"/>
                  </a:lnTo>
                  <a:cubicBezTo>
                    <a:pt x="2861" y="47"/>
                    <a:pt x="2660" y="1"/>
                    <a:pt x="2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9"/>
            <p:cNvSpPr/>
            <p:nvPr/>
          </p:nvSpPr>
          <p:spPr>
            <a:xfrm>
              <a:off x="1360275" y="3437600"/>
              <a:ext cx="486150" cy="340250"/>
            </a:xfrm>
            <a:custGeom>
              <a:avLst/>
              <a:gdLst/>
              <a:ahLst/>
              <a:cxnLst/>
              <a:rect l="l" t="t" r="r" b="b"/>
              <a:pathLst>
                <a:path w="19446" h="13610" extrusionOk="0">
                  <a:moveTo>
                    <a:pt x="15137" y="0"/>
                  </a:moveTo>
                  <a:cubicBezTo>
                    <a:pt x="15091" y="0"/>
                    <a:pt x="15046" y="3"/>
                    <a:pt x="15002" y="7"/>
                  </a:cubicBezTo>
                  <a:cubicBezTo>
                    <a:pt x="13693" y="150"/>
                    <a:pt x="12395" y="483"/>
                    <a:pt x="11085" y="638"/>
                  </a:cubicBezTo>
                  <a:cubicBezTo>
                    <a:pt x="10697" y="683"/>
                    <a:pt x="10302" y="710"/>
                    <a:pt x="9909" y="710"/>
                  </a:cubicBezTo>
                  <a:cubicBezTo>
                    <a:pt x="8963" y="710"/>
                    <a:pt x="8024" y="554"/>
                    <a:pt x="7192" y="126"/>
                  </a:cubicBezTo>
                  <a:lnTo>
                    <a:pt x="1" y="4864"/>
                  </a:lnTo>
                  <a:cubicBezTo>
                    <a:pt x="1" y="4864"/>
                    <a:pt x="2477" y="6400"/>
                    <a:pt x="3406" y="7698"/>
                  </a:cubicBezTo>
                  <a:cubicBezTo>
                    <a:pt x="4334" y="8996"/>
                    <a:pt x="7061" y="12603"/>
                    <a:pt x="10097" y="13342"/>
                  </a:cubicBezTo>
                  <a:cubicBezTo>
                    <a:pt x="10876" y="13527"/>
                    <a:pt x="11481" y="13609"/>
                    <a:pt x="11922" y="13609"/>
                  </a:cubicBezTo>
                  <a:cubicBezTo>
                    <a:pt x="13208" y="13609"/>
                    <a:pt x="13106" y="12912"/>
                    <a:pt x="11883" y="12044"/>
                  </a:cubicBezTo>
                  <a:cubicBezTo>
                    <a:pt x="10062" y="10746"/>
                    <a:pt x="7669" y="8639"/>
                    <a:pt x="7668" y="8639"/>
                  </a:cubicBezTo>
                  <a:lnTo>
                    <a:pt x="7668" y="8639"/>
                  </a:lnTo>
                  <a:cubicBezTo>
                    <a:pt x="9287" y="9972"/>
                    <a:pt x="11966" y="12330"/>
                    <a:pt x="14443" y="12603"/>
                  </a:cubicBezTo>
                  <a:cubicBezTo>
                    <a:pt x="14684" y="12631"/>
                    <a:pt x="14902" y="12645"/>
                    <a:pt x="15095" y="12645"/>
                  </a:cubicBezTo>
                  <a:cubicBezTo>
                    <a:pt x="16884" y="12645"/>
                    <a:pt x="16602" y="11508"/>
                    <a:pt x="14109" y="10294"/>
                  </a:cubicBezTo>
                  <a:cubicBezTo>
                    <a:pt x="11336" y="8961"/>
                    <a:pt x="9741" y="7211"/>
                    <a:pt x="9740" y="7210"/>
                  </a:cubicBezTo>
                  <a:lnTo>
                    <a:pt x="9740" y="7210"/>
                  </a:lnTo>
                  <a:cubicBezTo>
                    <a:pt x="9741" y="7211"/>
                    <a:pt x="11360" y="8961"/>
                    <a:pt x="14610" y="10091"/>
                  </a:cubicBezTo>
                  <a:cubicBezTo>
                    <a:pt x="15891" y="10543"/>
                    <a:pt x="16812" y="10714"/>
                    <a:pt x="17463" y="10714"/>
                  </a:cubicBezTo>
                  <a:cubicBezTo>
                    <a:pt x="18458" y="10714"/>
                    <a:pt x="18822" y="10316"/>
                    <a:pt x="18872" y="9913"/>
                  </a:cubicBezTo>
                  <a:cubicBezTo>
                    <a:pt x="18955" y="9246"/>
                    <a:pt x="18455" y="8996"/>
                    <a:pt x="16062" y="8079"/>
                  </a:cubicBezTo>
                  <a:cubicBezTo>
                    <a:pt x="15015" y="7678"/>
                    <a:pt x="13946" y="7095"/>
                    <a:pt x="13074" y="6566"/>
                  </a:cubicBezTo>
                  <a:lnTo>
                    <a:pt x="13074" y="6566"/>
                  </a:lnTo>
                  <a:cubicBezTo>
                    <a:pt x="14529" y="7368"/>
                    <a:pt x="16155" y="7954"/>
                    <a:pt x="17443" y="8067"/>
                  </a:cubicBezTo>
                  <a:cubicBezTo>
                    <a:pt x="17540" y="8075"/>
                    <a:pt x="17633" y="8079"/>
                    <a:pt x="17721" y="8079"/>
                  </a:cubicBezTo>
                  <a:cubicBezTo>
                    <a:pt x="19365" y="8079"/>
                    <a:pt x="19446" y="6752"/>
                    <a:pt x="16598" y="5757"/>
                  </a:cubicBezTo>
                  <a:cubicBezTo>
                    <a:pt x="13586" y="4698"/>
                    <a:pt x="12383" y="3019"/>
                    <a:pt x="12383" y="3019"/>
                  </a:cubicBezTo>
                  <a:cubicBezTo>
                    <a:pt x="13038" y="2757"/>
                    <a:pt x="13693" y="2507"/>
                    <a:pt x="14276" y="2126"/>
                  </a:cubicBezTo>
                  <a:cubicBezTo>
                    <a:pt x="14860" y="1745"/>
                    <a:pt x="15372" y="1233"/>
                    <a:pt x="15633" y="578"/>
                  </a:cubicBezTo>
                  <a:cubicBezTo>
                    <a:pt x="15669" y="483"/>
                    <a:pt x="15705" y="376"/>
                    <a:pt x="15669" y="269"/>
                  </a:cubicBezTo>
                  <a:cubicBezTo>
                    <a:pt x="15619" y="60"/>
                    <a:pt x="15370" y="0"/>
                    <a:pt x="15137"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9"/>
            <p:cNvSpPr/>
            <p:nvPr/>
          </p:nvSpPr>
          <p:spPr>
            <a:xfrm>
              <a:off x="1355800" y="3433875"/>
              <a:ext cx="481350" cy="347650"/>
            </a:xfrm>
            <a:custGeom>
              <a:avLst/>
              <a:gdLst/>
              <a:ahLst/>
              <a:cxnLst/>
              <a:rect l="l" t="t" r="r" b="b"/>
              <a:pathLst>
                <a:path w="19254" h="13906" extrusionOk="0">
                  <a:moveTo>
                    <a:pt x="12690" y="3090"/>
                  </a:moveTo>
                  <a:cubicBezTo>
                    <a:pt x="12690" y="3090"/>
                    <a:pt x="12690" y="3090"/>
                    <a:pt x="12690" y="3090"/>
                  </a:cubicBezTo>
                  <a:lnTo>
                    <a:pt x="12690" y="3090"/>
                  </a:lnTo>
                  <a:cubicBezTo>
                    <a:pt x="12690" y="3091"/>
                    <a:pt x="12690" y="3091"/>
                    <a:pt x="12690" y="3091"/>
                  </a:cubicBezTo>
                  <a:lnTo>
                    <a:pt x="12690" y="3091"/>
                  </a:lnTo>
                  <a:cubicBezTo>
                    <a:pt x="12690" y="3090"/>
                    <a:pt x="12690" y="3090"/>
                    <a:pt x="12690" y="3090"/>
                  </a:cubicBezTo>
                  <a:close/>
                  <a:moveTo>
                    <a:pt x="18869" y="9723"/>
                  </a:moveTo>
                  <a:cubicBezTo>
                    <a:pt x="18869" y="9723"/>
                    <a:pt x="18870" y="9724"/>
                    <a:pt x="18872" y="9728"/>
                  </a:cubicBezTo>
                  <a:cubicBezTo>
                    <a:pt x="18872" y="9730"/>
                    <a:pt x="18872" y="9732"/>
                    <a:pt x="18872" y="9734"/>
                  </a:cubicBezTo>
                  <a:lnTo>
                    <a:pt x="18872" y="9734"/>
                  </a:lnTo>
                  <a:cubicBezTo>
                    <a:pt x="18870" y="9729"/>
                    <a:pt x="18868" y="9723"/>
                    <a:pt x="18869" y="9723"/>
                  </a:cubicBezTo>
                  <a:close/>
                  <a:moveTo>
                    <a:pt x="15359" y="301"/>
                  </a:moveTo>
                  <a:cubicBezTo>
                    <a:pt x="15445" y="301"/>
                    <a:pt x="15528" y="311"/>
                    <a:pt x="15598" y="346"/>
                  </a:cubicBezTo>
                  <a:cubicBezTo>
                    <a:pt x="15765" y="418"/>
                    <a:pt x="15705" y="596"/>
                    <a:pt x="15646" y="727"/>
                  </a:cubicBezTo>
                  <a:cubicBezTo>
                    <a:pt x="15503" y="1072"/>
                    <a:pt x="15277" y="1382"/>
                    <a:pt x="15003" y="1644"/>
                  </a:cubicBezTo>
                  <a:cubicBezTo>
                    <a:pt x="14312" y="2323"/>
                    <a:pt x="13407" y="2680"/>
                    <a:pt x="12526" y="3025"/>
                  </a:cubicBezTo>
                  <a:cubicBezTo>
                    <a:pt x="12443" y="3049"/>
                    <a:pt x="12372" y="3156"/>
                    <a:pt x="12431" y="3239"/>
                  </a:cubicBezTo>
                  <a:cubicBezTo>
                    <a:pt x="12753" y="3680"/>
                    <a:pt x="13193" y="4061"/>
                    <a:pt x="13622" y="4394"/>
                  </a:cubicBezTo>
                  <a:cubicBezTo>
                    <a:pt x="14110" y="4763"/>
                    <a:pt x="14634" y="5097"/>
                    <a:pt x="15193" y="5383"/>
                  </a:cubicBezTo>
                  <a:cubicBezTo>
                    <a:pt x="15539" y="5561"/>
                    <a:pt x="15896" y="5728"/>
                    <a:pt x="16253" y="5871"/>
                  </a:cubicBezTo>
                  <a:cubicBezTo>
                    <a:pt x="16634" y="6014"/>
                    <a:pt x="17027" y="6145"/>
                    <a:pt x="17408" y="6311"/>
                  </a:cubicBezTo>
                  <a:cubicBezTo>
                    <a:pt x="17706" y="6442"/>
                    <a:pt x="17991" y="6597"/>
                    <a:pt x="18265" y="6787"/>
                  </a:cubicBezTo>
                  <a:cubicBezTo>
                    <a:pt x="18360" y="6859"/>
                    <a:pt x="18456" y="6930"/>
                    <a:pt x="18539" y="7014"/>
                  </a:cubicBezTo>
                  <a:cubicBezTo>
                    <a:pt x="18610" y="7073"/>
                    <a:pt x="18706" y="7168"/>
                    <a:pt x="18741" y="7216"/>
                  </a:cubicBezTo>
                  <a:cubicBezTo>
                    <a:pt x="18765" y="7252"/>
                    <a:pt x="18789" y="7288"/>
                    <a:pt x="18813" y="7323"/>
                  </a:cubicBezTo>
                  <a:cubicBezTo>
                    <a:pt x="18825" y="7347"/>
                    <a:pt x="18825" y="7359"/>
                    <a:pt x="18837" y="7371"/>
                  </a:cubicBezTo>
                  <a:cubicBezTo>
                    <a:pt x="18837" y="7383"/>
                    <a:pt x="18849" y="7395"/>
                    <a:pt x="18849" y="7407"/>
                  </a:cubicBezTo>
                  <a:cubicBezTo>
                    <a:pt x="18853" y="7415"/>
                    <a:pt x="18854" y="7417"/>
                    <a:pt x="18854" y="7417"/>
                  </a:cubicBezTo>
                  <a:cubicBezTo>
                    <a:pt x="18855" y="7417"/>
                    <a:pt x="18853" y="7407"/>
                    <a:pt x="18860" y="7407"/>
                  </a:cubicBezTo>
                  <a:cubicBezTo>
                    <a:pt x="18872" y="7442"/>
                    <a:pt x="18884" y="7478"/>
                    <a:pt x="18884" y="7514"/>
                  </a:cubicBezTo>
                  <a:cubicBezTo>
                    <a:pt x="18896" y="7526"/>
                    <a:pt x="18896" y="7538"/>
                    <a:pt x="18896" y="7561"/>
                  </a:cubicBezTo>
                  <a:cubicBezTo>
                    <a:pt x="18893" y="7548"/>
                    <a:pt x="18891" y="7543"/>
                    <a:pt x="18891" y="7543"/>
                  </a:cubicBezTo>
                  <a:lnTo>
                    <a:pt x="18891" y="7543"/>
                  </a:lnTo>
                  <a:cubicBezTo>
                    <a:pt x="18890" y="7543"/>
                    <a:pt x="18896" y="7577"/>
                    <a:pt x="18896" y="7585"/>
                  </a:cubicBezTo>
                  <a:cubicBezTo>
                    <a:pt x="18896" y="7597"/>
                    <a:pt x="18896" y="7609"/>
                    <a:pt x="18896" y="7633"/>
                  </a:cubicBezTo>
                  <a:cubicBezTo>
                    <a:pt x="18896" y="7639"/>
                    <a:pt x="18896" y="7643"/>
                    <a:pt x="18896" y="7645"/>
                  </a:cubicBezTo>
                  <a:cubicBezTo>
                    <a:pt x="18884" y="7669"/>
                    <a:pt x="18884" y="7704"/>
                    <a:pt x="18872" y="7740"/>
                  </a:cubicBezTo>
                  <a:cubicBezTo>
                    <a:pt x="18876" y="7725"/>
                    <a:pt x="18878" y="7719"/>
                    <a:pt x="18877" y="7719"/>
                  </a:cubicBezTo>
                  <a:lnTo>
                    <a:pt x="18877" y="7719"/>
                  </a:lnTo>
                  <a:cubicBezTo>
                    <a:pt x="18877" y="7719"/>
                    <a:pt x="18869" y="7744"/>
                    <a:pt x="18860" y="7752"/>
                  </a:cubicBezTo>
                  <a:cubicBezTo>
                    <a:pt x="18849" y="7764"/>
                    <a:pt x="18849" y="7776"/>
                    <a:pt x="18837" y="7788"/>
                  </a:cubicBezTo>
                  <a:cubicBezTo>
                    <a:pt x="18835" y="7789"/>
                    <a:pt x="18834" y="7791"/>
                    <a:pt x="18833" y="7793"/>
                  </a:cubicBezTo>
                  <a:lnTo>
                    <a:pt x="18833" y="7793"/>
                  </a:lnTo>
                  <a:cubicBezTo>
                    <a:pt x="18833" y="7793"/>
                    <a:pt x="18833" y="7792"/>
                    <a:pt x="18833" y="7792"/>
                  </a:cubicBezTo>
                  <a:cubicBezTo>
                    <a:pt x="18832" y="7792"/>
                    <a:pt x="18830" y="7794"/>
                    <a:pt x="18825" y="7799"/>
                  </a:cubicBezTo>
                  <a:cubicBezTo>
                    <a:pt x="18813" y="7811"/>
                    <a:pt x="18801" y="7823"/>
                    <a:pt x="18789" y="7835"/>
                  </a:cubicBezTo>
                  <a:cubicBezTo>
                    <a:pt x="18777" y="7847"/>
                    <a:pt x="18765" y="7859"/>
                    <a:pt x="18753" y="7871"/>
                  </a:cubicBezTo>
                  <a:cubicBezTo>
                    <a:pt x="18749" y="7875"/>
                    <a:pt x="18748" y="7876"/>
                    <a:pt x="18748" y="7876"/>
                  </a:cubicBezTo>
                  <a:cubicBezTo>
                    <a:pt x="18749" y="7876"/>
                    <a:pt x="18757" y="7871"/>
                    <a:pt x="18765" y="7871"/>
                  </a:cubicBezTo>
                  <a:lnTo>
                    <a:pt x="18765" y="7871"/>
                  </a:lnTo>
                  <a:cubicBezTo>
                    <a:pt x="18753" y="7871"/>
                    <a:pt x="18741" y="7883"/>
                    <a:pt x="18741" y="7883"/>
                  </a:cubicBezTo>
                  <a:cubicBezTo>
                    <a:pt x="18706" y="7907"/>
                    <a:pt x="18670" y="7930"/>
                    <a:pt x="18646" y="7942"/>
                  </a:cubicBezTo>
                  <a:cubicBezTo>
                    <a:pt x="18622" y="7954"/>
                    <a:pt x="18599" y="7966"/>
                    <a:pt x="18587" y="7966"/>
                  </a:cubicBezTo>
                  <a:cubicBezTo>
                    <a:pt x="18591" y="7964"/>
                    <a:pt x="18593" y="7963"/>
                    <a:pt x="18593" y="7963"/>
                  </a:cubicBezTo>
                  <a:lnTo>
                    <a:pt x="18593" y="7963"/>
                  </a:lnTo>
                  <a:cubicBezTo>
                    <a:pt x="18593" y="7963"/>
                    <a:pt x="18560" y="7978"/>
                    <a:pt x="18551" y="7978"/>
                  </a:cubicBezTo>
                  <a:cubicBezTo>
                    <a:pt x="18515" y="7990"/>
                    <a:pt x="18468" y="8014"/>
                    <a:pt x="18420" y="8026"/>
                  </a:cubicBezTo>
                  <a:cubicBezTo>
                    <a:pt x="18265" y="8062"/>
                    <a:pt x="18111" y="8078"/>
                    <a:pt x="17945" y="8078"/>
                  </a:cubicBezTo>
                  <a:cubicBezTo>
                    <a:pt x="17894" y="8078"/>
                    <a:pt x="17842" y="8076"/>
                    <a:pt x="17789" y="8073"/>
                  </a:cubicBezTo>
                  <a:cubicBezTo>
                    <a:pt x="17146" y="8050"/>
                    <a:pt x="16503" y="7883"/>
                    <a:pt x="15884" y="7692"/>
                  </a:cubicBezTo>
                  <a:cubicBezTo>
                    <a:pt x="15043" y="7426"/>
                    <a:pt x="14219" y="7074"/>
                    <a:pt x="13436" y="6649"/>
                  </a:cubicBezTo>
                  <a:lnTo>
                    <a:pt x="13436" y="6649"/>
                  </a:lnTo>
                  <a:cubicBezTo>
                    <a:pt x="13287" y="6558"/>
                    <a:pt x="13138" y="6465"/>
                    <a:pt x="12991" y="6371"/>
                  </a:cubicBezTo>
                  <a:cubicBezTo>
                    <a:pt x="12479" y="6049"/>
                    <a:pt x="11967" y="5716"/>
                    <a:pt x="11479" y="5359"/>
                  </a:cubicBezTo>
                  <a:cubicBezTo>
                    <a:pt x="11473" y="5356"/>
                    <a:pt x="11467" y="5353"/>
                    <a:pt x="11461" y="5350"/>
                  </a:cubicBezTo>
                  <a:lnTo>
                    <a:pt x="11461" y="5350"/>
                  </a:lnTo>
                  <a:cubicBezTo>
                    <a:pt x="11455" y="5345"/>
                    <a:pt x="11449" y="5340"/>
                    <a:pt x="11443" y="5335"/>
                  </a:cubicBezTo>
                  <a:cubicBezTo>
                    <a:pt x="11442" y="5336"/>
                    <a:pt x="11441" y="5337"/>
                    <a:pt x="11441" y="5338"/>
                  </a:cubicBezTo>
                  <a:lnTo>
                    <a:pt x="11441" y="5338"/>
                  </a:lnTo>
                  <a:cubicBezTo>
                    <a:pt x="11430" y="5331"/>
                    <a:pt x="11418" y="5322"/>
                    <a:pt x="11407" y="5311"/>
                  </a:cubicBezTo>
                  <a:cubicBezTo>
                    <a:pt x="11385" y="5295"/>
                    <a:pt x="11362" y="5288"/>
                    <a:pt x="11339" y="5288"/>
                  </a:cubicBezTo>
                  <a:cubicBezTo>
                    <a:pt x="11225" y="5288"/>
                    <a:pt x="11120" y="5460"/>
                    <a:pt x="11229" y="5549"/>
                  </a:cubicBezTo>
                  <a:cubicBezTo>
                    <a:pt x="11885" y="6077"/>
                    <a:pt x="12597" y="6542"/>
                    <a:pt x="13344" y="6940"/>
                  </a:cubicBezTo>
                  <a:lnTo>
                    <a:pt x="13344" y="6940"/>
                  </a:lnTo>
                  <a:cubicBezTo>
                    <a:pt x="13782" y="7203"/>
                    <a:pt x="14228" y="7451"/>
                    <a:pt x="14681" y="7680"/>
                  </a:cubicBezTo>
                  <a:cubicBezTo>
                    <a:pt x="15134" y="7919"/>
                    <a:pt x="15610" y="8133"/>
                    <a:pt x="16086" y="8323"/>
                  </a:cubicBezTo>
                  <a:cubicBezTo>
                    <a:pt x="16563" y="8514"/>
                    <a:pt x="17051" y="8692"/>
                    <a:pt x="17527" y="8895"/>
                  </a:cubicBezTo>
                  <a:cubicBezTo>
                    <a:pt x="17825" y="9014"/>
                    <a:pt x="18134" y="9145"/>
                    <a:pt x="18408" y="9312"/>
                  </a:cubicBezTo>
                  <a:cubicBezTo>
                    <a:pt x="18456" y="9347"/>
                    <a:pt x="18515" y="9371"/>
                    <a:pt x="18563" y="9407"/>
                  </a:cubicBezTo>
                  <a:cubicBezTo>
                    <a:pt x="18622" y="9443"/>
                    <a:pt x="18634" y="9454"/>
                    <a:pt x="18670" y="9490"/>
                  </a:cubicBezTo>
                  <a:cubicBezTo>
                    <a:pt x="18706" y="9514"/>
                    <a:pt x="18730" y="9538"/>
                    <a:pt x="18765" y="9574"/>
                  </a:cubicBezTo>
                  <a:cubicBezTo>
                    <a:pt x="18777" y="9585"/>
                    <a:pt x="18789" y="9609"/>
                    <a:pt x="18801" y="9621"/>
                  </a:cubicBezTo>
                  <a:cubicBezTo>
                    <a:pt x="18813" y="9633"/>
                    <a:pt x="18813" y="9633"/>
                    <a:pt x="18825" y="9645"/>
                  </a:cubicBezTo>
                  <a:cubicBezTo>
                    <a:pt x="18837" y="9669"/>
                    <a:pt x="18860" y="9704"/>
                    <a:pt x="18872" y="9740"/>
                  </a:cubicBezTo>
                  <a:cubicBezTo>
                    <a:pt x="18873" y="9741"/>
                    <a:pt x="18873" y="9741"/>
                    <a:pt x="18873" y="9742"/>
                  </a:cubicBezTo>
                  <a:lnTo>
                    <a:pt x="18873" y="9742"/>
                  </a:lnTo>
                  <a:cubicBezTo>
                    <a:pt x="18874" y="9748"/>
                    <a:pt x="18877" y="9752"/>
                    <a:pt x="18884" y="9752"/>
                  </a:cubicBezTo>
                  <a:cubicBezTo>
                    <a:pt x="18884" y="9776"/>
                    <a:pt x="18884" y="9788"/>
                    <a:pt x="18896" y="9812"/>
                  </a:cubicBezTo>
                  <a:cubicBezTo>
                    <a:pt x="18896" y="9822"/>
                    <a:pt x="18896" y="9842"/>
                    <a:pt x="18905" y="9855"/>
                  </a:cubicBezTo>
                  <a:lnTo>
                    <a:pt x="18905" y="9855"/>
                  </a:lnTo>
                  <a:cubicBezTo>
                    <a:pt x="18906" y="9865"/>
                    <a:pt x="18908" y="9878"/>
                    <a:pt x="18908" y="9883"/>
                  </a:cubicBezTo>
                  <a:cubicBezTo>
                    <a:pt x="18908" y="9919"/>
                    <a:pt x="18908" y="9966"/>
                    <a:pt x="18908" y="10002"/>
                  </a:cubicBezTo>
                  <a:cubicBezTo>
                    <a:pt x="18908" y="10010"/>
                    <a:pt x="18903" y="10022"/>
                    <a:pt x="18900" y="10033"/>
                  </a:cubicBezTo>
                  <a:lnTo>
                    <a:pt x="18900" y="10033"/>
                  </a:lnTo>
                  <a:cubicBezTo>
                    <a:pt x="18899" y="10033"/>
                    <a:pt x="18898" y="10035"/>
                    <a:pt x="18896" y="10038"/>
                  </a:cubicBezTo>
                  <a:cubicBezTo>
                    <a:pt x="18896" y="10050"/>
                    <a:pt x="18896" y="10062"/>
                    <a:pt x="18896" y="10062"/>
                  </a:cubicBezTo>
                  <a:cubicBezTo>
                    <a:pt x="18884" y="10097"/>
                    <a:pt x="18884" y="10133"/>
                    <a:pt x="18872" y="10157"/>
                  </a:cubicBezTo>
                  <a:cubicBezTo>
                    <a:pt x="18872" y="10169"/>
                    <a:pt x="18860" y="10193"/>
                    <a:pt x="18860" y="10205"/>
                  </a:cubicBezTo>
                  <a:cubicBezTo>
                    <a:pt x="18858" y="10212"/>
                    <a:pt x="18857" y="10215"/>
                    <a:pt x="18857" y="10215"/>
                  </a:cubicBezTo>
                  <a:cubicBezTo>
                    <a:pt x="18857" y="10215"/>
                    <a:pt x="18861" y="10199"/>
                    <a:pt x="18859" y="10199"/>
                  </a:cubicBezTo>
                  <a:cubicBezTo>
                    <a:pt x="18858" y="10199"/>
                    <a:pt x="18855" y="10204"/>
                    <a:pt x="18849" y="10216"/>
                  </a:cubicBezTo>
                  <a:cubicBezTo>
                    <a:pt x="18837" y="10252"/>
                    <a:pt x="18825" y="10276"/>
                    <a:pt x="18801" y="10300"/>
                  </a:cubicBezTo>
                  <a:cubicBezTo>
                    <a:pt x="18789" y="10324"/>
                    <a:pt x="18789" y="10336"/>
                    <a:pt x="18777" y="10347"/>
                  </a:cubicBezTo>
                  <a:cubicBezTo>
                    <a:pt x="18785" y="10332"/>
                    <a:pt x="18786" y="10327"/>
                    <a:pt x="18785" y="10327"/>
                  </a:cubicBezTo>
                  <a:cubicBezTo>
                    <a:pt x="18782" y="10327"/>
                    <a:pt x="18765" y="10351"/>
                    <a:pt x="18765" y="10359"/>
                  </a:cubicBezTo>
                  <a:cubicBezTo>
                    <a:pt x="18741" y="10383"/>
                    <a:pt x="18718" y="10407"/>
                    <a:pt x="18682" y="10431"/>
                  </a:cubicBezTo>
                  <a:cubicBezTo>
                    <a:pt x="18670" y="10443"/>
                    <a:pt x="18658" y="10455"/>
                    <a:pt x="18646" y="10466"/>
                  </a:cubicBezTo>
                  <a:cubicBezTo>
                    <a:pt x="18655" y="10461"/>
                    <a:pt x="18659" y="10458"/>
                    <a:pt x="18659" y="10458"/>
                  </a:cubicBezTo>
                  <a:cubicBezTo>
                    <a:pt x="18661" y="10458"/>
                    <a:pt x="18631" y="10481"/>
                    <a:pt x="18622" y="10490"/>
                  </a:cubicBezTo>
                  <a:cubicBezTo>
                    <a:pt x="18587" y="10514"/>
                    <a:pt x="18551" y="10526"/>
                    <a:pt x="18503" y="10550"/>
                  </a:cubicBezTo>
                  <a:cubicBezTo>
                    <a:pt x="18491" y="10562"/>
                    <a:pt x="18468" y="10574"/>
                    <a:pt x="18444" y="10586"/>
                  </a:cubicBezTo>
                  <a:cubicBezTo>
                    <a:pt x="18432" y="10586"/>
                    <a:pt x="18420" y="10586"/>
                    <a:pt x="18408" y="10597"/>
                  </a:cubicBezTo>
                  <a:cubicBezTo>
                    <a:pt x="18372" y="10609"/>
                    <a:pt x="18325" y="10621"/>
                    <a:pt x="18277" y="10645"/>
                  </a:cubicBezTo>
                  <a:cubicBezTo>
                    <a:pt x="18158" y="10669"/>
                    <a:pt x="18051" y="10693"/>
                    <a:pt x="17956" y="10705"/>
                  </a:cubicBezTo>
                  <a:cubicBezTo>
                    <a:pt x="17842" y="10716"/>
                    <a:pt x="17728" y="10721"/>
                    <a:pt x="17614" y="10721"/>
                  </a:cubicBezTo>
                  <a:cubicBezTo>
                    <a:pt x="16985" y="10721"/>
                    <a:pt x="16348" y="10566"/>
                    <a:pt x="15753" y="10395"/>
                  </a:cubicBezTo>
                  <a:cubicBezTo>
                    <a:pt x="14729" y="10109"/>
                    <a:pt x="13729" y="9704"/>
                    <a:pt x="12788" y="9216"/>
                  </a:cubicBezTo>
                  <a:cubicBezTo>
                    <a:pt x="12110" y="8859"/>
                    <a:pt x="11455" y="8454"/>
                    <a:pt x="10848" y="7978"/>
                  </a:cubicBezTo>
                  <a:cubicBezTo>
                    <a:pt x="10655" y="7829"/>
                    <a:pt x="10449" y="7661"/>
                    <a:pt x="10255" y="7483"/>
                  </a:cubicBezTo>
                  <a:lnTo>
                    <a:pt x="10255" y="7483"/>
                  </a:lnTo>
                  <a:cubicBezTo>
                    <a:pt x="10186" y="7417"/>
                    <a:pt x="10118" y="7352"/>
                    <a:pt x="10050" y="7288"/>
                  </a:cubicBezTo>
                  <a:lnTo>
                    <a:pt x="10050" y="7288"/>
                  </a:lnTo>
                  <a:cubicBezTo>
                    <a:pt x="10050" y="7288"/>
                    <a:pt x="10050" y="7288"/>
                    <a:pt x="10050" y="7288"/>
                  </a:cubicBezTo>
                  <a:cubicBezTo>
                    <a:pt x="10038" y="7276"/>
                    <a:pt x="10026" y="7264"/>
                    <a:pt x="10014" y="7252"/>
                  </a:cubicBezTo>
                  <a:cubicBezTo>
                    <a:pt x="9984" y="7222"/>
                    <a:pt x="9951" y="7210"/>
                    <a:pt x="9919" y="7210"/>
                  </a:cubicBezTo>
                  <a:cubicBezTo>
                    <a:pt x="9809" y="7210"/>
                    <a:pt x="9710" y="7356"/>
                    <a:pt x="9812" y="7466"/>
                  </a:cubicBezTo>
                  <a:cubicBezTo>
                    <a:pt x="10276" y="7966"/>
                    <a:pt x="10824" y="8407"/>
                    <a:pt x="11360" y="8823"/>
                  </a:cubicBezTo>
                  <a:cubicBezTo>
                    <a:pt x="11943" y="9264"/>
                    <a:pt x="12550" y="9669"/>
                    <a:pt x="13181" y="10038"/>
                  </a:cubicBezTo>
                  <a:cubicBezTo>
                    <a:pt x="13919" y="10455"/>
                    <a:pt x="14705" y="10776"/>
                    <a:pt x="15396" y="11252"/>
                  </a:cubicBezTo>
                  <a:cubicBezTo>
                    <a:pt x="15622" y="11407"/>
                    <a:pt x="15848" y="11586"/>
                    <a:pt x="16039" y="11800"/>
                  </a:cubicBezTo>
                  <a:cubicBezTo>
                    <a:pt x="16110" y="11871"/>
                    <a:pt x="16158" y="11943"/>
                    <a:pt x="16205" y="12038"/>
                  </a:cubicBezTo>
                  <a:cubicBezTo>
                    <a:pt x="16229" y="12074"/>
                    <a:pt x="16241" y="12098"/>
                    <a:pt x="16241" y="12121"/>
                  </a:cubicBezTo>
                  <a:cubicBezTo>
                    <a:pt x="16253" y="12133"/>
                    <a:pt x="16253" y="12157"/>
                    <a:pt x="16265" y="12169"/>
                  </a:cubicBezTo>
                  <a:cubicBezTo>
                    <a:pt x="16265" y="12178"/>
                    <a:pt x="16272" y="12216"/>
                    <a:pt x="16275" y="12216"/>
                  </a:cubicBezTo>
                  <a:cubicBezTo>
                    <a:pt x="16276" y="12216"/>
                    <a:pt x="16277" y="12213"/>
                    <a:pt x="16277" y="12205"/>
                  </a:cubicBezTo>
                  <a:cubicBezTo>
                    <a:pt x="16277" y="12241"/>
                    <a:pt x="16277" y="12264"/>
                    <a:pt x="16277" y="12300"/>
                  </a:cubicBezTo>
                  <a:cubicBezTo>
                    <a:pt x="16277" y="12285"/>
                    <a:pt x="16277" y="12279"/>
                    <a:pt x="16276" y="12279"/>
                  </a:cubicBezTo>
                  <a:cubicBezTo>
                    <a:pt x="16276" y="12279"/>
                    <a:pt x="16273" y="12304"/>
                    <a:pt x="16265" y="12312"/>
                  </a:cubicBezTo>
                  <a:cubicBezTo>
                    <a:pt x="16265" y="12321"/>
                    <a:pt x="16252" y="12354"/>
                    <a:pt x="16255" y="12354"/>
                  </a:cubicBezTo>
                  <a:cubicBezTo>
                    <a:pt x="16255" y="12354"/>
                    <a:pt x="16258" y="12349"/>
                    <a:pt x="16265" y="12336"/>
                  </a:cubicBezTo>
                  <a:lnTo>
                    <a:pt x="16265" y="12336"/>
                  </a:lnTo>
                  <a:cubicBezTo>
                    <a:pt x="16253" y="12360"/>
                    <a:pt x="16253" y="12371"/>
                    <a:pt x="16241" y="12371"/>
                  </a:cubicBezTo>
                  <a:cubicBezTo>
                    <a:pt x="16241" y="12380"/>
                    <a:pt x="16222" y="12408"/>
                    <a:pt x="16221" y="12408"/>
                  </a:cubicBezTo>
                  <a:cubicBezTo>
                    <a:pt x="16221" y="12408"/>
                    <a:pt x="16223" y="12405"/>
                    <a:pt x="16229" y="12395"/>
                  </a:cubicBezTo>
                  <a:lnTo>
                    <a:pt x="16229" y="12395"/>
                  </a:lnTo>
                  <a:cubicBezTo>
                    <a:pt x="16217" y="12407"/>
                    <a:pt x="16205" y="12419"/>
                    <a:pt x="16193" y="12431"/>
                  </a:cubicBezTo>
                  <a:cubicBezTo>
                    <a:pt x="16193" y="12440"/>
                    <a:pt x="16166" y="12463"/>
                    <a:pt x="16163" y="12463"/>
                  </a:cubicBezTo>
                  <a:cubicBezTo>
                    <a:pt x="16162" y="12463"/>
                    <a:pt x="16164" y="12461"/>
                    <a:pt x="16170" y="12455"/>
                  </a:cubicBezTo>
                  <a:lnTo>
                    <a:pt x="16170" y="12455"/>
                  </a:lnTo>
                  <a:cubicBezTo>
                    <a:pt x="16098" y="12514"/>
                    <a:pt x="16039" y="12538"/>
                    <a:pt x="15955" y="12562"/>
                  </a:cubicBezTo>
                  <a:cubicBezTo>
                    <a:pt x="15860" y="12598"/>
                    <a:pt x="15753" y="12622"/>
                    <a:pt x="15658" y="12633"/>
                  </a:cubicBezTo>
                  <a:cubicBezTo>
                    <a:pt x="15520" y="12649"/>
                    <a:pt x="15381" y="12656"/>
                    <a:pt x="15242" y="12656"/>
                  </a:cubicBezTo>
                  <a:cubicBezTo>
                    <a:pt x="14728" y="12656"/>
                    <a:pt x="14206" y="12560"/>
                    <a:pt x="13729" y="12419"/>
                  </a:cubicBezTo>
                  <a:cubicBezTo>
                    <a:pt x="13026" y="12205"/>
                    <a:pt x="12360" y="11883"/>
                    <a:pt x="11741" y="11514"/>
                  </a:cubicBezTo>
                  <a:cubicBezTo>
                    <a:pt x="10502" y="10776"/>
                    <a:pt x="9395" y="9871"/>
                    <a:pt x="8288" y="8954"/>
                  </a:cubicBezTo>
                  <a:cubicBezTo>
                    <a:pt x="8210" y="8885"/>
                    <a:pt x="8125" y="8822"/>
                    <a:pt x="8044" y="8756"/>
                  </a:cubicBezTo>
                  <a:lnTo>
                    <a:pt x="8044" y="8756"/>
                  </a:lnTo>
                  <a:cubicBezTo>
                    <a:pt x="8038" y="8751"/>
                    <a:pt x="8032" y="8745"/>
                    <a:pt x="8026" y="8740"/>
                  </a:cubicBezTo>
                  <a:cubicBezTo>
                    <a:pt x="8010" y="8724"/>
                    <a:pt x="7993" y="8713"/>
                    <a:pt x="7977" y="8700"/>
                  </a:cubicBezTo>
                  <a:lnTo>
                    <a:pt x="7977" y="8700"/>
                  </a:lnTo>
                  <a:cubicBezTo>
                    <a:pt x="7969" y="8694"/>
                    <a:pt x="7962" y="8687"/>
                    <a:pt x="7954" y="8681"/>
                  </a:cubicBezTo>
                  <a:cubicBezTo>
                    <a:pt x="7921" y="8655"/>
                    <a:pt x="7886" y="8644"/>
                    <a:pt x="7852" y="8644"/>
                  </a:cubicBezTo>
                  <a:cubicBezTo>
                    <a:pt x="7729" y="8644"/>
                    <a:pt x="7628" y="8789"/>
                    <a:pt x="7740" y="8883"/>
                  </a:cubicBezTo>
                  <a:cubicBezTo>
                    <a:pt x="7740" y="8883"/>
                    <a:pt x="7740" y="8883"/>
                    <a:pt x="7740" y="8883"/>
                  </a:cubicBezTo>
                  <a:lnTo>
                    <a:pt x="7740" y="8883"/>
                  </a:lnTo>
                  <a:cubicBezTo>
                    <a:pt x="8097" y="9204"/>
                    <a:pt x="8454" y="9514"/>
                    <a:pt x="8824" y="9812"/>
                  </a:cubicBezTo>
                  <a:cubicBezTo>
                    <a:pt x="9586" y="10455"/>
                    <a:pt x="10348" y="11086"/>
                    <a:pt x="11145" y="11693"/>
                  </a:cubicBezTo>
                  <a:cubicBezTo>
                    <a:pt x="11514" y="11967"/>
                    <a:pt x="11895" y="12229"/>
                    <a:pt x="12253" y="12526"/>
                  </a:cubicBezTo>
                  <a:cubicBezTo>
                    <a:pt x="12479" y="12705"/>
                    <a:pt x="12705" y="12895"/>
                    <a:pt x="12824" y="13145"/>
                  </a:cubicBezTo>
                  <a:cubicBezTo>
                    <a:pt x="12836" y="13157"/>
                    <a:pt x="12836" y="13169"/>
                    <a:pt x="12836" y="13169"/>
                  </a:cubicBezTo>
                  <a:cubicBezTo>
                    <a:pt x="12843" y="13180"/>
                    <a:pt x="12846" y="13183"/>
                    <a:pt x="12847" y="13183"/>
                  </a:cubicBezTo>
                  <a:cubicBezTo>
                    <a:pt x="12848" y="13183"/>
                    <a:pt x="12844" y="13174"/>
                    <a:pt x="12844" y="13174"/>
                  </a:cubicBezTo>
                  <a:lnTo>
                    <a:pt x="12844" y="13174"/>
                  </a:lnTo>
                  <a:cubicBezTo>
                    <a:pt x="12844" y="13174"/>
                    <a:pt x="12845" y="13176"/>
                    <a:pt x="12848" y="13181"/>
                  </a:cubicBezTo>
                  <a:cubicBezTo>
                    <a:pt x="12848" y="13205"/>
                    <a:pt x="12860" y="13229"/>
                    <a:pt x="12872" y="13253"/>
                  </a:cubicBezTo>
                  <a:cubicBezTo>
                    <a:pt x="12872" y="13264"/>
                    <a:pt x="12872" y="13276"/>
                    <a:pt x="12872" y="13276"/>
                  </a:cubicBezTo>
                  <a:cubicBezTo>
                    <a:pt x="12872" y="13300"/>
                    <a:pt x="12872" y="13324"/>
                    <a:pt x="12872" y="13348"/>
                  </a:cubicBezTo>
                  <a:cubicBezTo>
                    <a:pt x="12872" y="13350"/>
                    <a:pt x="12873" y="13352"/>
                    <a:pt x="12874" y="13354"/>
                  </a:cubicBezTo>
                  <a:lnTo>
                    <a:pt x="12874" y="13354"/>
                  </a:lnTo>
                  <a:cubicBezTo>
                    <a:pt x="12873" y="13355"/>
                    <a:pt x="12872" y="13357"/>
                    <a:pt x="12872" y="13360"/>
                  </a:cubicBezTo>
                  <a:cubicBezTo>
                    <a:pt x="12872" y="13372"/>
                    <a:pt x="12872" y="13384"/>
                    <a:pt x="12872" y="13384"/>
                  </a:cubicBezTo>
                  <a:cubicBezTo>
                    <a:pt x="12872" y="13382"/>
                    <a:pt x="12871" y="13382"/>
                    <a:pt x="12871" y="13382"/>
                  </a:cubicBezTo>
                  <a:cubicBezTo>
                    <a:pt x="12870" y="13382"/>
                    <a:pt x="12869" y="13387"/>
                    <a:pt x="12867" y="13391"/>
                  </a:cubicBezTo>
                  <a:lnTo>
                    <a:pt x="12867" y="13391"/>
                  </a:lnTo>
                  <a:cubicBezTo>
                    <a:pt x="12869" y="13389"/>
                    <a:pt x="12870" y="13386"/>
                    <a:pt x="12872" y="13384"/>
                  </a:cubicBezTo>
                  <a:lnTo>
                    <a:pt x="12872" y="13384"/>
                  </a:lnTo>
                  <a:cubicBezTo>
                    <a:pt x="12868" y="13394"/>
                    <a:pt x="12867" y="13397"/>
                    <a:pt x="12866" y="13397"/>
                  </a:cubicBezTo>
                  <a:cubicBezTo>
                    <a:pt x="12866" y="13397"/>
                    <a:pt x="12867" y="13394"/>
                    <a:pt x="12867" y="13391"/>
                  </a:cubicBezTo>
                  <a:lnTo>
                    <a:pt x="12867" y="13391"/>
                  </a:lnTo>
                  <a:cubicBezTo>
                    <a:pt x="12857" y="13410"/>
                    <a:pt x="12846" y="13421"/>
                    <a:pt x="12836" y="13431"/>
                  </a:cubicBezTo>
                  <a:cubicBezTo>
                    <a:pt x="12836" y="13443"/>
                    <a:pt x="12824" y="13443"/>
                    <a:pt x="12812" y="13455"/>
                  </a:cubicBezTo>
                  <a:cubicBezTo>
                    <a:pt x="12812" y="13467"/>
                    <a:pt x="12800" y="13467"/>
                    <a:pt x="12788" y="13479"/>
                  </a:cubicBezTo>
                  <a:cubicBezTo>
                    <a:pt x="12764" y="13491"/>
                    <a:pt x="12753" y="13503"/>
                    <a:pt x="12729" y="13514"/>
                  </a:cubicBezTo>
                  <a:cubicBezTo>
                    <a:pt x="12722" y="13514"/>
                    <a:pt x="12710" y="13519"/>
                    <a:pt x="12705" y="13522"/>
                  </a:cubicBezTo>
                  <a:lnTo>
                    <a:pt x="12705" y="13522"/>
                  </a:lnTo>
                  <a:cubicBezTo>
                    <a:pt x="12697" y="13524"/>
                    <a:pt x="12687" y="13526"/>
                    <a:pt x="12681" y="13526"/>
                  </a:cubicBezTo>
                  <a:cubicBezTo>
                    <a:pt x="12657" y="13538"/>
                    <a:pt x="12634" y="13550"/>
                    <a:pt x="12598" y="13562"/>
                  </a:cubicBezTo>
                  <a:cubicBezTo>
                    <a:pt x="12455" y="13598"/>
                    <a:pt x="12348" y="13610"/>
                    <a:pt x="12193" y="13610"/>
                  </a:cubicBezTo>
                  <a:cubicBezTo>
                    <a:pt x="12160" y="13611"/>
                    <a:pt x="12126" y="13611"/>
                    <a:pt x="12093" y="13611"/>
                  </a:cubicBezTo>
                  <a:cubicBezTo>
                    <a:pt x="11674" y="13611"/>
                    <a:pt x="11256" y="13544"/>
                    <a:pt x="10848" y="13467"/>
                  </a:cubicBezTo>
                  <a:cubicBezTo>
                    <a:pt x="10359" y="13360"/>
                    <a:pt x="9883" y="13241"/>
                    <a:pt x="9419" y="13050"/>
                  </a:cubicBezTo>
                  <a:cubicBezTo>
                    <a:pt x="8538" y="12669"/>
                    <a:pt x="7740" y="12110"/>
                    <a:pt x="7026" y="11490"/>
                  </a:cubicBezTo>
                  <a:cubicBezTo>
                    <a:pt x="6311" y="10883"/>
                    <a:pt x="5668" y="10216"/>
                    <a:pt x="5061" y="9502"/>
                  </a:cubicBezTo>
                  <a:cubicBezTo>
                    <a:pt x="4621" y="8978"/>
                    <a:pt x="4192" y="8431"/>
                    <a:pt x="3787" y="7871"/>
                  </a:cubicBezTo>
                  <a:cubicBezTo>
                    <a:pt x="3287" y="7192"/>
                    <a:pt x="2656" y="6621"/>
                    <a:pt x="1989" y="6097"/>
                  </a:cubicBezTo>
                  <a:cubicBezTo>
                    <a:pt x="1485" y="5716"/>
                    <a:pt x="971" y="5346"/>
                    <a:pt x="446" y="5006"/>
                  </a:cubicBezTo>
                  <a:lnTo>
                    <a:pt x="446" y="5006"/>
                  </a:lnTo>
                  <a:cubicBezTo>
                    <a:pt x="619" y="4893"/>
                    <a:pt x="792" y="4781"/>
                    <a:pt x="965" y="4668"/>
                  </a:cubicBezTo>
                  <a:cubicBezTo>
                    <a:pt x="1537" y="4287"/>
                    <a:pt x="2120" y="3906"/>
                    <a:pt x="2692" y="3537"/>
                  </a:cubicBezTo>
                  <a:cubicBezTo>
                    <a:pt x="3382" y="3085"/>
                    <a:pt x="4073" y="2620"/>
                    <a:pt x="4763" y="2168"/>
                  </a:cubicBezTo>
                  <a:lnTo>
                    <a:pt x="6561" y="989"/>
                  </a:lnTo>
                  <a:cubicBezTo>
                    <a:pt x="6840" y="811"/>
                    <a:pt x="7108" y="632"/>
                    <a:pt x="7376" y="444"/>
                  </a:cubicBezTo>
                  <a:lnTo>
                    <a:pt x="7376" y="444"/>
                  </a:lnTo>
                  <a:cubicBezTo>
                    <a:pt x="8222" y="858"/>
                    <a:pt x="9136" y="1003"/>
                    <a:pt x="10062" y="1003"/>
                  </a:cubicBezTo>
                  <a:cubicBezTo>
                    <a:pt x="10851" y="1003"/>
                    <a:pt x="11649" y="898"/>
                    <a:pt x="12419" y="763"/>
                  </a:cubicBezTo>
                  <a:cubicBezTo>
                    <a:pt x="13336" y="608"/>
                    <a:pt x="14253" y="394"/>
                    <a:pt x="15181" y="310"/>
                  </a:cubicBezTo>
                  <a:cubicBezTo>
                    <a:pt x="15240" y="306"/>
                    <a:pt x="15300" y="301"/>
                    <a:pt x="15359" y="301"/>
                  </a:cubicBezTo>
                  <a:close/>
                  <a:moveTo>
                    <a:pt x="15277" y="1"/>
                  </a:moveTo>
                  <a:cubicBezTo>
                    <a:pt x="15050" y="13"/>
                    <a:pt x="14824" y="49"/>
                    <a:pt x="14610" y="84"/>
                  </a:cubicBezTo>
                  <a:cubicBezTo>
                    <a:pt x="14122" y="144"/>
                    <a:pt x="13634" y="239"/>
                    <a:pt x="13145" y="334"/>
                  </a:cubicBezTo>
                  <a:cubicBezTo>
                    <a:pt x="12217" y="501"/>
                    <a:pt x="11288" y="680"/>
                    <a:pt x="10336" y="703"/>
                  </a:cubicBezTo>
                  <a:cubicBezTo>
                    <a:pt x="10240" y="707"/>
                    <a:pt x="10144" y="709"/>
                    <a:pt x="10049" y="709"/>
                  </a:cubicBezTo>
                  <a:cubicBezTo>
                    <a:pt x="9158" y="709"/>
                    <a:pt x="8259" y="554"/>
                    <a:pt x="7456" y="151"/>
                  </a:cubicBezTo>
                  <a:lnTo>
                    <a:pt x="7456" y="151"/>
                  </a:lnTo>
                  <a:cubicBezTo>
                    <a:pt x="7433" y="131"/>
                    <a:pt x="7405" y="119"/>
                    <a:pt x="7374" y="119"/>
                  </a:cubicBezTo>
                  <a:cubicBezTo>
                    <a:pt x="7350" y="119"/>
                    <a:pt x="7325" y="126"/>
                    <a:pt x="7300" y="144"/>
                  </a:cubicBezTo>
                  <a:cubicBezTo>
                    <a:pt x="7061" y="299"/>
                    <a:pt x="6823" y="465"/>
                    <a:pt x="6585" y="620"/>
                  </a:cubicBezTo>
                  <a:cubicBezTo>
                    <a:pt x="6002" y="989"/>
                    <a:pt x="5430" y="1370"/>
                    <a:pt x="4859" y="1751"/>
                  </a:cubicBezTo>
                  <a:cubicBezTo>
                    <a:pt x="4168" y="2204"/>
                    <a:pt x="3478" y="2656"/>
                    <a:pt x="2787" y="3108"/>
                  </a:cubicBezTo>
                  <a:lnTo>
                    <a:pt x="989" y="4299"/>
                  </a:lnTo>
                  <a:cubicBezTo>
                    <a:pt x="692" y="4490"/>
                    <a:pt x="394" y="4668"/>
                    <a:pt x="108" y="4871"/>
                  </a:cubicBezTo>
                  <a:cubicBezTo>
                    <a:pt x="108" y="4871"/>
                    <a:pt x="108" y="4882"/>
                    <a:pt x="96" y="4882"/>
                  </a:cubicBezTo>
                  <a:cubicBezTo>
                    <a:pt x="13" y="4942"/>
                    <a:pt x="1" y="5073"/>
                    <a:pt x="96" y="5132"/>
                  </a:cubicBezTo>
                  <a:cubicBezTo>
                    <a:pt x="525" y="5406"/>
                    <a:pt x="942" y="5692"/>
                    <a:pt x="1346" y="5990"/>
                  </a:cubicBezTo>
                  <a:cubicBezTo>
                    <a:pt x="2073" y="6514"/>
                    <a:pt x="2787" y="7085"/>
                    <a:pt x="3347" y="7788"/>
                  </a:cubicBezTo>
                  <a:cubicBezTo>
                    <a:pt x="3537" y="8014"/>
                    <a:pt x="3704" y="8264"/>
                    <a:pt x="3882" y="8502"/>
                  </a:cubicBezTo>
                  <a:cubicBezTo>
                    <a:pt x="4109" y="8812"/>
                    <a:pt x="4347" y="9109"/>
                    <a:pt x="4585" y="9395"/>
                  </a:cubicBezTo>
                  <a:cubicBezTo>
                    <a:pt x="5180" y="10109"/>
                    <a:pt x="5811" y="10800"/>
                    <a:pt x="6490" y="11419"/>
                  </a:cubicBezTo>
                  <a:cubicBezTo>
                    <a:pt x="7216" y="12074"/>
                    <a:pt x="8014" y="12681"/>
                    <a:pt x="8895" y="13133"/>
                  </a:cubicBezTo>
                  <a:cubicBezTo>
                    <a:pt x="9324" y="13336"/>
                    <a:pt x="9764" y="13514"/>
                    <a:pt x="10228" y="13634"/>
                  </a:cubicBezTo>
                  <a:cubicBezTo>
                    <a:pt x="10752" y="13753"/>
                    <a:pt x="11288" y="13860"/>
                    <a:pt x="11824" y="13895"/>
                  </a:cubicBezTo>
                  <a:cubicBezTo>
                    <a:pt x="11911" y="13900"/>
                    <a:pt x="12020" y="13906"/>
                    <a:pt x="12138" y="13906"/>
                  </a:cubicBezTo>
                  <a:cubicBezTo>
                    <a:pt x="12581" y="13906"/>
                    <a:pt x="13150" y="13828"/>
                    <a:pt x="13169" y="13348"/>
                  </a:cubicBezTo>
                  <a:cubicBezTo>
                    <a:pt x="13193" y="13110"/>
                    <a:pt x="13026" y="12883"/>
                    <a:pt x="12884" y="12705"/>
                  </a:cubicBezTo>
                  <a:cubicBezTo>
                    <a:pt x="12694" y="12477"/>
                    <a:pt x="12459" y="12295"/>
                    <a:pt x="12215" y="12116"/>
                  </a:cubicBezTo>
                  <a:lnTo>
                    <a:pt x="12215" y="12116"/>
                  </a:lnTo>
                  <a:cubicBezTo>
                    <a:pt x="13158" y="12601"/>
                    <a:pt x="14174" y="12944"/>
                    <a:pt x="15245" y="12944"/>
                  </a:cubicBezTo>
                  <a:cubicBezTo>
                    <a:pt x="15271" y="12944"/>
                    <a:pt x="15298" y="12943"/>
                    <a:pt x="15324" y="12943"/>
                  </a:cubicBezTo>
                  <a:cubicBezTo>
                    <a:pt x="15717" y="12943"/>
                    <a:pt x="16301" y="12895"/>
                    <a:pt x="16515" y="12502"/>
                  </a:cubicBezTo>
                  <a:cubicBezTo>
                    <a:pt x="16717" y="12121"/>
                    <a:pt x="16384" y="11705"/>
                    <a:pt x="16122" y="11443"/>
                  </a:cubicBezTo>
                  <a:cubicBezTo>
                    <a:pt x="15562" y="10907"/>
                    <a:pt x="14848" y="10562"/>
                    <a:pt x="14169" y="10228"/>
                  </a:cubicBezTo>
                  <a:cubicBezTo>
                    <a:pt x="14010" y="10147"/>
                    <a:pt x="13850" y="10064"/>
                    <a:pt x="13692" y="9978"/>
                  </a:cubicBezTo>
                  <a:lnTo>
                    <a:pt x="13692" y="9978"/>
                  </a:lnTo>
                  <a:cubicBezTo>
                    <a:pt x="14121" y="10163"/>
                    <a:pt x="14559" y="10330"/>
                    <a:pt x="15003" y="10478"/>
                  </a:cubicBezTo>
                  <a:cubicBezTo>
                    <a:pt x="15848" y="10752"/>
                    <a:pt x="16729" y="11002"/>
                    <a:pt x="17622" y="11014"/>
                  </a:cubicBezTo>
                  <a:cubicBezTo>
                    <a:pt x="18063" y="11014"/>
                    <a:pt x="18563" y="10943"/>
                    <a:pt x="18908" y="10633"/>
                  </a:cubicBezTo>
                  <a:cubicBezTo>
                    <a:pt x="19146" y="10419"/>
                    <a:pt x="19241" y="10085"/>
                    <a:pt x="19194" y="9764"/>
                  </a:cubicBezTo>
                  <a:cubicBezTo>
                    <a:pt x="19111" y="9335"/>
                    <a:pt x="18658" y="9097"/>
                    <a:pt x="18301" y="8919"/>
                  </a:cubicBezTo>
                  <a:cubicBezTo>
                    <a:pt x="17743" y="8636"/>
                    <a:pt x="17155" y="8421"/>
                    <a:pt x="16569" y="8194"/>
                  </a:cubicBezTo>
                  <a:lnTo>
                    <a:pt x="16569" y="8194"/>
                  </a:lnTo>
                  <a:cubicBezTo>
                    <a:pt x="16837" y="8255"/>
                    <a:pt x="17109" y="8303"/>
                    <a:pt x="17384" y="8335"/>
                  </a:cubicBezTo>
                  <a:cubicBezTo>
                    <a:pt x="17562" y="8359"/>
                    <a:pt x="17750" y="8377"/>
                    <a:pt x="17938" y="8377"/>
                  </a:cubicBezTo>
                  <a:cubicBezTo>
                    <a:pt x="18227" y="8377"/>
                    <a:pt x="18517" y="8334"/>
                    <a:pt x="18777" y="8204"/>
                  </a:cubicBezTo>
                  <a:cubicBezTo>
                    <a:pt x="19075" y="8061"/>
                    <a:pt x="19253" y="7764"/>
                    <a:pt x="19170" y="7430"/>
                  </a:cubicBezTo>
                  <a:cubicBezTo>
                    <a:pt x="19063" y="7002"/>
                    <a:pt x="18646" y="6680"/>
                    <a:pt x="18301" y="6454"/>
                  </a:cubicBezTo>
                  <a:cubicBezTo>
                    <a:pt x="17634" y="6014"/>
                    <a:pt x="16872" y="5799"/>
                    <a:pt x="16134" y="5502"/>
                  </a:cubicBezTo>
                  <a:cubicBezTo>
                    <a:pt x="15479" y="5228"/>
                    <a:pt x="14860" y="4894"/>
                    <a:pt x="14265" y="4490"/>
                  </a:cubicBezTo>
                  <a:cubicBezTo>
                    <a:pt x="13872" y="4228"/>
                    <a:pt x="13491" y="3918"/>
                    <a:pt x="13145" y="3585"/>
                  </a:cubicBezTo>
                  <a:cubicBezTo>
                    <a:pt x="13038" y="3489"/>
                    <a:pt x="12931" y="3382"/>
                    <a:pt x="12836" y="3263"/>
                  </a:cubicBezTo>
                  <a:cubicBezTo>
                    <a:pt x="12825" y="3252"/>
                    <a:pt x="12814" y="3240"/>
                    <a:pt x="12805" y="3229"/>
                  </a:cubicBezTo>
                  <a:lnTo>
                    <a:pt x="12805" y="3229"/>
                  </a:lnTo>
                  <a:cubicBezTo>
                    <a:pt x="13580" y="2921"/>
                    <a:pt x="14346" y="2596"/>
                    <a:pt x="14991" y="2061"/>
                  </a:cubicBezTo>
                  <a:cubicBezTo>
                    <a:pt x="15301" y="1799"/>
                    <a:pt x="15574" y="1501"/>
                    <a:pt x="15765" y="1156"/>
                  </a:cubicBezTo>
                  <a:cubicBezTo>
                    <a:pt x="15943" y="834"/>
                    <a:pt x="16193" y="334"/>
                    <a:pt x="15777" y="96"/>
                  </a:cubicBezTo>
                  <a:cubicBezTo>
                    <a:pt x="15622" y="13"/>
                    <a:pt x="15443" y="1"/>
                    <a:pt x="15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9"/>
            <p:cNvSpPr/>
            <p:nvPr/>
          </p:nvSpPr>
          <p:spPr>
            <a:xfrm>
              <a:off x="913500" y="2397450"/>
              <a:ext cx="682250" cy="1226375"/>
            </a:xfrm>
            <a:custGeom>
              <a:avLst/>
              <a:gdLst/>
              <a:ahLst/>
              <a:cxnLst/>
              <a:rect l="l" t="t" r="r" b="b"/>
              <a:pathLst>
                <a:path w="27290" h="49055"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482" y="37319"/>
                    <a:pt x="17662" y="48610"/>
                    <a:pt x="17884" y="49042"/>
                  </a:cubicBezTo>
                  <a:lnTo>
                    <a:pt x="17884" y="49042"/>
                  </a:lnTo>
                  <a:cubicBezTo>
                    <a:pt x="18135" y="48771"/>
                    <a:pt x="24878" y="44280"/>
                    <a:pt x="27289" y="39755"/>
                  </a:cubicBezTo>
                  <a:cubicBezTo>
                    <a:pt x="27289" y="39755"/>
                    <a:pt x="19146" y="31754"/>
                    <a:pt x="13966" y="27266"/>
                  </a:cubicBezTo>
                  <a:cubicBezTo>
                    <a:pt x="13966" y="27266"/>
                    <a:pt x="16109" y="10109"/>
                    <a:pt x="16431" y="7347"/>
                  </a:cubicBezTo>
                  <a:lnTo>
                    <a:pt x="16824" y="0"/>
                  </a:lnTo>
                  <a:close/>
                  <a:moveTo>
                    <a:pt x="17884" y="49042"/>
                  </a:moveTo>
                  <a:cubicBezTo>
                    <a:pt x="17876" y="49050"/>
                    <a:pt x="17875" y="49054"/>
                    <a:pt x="17880" y="49054"/>
                  </a:cubicBezTo>
                  <a:cubicBezTo>
                    <a:pt x="17881" y="49054"/>
                    <a:pt x="17882" y="49054"/>
                    <a:pt x="17883" y="49054"/>
                  </a:cubicBezTo>
                  <a:cubicBezTo>
                    <a:pt x="17888" y="49053"/>
                    <a:pt x="17888" y="49049"/>
                    <a:pt x="17884" y="490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9"/>
            <p:cNvSpPr/>
            <p:nvPr/>
          </p:nvSpPr>
          <p:spPr>
            <a:xfrm>
              <a:off x="913500" y="2397450"/>
              <a:ext cx="682250" cy="1227550"/>
            </a:xfrm>
            <a:custGeom>
              <a:avLst/>
              <a:gdLst/>
              <a:ahLst/>
              <a:cxnLst/>
              <a:rect l="l" t="t" r="r" b="b"/>
              <a:pathLst>
                <a:path w="27290" h="49102" fill="none" extrusionOk="0">
                  <a:moveTo>
                    <a:pt x="16824" y="0"/>
                  </a:moveTo>
                  <a:cubicBezTo>
                    <a:pt x="14359" y="370"/>
                    <a:pt x="10787" y="1215"/>
                    <a:pt x="8620" y="2572"/>
                  </a:cubicBezTo>
                  <a:cubicBezTo>
                    <a:pt x="3894" y="5525"/>
                    <a:pt x="3239" y="10918"/>
                    <a:pt x="2096" y="15895"/>
                  </a:cubicBezTo>
                  <a:cubicBezTo>
                    <a:pt x="1858" y="16883"/>
                    <a:pt x="1596" y="17860"/>
                    <a:pt x="1381" y="18860"/>
                  </a:cubicBezTo>
                  <a:cubicBezTo>
                    <a:pt x="822" y="21432"/>
                    <a:pt x="310" y="24039"/>
                    <a:pt x="143" y="26670"/>
                  </a:cubicBezTo>
                  <a:cubicBezTo>
                    <a:pt x="12" y="28635"/>
                    <a:pt x="0" y="30861"/>
                    <a:pt x="965" y="32647"/>
                  </a:cubicBezTo>
                  <a:cubicBezTo>
                    <a:pt x="3525" y="37398"/>
                    <a:pt x="18145" y="48995"/>
                    <a:pt x="17883" y="49054"/>
                  </a:cubicBezTo>
                  <a:cubicBezTo>
                    <a:pt x="17633" y="49102"/>
                    <a:pt x="24789" y="44446"/>
                    <a:pt x="27289" y="39755"/>
                  </a:cubicBezTo>
                  <a:cubicBezTo>
                    <a:pt x="27289" y="39755"/>
                    <a:pt x="19146" y="31754"/>
                    <a:pt x="13966" y="27266"/>
                  </a:cubicBezTo>
                  <a:cubicBezTo>
                    <a:pt x="13966" y="27266"/>
                    <a:pt x="16109" y="10109"/>
                    <a:pt x="16431" y="7347"/>
                  </a:cubicBezTo>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9"/>
            <p:cNvSpPr/>
            <p:nvPr/>
          </p:nvSpPr>
          <p:spPr>
            <a:xfrm>
              <a:off x="1053725" y="3022875"/>
              <a:ext cx="199975" cy="48525"/>
            </a:xfrm>
            <a:custGeom>
              <a:avLst/>
              <a:gdLst/>
              <a:ahLst/>
              <a:cxnLst/>
              <a:rect l="l" t="t" r="r" b="b"/>
              <a:pathLst>
                <a:path w="7999" h="1941" extrusionOk="0">
                  <a:moveTo>
                    <a:pt x="2546" y="1"/>
                  </a:moveTo>
                  <a:cubicBezTo>
                    <a:pt x="2336" y="1"/>
                    <a:pt x="2126" y="8"/>
                    <a:pt x="1916" y="22"/>
                  </a:cubicBezTo>
                  <a:cubicBezTo>
                    <a:pt x="1321" y="70"/>
                    <a:pt x="737" y="165"/>
                    <a:pt x="166" y="320"/>
                  </a:cubicBezTo>
                  <a:cubicBezTo>
                    <a:pt x="1" y="364"/>
                    <a:pt x="49" y="611"/>
                    <a:pt x="208" y="611"/>
                  </a:cubicBezTo>
                  <a:cubicBezTo>
                    <a:pt x="221" y="611"/>
                    <a:pt x="235" y="609"/>
                    <a:pt x="249" y="606"/>
                  </a:cubicBezTo>
                  <a:cubicBezTo>
                    <a:pt x="1005" y="405"/>
                    <a:pt x="1775" y="302"/>
                    <a:pt x="2553" y="302"/>
                  </a:cubicBezTo>
                  <a:cubicBezTo>
                    <a:pt x="2792" y="302"/>
                    <a:pt x="3033" y="312"/>
                    <a:pt x="3273" y="332"/>
                  </a:cubicBezTo>
                  <a:cubicBezTo>
                    <a:pt x="4273" y="415"/>
                    <a:pt x="5274" y="653"/>
                    <a:pt x="6202" y="1070"/>
                  </a:cubicBezTo>
                  <a:cubicBezTo>
                    <a:pt x="6738" y="1296"/>
                    <a:pt x="7238" y="1582"/>
                    <a:pt x="7714" y="1915"/>
                  </a:cubicBezTo>
                  <a:cubicBezTo>
                    <a:pt x="7740" y="1933"/>
                    <a:pt x="7765" y="1941"/>
                    <a:pt x="7789" y="1941"/>
                  </a:cubicBezTo>
                  <a:cubicBezTo>
                    <a:pt x="7912" y="1941"/>
                    <a:pt x="7999" y="1743"/>
                    <a:pt x="7869" y="1653"/>
                  </a:cubicBezTo>
                  <a:cubicBezTo>
                    <a:pt x="7000" y="1058"/>
                    <a:pt x="6036" y="618"/>
                    <a:pt x="5035" y="344"/>
                  </a:cubicBezTo>
                  <a:cubicBezTo>
                    <a:pt x="4226" y="115"/>
                    <a:pt x="3386" y="1"/>
                    <a:pt x="2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9"/>
            <p:cNvSpPr/>
            <p:nvPr/>
          </p:nvSpPr>
          <p:spPr>
            <a:xfrm>
              <a:off x="1115725" y="3068925"/>
              <a:ext cx="108850" cy="35550"/>
            </a:xfrm>
            <a:custGeom>
              <a:avLst/>
              <a:gdLst/>
              <a:ahLst/>
              <a:cxnLst/>
              <a:rect l="l" t="t" r="r" b="b"/>
              <a:pathLst>
                <a:path w="4354" h="1422" extrusionOk="0">
                  <a:moveTo>
                    <a:pt x="4011" y="0"/>
                  </a:moveTo>
                  <a:cubicBezTo>
                    <a:pt x="2955" y="0"/>
                    <a:pt x="1903" y="237"/>
                    <a:pt x="948" y="681"/>
                  </a:cubicBezTo>
                  <a:cubicBezTo>
                    <a:pt x="662" y="823"/>
                    <a:pt x="400" y="966"/>
                    <a:pt x="139" y="1145"/>
                  </a:cubicBezTo>
                  <a:cubicBezTo>
                    <a:pt x="0" y="1234"/>
                    <a:pt x="83" y="1421"/>
                    <a:pt x="204" y="1421"/>
                  </a:cubicBezTo>
                  <a:cubicBezTo>
                    <a:pt x="229" y="1421"/>
                    <a:pt x="255" y="1413"/>
                    <a:pt x="281" y="1395"/>
                  </a:cubicBezTo>
                  <a:cubicBezTo>
                    <a:pt x="1377" y="688"/>
                    <a:pt x="2679" y="297"/>
                    <a:pt x="3991" y="297"/>
                  </a:cubicBezTo>
                  <a:cubicBezTo>
                    <a:pt x="4048" y="297"/>
                    <a:pt x="4106" y="298"/>
                    <a:pt x="4163" y="300"/>
                  </a:cubicBezTo>
                  <a:cubicBezTo>
                    <a:pt x="4353" y="300"/>
                    <a:pt x="4353" y="2"/>
                    <a:pt x="4163" y="2"/>
                  </a:cubicBezTo>
                  <a:cubicBezTo>
                    <a:pt x="4112" y="1"/>
                    <a:pt x="4062" y="0"/>
                    <a:pt x="4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9"/>
            <p:cNvSpPr/>
            <p:nvPr/>
          </p:nvSpPr>
          <p:spPr>
            <a:xfrm>
              <a:off x="1265425" y="3306775"/>
              <a:ext cx="249225" cy="242650"/>
            </a:xfrm>
            <a:custGeom>
              <a:avLst/>
              <a:gdLst/>
              <a:ahLst/>
              <a:cxnLst/>
              <a:rect l="l" t="t" r="r" b="b"/>
              <a:pathLst>
                <a:path w="9969" h="9706" extrusionOk="0">
                  <a:moveTo>
                    <a:pt x="9759" y="1"/>
                  </a:moveTo>
                  <a:cubicBezTo>
                    <a:pt x="9714" y="1"/>
                    <a:pt x="9669" y="22"/>
                    <a:pt x="9641" y="72"/>
                  </a:cubicBezTo>
                  <a:cubicBezTo>
                    <a:pt x="8879" y="1370"/>
                    <a:pt x="7890" y="2537"/>
                    <a:pt x="6866" y="3632"/>
                  </a:cubicBezTo>
                  <a:cubicBezTo>
                    <a:pt x="5604" y="4990"/>
                    <a:pt x="4223" y="6252"/>
                    <a:pt x="2771" y="7430"/>
                  </a:cubicBezTo>
                  <a:cubicBezTo>
                    <a:pt x="1925" y="8133"/>
                    <a:pt x="1044" y="8788"/>
                    <a:pt x="139" y="9419"/>
                  </a:cubicBezTo>
                  <a:cubicBezTo>
                    <a:pt x="0" y="9508"/>
                    <a:pt x="85" y="9706"/>
                    <a:pt x="207" y="9706"/>
                  </a:cubicBezTo>
                  <a:cubicBezTo>
                    <a:pt x="231" y="9706"/>
                    <a:pt x="257" y="9698"/>
                    <a:pt x="282" y="9681"/>
                  </a:cubicBezTo>
                  <a:cubicBezTo>
                    <a:pt x="1901" y="8550"/>
                    <a:pt x="3449" y="7323"/>
                    <a:pt x="4902" y="5990"/>
                  </a:cubicBezTo>
                  <a:cubicBezTo>
                    <a:pt x="6200" y="4811"/>
                    <a:pt x="7426" y="3549"/>
                    <a:pt x="8533" y="2168"/>
                  </a:cubicBezTo>
                  <a:cubicBezTo>
                    <a:pt x="9021" y="1549"/>
                    <a:pt x="9498" y="906"/>
                    <a:pt x="9902" y="227"/>
                  </a:cubicBezTo>
                  <a:cubicBezTo>
                    <a:pt x="9969" y="111"/>
                    <a:pt x="9862" y="1"/>
                    <a:pt x="9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9"/>
            <p:cNvSpPr/>
            <p:nvPr/>
          </p:nvSpPr>
          <p:spPr>
            <a:xfrm>
              <a:off x="1298150" y="3333575"/>
              <a:ext cx="246875" cy="240275"/>
            </a:xfrm>
            <a:custGeom>
              <a:avLst/>
              <a:gdLst/>
              <a:ahLst/>
              <a:cxnLst/>
              <a:rect l="l" t="t" r="r" b="b"/>
              <a:pathLst>
                <a:path w="9875" h="9611" extrusionOk="0">
                  <a:moveTo>
                    <a:pt x="9664" y="0"/>
                  </a:moveTo>
                  <a:cubicBezTo>
                    <a:pt x="9619" y="0"/>
                    <a:pt x="9575" y="21"/>
                    <a:pt x="9546" y="72"/>
                  </a:cubicBezTo>
                  <a:cubicBezTo>
                    <a:pt x="8784" y="1358"/>
                    <a:pt x="7820" y="2513"/>
                    <a:pt x="6808" y="3596"/>
                  </a:cubicBezTo>
                  <a:cubicBezTo>
                    <a:pt x="5557" y="4942"/>
                    <a:pt x="4188" y="6180"/>
                    <a:pt x="2771" y="7347"/>
                  </a:cubicBezTo>
                  <a:cubicBezTo>
                    <a:pt x="1914" y="8037"/>
                    <a:pt x="1033" y="8704"/>
                    <a:pt x="140" y="9323"/>
                  </a:cubicBezTo>
                  <a:cubicBezTo>
                    <a:pt x="1" y="9413"/>
                    <a:pt x="86" y="9610"/>
                    <a:pt x="208" y="9610"/>
                  </a:cubicBezTo>
                  <a:cubicBezTo>
                    <a:pt x="232" y="9610"/>
                    <a:pt x="257" y="9603"/>
                    <a:pt x="283" y="9585"/>
                  </a:cubicBezTo>
                  <a:cubicBezTo>
                    <a:pt x="1890" y="8466"/>
                    <a:pt x="3426" y="7251"/>
                    <a:pt x="4867" y="5930"/>
                  </a:cubicBezTo>
                  <a:cubicBezTo>
                    <a:pt x="6141" y="4763"/>
                    <a:pt x="7367" y="3513"/>
                    <a:pt x="8439" y="2156"/>
                  </a:cubicBezTo>
                  <a:cubicBezTo>
                    <a:pt x="8939" y="1548"/>
                    <a:pt x="9403" y="905"/>
                    <a:pt x="9808" y="227"/>
                  </a:cubicBezTo>
                  <a:cubicBezTo>
                    <a:pt x="9874" y="111"/>
                    <a:pt x="9767" y="0"/>
                    <a:pt x="9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9"/>
            <p:cNvSpPr/>
            <p:nvPr/>
          </p:nvSpPr>
          <p:spPr>
            <a:xfrm>
              <a:off x="1326375" y="3363575"/>
              <a:ext cx="246900" cy="236475"/>
            </a:xfrm>
            <a:custGeom>
              <a:avLst/>
              <a:gdLst/>
              <a:ahLst/>
              <a:cxnLst/>
              <a:rect l="l" t="t" r="r" b="b"/>
              <a:pathLst>
                <a:path w="9876" h="9459" extrusionOk="0">
                  <a:moveTo>
                    <a:pt x="9680" y="0"/>
                  </a:moveTo>
                  <a:cubicBezTo>
                    <a:pt x="9635" y="0"/>
                    <a:pt x="9590" y="22"/>
                    <a:pt x="9560" y="74"/>
                  </a:cubicBezTo>
                  <a:cubicBezTo>
                    <a:pt x="8810" y="1337"/>
                    <a:pt x="7834" y="2468"/>
                    <a:pt x="6822" y="3527"/>
                  </a:cubicBezTo>
                  <a:cubicBezTo>
                    <a:pt x="5559" y="4849"/>
                    <a:pt x="4190" y="6075"/>
                    <a:pt x="2750" y="7218"/>
                  </a:cubicBezTo>
                  <a:cubicBezTo>
                    <a:pt x="1904" y="7897"/>
                    <a:pt x="1023" y="8552"/>
                    <a:pt x="130" y="9171"/>
                  </a:cubicBezTo>
                  <a:cubicBezTo>
                    <a:pt x="1" y="9260"/>
                    <a:pt x="79" y="9458"/>
                    <a:pt x="199" y="9458"/>
                  </a:cubicBezTo>
                  <a:cubicBezTo>
                    <a:pt x="223" y="9458"/>
                    <a:pt x="248" y="9450"/>
                    <a:pt x="273" y="9433"/>
                  </a:cubicBezTo>
                  <a:cubicBezTo>
                    <a:pt x="1880" y="8325"/>
                    <a:pt x="3416" y="7123"/>
                    <a:pt x="4869" y="5825"/>
                  </a:cubicBezTo>
                  <a:cubicBezTo>
                    <a:pt x="6143" y="4682"/>
                    <a:pt x="7369" y="3468"/>
                    <a:pt x="8453" y="2134"/>
                  </a:cubicBezTo>
                  <a:cubicBezTo>
                    <a:pt x="8953" y="1527"/>
                    <a:pt x="9417" y="896"/>
                    <a:pt x="9810" y="217"/>
                  </a:cubicBezTo>
                  <a:cubicBezTo>
                    <a:pt x="9875" y="103"/>
                    <a:pt x="9778" y="0"/>
                    <a:pt x="9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8" name="Google Shape;5008;p49"/>
            <p:cNvGrpSpPr/>
            <p:nvPr/>
          </p:nvGrpSpPr>
          <p:grpSpPr>
            <a:xfrm>
              <a:off x="1431000" y="1777013"/>
              <a:ext cx="492875" cy="199275"/>
              <a:chOff x="3099775" y="2043563"/>
              <a:chExt cx="492875" cy="199275"/>
            </a:xfrm>
          </p:grpSpPr>
          <p:sp>
            <p:nvSpPr>
              <p:cNvPr id="5009" name="Google Shape;5009;p49"/>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010" name="Google Shape;5010;p49"/>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011" name="Google Shape;5011;p49"/>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012" name="Google Shape;5012;p49"/>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sp>
        <p:nvSpPr>
          <p:cNvPr id="88" name="Google Shape;4451;p47"/>
          <p:cNvSpPr txBox="1">
            <a:spLocks/>
          </p:cNvSpPr>
          <p:nvPr/>
        </p:nvSpPr>
        <p:spPr>
          <a:xfrm>
            <a:off x="2390572" y="191187"/>
            <a:ext cx="419927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800"/>
              <a:buFont typeface="Fredoka One"/>
              <a:buNone/>
              <a:defRPr sz="28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r>
              <a:rPr lang="en-US" sz="3200" b="1" dirty="0" smtClean="0">
                <a:solidFill>
                  <a:schemeClr val="accent1"/>
                </a:solidFill>
              </a:rPr>
              <a:t>1. </a:t>
            </a:r>
            <a:r>
              <a:rPr lang="en-US" dirty="0" smtClean="0">
                <a:solidFill>
                  <a:schemeClr val="accent1"/>
                </a:solidFill>
              </a:rPr>
              <a:t>LISTEN AND READ</a:t>
            </a:r>
            <a:endParaRPr lang="en-US" dirty="0"/>
          </a:p>
        </p:txBody>
      </p:sp>
      <p:pic>
        <p:nvPicPr>
          <p:cNvPr id="89" name="0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1467" y="-373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98" fill="hold"/>
                                        <p:tgtEl>
                                          <p:spTgt spid="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mboo Airways bất ngờ hé lộ tên riêng đặt cho máy bay Boeing 787-9  Dreamliner đầu tiên của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12"/>
            <a:ext cx="9144000" cy="5740037"/>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495800" y="-1778000"/>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056;p74"/>
          <p:cNvSpPr txBox="1">
            <a:spLocks/>
          </p:cNvSpPr>
          <p:nvPr/>
        </p:nvSpPr>
        <p:spPr>
          <a:xfrm>
            <a:off x="-738536" y="360697"/>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20641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4.5679E-6 C 0.1533 4.5679E-6 0.27847 0.04074 0.27847 0.09166 C 0.27847 0.14259 0.1533 0.18425 0 0.18425 C -0.15347 0.18425 -0.2783 0.14259 -0.2783 0.09166 C -0.2783 0.04074 -0.15347 4.5679E-6 0 4.5679E-6 Z " pathEditMode="relative" rAng="0" ptsTypes="AAAAA">
                                      <p:cBhvr>
                                        <p:cTn id="6" dur="8000" fill="hold"/>
                                        <p:tgtEl>
                                          <p:spTgt spid="37"/>
                                        </p:tgtEl>
                                        <p:attrNameLst>
                                          <p:attrName>ppt_x</p:attrName>
                                          <p:attrName>ppt_y</p:attrName>
                                        </p:attrNameLst>
                                      </p:cBhvr>
                                      <p:rCtr x="0" y="91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14"/>
        <p:cNvGrpSpPr/>
        <p:nvPr/>
      </p:nvGrpSpPr>
      <p:grpSpPr>
        <a:xfrm>
          <a:off x="0" y="0"/>
          <a:ext cx="0" cy="0"/>
          <a:chOff x="0" y="0"/>
          <a:chExt cx="0" cy="0"/>
        </a:xfrm>
      </p:grpSpPr>
      <p:sp>
        <p:nvSpPr>
          <p:cNvPr id="36" name="Google Shape;4452;p47"/>
          <p:cNvSpPr txBox="1">
            <a:spLocks noGrp="1"/>
          </p:cNvSpPr>
          <p:nvPr>
            <p:ph type="subTitle" idx="1"/>
          </p:nvPr>
        </p:nvSpPr>
        <p:spPr>
          <a:xfrm>
            <a:off x="1390121" y="1576238"/>
            <a:ext cx="7000875" cy="56460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000" dirty="0" smtClean="0"/>
              <a:t>1. What inventions are Phong and his dad talking about?</a:t>
            </a:r>
            <a:endParaRPr sz="2000" dirty="0"/>
          </a:p>
        </p:txBody>
      </p:sp>
      <p:sp>
        <p:nvSpPr>
          <p:cNvPr id="37" name="Google Shape;4451;p47"/>
          <p:cNvSpPr txBox="1">
            <a:spLocks/>
          </p:cNvSpPr>
          <p:nvPr/>
        </p:nvSpPr>
        <p:spPr>
          <a:xfrm>
            <a:off x="1229511" y="905894"/>
            <a:ext cx="7322094"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800"/>
              <a:buFont typeface="Fredoka One"/>
              <a:buNone/>
              <a:defRPr sz="2800" b="0" i="0" u="none" strike="noStrike" cap="none">
                <a:solidFill>
                  <a:schemeClr val="accent3"/>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2pPr>
            <a:lvl3pPr marR="0" lvl="2"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3pPr>
            <a:lvl4pPr marR="0" lvl="3"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4pPr>
            <a:lvl5pPr marR="0" lvl="4"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5pPr>
            <a:lvl6pPr marR="0" lvl="5"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6pPr>
            <a:lvl7pPr marR="0" lvl="6"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7pPr>
            <a:lvl8pPr marR="0" lvl="7"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8pPr>
            <a:lvl9pPr marR="0" lvl="8" algn="l" rtl="0">
              <a:lnSpc>
                <a:spcPct val="100000"/>
              </a:lnSpc>
              <a:spcBef>
                <a:spcPts val="0"/>
              </a:spcBef>
              <a:spcAft>
                <a:spcPts val="0"/>
              </a:spcAft>
              <a:buClr>
                <a:schemeClr val="dk1"/>
              </a:buClr>
              <a:buSzPts val="2800"/>
              <a:buFont typeface="Ranchers"/>
              <a:buNone/>
              <a:defRPr sz="2800" b="0" i="0" u="none" strike="noStrike" cap="none">
                <a:solidFill>
                  <a:schemeClr val="dk1"/>
                </a:solidFill>
                <a:latin typeface="Ranchers"/>
                <a:ea typeface="Ranchers"/>
                <a:cs typeface="Ranchers"/>
                <a:sym typeface="Ranchers"/>
              </a:defRPr>
            </a:lvl9pPr>
          </a:lstStyle>
          <a:p>
            <a:pPr algn="just"/>
            <a:r>
              <a:rPr lang="en-US" sz="3200" b="1" dirty="0">
                <a:solidFill>
                  <a:schemeClr val="accent1"/>
                </a:solidFill>
              </a:rPr>
              <a:t>2</a:t>
            </a:r>
            <a:r>
              <a:rPr lang="en-US" sz="3200" b="1" dirty="0" smtClean="0">
                <a:solidFill>
                  <a:schemeClr val="accent1"/>
                </a:solidFill>
              </a:rPr>
              <a:t>. </a:t>
            </a:r>
            <a:r>
              <a:rPr lang="en-US" dirty="0" smtClean="0">
                <a:solidFill>
                  <a:schemeClr val="accent1"/>
                </a:solidFill>
              </a:rPr>
              <a:t>READ AND ANSWER THE QUESTIONS.</a:t>
            </a:r>
            <a:endParaRPr lang="en-US" dirty="0"/>
          </a:p>
        </p:txBody>
      </p:sp>
      <p:sp>
        <p:nvSpPr>
          <p:cNvPr id="38" name="Google Shape;4452;p47"/>
          <p:cNvSpPr txBox="1">
            <a:spLocks/>
          </p:cNvSpPr>
          <p:nvPr/>
        </p:nvSpPr>
        <p:spPr>
          <a:xfrm>
            <a:off x="1390121" y="2061117"/>
            <a:ext cx="8991600" cy="5646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9pPr>
          </a:lstStyle>
          <a:p>
            <a:pPr marL="0" indent="0" algn="just"/>
            <a:r>
              <a:rPr lang="en-US" sz="2000" dirty="0" smtClean="0"/>
              <a:t>2. How useful are laptops?</a:t>
            </a:r>
            <a:endParaRPr lang="en-US" sz="2000" dirty="0"/>
          </a:p>
        </p:txBody>
      </p:sp>
      <p:sp>
        <p:nvSpPr>
          <p:cNvPr id="39" name="Google Shape;4452;p47"/>
          <p:cNvSpPr txBox="1">
            <a:spLocks/>
          </p:cNvSpPr>
          <p:nvPr/>
        </p:nvSpPr>
        <p:spPr>
          <a:xfrm>
            <a:off x="1390121" y="2496663"/>
            <a:ext cx="8991600" cy="5646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9pPr>
          </a:lstStyle>
          <a:p>
            <a:pPr marL="0" indent="0" algn="just"/>
            <a:r>
              <a:rPr lang="en-US" sz="2000" dirty="0"/>
              <a:t>3</a:t>
            </a:r>
            <a:r>
              <a:rPr lang="en-US" sz="2000" dirty="0" smtClean="0"/>
              <a:t>. How long have laptops changed our lives?</a:t>
            </a:r>
            <a:endParaRPr lang="en-US" sz="2000" dirty="0"/>
          </a:p>
        </p:txBody>
      </p:sp>
      <p:sp>
        <p:nvSpPr>
          <p:cNvPr id="40" name="Google Shape;4452;p47"/>
          <p:cNvSpPr txBox="1">
            <a:spLocks/>
          </p:cNvSpPr>
          <p:nvPr/>
        </p:nvSpPr>
        <p:spPr>
          <a:xfrm>
            <a:off x="1390121" y="3521000"/>
            <a:ext cx="7296679" cy="5646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9pPr>
          </a:lstStyle>
          <a:p>
            <a:pPr marL="0" indent="0" algn="just"/>
            <a:r>
              <a:rPr lang="en-US" sz="2000" dirty="0" smtClean="0"/>
              <a:t>5. Why is it fun and convenient to learn with educational apps on smartphones?</a:t>
            </a:r>
            <a:endParaRPr lang="en-US" sz="2000" dirty="0"/>
          </a:p>
        </p:txBody>
      </p:sp>
      <p:sp>
        <p:nvSpPr>
          <p:cNvPr id="41" name="Google Shape;4452;p47"/>
          <p:cNvSpPr txBox="1">
            <a:spLocks/>
          </p:cNvSpPr>
          <p:nvPr/>
        </p:nvSpPr>
        <p:spPr>
          <a:xfrm>
            <a:off x="1390121" y="2932209"/>
            <a:ext cx="7516281" cy="5646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1pPr>
            <a:lvl2pPr marL="914400" marR="0" lvl="1"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2pPr>
            <a:lvl3pPr marL="1371600" marR="0" lvl="2"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3pPr>
            <a:lvl4pPr marL="1828800" marR="0" lvl="3"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4pPr>
            <a:lvl5pPr marL="2286000" marR="0" lvl="4"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5pPr>
            <a:lvl6pPr marL="2743200" marR="0" lvl="5"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6pPr>
            <a:lvl7pPr marL="3200400" marR="0" lvl="6"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7pPr>
            <a:lvl8pPr marL="3657600" marR="0" lvl="7"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8pPr>
            <a:lvl9pPr marL="4114800" marR="0" lvl="8" indent="-317500" algn="ctr" rtl="0">
              <a:lnSpc>
                <a:spcPct val="100000"/>
              </a:lnSpc>
              <a:spcBef>
                <a:spcPts val="0"/>
              </a:spcBef>
              <a:spcAft>
                <a:spcPts val="0"/>
              </a:spcAft>
              <a:buClr>
                <a:schemeClr val="accent1"/>
              </a:buClr>
              <a:buSzPts val="2500"/>
              <a:buFont typeface="Varela Round"/>
              <a:buNone/>
              <a:defRPr sz="2500" b="0" i="0" u="none" strike="noStrike" cap="none">
                <a:solidFill>
                  <a:schemeClr val="accent1"/>
                </a:solidFill>
                <a:latin typeface="Varela Round"/>
                <a:ea typeface="Varela Round"/>
                <a:cs typeface="Varela Round"/>
                <a:sym typeface="Varela Round"/>
              </a:defRPr>
            </a:lvl9pPr>
          </a:lstStyle>
          <a:p>
            <a:pPr marL="0" indent="0" algn="just"/>
            <a:r>
              <a:rPr lang="en-US" sz="2000" dirty="0" smtClean="0"/>
              <a:t>4. Have smartphones improved the way we work and study?</a:t>
            </a:r>
            <a:endParaRPr lang="en-US" sz="2000" dirty="0"/>
          </a:p>
        </p:txBody>
      </p:sp>
      <p:cxnSp>
        <p:nvCxnSpPr>
          <p:cNvPr id="17" name="Straight Connector 16"/>
          <p:cNvCxnSpPr/>
          <p:nvPr/>
        </p:nvCxnSpPr>
        <p:spPr>
          <a:xfrm>
            <a:off x="2514600" y="1965867"/>
            <a:ext cx="119062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4" name="Straight Connector 43"/>
          <p:cNvCxnSpPr/>
          <p:nvPr/>
        </p:nvCxnSpPr>
        <p:spPr>
          <a:xfrm flipV="1">
            <a:off x="4267200" y="1965867"/>
            <a:ext cx="2219325" cy="13242"/>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Straight Connector 45"/>
          <p:cNvCxnSpPr/>
          <p:nvPr/>
        </p:nvCxnSpPr>
        <p:spPr>
          <a:xfrm flipV="1">
            <a:off x="6582304" y="1965867"/>
            <a:ext cx="1523471" cy="13242"/>
          </a:xfrm>
          <a:prstGeom prst="line">
            <a:avLst/>
          </a:prstGeom>
        </p:spPr>
        <p:style>
          <a:lnRef idx="3">
            <a:schemeClr val="accent1"/>
          </a:lnRef>
          <a:fillRef idx="0">
            <a:schemeClr val="accent1"/>
          </a:fillRef>
          <a:effectRef idx="2">
            <a:schemeClr val="accent1"/>
          </a:effectRef>
          <a:fontRef idx="minor">
            <a:schemeClr val="tx1"/>
          </a:fontRef>
        </p:style>
      </p:cxnSp>
      <p:cxnSp>
        <p:nvCxnSpPr>
          <p:cNvPr id="48" name="Straight Connector 47"/>
          <p:cNvCxnSpPr/>
          <p:nvPr/>
        </p:nvCxnSpPr>
        <p:spPr>
          <a:xfrm>
            <a:off x="1771650" y="2453951"/>
            <a:ext cx="476250" cy="5914"/>
          </a:xfrm>
          <a:prstGeom prst="line">
            <a:avLst/>
          </a:prstGeom>
        </p:spPr>
        <p:style>
          <a:lnRef idx="3">
            <a:schemeClr val="accent1"/>
          </a:lnRef>
          <a:fillRef idx="0">
            <a:schemeClr val="accent1"/>
          </a:fillRef>
          <a:effectRef idx="2">
            <a:schemeClr val="accent1"/>
          </a:effectRef>
          <a:fontRef idx="minor">
            <a:schemeClr val="tx1"/>
          </a:fontRef>
        </p:style>
      </p:cxnSp>
      <p:cxnSp>
        <p:nvCxnSpPr>
          <p:cNvPr id="49" name="Straight Connector 48"/>
          <p:cNvCxnSpPr/>
          <p:nvPr/>
        </p:nvCxnSpPr>
        <p:spPr>
          <a:xfrm>
            <a:off x="2390775" y="2465641"/>
            <a:ext cx="719137" cy="6002"/>
          </a:xfrm>
          <a:prstGeom prst="line">
            <a:avLst/>
          </a:prstGeom>
        </p:spPr>
        <p:style>
          <a:lnRef idx="3">
            <a:schemeClr val="accent1"/>
          </a:lnRef>
          <a:fillRef idx="0">
            <a:schemeClr val="accent1"/>
          </a:fillRef>
          <a:effectRef idx="2">
            <a:schemeClr val="accent1"/>
          </a:effectRef>
          <a:fontRef idx="minor">
            <a:schemeClr val="tx1"/>
          </a:fontRef>
        </p:style>
      </p:cxnSp>
      <p:cxnSp>
        <p:nvCxnSpPr>
          <p:cNvPr id="50" name="Straight Connector 49"/>
          <p:cNvCxnSpPr/>
          <p:nvPr/>
        </p:nvCxnSpPr>
        <p:spPr>
          <a:xfrm flipV="1">
            <a:off x="3645429" y="2471643"/>
            <a:ext cx="878946" cy="2525"/>
          </a:xfrm>
          <a:prstGeom prst="line">
            <a:avLst/>
          </a:prstGeom>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1771650" y="2912927"/>
            <a:ext cx="1123950" cy="5510"/>
          </a:xfrm>
          <a:prstGeom prst="line">
            <a:avLst/>
          </a:prstGeom>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flipV="1">
            <a:off x="3645429" y="2910402"/>
            <a:ext cx="878946" cy="2525"/>
          </a:xfrm>
          <a:prstGeom prst="line">
            <a:avLst/>
          </a:prstGeom>
        </p:spPr>
        <p:style>
          <a:lnRef idx="3">
            <a:schemeClr val="accent1"/>
          </a:lnRef>
          <a:fillRef idx="0">
            <a:schemeClr val="accent1"/>
          </a:fillRef>
          <a:effectRef idx="2">
            <a:schemeClr val="accent1"/>
          </a:effectRef>
          <a:fontRef idx="minor">
            <a:schemeClr val="tx1"/>
          </a:fontRef>
        </p:style>
      </p:cxnSp>
      <p:cxnSp>
        <p:nvCxnSpPr>
          <p:cNvPr id="62" name="Straight Connector 61"/>
          <p:cNvCxnSpPr/>
          <p:nvPr/>
        </p:nvCxnSpPr>
        <p:spPr>
          <a:xfrm>
            <a:off x="4628091" y="2916536"/>
            <a:ext cx="992188" cy="475"/>
          </a:xfrm>
          <a:prstGeom prst="line">
            <a:avLst/>
          </a:prstGeom>
        </p:spPr>
        <p:style>
          <a:lnRef idx="3">
            <a:schemeClr val="accent1"/>
          </a:lnRef>
          <a:fillRef idx="0">
            <a:schemeClr val="accent1"/>
          </a:fillRef>
          <a:effectRef idx="2">
            <a:schemeClr val="accent1"/>
          </a:effectRef>
          <a:fontRef idx="minor">
            <a:schemeClr val="tx1"/>
          </a:fontRef>
        </p:style>
      </p:cxnSp>
      <p:cxnSp>
        <p:nvCxnSpPr>
          <p:cNvPr id="63" name="Straight Connector 62"/>
          <p:cNvCxnSpPr/>
          <p:nvPr/>
        </p:nvCxnSpPr>
        <p:spPr>
          <a:xfrm flipV="1">
            <a:off x="5731933" y="2919699"/>
            <a:ext cx="992717" cy="1263"/>
          </a:xfrm>
          <a:prstGeom prst="line">
            <a:avLst/>
          </a:prstGeom>
        </p:spPr>
        <p:style>
          <a:lnRef idx="3">
            <a:schemeClr val="accent1"/>
          </a:lnRef>
          <a:fillRef idx="0">
            <a:schemeClr val="accent1"/>
          </a:fillRef>
          <a:effectRef idx="2">
            <a:schemeClr val="accent1"/>
          </a:effectRef>
          <a:fontRef idx="minor">
            <a:schemeClr val="tx1"/>
          </a:fontRef>
        </p:style>
      </p:cxnSp>
      <p:cxnSp>
        <p:nvCxnSpPr>
          <p:cNvPr id="67" name="Straight Connector 66"/>
          <p:cNvCxnSpPr/>
          <p:nvPr/>
        </p:nvCxnSpPr>
        <p:spPr>
          <a:xfrm flipV="1">
            <a:off x="2447925" y="3344278"/>
            <a:ext cx="1552575" cy="2526"/>
          </a:xfrm>
          <a:prstGeom prst="line">
            <a:avLst/>
          </a:prstGeom>
        </p:spPr>
        <p:style>
          <a:lnRef idx="3">
            <a:schemeClr val="accent1"/>
          </a:lnRef>
          <a:fillRef idx="0">
            <a:schemeClr val="accent1"/>
          </a:fillRef>
          <a:effectRef idx="2">
            <a:schemeClr val="accent1"/>
          </a:effectRef>
          <a:fontRef idx="minor">
            <a:schemeClr val="tx1"/>
          </a:fontRef>
        </p:style>
      </p:cxnSp>
      <p:cxnSp>
        <p:nvCxnSpPr>
          <p:cNvPr id="68" name="Straight Connector 67"/>
          <p:cNvCxnSpPr/>
          <p:nvPr/>
        </p:nvCxnSpPr>
        <p:spPr>
          <a:xfrm flipV="1">
            <a:off x="4113477" y="3344278"/>
            <a:ext cx="1089819" cy="7804"/>
          </a:xfrm>
          <a:prstGeom prst="line">
            <a:avLst/>
          </a:prstGeom>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flipV="1">
            <a:off x="5789083" y="3338153"/>
            <a:ext cx="439208" cy="1264"/>
          </a:xfrm>
          <a:prstGeom prst="line">
            <a:avLst/>
          </a:prstGeom>
        </p:spPr>
        <p:style>
          <a:lnRef idx="3">
            <a:schemeClr val="accent1"/>
          </a:lnRef>
          <a:fillRef idx="0">
            <a:schemeClr val="accent1"/>
          </a:fillRef>
          <a:effectRef idx="2">
            <a:schemeClr val="accent1"/>
          </a:effectRef>
          <a:fontRef idx="minor">
            <a:schemeClr val="tx1"/>
          </a:fontRef>
        </p:style>
      </p:cxnSp>
      <p:cxnSp>
        <p:nvCxnSpPr>
          <p:cNvPr id="70" name="Straight Connector 69"/>
          <p:cNvCxnSpPr/>
          <p:nvPr/>
        </p:nvCxnSpPr>
        <p:spPr>
          <a:xfrm flipV="1">
            <a:off x="6723856" y="3336891"/>
            <a:ext cx="620183" cy="1262"/>
          </a:xfrm>
          <a:prstGeom prst="line">
            <a:avLst/>
          </a:prstGeom>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flipV="1">
            <a:off x="7913687" y="3336891"/>
            <a:ext cx="656968"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78" name="Straight Connector 77"/>
          <p:cNvCxnSpPr/>
          <p:nvPr/>
        </p:nvCxnSpPr>
        <p:spPr>
          <a:xfrm flipV="1">
            <a:off x="1832103" y="3779824"/>
            <a:ext cx="501522" cy="1"/>
          </a:xfrm>
          <a:prstGeom prst="line">
            <a:avLst/>
          </a:prstGeom>
        </p:spPr>
        <p:style>
          <a:lnRef idx="3">
            <a:schemeClr val="accent1"/>
          </a:lnRef>
          <a:fillRef idx="0">
            <a:schemeClr val="accent1"/>
          </a:fillRef>
          <a:effectRef idx="2">
            <a:schemeClr val="accent1"/>
          </a:effectRef>
          <a:fontRef idx="minor">
            <a:schemeClr val="tx1"/>
          </a:fontRef>
        </p:style>
      </p:cxnSp>
      <p:cxnSp>
        <p:nvCxnSpPr>
          <p:cNvPr id="79" name="Straight Connector 78"/>
          <p:cNvCxnSpPr/>
          <p:nvPr/>
        </p:nvCxnSpPr>
        <p:spPr>
          <a:xfrm flipV="1">
            <a:off x="5848607" y="3797850"/>
            <a:ext cx="580768" cy="2"/>
          </a:xfrm>
          <a:prstGeom prst="line">
            <a:avLst/>
          </a:prstGeom>
        </p:spPr>
        <p:style>
          <a:lnRef idx="3">
            <a:schemeClr val="accent1"/>
          </a:lnRef>
          <a:fillRef idx="0">
            <a:schemeClr val="accent1"/>
          </a:fillRef>
          <a:effectRef idx="2">
            <a:schemeClr val="accent1"/>
          </a:effectRef>
          <a:fontRef idx="minor">
            <a:schemeClr val="tx1"/>
          </a:fontRef>
        </p:style>
      </p:cxnSp>
      <p:cxnSp>
        <p:nvCxnSpPr>
          <p:cNvPr id="80" name="Straight Connector 79"/>
          <p:cNvCxnSpPr/>
          <p:nvPr/>
        </p:nvCxnSpPr>
        <p:spPr>
          <a:xfrm flipV="1">
            <a:off x="4084902" y="3778182"/>
            <a:ext cx="1314781" cy="2"/>
          </a:xfrm>
          <a:prstGeom prst="line">
            <a:avLst/>
          </a:prstGeom>
        </p:spPr>
        <p:style>
          <a:lnRef idx="3">
            <a:schemeClr val="accent1"/>
          </a:lnRef>
          <a:fillRef idx="0">
            <a:schemeClr val="accent1"/>
          </a:fillRef>
          <a:effectRef idx="2">
            <a:schemeClr val="accent1"/>
          </a:effectRef>
          <a:fontRef idx="minor">
            <a:schemeClr val="tx1"/>
          </a:fontRef>
        </p:style>
      </p:cxnSp>
      <p:cxnSp>
        <p:nvCxnSpPr>
          <p:cNvPr id="81" name="Straight Connector 80"/>
          <p:cNvCxnSpPr/>
          <p:nvPr/>
        </p:nvCxnSpPr>
        <p:spPr>
          <a:xfrm flipV="1">
            <a:off x="3019425" y="3778182"/>
            <a:ext cx="385102" cy="1642"/>
          </a:xfrm>
          <a:prstGeom prst="line">
            <a:avLst/>
          </a:prstGeom>
        </p:spPr>
        <p:style>
          <a:lnRef idx="3">
            <a:schemeClr val="accent1"/>
          </a:lnRef>
          <a:fillRef idx="0">
            <a:schemeClr val="accent1"/>
          </a:fillRef>
          <a:effectRef idx="2">
            <a:schemeClr val="accent1"/>
          </a:effectRef>
          <a:fontRef idx="minor">
            <a:schemeClr val="tx1"/>
          </a:fontRef>
        </p:style>
      </p:cxnSp>
      <p:cxnSp>
        <p:nvCxnSpPr>
          <p:cNvPr id="82" name="Straight Connector 81"/>
          <p:cNvCxnSpPr/>
          <p:nvPr/>
        </p:nvCxnSpPr>
        <p:spPr>
          <a:xfrm flipV="1">
            <a:off x="1481266" y="4109791"/>
            <a:ext cx="566609" cy="4518"/>
          </a:xfrm>
          <a:prstGeom prst="line">
            <a:avLst/>
          </a:prstGeom>
        </p:spPr>
        <p:style>
          <a:lnRef idx="3">
            <a:schemeClr val="accent1"/>
          </a:lnRef>
          <a:fillRef idx="0">
            <a:schemeClr val="accent1"/>
          </a:fillRef>
          <a:effectRef idx="2">
            <a:schemeClr val="accent1"/>
          </a:effectRef>
          <a:fontRef idx="minor">
            <a:schemeClr val="tx1"/>
          </a:fontRef>
        </p:style>
      </p:cxnSp>
      <p:cxnSp>
        <p:nvCxnSpPr>
          <p:cNvPr id="83" name="Straight Connector 82"/>
          <p:cNvCxnSpPr/>
          <p:nvPr/>
        </p:nvCxnSpPr>
        <p:spPr>
          <a:xfrm flipV="1">
            <a:off x="7211080" y="3788325"/>
            <a:ext cx="1359575" cy="2"/>
          </a:xfrm>
          <a:prstGeom prst="line">
            <a:avLst/>
          </a:prstGeom>
        </p:spPr>
        <p:style>
          <a:lnRef idx="3">
            <a:schemeClr val="accent1"/>
          </a:lnRef>
          <a:fillRef idx="0">
            <a:schemeClr val="accent1"/>
          </a:fillRef>
          <a:effectRef idx="2">
            <a:schemeClr val="accent1"/>
          </a:effectRef>
          <a:fontRef idx="minor">
            <a:schemeClr val="tx1"/>
          </a:fontRef>
        </p:style>
      </p:cxnSp>
      <p:cxnSp>
        <p:nvCxnSpPr>
          <p:cNvPr id="84" name="Straight Connector 83"/>
          <p:cNvCxnSpPr/>
          <p:nvPr/>
        </p:nvCxnSpPr>
        <p:spPr>
          <a:xfrm flipV="1">
            <a:off x="2514600" y="4109791"/>
            <a:ext cx="1570302" cy="2"/>
          </a:xfrm>
          <a:prstGeom prst="line">
            <a:avLst/>
          </a:prstGeom>
        </p:spPr>
        <p:style>
          <a:lnRef idx="3">
            <a:schemeClr val="accent1"/>
          </a:lnRef>
          <a:fillRef idx="0">
            <a:schemeClr val="accent1"/>
          </a:fillRef>
          <a:effectRef idx="2">
            <a:schemeClr val="accent1"/>
          </a:effectRef>
          <a:fontRef idx="minor">
            <a:schemeClr val="tx1"/>
          </a:fontRef>
        </p:style>
      </p:cxnSp>
      <p:sp>
        <p:nvSpPr>
          <p:cNvPr id="30"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fade">
                                      <p:cBhvr>
                                        <p:cTn id="14" dur="1000"/>
                                        <p:tgtEl>
                                          <p:spTgt spid="36">
                                            <p:txEl>
                                              <p:pRg st="0" end="0"/>
                                            </p:txEl>
                                          </p:spTgt>
                                        </p:tgtEl>
                                      </p:cBhvr>
                                    </p:animEffect>
                                    <p:anim calcmode="lin" valueType="num">
                                      <p:cBhvr>
                                        <p:cTn id="15"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barn(inVertical)">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barn(inVertical)">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barn(inVertical)">
                                      <p:cBhvr>
                                        <p:cTn id="66" dur="500"/>
                                        <p:tgtEl>
                                          <p:spTgt spid="4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barn(inVertical)">
                                      <p:cBhvr>
                                        <p:cTn id="76" dur="50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barn(inVertical)">
                                      <p:cBhvr>
                                        <p:cTn id="81" dur="500"/>
                                        <p:tgtEl>
                                          <p:spTgt spid="6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barn(inVertical)">
                                      <p:cBhvr>
                                        <p:cTn id="86" dur="500"/>
                                        <p:tgtEl>
                                          <p:spTgt spid="61"/>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barn(inVertical)">
                                      <p:cBhvr>
                                        <p:cTn id="91" dur="500"/>
                                        <p:tgtEl>
                                          <p:spTgt spid="6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barn(inVertical)">
                                      <p:cBhvr>
                                        <p:cTn id="96" dur="500"/>
                                        <p:tgtEl>
                                          <p:spTgt spid="63"/>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barn(inVertical)">
                                      <p:cBhvr>
                                        <p:cTn id="101" dur="500"/>
                                        <p:tgtEl>
                                          <p:spTgt spid="67"/>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barn(inVertical)">
                                      <p:cBhvr>
                                        <p:cTn id="106" dur="500"/>
                                        <p:tgtEl>
                                          <p:spTgt spid="68"/>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nodeType="clickEffect">
                                  <p:stCondLst>
                                    <p:cond delay="0"/>
                                  </p:stCondLst>
                                  <p:childTnLst>
                                    <p:set>
                                      <p:cBhvr>
                                        <p:cTn id="110" dur="1" fill="hold">
                                          <p:stCondLst>
                                            <p:cond delay="0"/>
                                          </p:stCondLst>
                                        </p:cTn>
                                        <p:tgtEl>
                                          <p:spTgt spid="69"/>
                                        </p:tgtEl>
                                        <p:attrNameLst>
                                          <p:attrName>style.visibility</p:attrName>
                                        </p:attrNameLst>
                                      </p:cBhvr>
                                      <p:to>
                                        <p:strVal val="visible"/>
                                      </p:to>
                                    </p:set>
                                    <p:animEffect transition="in" filter="barn(inVertical)">
                                      <p:cBhvr>
                                        <p:cTn id="111" dur="500"/>
                                        <p:tgtEl>
                                          <p:spTgt spid="69"/>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70"/>
                                        </p:tgtEl>
                                        <p:attrNameLst>
                                          <p:attrName>style.visibility</p:attrName>
                                        </p:attrNameLst>
                                      </p:cBhvr>
                                      <p:to>
                                        <p:strVal val="visible"/>
                                      </p:to>
                                    </p:set>
                                    <p:animEffect transition="in" filter="barn(inVertical)">
                                      <p:cBhvr>
                                        <p:cTn id="116" dur="500"/>
                                        <p:tgtEl>
                                          <p:spTgt spid="70"/>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barn(inVertical)">
                                      <p:cBhvr>
                                        <p:cTn id="121" dur="500"/>
                                        <p:tgtEl>
                                          <p:spTgt spid="71"/>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barn(inVertical)">
                                      <p:cBhvr>
                                        <p:cTn id="126" dur="500"/>
                                        <p:tgtEl>
                                          <p:spTgt spid="78"/>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81"/>
                                        </p:tgtEl>
                                        <p:attrNameLst>
                                          <p:attrName>style.visibility</p:attrName>
                                        </p:attrNameLst>
                                      </p:cBhvr>
                                      <p:to>
                                        <p:strVal val="visible"/>
                                      </p:to>
                                    </p:set>
                                    <p:animEffect transition="in" filter="barn(inVertical)">
                                      <p:cBhvr>
                                        <p:cTn id="131" dur="500"/>
                                        <p:tgtEl>
                                          <p:spTgt spid="81"/>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nodeType="click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barn(inVertical)">
                                      <p:cBhvr>
                                        <p:cTn id="136" dur="500"/>
                                        <p:tgtEl>
                                          <p:spTgt spid="80"/>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79"/>
                                        </p:tgtEl>
                                        <p:attrNameLst>
                                          <p:attrName>style.visibility</p:attrName>
                                        </p:attrNameLst>
                                      </p:cBhvr>
                                      <p:to>
                                        <p:strVal val="visible"/>
                                      </p:to>
                                    </p:set>
                                    <p:animEffect transition="in" filter="barn(inVertical)">
                                      <p:cBhvr>
                                        <p:cTn id="141" dur="500"/>
                                        <p:tgtEl>
                                          <p:spTgt spid="79"/>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nodeType="clickEffect">
                                  <p:stCondLst>
                                    <p:cond delay="0"/>
                                  </p:stCondLst>
                                  <p:childTnLst>
                                    <p:set>
                                      <p:cBhvr>
                                        <p:cTn id="145" dur="1" fill="hold">
                                          <p:stCondLst>
                                            <p:cond delay="0"/>
                                          </p:stCondLst>
                                        </p:cTn>
                                        <p:tgtEl>
                                          <p:spTgt spid="83"/>
                                        </p:tgtEl>
                                        <p:attrNameLst>
                                          <p:attrName>style.visibility</p:attrName>
                                        </p:attrNameLst>
                                      </p:cBhvr>
                                      <p:to>
                                        <p:strVal val="visible"/>
                                      </p:to>
                                    </p:set>
                                    <p:animEffect transition="in" filter="barn(inVertical)">
                                      <p:cBhvr>
                                        <p:cTn id="146" dur="500"/>
                                        <p:tgtEl>
                                          <p:spTgt spid="83"/>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82"/>
                                        </p:tgtEl>
                                        <p:attrNameLst>
                                          <p:attrName>style.visibility</p:attrName>
                                        </p:attrNameLst>
                                      </p:cBhvr>
                                      <p:to>
                                        <p:strVal val="visible"/>
                                      </p:to>
                                    </p:set>
                                    <p:animEffect transition="in" filter="barn(inVertical)">
                                      <p:cBhvr>
                                        <p:cTn id="151" dur="500"/>
                                        <p:tgtEl>
                                          <p:spTgt spid="82"/>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nodeType="clickEffect">
                                  <p:stCondLst>
                                    <p:cond delay="0"/>
                                  </p:stCondLst>
                                  <p:childTnLst>
                                    <p:set>
                                      <p:cBhvr>
                                        <p:cTn id="155" dur="1" fill="hold">
                                          <p:stCondLst>
                                            <p:cond delay="0"/>
                                          </p:stCondLst>
                                        </p:cTn>
                                        <p:tgtEl>
                                          <p:spTgt spid="84"/>
                                        </p:tgtEl>
                                        <p:attrNameLst>
                                          <p:attrName>style.visibility</p:attrName>
                                        </p:attrNameLst>
                                      </p:cBhvr>
                                      <p:to>
                                        <p:strVal val="visible"/>
                                      </p:to>
                                    </p:set>
                                    <p:animEffect transition="in" filter="barn(inVertical)">
                                      <p:cBhvr>
                                        <p:cTn id="15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7" grpId="0"/>
      <p:bldP spid="38" grpId="0"/>
      <p:bldP spid="39" grpId="0"/>
      <p:bldP spid="40"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pic>
        <p:nvPicPr>
          <p:cNvPr id="5095" name="Google Shape;5095;p51"/>
          <p:cNvPicPr preferRelativeResize="0"/>
          <p:nvPr/>
        </p:nvPicPr>
        <p:blipFill rotWithShape="1">
          <a:blip r:embed="rId3">
            <a:alphaModFix/>
          </a:blip>
          <a:srcRect l="9974" r="9974"/>
          <a:stretch/>
        </p:blipFill>
        <p:spPr>
          <a:xfrm>
            <a:off x="5423213" y="1341319"/>
            <a:ext cx="2697148" cy="2375487"/>
          </a:xfrm>
          <a:prstGeom prst="ellipse">
            <a:avLst/>
          </a:prstGeom>
          <a:noFill/>
          <a:ln w="9525" cap="flat" cmpd="sng">
            <a:solidFill>
              <a:schemeClr val="accent1"/>
            </a:solidFill>
            <a:prstDash val="solid"/>
            <a:round/>
            <a:headEnd type="none" w="sm" len="sm"/>
            <a:tailEnd type="none" w="sm" len="sm"/>
          </a:ln>
        </p:spPr>
      </p:pic>
      <p:sp>
        <p:nvSpPr>
          <p:cNvPr id="5096" name="Google Shape;5096;p51"/>
          <p:cNvSpPr txBox="1">
            <a:spLocks noGrp="1"/>
          </p:cNvSpPr>
          <p:nvPr>
            <p:ph type="title"/>
          </p:nvPr>
        </p:nvSpPr>
        <p:spPr>
          <a:xfrm>
            <a:off x="1094882" y="1078706"/>
            <a:ext cx="3981306" cy="815712"/>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200" dirty="0" smtClean="0">
                <a:solidFill>
                  <a:schemeClr val="accent1"/>
                </a:solidFill>
              </a:rPr>
              <a:t>“BLIND BAG”</a:t>
            </a:r>
            <a:endParaRPr sz="3200" dirty="0"/>
          </a:p>
        </p:txBody>
      </p:sp>
      <p:sp>
        <p:nvSpPr>
          <p:cNvPr id="5097" name="Google Shape;5097;p51"/>
          <p:cNvSpPr txBox="1">
            <a:spLocks noGrp="1"/>
          </p:cNvSpPr>
          <p:nvPr>
            <p:ph type="subTitle" idx="1"/>
          </p:nvPr>
        </p:nvSpPr>
        <p:spPr>
          <a:xfrm>
            <a:off x="826438" y="1687248"/>
            <a:ext cx="4960000" cy="2727589"/>
          </a:xfrm>
          <a:prstGeom prst="rect">
            <a:avLst/>
          </a:prstGeom>
          <a:ln>
            <a:noFill/>
          </a:ln>
        </p:spPr>
        <p:txBody>
          <a:bodyPr spcFirstLastPara="1" wrap="square" lIns="91425" tIns="91425" rIns="91425" bIns="91425" anchor="ctr" anchorCtr="0">
            <a:noAutofit/>
          </a:bodyPr>
          <a:lstStyle/>
          <a:p>
            <a:pPr marL="0" lvl="0" indent="0">
              <a:spcBef>
                <a:spcPts val="120"/>
              </a:spcBef>
              <a:spcAft>
                <a:spcPts val="120"/>
              </a:spcAft>
              <a:buClr>
                <a:schemeClr val="dk1"/>
              </a:buClr>
              <a:buSzPts val="1100"/>
            </a:pPr>
            <a:r>
              <a:rPr lang="en-US" sz="2000" dirty="0">
                <a:latin typeface="Arial" panose="020B0604020202020204" pitchFamily="34" charset="0"/>
                <a:cs typeface="Arial" panose="020B0604020202020204" pitchFamily="34" charset="0"/>
              </a:rPr>
              <a:t>- Work in 2 teams.</a:t>
            </a:r>
          </a:p>
          <a:p>
            <a:pPr marL="0" lvl="0" indent="0">
              <a:spcBef>
                <a:spcPts val="120"/>
              </a:spcBef>
              <a:spcAft>
                <a:spcPts val="120"/>
              </a:spcAft>
              <a:buClr>
                <a:schemeClr val="dk1"/>
              </a:buClr>
              <a:buSzPts val="1100"/>
            </a:pPr>
            <a:r>
              <a:rPr lang="en-US" sz="2000" dirty="0" smtClean="0">
                <a:latin typeface="Arial" panose="020B0604020202020204" pitchFamily="34" charset="0"/>
                <a:cs typeface="Arial" panose="020B0604020202020204" pitchFamily="34" charset="0"/>
              </a:rPr>
              <a:t>- Choose </a:t>
            </a:r>
            <a:r>
              <a:rPr lang="en-US" sz="2000" dirty="0">
                <a:latin typeface="Arial" panose="020B0604020202020204" pitchFamily="34" charset="0"/>
                <a:cs typeface="Arial" panose="020B0604020202020204" pitchFamily="34" charset="0"/>
              </a:rPr>
              <a:t>a number.</a:t>
            </a:r>
          </a:p>
          <a:p>
            <a:pPr marL="0" lvl="0" indent="0">
              <a:spcBef>
                <a:spcPts val="120"/>
              </a:spcBef>
              <a:spcAft>
                <a:spcPts val="120"/>
              </a:spcAft>
              <a:buClr>
                <a:schemeClr val="dk1"/>
              </a:buClr>
              <a:buSzPts val="1100"/>
            </a:pPr>
            <a:r>
              <a:rPr lang="en-US" sz="2000" dirty="0" smtClean="0">
                <a:latin typeface="Arial" panose="020B0604020202020204" pitchFamily="34" charset="0"/>
                <a:cs typeface="Arial" panose="020B0604020202020204" pitchFamily="34" charset="0"/>
              </a:rPr>
              <a:t>- Answer </a:t>
            </a:r>
            <a:r>
              <a:rPr lang="en-US" sz="2000" dirty="0">
                <a:latin typeface="Arial" panose="020B0604020202020204" pitchFamily="34" charset="0"/>
                <a:cs typeface="Arial" panose="020B0604020202020204" pitchFamily="34" charset="0"/>
              </a:rPr>
              <a:t>the question in each number and get 2</a:t>
            </a:r>
            <a:r>
              <a:rPr lang="en-US" sz="2000" dirty="0" smtClean="0">
                <a:latin typeface="Arial" panose="020B0604020202020204" pitchFamily="34" charset="0"/>
                <a:cs typeface="Arial" panose="020B0604020202020204" pitchFamily="34" charset="0"/>
              </a:rPr>
              <a:t> points for each correct question.</a:t>
            </a:r>
            <a:endParaRPr lang="en-US" sz="2000" dirty="0">
              <a:latin typeface="Arial" panose="020B0604020202020204" pitchFamily="34" charset="0"/>
              <a:cs typeface="Arial" panose="020B0604020202020204" pitchFamily="34" charset="0"/>
            </a:endParaRPr>
          </a:p>
          <a:p>
            <a:pPr marL="0" lvl="0" indent="0">
              <a:spcBef>
                <a:spcPts val="120"/>
              </a:spcBef>
              <a:spcAft>
                <a:spcPts val="120"/>
              </a:spcAft>
              <a:buClr>
                <a:schemeClr val="dk1"/>
              </a:buClr>
              <a:buSzPts val="1100"/>
            </a:pPr>
            <a:r>
              <a:rPr lang="en-US" sz="2000" dirty="0" smtClean="0">
                <a:latin typeface="Arial" panose="020B0604020202020204" pitchFamily="34" charset="0"/>
                <a:cs typeface="Arial" panose="020B0604020202020204" pitchFamily="34" charset="0"/>
              </a:rPr>
              <a:t>- With </a:t>
            </a:r>
            <a:r>
              <a:rPr lang="en-US" sz="2000" dirty="0">
                <a:latin typeface="Arial" panose="020B0604020202020204" pitchFamily="34" charset="0"/>
                <a:cs typeface="Arial" panose="020B0604020202020204" pitchFamily="34" charset="0"/>
              </a:rPr>
              <a:t>LUCKY </a:t>
            </a:r>
            <a:r>
              <a:rPr lang="en-US" sz="2000" dirty="0" smtClean="0">
                <a:latin typeface="Arial" panose="020B0604020202020204" pitchFamily="34" charset="0"/>
                <a:cs typeface="Arial" panose="020B0604020202020204" pitchFamily="34" charset="0"/>
              </a:rPr>
              <a:t>BLIND BAG, </a:t>
            </a:r>
            <a:r>
              <a:rPr lang="en-US" sz="2000" dirty="0">
                <a:latin typeface="Arial" panose="020B0604020202020204" pitchFamily="34" charset="0"/>
                <a:cs typeface="Arial" panose="020B0604020202020204" pitchFamily="34" charset="0"/>
              </a:rPr>
              <a:t>you get the point without answering the question. </a:t>
            </a:r>
          </a:p>
        </p:txBody>
      </p:sp>
      <p:sp>
        <p:nvSpPr>
          <p:cNvPr id="8" name="Google Shape;7056;p74"/>
          <p:cNvSpPr txBox="1">
            <a:spLocks/>
          </p:cNvSpPr>
          <p:nvPr/>
        </p:nvSpPr>
        <p:spPr>
          <a:xfrm>
            <a:off x="676786" y="45765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6696926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Hover r:id="rId2" action="ppaction://hlinksldjump"/>
          </p:cNvPr>
          <p:cNvSpPr/>
          <p:nvPr/>
        </p:nvSpPr>
        <p:spPr>
          <a:xfrm>
            <a:off x="-161925" y="-123825"/>
            <a:ext cx="9648825" cy="55245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7" name="Picture 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9" y="775820"/>
            <a:ext cx="1786417" cy="1195851"/>
          </a:xfrm>
          <a:prstGeom prst="rect">
            <a:avLst/>
          </a:prstGeom>
        </p:spPr>
      </p:pic>
      <p:pic>
        <p:nvPicPr>
          <p:cNvPr id="14" name="Picture 13">
            <a:hlinkHover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6"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7"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22"/>
            <a:ext cx="1786417" cy="1195851"/>
          </a:xfrm>
          <a:prstGeom prst="rect">
            <a:avLst/>
          </a:prstGeom>
        </p:spPr>
      </p:pic>
      <p:pic>
        <p:nvPicPr>
          <p:cNvPr id="17" name="Picture 16">
            <a:hlinkHover r:id="rId8"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9"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10"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8" y="3160439"/>
            <a:ext cx="1786417" cy="1195851"/>
          </a:xfrm>
          <a:prstGeom prst="rect">
            <a:avLst/>
          </a:prstGeom>
        </p:spPr>
      </p:pic>
      <p:pic>
        <p:nvPicPr>
          <p:cNvPr id="20" name="Picture 19">
            <a:hlinkHover r:id="rId11"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sp>
        <p:nvSpPr>
          <p:cNvPr id="5" name="Rounded Rectangle 4"/>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23" name="Rounded Rectangle 22"/>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24" name="Rounded Rectangle 23"/>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5" name="Rounded Rectangle 24"/>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6" name="Rounded Rectangle 25"/>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7" name="Rounded Rectangle 26"/>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8" name="Rounded Rectangle 27"/>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9" name="Rounded Rectangle 28"/>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2135587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22"/>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9" y="3160439"/>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6074" y="752770"/>
            <a:ext cx="2017653" cy="1318149"/>
          </a:xfrm>
          <a:prstGeom prst="rect">
            <a:avLst/>
          </a:prstGeom>
        </p:spPr>
      </p:pic>
      <p:sp>
        <p:nvSpPr>
          <p:cNvPr id="12" name="Rounded Rectangle 11"/>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3" name="Rounded Rectangle 12"/>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22" name="Rounded Rectangle 21"/>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3" name="Rounded Rectangle 22"/>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4" name="Rounded Rectangle 23"/>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5" name="Rounded Rectangle 24"/>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6" name="Rounded Rectangle 25"/>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7" name="Rounded Rectangle 26"/>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222276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8" y="775822"/>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22"/>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8" y="3160439"/>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14181" y="714672"/>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23104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22"/>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3160439"/>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43172" y="714669"/>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827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3160439"/>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72163" y="714669"/>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6110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18"/>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5188" y="3099290"/>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17841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3160438"/>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19"/>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14181" y="3099290"/>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271731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1" y="775818"/>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3160440"/>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6" y="3160438"/>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43173" y="3099290"/>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8978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amboo Airways bất ngờ hé lộ tên riêng đặt cho máy bay Boeing 787-9  Dreamliner đầu tiên của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12"/>
            <a:ext cx="9144000" cy="5740037"/>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7056;p74"/>
          <p:cNvSpPr txBox="1">
            <a:spLocks/>
          </p:cNvSpPr>
          <p:nvPr/>
        </p:nvSpPr>
        <p:spPr>
          <a:xfrm>
            <a:off x="-631380" y="139890"/>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945781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Hover r:id="rId2" action="ppaction://hlinksldjump"/>
          </p:cNvPr>
          <p:cNvSpPr/>
          <p:nvPr/>
        </p:nvSpPr>
        <p:spPr>
          <a:xfrm>
            <a:off x="0" y="0"/>
            <a:ext cx="9144000" cy="5143500"/>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4" name="Picture 13">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775821"/>
            <a:ext cx="1786417" cy="1195851"/>
          </a:xfrm>
          <a:prstGeom prst="rect">
            <a:avLst/>
          </a:prstGeom>
        </p:spPr>
      </p:pic>
      <p:pic>
        <p:nvPicPr>
          <p:cNvPr id="15" name="Picture 14">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775822"/>
            <a:ext cx="1786417" cy="1195851"/>
          </a:xfrm>
          <a:prstGeom prst="rect">
            <a:avLst/>
          </a:prstGeom>
        </p:spPr>
      </p:pic>
      <p:pic>
        <p:nvPicPr>
          <p:cNvPr id="16" name="Picture 15">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775819"/>
            <a:ext cx="1786417" cy="1195851"/>
          </a:xfrm>
          <a:prstGeom prst="rect">
            <a:avLst/>
          </a:prstGeom>
        </p:spPr>
      </p:pic>
      <p:pic>
        <p:nvPicPr>
          <p:cNvPr id="17" name="Picture 16">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791" y="3160441"/>
            <a:ext cx="1786417" cy="1195851"/>
          </a:xfrm>
          <a:prstGeom prst="rect">
            <a:avLst/>
          </a:prstGeom>
        </p:spPr>
      </p:pic>
      <p:pic>
        <p:nvPicPr>
          <p:cNvPr id="18" name="Picture 17">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782" y="775819"/>
            <a:ext cx="1786417" cy="1195851"/>
          </a:xfrm>
          <a:prstGeom prst="rect">
            <a:avLst/>
          </a:prstGeom>
        </p:spPr>
      </p:pic>
      <p:pic>
        <p:nvPicPr>
          <p:cNvPr id="19" name="Picture 18">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7" y="3160441"/>
            <a:ext cx="1786417" cy="1195851"/>
          </a:xfrm>
          <a:prstGeom prst="rect">
            <a:avLst/>
          </a:prstGeom>
        </p:spPr>
      </p:pic>
      <p:pic>
        <p:nvPicPr>
          <p:cNvPr id="20" name="Picture 19">
            <a:hlinkHover r:id="rId3"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800" y="3160442"/>
            <a:ext cx="1786417" cy="1195851"/>
          </a:xfrm>
          <a:prstGeom prst="rect">
            <a:avLst/>
          </a:prstGeom>
        </p:spPr>
      </p:pic>
      <p:pic>
        <p:nvPicPr>
          <p:cNvPr id="21" name="Picture 20">
            <a:hlinkClick r:id="rId5" action="ppaction://hlinksldjump"/>
            <a:extLst>
              <a:ext uri="{FF2B5EF4-FFF2-40B4-BE49-F238E27FC236}">
                <a16:creationId xmlns:a16="http://schemas.microsoft.com/office/drawing/2014/main" id="{8955F67D-BFD2-408C-BB06-140A994962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72163" y="3099291"/>
            <a:ext cx="2017653" cy="1318149"/>
          </a:xfrm>
          <a:prstGeom prst="rect">
            <a:avLst/>
          </a:prstGeom>
        </p:spPr>
      </p:pic>
      <p:sp>
        <p:nvSpPr>
          <p:cNvPr id="11" name="Rounded Rectangle 10"/>
          <p:cNvSpPr/>
          <p:nvPr/>
        </p:nvSpPr>
        <p:spPr>
          <a:xfrm>
            <a:off x="917778"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1</a:t>
            </a:r>
          </a:p>
        </p:txBody>
      </p:sp>
      <p:sp>
        <p:nvSpPr>
          <p:cNvPr id="12" name="Rounded Rectangle 11"/>
          <p:cNvSpPr/>
          <p:nvPr/>
        </p:nvSpPr>
        <p:spPr>
          <a:xfrm>
            <a:off x="3146770" y="1971671"/>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2</a:t>
            </a:r>
            <a:endParaRPr lang="en-US" b="1" dirty="0">
              <a:solidFill>
                <a:srgbClr val="00328E"/>
              </a:solidFill>
            </a:endParaRPr>
          </a:p>
        </p:txBody>
      </p:sp>
      <p:sp>
        <p:nvSpPr>
          <p:cNvPr id="13" name="Rounded Rectangle 12"/>
          <p:cNvSpPr/>
          <p:nvPr/>
        </p:nvSpPr>
        <p:spPr>
          <a:xfrm>
            <a:off x="5375762" y="198903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3</a:t>
            </a:r>
            <a:endParaRPr lang="en-US" b="1" dirty="0">
              <a:solidFill>
                <a:srgbClr val="00328E"/>
              </a:solidFill>
            </a:endParaRPr>
          </a:p>
        </p:txBody>
      </p:sp>
      <p:sp>
        <p:nvSpPr>
          <p:cNvPr id="22" name="Rounded Rectangle 21"/>
          <p:cNvSpPr/>
          <p:nvPr/>
        </p:nvSpPr>
        <p:spPr>
          <a:xfrm>
            <a:off x="7604754" y="4355933"/>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8</a:t>
            </a:r>
            <a:endParaRPr lang="en-US" b="1" dirty="0">
              <a:solidFill>
                <a:srgbClr val="00328E"/>
              </a:solidFill>
            </a:endParaRPr>
          </a:p>
        </p:txBody>
      </p:sp>
      <p:sp>
        <p:nvSpPr>
          <p:cNvPr id="23" name="Rounded Rectangle 22"/>
          <p:cNvSpPr/>
          <p:nvPr/>
        </p:nvSpPr>
        <p:spPr>
          <a:xfrm>
            <a:off x="7604754" y="1982702"/>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4</a:t>
            </a:r>
          </a:p>
        </p:txBody>
      </p:sp>
      <p:sp>
        <p:nvSpPr>
          <p:cNvPr id="24" name="Rounded Rectangle 23"/>
          <p:cNvSpPr/>
          <p:nvPr/>
        </p:nvSpPr>
        <p:spPr>
          <a:xfrm>
            <a:off x="5375760" y="4354429"/>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7</a:t>
            </a:r>
            <a:endParaRPr lang="en-US" b="1" dirty="0">
              <a:solidFill>
                <a:srgbClr val="00328E"/>
              </a:solidFill>
            </a:endParaRPr>
          </a:p>
        </p:txBody>
      </p:sp>
      <p:sp>
        <p:nvSpPr>
          <p:cNvPr id="25" name="Rounded Rectangle 24"/>
          <p:cNvSpPr/>
          <p:nvPr/>
        </p:nvSpPr>
        <p:spPr>
          <a:xfrm>
            <a:off x="3146769"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00328E"/>
                </a:solidFill>
              </a:rPr>
              <a:t>6</a:t>
            </a:r>
          </a:p>
        </p:txBody>
      </p:sp>
      <p:sp>
        <p:nvSpPr>
          <p:cNvPr id="26" name="Rounded Rectangle 25"/>
          <p:cNvSpPr/>
          <p:nvPr/>
        </p:nvSpPr>
        <p:spPr>
          <a:xfrm>
            <a:off x="917778" y="4356290"/>
            <a:ext cx="752475" cy="26670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solidFill>
                  <a:srgbClr val="00328E"/>
                </a:solidFill>
              </a:rPr>
              <a:t>5</a:t>
            </a:r>
            <a:endParaRPr lang="en-US" b="1" dirty="0">
              <a:solidFill>
                <a:srgbClr val="00328E"/>
              </a:solidFill>
            </a:endParaRPr>
          </a:p>
        </p:txBody>
      </p:sp>
    </p:spTree>
    <p:extLst>
      <p:ext uri="{BB962C8B-B14F-4D97-AF65-F5344CB8AC3E}">
        <p14:creationId xmlns:p14="http://schemas.microsoft.com/office/powerpoint/2010/main" val="2487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5" name="Oval Callout 4">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714500" y="205740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a:t>
            </a:r>
            <a:r>
              <a:rPr lang="en-US" sz="1800" dirty="0" smtClean="0">
                <a:solidFill>
                  <a:srgbClr val="00328E"/>
                </a:solidFill>
              </a:rPr>
              <a:t>5 points</a:t>
            </a:r>
            <a:endParaRPr lang="en-US" sz="1800" dirty="0">
              <a:solidFill>
                <a:srgbClr val="00328E"/>
              </a:solidFill>
            </a:endParaRPr>
          </a:p>
        </p:txBody>
      </p:sp>
      <p:sp>
        <p:nvSpPr>
          <p:cNvPr id="7"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55986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What </a:t>
            </a:r>
            <a:r>
              <a:rPr lang="en-US" sz="1800" dirty="0">
                <a:solidFill>
                  <a:srgbClr val="00328E"/>
                </a:solidFill>
              </a:rPr>
              <a:t>inventions are </a:t>
            </a:r>
            <a:r>
              <a:rPr lang="en-US" sz="1800" dirty="0" err="1">
                <a:solidFill>
                  <a:srgbClr val="00328E"/>
                </a:solidFill>
              </a:rPr>
              <a:t>Phong</a:t>
            </a:r>
            <a:r>
              <a:rPr lang="en-US" sz="1800" dirty="0">
                <a:solidFill>
                  <a:srgbClr val="00328E"/>
                </a:solidFill>
              </a:rPr>
              <a:t> and his dad talking about</a:t>
            </a:r>
            <a:r>
              <a:rPr lang="en-US" sz="1800" dirty="0" smtClean="0">
                <a:solidFill>
                  <a:srgbClr val="00328E"/>
                </a:solidFill>
              </a:rPr>
              <a:t>?</a:t>
            </a:r>
            <a:endParaRPr lang="en-US" sz="1800" dirty="0">
              <a:solidFill>
                <a:srgbClr val="00328E"/>
              </a:solidFill>
            </a:endParaRPr>
          </a:p>
        </p:txBody>
      </p:sp>
      <p:sp>
        <p:nvSpPr>
          <p:cNvPr id="7" name="Rounded Rectangle 6"/>
          <p:cNvSpPr/>
          <p:nvPr/>
        </p:nvSpPr>
        <p:spPr>
          <a:xfrm>
            <a:off x="1685925" y="2905125"/>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They are (talking about) laptops/ computers and smartphones.</a:t>
            </a:r>
          </a:p>
        </p:txBody>
      </p:sp>
      <p:sp>
        <p:nvSpPr>
          <p:cNvPr id="8" name="Google Shape;7056;p74"/>
          <p:cNvSpPr txBox="1">
            <a:spLocks/>
          </p:cNvSpPr>
          <p:nvPr/>
        </p:nvSpPr>
        <p:spPr>
          <a:xfrm>
            <a:off x="639058" y="157892"/>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61142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p:cNvPr>
          <p:cNvSpPr/>
          <p:nvPr/>
        </p:nvSpPr>
        <p:spPr>
          <a:xfrm>
            <a:off x="0" y="9525"/>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Have smartphones improved the way we work and study?</a:t>
            </a:r>
          </a:p>
        </p:txBody>
      </p:sp>
      <p:sp>
        <p:nvSpPr>
          <p:cNvPr id="6" name="Rounded Rectangle 5"/>
          <p:cNvSpPr/>
          <p:nvPr/>
        </p:nvSpPr>
        <p:spPr>
          <a:xfrm>
            <a:off x="1685925" y="3043237"/>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Yes, they have.</a:t>
            </a:r>
            <a:endParaRPr lang="en-US" sz="1800" dirty="0">
              <a:solidFill>
                <a:srgbClr val="00328E"/>
              </a:solidFill>
            </a:endParaRPr>
          </a:p>
        </p:txBody>
      </p:sp>
      <p:sp>
        <p:nvSpPr>
          <p:cNvPr id="7"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292290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+10 points</a:t>
            </a:r>
            <a:endParaRPr lang="en-US" sz="1800" dirty="0">
              <a:solidFill>
                <a:srgbClr val="00328E"/>
              </a:solidFill>
            </a:endParaRPr>
          </a:p>
        </p:txBody>
      </p:sp>
      <p:sp>
        <p:nvSpPr>
          <p:cNvPr id="6"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25084017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Why </a:t>
            </a:r>
            <a:r>
              <a:rPr lang="en-US" sz="1800" dirty="0">
                <a:solidFill>
                  <a:srgbClr val="00328E"/>
                </a:solidFill>
              </a:rPr>
              <a:t>is it fun and convenient to learn with educational apps on smartphones?</a:t>
            </a:r>
          </a:p>
        </p:txBody>
      </p:sp>
      <p:sp>
        <p:nvSpPr>
          <p:cNvPr id="6" name="Rounded Rectangle 5"/>
          <p:cNvSpPr/>
          <p:nvPr/>
        </p:nvSpPr>
        <p:spPr>
          <a:xfrm>
            <a:off x="1685925" y="2869406"/>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Because you can use educational apps that allow you to communicate and learn at the same time.</a:t>
            </a:r>
          </a:p>
        </p:txBody>
      </p:sp>
      <p:sp>
        <p:nvSpPr>
          <p:cNvPr id="7"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22254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+10 points</a:t>
            </a:r>
            <a:endParaRPr lang="en-US" sz="1800" dirty="0">
              <a:solidFill>
                <a:srgbClr val="00328E"/>
              </a:solidFill>
            </a:endParaRPr>
          </a:p>
        </p:txBody>
      </p:sp>
      <p:sp>
        <p:nvSpPr>
          <p:cNvPr id="5" name="Rectangle 4">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4128597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How long have laptops changed our lives?</a:t>
            </a:r>
          </a:p>
        </p:txBody>
      </p:sp>
      <p:sp>
        <p:nvSpPr>
          <p:cNvPr id="6" name="Rounded Rectangle 5"/>
          <p:cNvSpPr/>
          <p:nvPr/>
        </p:nvSpPr>
        <p:spPr>
          <a:xfrm>
            <a:off x="1685925" y="2926556"/>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They’ve changed our lives in the last 20 years.</a:t>
            </a:r>
          </a:p>
        </p:txBody>
      </p:sp>
      <p:sp>
        <p:nvSpPr>
          <p:cNvPr id="7"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81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94"/>
        <p:cNvGrpSpPr/>
        <p:nvPr/>
      </p:nvGrpSpPr>
      <p:grpSpPr>
        <a:xfrm>
          <a:off x="0" y="0"/>
          <a:ext cx="0" cy="0"/>
          <a:chOff x="0" y="0"/>
          <a:chExt cx="0" cy="0"/>
        </a:xfrm>
      </p:grpSpPr>
      <p:sp>
        <p:nvSpPr>
          <p:cNvPr id="3" name="Oval Callout 2">
            <a:hlinkClick r:id="rId3" action="ppaction://hlinksldjump"/>
          </p:cNvPr>
          <p:cNvSpPr/>
          <p:nvPr/>
        </p:nvSpPr>
        <p:spPr>
          <a:xfrm>
            <a:off x="8191501" y="4495800"/>
            <a:ext cx="628650" cy="495300"/>
          </a:xfrm>
          <a:prstGeom prst="wedgeEllipseCallout">
            <a:avLst/>
          </a:prstGeom>
          <a:solidFill>
            <a:srgbClr val="FA9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3" action="ppaction://hlinksldjump"/>
          </p:cNvPr>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685925" y="1809750"/>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smtClean="0">
                <a:solidFill>
                  <a:srgbClr val="00328E"/>
                </a:solidFill>
              </a:rPr>
              <a:t>How </a:t>
            </a:r>
            <a:r>
              <a:rPr lang="en-US" sz="1800" dirty="0">
                <a:solidFill>
                  <a:srgbClr val="00328E"/>
                </a:solidFill>
              </a:rPr>
              <a:t>useful are laptops?</a:t>
            </a:r>
          </a:p>
        </p:txBody>
      </p:sp>
      <p:sp>
        <p:nvSpPr>
          <p:cNvPr id="6" name="Rounded Rectangle 5"/>
          <p:cNvSpPr/>
          <p:nvPr/>
        </p:nvSpPr>
        <p:spPr>
          <a:xfrm>
            <a:off x="1685925" y="2947987"/>
            <a:ext cx="6057900" cy="876300"/>
          </a:xfrm>
          <a:prstGeom prst="roundRect">
            <a:avLst/>
          </a:prstGeom>
          <a:solidFill>
            <a:srgbClr val="FA9DB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dirty="0">
                <a:solidFill>
                  <a:srgbClr val="00328E"/>
                </a:solidFill>
              </a:rPr>
              <a:t>Laptops have allowed us to study better and work faster.</a:t>
            </a:r>
          </a:p>
        </p:txBody>
      </p:sp>
      <p:sp>
        <p:nvSpPr>
          <p:cNvPr id="7" name="Google Shape;7056;p74"/>
          <p:cNvSpPr txBox="1">
            <a:spLocks/>
          </p:cNvSpPr>
          <p:nvPr/>
        </p:nvSpPr>
        <p:spPr>
          <a:xfrm>
            <a:off x="639058" y="150748"/>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3367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1"/>
        <p:cNvGrpSpPr/>
        <p:nvPr/>
      </p:nvGrpSpPr>
      <p:grpSpPr>
        <a:xfrm>
          <a:off x="0" y="0"/>
          <a:ext cx="0" cy="0"/>
          <a:chOff x="0" y="0"/>
          <a:chExt cx="0" cy="0"/>
        </a:xfrm>
      </p:grpSpPr>
      <p:sp>
        <p:nvSpPr>
          <p:cNvPr id="5105" name="Google Shape;5105;p52"/>
          <p:cNvSpPr txBox="1">
            <a:spLocks noGrp="1"/>
          </p:cNvSpPr>
          <p:nvPr>
            <p:ph type="title"/>
          </p:nvPr>
        </p:nvSpPr>
        <p:spPr>
          <a:xfrm>
            <a:off x="1570106" y="382837"/>
            <a:ext cx="7704000" cy="572700"/>
          </a:xfrm>
          <a:prstGeom prst="rect">
            <a:avLst/>
          </a:prstGeom>
        </p:spPr>
        <p:txBody>
          <a:bodyPr spcFirstLastPara="1" wrap="square" lIns="91425" tIns="91425" rIns="91425" bIns="91425" anchor="ctr" anchorCtr="0">
            <a:noAutofit/>
          </a:bodyPr>
          <a:lstStyle/>
          <a:p>
            <a:pPr algn="just"/>
            <a:r>
              <a:rPr lang="en-US" sz="5400" b="1" dirty="0" smtClean="0">
                <a:solidFill>
                  <a:schemeClr val="accent1"/>
                </a:solidFill>
              </a:rPr>
              <a:t>3. </a:t>
            </a:r>
            <a:r>
              <a:rPr lang="en-US" dirty="0" smtClean="0">
                <a:solidFill>
                  <a:schemeClr val="accent1"/>
                </a:solidFill>
              </a:rPr>
              <a:t>FIND 3 NOUNS &amp; 3 ADJECTIVES.</a:t>
            </a:r>
            <a:endParaRPr lang="en-US" dirty="0"/>
          </a:p>
        </p:txBody>
      </p:sp>
      <p:pic>
        <p:nvPicPr>
          <p:cNvPr id="8" name="Picture 7"/>
          <p:cNvPicPr>
            <a:picLocks noChangeAspect="1"/>
          </p:cNvPicPr>
          <p:nvPr/>
        </p:nvPicPr>
        <p:blipFill>
          <a:blip r:embed="rId3"/>
          <a:stretch>
            <a:fillRect/>
          </a:stretch>
        </p:blipFill>
        <p:spPr>
          <a:xfrm>
            <a:off x="1384369" y="898387"/>
            <a:ext cx="6252300" cy="4179859"/>
          </a:xfrm>
          <a:prstGeom prst="rect">
            <a:avLst/>
          </a:prstGeom>
        </p:spPr>
      </p:pic>
      <p:sp>
        <p:nvSpPr>
          <p:cNvPr id="9" name="Oval 8"/>
          <p:cNvSpPr/>
          <p:nvPr/>
        </p:nvSpPr>
        <p:spPr>
          <a:xfrm>
            <a:off x="1957388" y="1335881"/>
            <a:ext cx="350044" cy="31718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29313" y="1964531"/>
            <a:ext cx="1707356" cy="400110"/>
          </a:xfrm>
          <a:prstGeom prst="rect">
            <a:avLst/>
          </a:prstGeom>
          <a:noFill/>
        </p:spPr>
        <p:txBody>
          <a:bodyPr wrap="square" rtlCol="0">
            <a:spAutoFit/>
          </a:bodyPr>
          <a:lstStyle/>
          <a:p>
            <a:r>
              <a:rPr lang="en-US" sz="2000" dirty="0" smtClean="0"/>
              <a:t>smartphone</a:t>
            </a:r>
            <a:endParaRPr lang="en-US" sz="1800" dirty="0"/>
          </a:p>
        </p:txBody>
      </p:sp>
      <p:sp>
        <p:nvSpPr>
          <p:cNvPr id="11" name="Oval 10"/>
          <p:cNvSpPr/>
          <p:nvPr/>
        </p:nvSpPr>
        <p:spPr>
          <a:xfrm>
            <a:off x="2307432" y="1260009"/>
            <a:ext cx="2507456"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5929313" y="2466975"/>
            <a:ext cx="1707356" cy="400110"/>
          </a:xfrm>
          <a:prstGeom prst="rect">
            <a:avLst/>
          </a:prstGeom>
          <a:noFill/>
        </p:spPr>
        <p:txBody>
          <a:bodyPr wrap="square" rtlCol="0">
            <a:spAutoFit/>
          </a:bodyPr>
          <a:lstStyle/>
          <a:p>
            <a:r>
              <a:rPr lang="en-US" sz="2000" dirty="0" smtClean="0"/>
              <a:t>suitable</a:t>
            </a:r>
            <a:endParaRPr lang="en-US" sz="1800" dirty="0"/>
          </a:p>
        </p:txBody>
      </p:sp>
      <p:sp>
        <p:nvSpPr>
          <p:cNvPr id="12" name="Oval 11"/>
          <p:cNvSpPr/>
          <p:nvPr/>
        </p:nvSpPr>
        <p:spPr>
          <a:xfrm>
            <a:off x="2586038" y="1907381"/>
            <a:ext cx="1921668"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5929313" y="3070111"/>
            <a:ext cx="1707356" cy="400110"/>
          </a:xfrm>
          <a:prstGeom prst="rect">
            <a:avLst/>
          </a:prstGeom>
          <a:noFill/>
        </p:spPr>
        <p:txBody>
          <a:bodyPr wrap="square" rtlCol="0">
            <a:spAutoFit/>
          </a:bodyPr>
          <a:lstStyle/>
          <a:p>
            <a:r>
              <a:rPr lang="en-US" sz="2000" dirty="0" smtClean="0"/>
              <a:t>laptop</a:t>
            </a:r>
            <a:endParaRPr lang="en-US" sz="1800" dirty="0"/>
          </a:p>
        </p:txBody>
      </p:sp>
      <p:sp>
        <p:nvSpPr>
          <p:cNvPr id="13" name="Oval 12"/>
          <p:cNvSpPr/>
          <p:nvPr/>
        </p:nvSpPr>
        <p:spPr>
          <a:xfrm>
            <a:off x="2600326" y="2250281"/>
            <a:ext cx="1271587" cy="3023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p:cNvSpPr txBox="1"/>
          <p:nvPr/>
        </p:nvSpPr>
        <p:spPr>
          <a:xfrm>
            <a:off x="5929313" y="3729717"/>
            <a:ext cx="1707356" cy="400110"/>
          </a:xfrm>
          <a:prstGeom prst="rect">
            <a:avLst/>
          </a:prstGeom>
          <a:noFill/>
        </p:spPr>
        <p:txBody>
          <a:bodyPr wrap="square" rtlCol="0">
            <a:spAutoFit/>
          </a:bodyPr>
          <a:lstStyle/>
          <a:p>
            <a:r>
              <a:rPr lang="en-US" sz="2000" dirty="0" smtClean="0"/>
              <a:t>apps</a:t>
            </a:r>
            <a:endParaRPr lang="en-US" sz="1800" dirty="0"/>
          </a:p>
        </p:txBody>
      </p:sp>
      <p:sp>
        <p:nvSpPr>
          <p:cNvPr id="14" name="Oval 13"/>
          <p:cNvSpPr/>
          <p:nvPr/>
        </p:nvSpPr>
        <p:spPr>
          <a:xfrm>
            <a:off x="2586038" y="3729717"/>
            <a:ext cx="2550318" cy="4001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5929313" y="4302417"/>
            <a:ext cx="1707356" cy="400110"/>
          </a:xfrm>
          <a:prstGeom prst="rect">
            <a:avLst/>
          </a:prstGeom>
          <a:noFill/>
        </p:spPr>
        <p:txBody>
          <a:bodyPr wrap="square" rtlCol="0">
            <a:spAutoFit/>
          </a:bodyPr>
          <a:lstStyle/>
          <a:p>
            <a:r>
              <a:rPr lang="en-US" sz="2000" dirty="0" smtClean="0"/>
              <a:t>valuable</a:t>
            </a:r>
            <a:endParaRPr lang="en-US" sz="1800" dirty="0"/>
          </a:p>
        </p:txBody>
      </p:sp>
      <p:sp>
        <p:nvSpPr>
          <p:cNvPr id="131" name="Google Shape;7056;p74"/>
          <p:cNvSpPr txBox="1">
            <a:spLocks/>
          </p:cNvSpPr>
          <p:nvPr/>
        </p:nvSpPr>
        <p:spPr>
          <a:xfrm>
            <a:off x="-189617" y="-41216"/>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PRESENTATION</a:t>
            </a:r>
            <a:endParaRPr lang="en-US" sz="3600" dirty="0">
              <a:solidFill>
                <a:schemeClr val="accent2"/>
              </a:solidFill>
              <a:latin typeface="Kristen ITC" panose="03050502040202030202"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ppt_x"/>
                                          </p:val>
                                        </p:tav>
                                        <p:tav tm="100000">
                                          <p:val>
                                            <p:strVal val="#ppt_x"/>
                                          </p:val>
                                        </p:tav>
                                      </p:tavLst>
                                    </p:anim>
                                    <p:anim calcmode="lin" valueType="num">
                                      <p:cBhvr additive="base">
                                        <p:cTn id="31"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6"/>
                                        </p:tgtEl>
                                        <p:attrNameLst>
                                          <p:attrName>style.visibility</p:attrName>
                                        </p:attrNameLst>
                                      </p:cBhvr>
                                      <p:to>
                                        <p:strVal val="visible"/>
                                      </p:to>
                                    </p:set>
                                    <p:anim calcmode="lin" valueType="num">
                                      <p:cBhvr additive="base">
                                        <p:cTn id="41" dur="500" fill="hold"/>
                                        <p:tgtEl>
                                          <p:spTgt spid="126"/>
                                        </p:tgtEl>
                                        <p:attrNameLst>
                                          <p:attrName>ppt_x</p:attrName>
                                        </p:attrNameLst>
                                      </p:cBhvr>
                                      <p:tavLst>
                                        <p:tav tm="0">
                                          <p:val>
                                            <p:strVal val="#ppt_x"/>
                                          </p:val>
                                        </p:tav>
                                        <p:tav tm="100000">
                                          <p:val>
                                            <p:strVal val="#ppt_x"/>
                                          </p:val>
                                        </p:tav>
                                      </p:tavLst>
                                    </p:anim>
                                    <p:anim calcmode="lin" valueType="num">
                                      <p:cBhvr additive="base">
                                        <p:cTn id="4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8"/>
                                        </p:tgtEl>
                                        <p:attrNameLst>
                                          <p:attrName>style.visibility</p:attrName>
                                        </p:attrNameLst>
                                      </p:cBhvr>
                                      <p:to>
                                        <p:strVal val="visible"/>
                                      </p:to>
                                    </p:set>
                                    <p:anim calcmode="lin" valueType="num">
                                      <p:cBhvr additive="base">
                                        <p:cTn id="53" dur="500" fill="hold"/>
                                        <p:tgtEl>
                                          <p:spTgt spid="128"/>
                                        </p:tgtEl>
                                        <p:attrNameLst>
                                          <p:attrName>ppt_x</p:attrName>
                                        </p:attrNameLst>
                                      </p:cBhvr>
                                      <p:tavLst>
                                        <p:tav tm="0">
                                          <p:val>
                                            <p:strVal val="#ppt_x"/>
                                          </p:val>
                                        </p:tav>
                                        <p:tav tm="100000">
                                          <p:val>
                                            <p:strVal val="#ppt_x"/>
                                          </p:val>
                                        </p:tav>
                                      </p:tavLst>
                                    </p:anim>
                                    <p:anim calcmode="lin" valueType="num">
                                      <p:cBhvr additive="base">
                                        <p:cTn id="5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0"/>
                                        </p:tgtEl>
                                        <p:attrNameLst>
                                          <p:attrName>style.visibility</p:attrName>
                                        </p:attrNameLst>
                                      </p:cBhvr>
                                      <p:to>
                                        <p:strVal val="visible"/>
                                      </p:to>
                                    </p:set>
                                    <p:anim calcmode="lin" valueType="num">
                                      <p:cBhvr additive="base">
                                        <p:cTn id="65" dur="500" fill="hold"/>
                                        <p:tgtEl>
                                          <p:spTgt spid="130"/>
                                        </p:tgtEl>
                                        <p:attrNameLst>
                                          <p:attrName>ppt_x</p:attrName>
                                        </p:attrNameLst>
                                      </p:cBhvr>
                                      <p:tavLst>
                                        <p:tav tm="0">
                                          <p:val>
                                            <p:strVal val="#ppt_x"/>
                                          </p:val>
                                        </p:tav>
                                        <p:tav tm="100000">
                                          <p:val>
                                            <p:strVal val="#ppt_x"/>
                                          </p:val>
                                        </p:tav>
                                      </p:tavLst>
                                    </p:anim>
                                    <p:anim calcmode="lin" valueType="num">
                                      <p:cBhvr additive="base">
                                        <p:cTn id="66"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4" grpId="0"/>
      <p:bldP spid="12" grpId="0" animBg="1"/>
      <p:bldP spid="126" grpId="0"/>
      <p:bldP spid="13" grpId="0" animBg="1"/>
      <p:bldP spid="128" grpId="0"/>
      <p:bldP spid="14" grpId="0" animBg="1"/>
      <p:bldP spid="1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martphone sales declined again in Q2, surprising no one | TechCru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212"/>
            <a:ext cx="9144000" cy="5740037"/>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495801" y="-2965749"/>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056;p74"/>
          <p:cNvSpPr txBox="1">
            <a:spLocks/>
          </p:cNvSpPr>
          <p:nvPr/>
        </p:nvSpPr>
        <p:spPr>
          <a:xfrm>
            <a:off x="-574230" y="146385"/>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5625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1.23457E-6 C 0.1533 -1.23457E-6 0.27847 0.12253 0.27847 0.27685 C 0.27847 0.43117 0.1533 0.55803 0 0.55803 C -0.15347 0.55803 -0.2783 0.43117 -0.2783 0.27685 C -0.2783 0.12253 -0.15347 -1.23457E-6 0 -1.23457E-6 Z " pathEditMode="relative" rAng="0" ptsTypes="AAAAA">
                                      <p:cBhvr>
                                        <p:cTn id="6" dur="8000" fill="hold"/>
                                        <p:tgtEl>
                                          <p:spTgt spid="37"/>
                                        </p:tgtEl>
                                        <p:attrNameLst>
                                          <p:attrName>ppt_x</p:attrName>
                                          <p:attrName>ppt_y</p:attrName>
                                        </p:attrNameLst>
                                      </p:cBhvr>
                                      <p:rCtr x="0" y="27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17"/>
        <p:cNvGrpSpPr/>
        <p:nvPr/>
      </p:nvGrpSpPr>
      <p:grpSpPr>
        <a:xfrm>
          <a:off x="0" y="0"/>
          <a:ext cx="0" cy="0"/>
          <a:chOff x="0" y="0"/>
          <a:chExt cx="0" cy="0"/>
        </a:xfrm>
      </p:grpSpPr>
      <p:sp>
        <p:nvSpPr>
          <p:cNvPr id="5222" name="Google Shape;5222;p53"/>
          <p:cNvSpPr txBox="1">
            <a:spLocks noGrp="1"/>
          </p:cNvSpPr>
          <p:nvPr>
            <p:ph type="title" idx="4294967295"/>
          </p:nvPr>
        </p:nvSpPr>
        <p:spPr>
          <a:xfrm>
            <a:off x="1517064" y="821852"/>
            <a:ext cx="6653239" cy="1146110"/>
          </a:xfrm>
          <a:prstGeom prst="rect">
            <a:avLst/>
          </a:prstGeom>
          <a:solidFill>
            <a:schemeClr val="lt2"/>
          </a:solidFill>
          <a:ln w="9525" cap="flat" cmpd="sng">
            <a:solidFill>
              <a:schemeClr val="accent1"/>
            </a:solidFill>
            <a:prstDash val="solid"/>
            <a:round/>
            <a:headEnd type="none" w="sm" len="sm"/>
            <a:tailEnd type="none" w="sm" len="sm"/>
          </a:ln>
        </p:spPr>
        <p:txBody>
          <a:bodyPr spcFirstLastPara="1" wrap="square" lIns="45700" tIns="91425" rIns="45700" bIns="128000" anchor="ctr" anchorCtr="0">
            <a:noAutofit/>
          </a:bodyPr>
          <a:lstStyle/>
          <a:p>
            <a:pPr marL="0" lvl="0" indent="0" algn="ctr" rtl="0">
              <a:spcBef>
                <a:spcPts val="0"/>
              </a:spcBef>
              <a:spcAft>
                <a:spcPts val="0"/>
              </a:spcAft>
              <a:buNone/>
            </a:pPr>
            <a:r>
              <a:rPr lang="en" sz="2000" dirty="0" smtClean="0">
                <a:solidFill>
                  <a:schemeClr val="accent5"/>
                </a:solidFill>
              </a:rPr>
              <a:t>In your opinion, which invention do you like most? Why?</a:t>
            </a:r>
            <a:endParaRPr sz="2000" dirty="0">
              <a:solidFill>
                <a:schemeClr val="accent5"/>
              </a:solidFill>
            </a:endParaRPr>
          </a:p>
        </p:txBody>
      </p:sp>
      <p:grpSp>
        <p:nvGrpSpPr>
          <p:cNvPr id="5225" name="Google Shape;5225;p53"/>
          <p:cNvGrpSpPr/>
          <p:nvPr/>
        </p:nvGrpSpPr>
        <p:grpSpPr>
          <a:xfrm rot="10800000">
            <a:off x="7010127" y="2256439"/>
            <a:ext cx="259089" cy="1123860"/>
            <a:chOff x="800425" y="3059600"/>
            <a:chExt cx="382250" cy="1658100"/>
          </a:xfrm>
        </p:grpSpPr>
        <p:sp>
          <p:nvSpPr>
            <p:cNvPr id="5226" name="Google Shape;5226;p53"/>
            <p:cNvSpPr/>
            <p:nvPr/>
          </p:nvSpPr>
          <p:spPr>
            <a:xfrm>
              <a:off x="800425" y="3059600"/>
              <a:ext cx="382250" cy="1658100"/>
            </a:xfrm>
            <a:custGeom>
              <a:avLst/>
              <a:gdLst/>
              <a:ahLst/>
              <a:cxnLst/>
              <a:rect l="l" t="t" r="r" b="b"/>
              <a:pathLst>
                <a:path w="15290" h="66324" extrusionOk="0">
                  <a:moveTo>
                    <a:pt x="7691" y="1"/>
                  </a:moveTo>
                  <a:cubicBezTo>
                    <a:pt x="6080" y="1"/>
                    <a:pt x="4803" y="1308"/>
                    <a:pt x="4803" y="2919"/>
                  </a:cubicBezTo>
                  <a:lnTo>
                    <a:pt x="4803" y="13010"/>
                  </a:lnTo>
                  <a:cubicBezTo>
                    <a:pt x="4803" y="15533"/>
                    <a:pt x="3952" y="17965"/>
                    <a:pt x="2402" y="19971"/>
                  </a:cubicBezTo>
                  <a:cubicBezTo>
                    <a:pt x="852" y="21946"/>
                    <a:pt x="1" y="24378"/>
                    <a:pt x="1" y="26931"/>
                  </a:cubicBezTo>
                  <a:lnTo>
                    <a:pt x="1" y="58695"/>
                  </a:lnTo>
                  <a:cubicBezTo>
                    <a:pt x="1" y="62889"/>
                    <a:pt x="3436" y="66324"/>
                    <a:pt x="7630" y="66324"/>
                  </a:cubicBezTo>
                  <a:cubicBezTo>
                    <a:pt x="11855" y="66324"/>
                    <a:pt x="15290" y="62889"/>
                    <a:pt x="15290" y="58695"/>
                  </a:cubicBezTo>
                  <a:lnTo>
                    <a:pt x="15290" y="26870"/>
                  </a:lnTo>
                  <a:cubicBezTo>
                    <a:pt x="15290" y="24378"/>
                    <a:pt x="14439" y="21946"/>
                    <a:pt x="12889" y="19940"/>
                  </a:cubicBezTo>
                  <a:cubicBezTo>
                    <a:pt x="11399" y="17965"/>
                    <a:pt x="10579" y="15502"/>
                    <a:pt x="10579" y="13010"/>
                  </a:cubicBezTo>
                  <a:lnTo>
                    <a:pt x="10579" y="2919"/>
                  </a:lnTo>
                  <a:cubicBezTo>
                    <a:pt x="10579" y="1308"/>
                    <a:pt x="9272" y="1"/>
                    <a:pt x="7691" y="1"/>
                  </a:cubicBezTo>
                  <a:close/>
                </a:path>
              </a:pathLst>
            </a:custGeom>
            <a:solidFill>
              <a:srgbClr val="FFFFFF"/>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53"/>
            <p:cNvSpPr/>
            <p:nvPr/>
          </p:nvSpPr>
          <p:spPr>
            <a:xfrm>
              <a:off x="966100" y="3222225"/>
              <a:ext cx="53200" cy="1397450"/>
            </a:xfrm>
            <a:custGeom>
              <a:avLst/>
              <a:gdLst/>
              <a:ahLst/>
              <a:cxnLst/>
              <a:rect l="l" t="t" r="r" b="b"/>
              <a:pathLst>
                <a:path w="2128" h="55898" extrusionOk="0">
                  <a:moveTo>
                    <a:pt x="1064" y="0"/>
                  </a:moveTo>
                  <a:cubicBezTo>
                    <a:pt x="486" y="0"/>
                    <a:pt x="0" y="517"/>
                    <a:pt x="0" y="1064"/>
                  </a:cubicBezTo>
                  <a:lnTo>
                    <a:pt x="0" y="54834"/>
                  </a:lnTo>
                  <a:cubicBezTo>
                    <a:pt x="0" y="55412"/>
                    <a:pt x="486" y="55898"/>
                    <a:pt x="1064" y="55898"/>
                  </a:cubicBezTo>
                  <a:cubicBezTo>
                    <a:pt x="1611" y="55898"/>
                    <a:pt x="2128" y="55412"/>
                    <a:pt x="2128" y="54834"/>
                  </a:cubicBezTo>
                  <a:lnTo>
                    <a:pt x="2128" y="1064"/>
                  </a:lnTo>
                  <a:cubicBezTo>
                    <a:pt x="2128" y="517"/>
                    <a:pt x="1611" y="0"/>
                    <a:pt x="1064" y="0"/>
                  </a:cubicBezTo>
                  <a:close/>
                </a:path>
              </a:pathLst>
            </a:custGeom>
            <a:solidFill>
              <a:schemeClr val="accent3"/>
            </a:solidFill>
            <a:ln w="9525"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53"/>
            <p:cNvSpPr/>
            <p:nvPr/>
          </p:nvSpPr>
          <p:spPr>
            <a:xfrm>
              <a:off x="965325" y="4061150"/>
              <a:ext cx="53225" cy="558525"/>
            </a:xfrm>
            <a:custGeom>
              <a:avLst/>
              <a:gdLst/>
              <a:ahLst/>
              <a:cxnLst/>
              <a:rect l="l" t="t" r="r" b="b"/>
              <a:pathLst>
                <a:path w="2129" h="22341" extrusionOk="0">
                  <a:moveTo>
                    <a:pt x="1" y="0"/>
                  </a:moveTo>
                  <a:lnTo>
                    <a:pt x="1" y="21277"/>
                  </a:lnTo>
                  <a:cubicBezTo>
                    <a:pt x="1" y="21855"/>
                    <a:pt x="517" y="22341"/>
                    <a:pt x="1065" y="22341"/>
                  </a:cubicBezTo>
                  <a:cubicBezTo>
                    <a:pt x="1642" y="22341"/>
                    <a:pt x="2128" y="21855"/>
                    <a:pt x="2128" y="21277"/>
                  </a:cubicBezTo>
                  <a:lnTo>
                    <a:pt x="2128" y="0"/>
                  </a:lnTo>
                  <a:close/>
                </a:path>
              </a:pathLst>
            </a:custGeom>
            <a:solidFill>
              <a:srgbClr val="FFFFFF"/>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53"/>
            <p:cNvSpPr/>
            <p:nvPr/>
          </p:nvSpPr>
          <p:spPr>
            <a:xfrm>
              <a:off x="920500" y="3060375"/>
              <a:ext cx="144400" cy="175550"/>
            </a:xfrm>
            <a:custGeom>
              <a:avLst/>
              <a:gdLst/>
              <a:ahLst/>
              <a:cxnLst/>
              <a:rect l="l" t="t" r="r" b="b"/>
              <a:pathLst>
                <a:path w="5776" h="7022" extrusionOk="0">
                  <a:moveTo>
                    <a:pt x="2888" y="0"/>
                  </a:moveTo>
                  <a:cubicBezTo>
                    <a:pt x="1277" y="0"/>
                    <a:pt x="0" y="1277"/>
                    <a:pt x="0" y="2888"/>
                  </a:cubicBezTo>
                  <a:lnTo>
                    <a:pt x="0" y="7022"/>
                  </a:lnTo>
                  <a:lnTo>
                    <a:pt x="5776" y="7022"/>
                  </a:lnTo>
                  <a:lnTo>
                    <a:pt x="5776" y="2888"/>
                  </a:lnTo>
                  <a:cubicBezTo>
                    <a:pt x="5776" y="1277"/>
                    <a:pt x="4469" y="0"/>
                    <a:pt x="2888" y="0"/>
                  </a:cubicBezTo>
                  <a:close/>
                </a:path>
              </a:pathLst>
            </a:custGeom>
            <a:solidFill>
              <a:schemeClr val="accent3"/>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53"/>
            <p:cNvSpPr/>
            <p:nvPr/>
          </p:nvSpPr>
          <p:spPr>
            <a:xfrm>
              <a:off x="1049675" y="3541375"/>
              <a:ext cx="25" cy="1071475"/>
            </a:xfrm>
            <a:custGeom>
              <a:avLst/>
              <a:gdLst/>
              <a:ahLst/>
              <a:cxnLst/>
              <a:rect l="l" t="t" r="r" b="b"/>
              <a:pathLst>
                <a:path w="1" h="42859" fill="none" extrusionOk="0">
                  <a:moveTo>
                    <a:pt x="1" y="1"/>
                  </a:moveTo>
                  <a:lnTo>
                    <a:pt x="1" y="42858"/>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53"/>
            <p:cNvSpPr/>
            <p:nvPr/>
          </p:nvSpPr>
          <p:spPr>
            <a:xfrm>
              <a:off x="1051950" y="3583175"/>
              <a:ext cx="35750" cy="25"/>
            </a:xfrm>
            <a:custGeom>
              <a:avLst/>
              <a:gdLst/>
              <a:ahLst/>
              <a:cxnLst/>
              <a:rect l="l" t="t" r="r" b="b"/>
              <a:pathLst>
                <a:path w="1430" h="1" fill="none" extrusionOk="0">
                  <a:moveTo>
                    <a:pt x="1" y="0"/>
                  </a:moveTo>
                  <a:lnTo>
                    <a:pt x="1429"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53"/>
            <p:cNvSpPr/>
            <p:nvPr/>
          </p:nvSpPr>
          <p:spPr>
            <a:xfrm>
              <a:off x="1051950" y="362040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53"/>
            <p:cNvSpPr/>
            <p:nvPr/>
          </p:nvSpPr>
          <p:spPr>
            <a:xfrm>
              <a:off x="1051950" y="365307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53"/>
            <p:cNvSpPr/>
            <p:nvPr/>
          </p:nvSpPr>
          <p:spPr>
            <a:xfrm>
              <a:off x="1051950" y="3685000"/>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53"/>
            <p:cNvSpPr/>
            <p:nvPr/>
          </p:nvSpPr>
          <p:spPr>
            <a:xfrm>
              <a:off x="1051950" y="371690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53"/>
            <p:cNvSpPr/>
            <p:nvPr/>
          </p:nvSpPr>
          <p:spPr>
            <a:xfrm>
              <a:off x="1051950" y="3749575"/>
              <a:ext cx="35750" cy="25"/>
            </a:xfrm>
            <a:custGeom>
              <a:avLst/>
              <a:gdLst/>
              <a:ahLst/>
              <a:cxnLst/>
              <a:rect l="l" t="t" r="r" b="b"/>
              <a:pathLst>
                <a:path w="1430" h="1" fill="none" extrusionOk="0">
                  <a:moveTo>
                    <a:pt x="1" y="1"/>
                  </a:moveTo>
                  <a:lnTo>
                    <a:pt x="1429"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53"/>
            <p:cNvSpPr/>
            <p:nvPr/>
          </p:nvSpPr>
          <p:spPr>
            <a:xfrm>
              <a:off x="1051950" y="3783025"/>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53"/>
            <p:cNvSpPr/>
            <p:nvPr/>
          </p:nvSpPr>
          <p:spPr>
            <a:xfrm>
              <a:off x="1051950" y="381492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53"/>
            <p:cNvSpPr/>
            <p:nvPr/>
          </p:nvSpPr>
          <p:spPr>
            <a:xfrm>
              <a:off x="1051950" y="384760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53"/>
            <p:cNvSpPr/>
            <p:nvPr/>
          </p:nvSpPr>
          <p:spPr>
            <a:xfrm>
              <a:off x="1051950" y="387952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53"/>
            <p:cNvSpPr/>
            <p:nvPr/>
          </p:nvSpPr>
          <p:spPr>
            <a:xfrm>
              <a:off x="1051950" y="3912950"/>
              <a:ext cx="35750" cy="25"/>
            </a:xfrm>
            <a:custGeom>
              <a:avLst/>
              <a:gdLst/>
              <a:ahLst/>
              <a:cxnLst/>
              <a:rect l="l" t="t" r="r" b="b"/>
              <a:pathLst>
                <a:path w="1430" h="1" fill="none" extrusionOk="0">
                  <a:moveTo>
                    <a:pt x="1" y="1"/>
                  </a:moveTo>
                  <a:lnTo>
                    <a:pt x="1429"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53"/>
            <p:cNvSpPr/>
            <p:nvPr/>
          </p:nvSpPr>
          <p:spPr>
            <a:xfrm>
              <a:off x="1051950" y="394487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53"/>
            <p:cNvSpPr/>
            <p:nvPr/>
          </p:nvSpPr>
          <p:spPr>
            <a:xfrm>
              <a:off x="1051950" y="397755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53"/>
            <p:cNvSpPr/>
            <p:nvPr/>
          </p:nvSpPr>
          <p:spPr>
            <a:xfrm>
              <a:off x="1051950" y="401022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53"/>
            <p:cNvSpPr/>
            <p:nvPr/>
          </p:nvSpPr>
          <p:spPr>
            <a:xfrm>
              <a:off x="1051950" y="404290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53"/>
            <p:cNvSpPr/>
            <p:nvPr/>
          </p:nvSpPr>
          <p:spPr>
            <a:xfrm>
              <a:off x="1051950" y="4075575"/>
              <a:ext cx="35750" cy="25"/>
            </a:xfrm>
            <a:custGeom>
              <a:avLst/>
              <a:gdLst/>
              <a:ahLst/>
              <a:cxnLst/>
              <a:rect l="l" t="t" r="r" b="b"/>
              <a:pathLst>
                <a:path w="1430" h="1" fill="none" extrusionOk="0">
                  <a:moveTo>
                    <a:pt x="1" y="1"/>
                  </a:moveTo>
                  <a:lnTo>
                    <a:pt x="1429"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53"/>
            <p:cNvSpPr/>
            <p:nvPr/>
          </p:nvSpPr>
          <p:spPr>
            <a:xfrm>
              <a:off x="1051950" y="4107500"/>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53"/>
            <p:cNvSpPr/>
            <p:nvPr/>
          </p:nvSpPr>
          <p:spPr>
            <a:xfrm>
              <a:off x="1051950" y="4140175"/>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53"/>
            <p:cNvSpPr/>
            <p:nvPr/>
          </p:nvSpPr>
          <p:spPr>
            <a:xfrm>
              <a:off x="1051950" y="4172850"/>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53"/>
            <p:cNvSpPr/>
            <p:nvPr/>
          </p:nvSpPr>
          <p:spPr>
            <a:xfrm>
              <a:off x="1051950" y="4205525"/>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53"/>
            <p:cNvSpPr/>
            <p:nvPr/>
          </p:nvSpPr>
          <p:spPr>
            <a:xfrm>
              <a:off x="1051950" y="4238200"/>
              <a:ext cx="35750" cy="25"/>
            </a:xfrm>
            <a:custGeom>
              <a:avLst/>
              <a:gdLst/>
              <a:ahLst/>
              <a:cxnLst/>
              <a:rect l="l" t="t" r="r" b="b"/>
              <a:pathLst>
                <a:path w="1430" h="1" fill="none" extrusionOk="0">
                  <a:moveTo>
                    <a:pt x="1" y="0"/>
                  </a:moveTo>
                  <a:lnTo>
                    <a:pt x="1429"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53"/>
            <p:cNvSpPr/>
            <p:nvPr/>
          </p:nvSpPr>
          <p:spPr>
            <a:xfrm>
              <a:off x="1051950" y="427010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53"/>
            <p:cNvSpPr/>
            <p:nvPr/>
          </p:nvSpPr>
          <p:spPr>
            <a:xfrm>
              <a:off x="1051950" y="4303550"/>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53"/>
            <p:cNvSpPr/>
            <p:nvPr/>
          </p:nvSpPr>
          <p:spPr>
            <a:xfrm>
              <a:off x="1051950" y="433545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53"/>
            <p:cNvSpPr/>
            <p:nvPr/>
          </p:nvSpPr>
          <p:spPr>
            <a:xfrm>
              <a:off x="1051950" y="436812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53"/>
            <p:cNvSpPr/>
            <p:nvPr/>
          </p:nvSpPr>
          <p:spPr>
            <a:xfrm>
              <a:off x="1051950" y="4400050"/>
              <a:ext cx="35750" cy="25"/>
            </a:xfrm>
            <a:custGeom>
              <a:avLst/>
              <a:gdLst/>
              <a:ahLst/>
              <a:cxnLst/>
              <a:rect l="l" t="t" r="r" b="b"/>
              <a:pathLst>
                <a:path w="1430" h="1" fill="none" extrusionOk="0">
                  <a:moveTo>
                    <a:pt x="1" y="1"/>
                  </a:moveTo>
                  <a:lnTo>
                    <a:pt x="1429"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53"/>
            <p:cNvSpPr/>
            <p:nvPr/>
          </p:nvSpPr>
          <p:spPr>
            <a:xfrm>
              <a:off x="1051950" y="4530000"/>
              <a:ext cx="19025" cy="25"/>
            </a:xfrm>
            <a:custGeom>
              <a:avLst/>
              <a:gdLst/>
              <a:ahLst/>
              <a:cxnLst/>
              <a:rect l="l" t="t" r="r" b="b"/>
              <a:pathLst>
                <a:path w="761" h="1" fill="none" extrusionOk="0">
                  <a:moveTo>
                    <a:pt x="1" y="0"/>
                  </a:moveTo>
                  <a:lnTo>
                    <a:pt x="76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53"/>
            <p:cNvSpPr/>
            <p:nvPr/>
          </p:nvSpPr>
          <p:spPr>
            <a:xfrm>
              <a:off x="1051950" y="4563425"/>
              <a:ext cx="35750" cy="25"/>
            </a:xfrm>
            <a:custGeom>
              <a:avLst/>
              <a:gdLst/>
              <a:ahLst/>
              <a:cxnLst/>
              <a:rect l="l" t="t" r="r" b="b"/>
              <a:pathLst>
                <a:path w="1430" h="1" fill="none" extrusionOk="0">
                  <a:moveTo>
                    <a:pt x="1" y="1"/>
                  </a:moveTo>
                  <a:lnTo>
                    <a:pt x="1429"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53"/>
            <p:cNvSpPr/>
            <p:nvPr/>
          </p:nvSpPr>
          <p:spPr>
            <a:xfrm>
              <a:off x="1051950" y="443347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53"/>
            <p:cNvSpPr/>
            <p:nvPr/>
          </p:nvSpPr>
          <p:spPr>
            <a:xfrm>
              <a:off x="1051950" y="4466150"/>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53"/>
            <p:cNvSpPr/>
            <p:nvPr/>
          </p:nvSpPr>
          <p:spPr>
            <a:xfrm>
              <a:off x="1051950" y="4498075"/>
              <a:ext cx="19025" cy="25"/>
            </a:xfrm>
            <a:custGeom>
              <a:avLst/>
              <a:gdLst/>
              <a:ahLst/>
              <a:cxnLst/>
              <a:rect l="l" t="t" r="r" b="b"/>
              <a:pathLst>
                <a:path w="761" h="1" fill="none" extrusionOk="0">
                  <a:moveTo>
                    <a:pt x="1" y="1"/>
                  </a:moveTo>
                  <a:lnTo>
                    <a:pt x="76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53"/>
            <p:cNvSpPr/>
            <p:nvPr/>
          </p:nvSpPr>
          <p:spPr>
            <a:xfrm>
              <a:off x="935700" y="3541375"/>
              <a:ext cx="25" cy="1071475"/>
            </a:xfrm>
            <a:custGeom>
              <a:avLst/>
              <a:gdLst/>
              <a:ahLst/>
              <a:cxnLst/>
              <a:rect l="l" t="t" r="r" b="b"/>
              <a:pathLst>
                <a:path w="1" h="42859" fill="none" extrusionOk="0">
                  <a:moveTo>
                    <a:pt x="0" y="1"/>
                  </a:moveTo>
                  <a:lnTo>
                    <a:pt x="0" y="42858"/>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53"/>
            <p:cNvSpPr/>
            <p:nvPr/>
          </p:nvSpPr>
          <p:spPr>
            <a:xfrm>
              <a:off x="897700" y="3583175"/>
              <a:ext cx="34975" cy="25"/>
            </a:xfrm>
            <a:custGeom>
              <a:avLst/>
              <a:gdLst/>
              <a:ahLst/>
              <a:cxnLst/>
              <a:rect l="l" t="t" r="r" b="b"/>
              <a:pathLst>
                <a:path w="1399" h="1" fill="none" extrusionOk="0">
                  <a:moveTo>
                    <a:pt x="1399" y="0"/>
                  </a:moveTo>
                  <a:lnTo>
                    <a:pt x="0"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53"/>
            <p:cNvSpPr/>
            <p:nvPr/>
          </p:nvSpPr>
          <p:spPr>
            <a:xfrm>
              <a:off x="913650" y="362040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53"/>
            <p:cNvSpPr/>
            <p:nvPr/>
          </p:nvSpPr>
          <p:spPr>
            <a:xfrm>
              <a:off x="913650" y="365307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53"/>
            <p:cNvSpPr/>
            <p:nvPr/>
          </p:nvSpPr>
          <p:spPr>
            <a:xfrm>
              <a:off x="913650" y="3685000"/>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53"/>
            <p:cNvSpPr/>
            <p:nvPr/>
          </p:nvSpPr>
          <p:spPr>
            <a:xfrm>
              <a:off x="913650" y="371690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53"/>
            <p:cNvSpPr/>
            <p:nvPr/>
          </p:nvSpPr>
          <p:spPr>
            <a:xfrm>
              <a:off x="897700" y="3749575"/>
              <a:ext cx="34975" cy="25"/>
            </a:xfrm>
            <a:custGeom>
              <a:avLst/>
              <a:gdLst/>
              <a:ahLst/>
              <a:cxnLst/>
              <a:rect l="l" t="t" r="r" b="b"/>
              <a:pathLst>
                <a:path w="1399" h="1" fill="none" extrusionOk="0">
                  <a:moveTo>
                    <a:pt x="1399" y="1"/>
                  </a:moveTo>
                  <a:lnTo>
                    <a:pt x="0"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53"/>
            <p:cNvSpPr/>
            <p:nvPr/>
          </p:nvSpPr>
          <p:spPr>
            <a:xfrm>
              <a:off x="913650" y="3783025"/>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53"/>
            <p:cNvSpPr/>
            <p:nvPr/>
          </p:nvSpPr>
          <p:spPr>
            <a:xfrm>
              <a:off x="913650" y="381492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53"/>
            <p:cNvSpPr/>
            <p:nvPr/>
          </p:nvSpPr>
          <p:spPr>
            <a:xfrm>
              <a:off x="913650" y="384760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53"/>
            <p:cNvSpPr/>
            <p:nvPr/>
          </p:nvSpPr>
          <p:spPr>
            <a:xfrm>
              <a:off x="913650" y="387952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53"/>
            <p:cNvSpPr/>
            <p:nvPr/>
          </p:nvSpPr>
          <p:spPr>
            <a:xfrm>
              <a:off x="897700" y="3912950"/>
              <a:ext cx="34975" cy="25"/>
            </a:xfrm>
            <a:custGeom>
              <a:avLst/>
              <a:gdLst/>
              <a:ahLst/>
              <a:cxnLst/>
              <a:rect l="l" t="t" r="r" b="b"/>
              <a:pathLst>
                <a:path w="1399" h="1" fill="none" extrusionOk="0">
                  <a:moveTo>
                    <a:pt x="1399" y="1"/>
                  </a:moveTo>
                  <a:lnTo>
                    <a:pt x="0"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53"/>
            <p:cNvSpPr/>
            <p:nvPr/>
          </p:nvSpPr>
          <p:spPr>
            <a:xfrm>
              <a:off x="913650" y="394487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53"/>
            <p:cNvSpPr/>
            <p:nvPr/>
          </p:nvSpPr>
          <p:spPr>
            <a:xfrm>
              <a:off x="913650" y="397755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53"/>
            <p:cNvSpPr/>
            <p:nvPr/>
          </p:nvSpPr>
          <p:spPr>
            <a:xfrm>
              <a:off x="913650" y="401022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53"/>
            <p:cNvSpPr/>
            <p:nvPr/>
          </p:nvSpPr>
          <p:spPr>
            <a:xfrm>
              <a:off x="913650" y="404290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53"/>
            <p:cNvSpPr/>
            <p:nvPr/>
          </p:nvSpPr>
          <p:spPr>
            <a:xfrm>
              <a:off x="897700" y="4075575"/>
              <a:ext cx="34975" cy="25"/>
            </a:xfrm>
            <a:custGeom>
              <a:avLst/>
              <a:gdLst/>
              <a:ahLst/>
              <a:cxnLst/>
              <a:rect l="l" t="t" r="r" b="b"/>
              <a:pathLst>
                <a:path w="1399" h="1" fill="none" extrusionOk="0">
                  <a:moveTo>
                    <a:pt x="1399" y="1"/>
                  </a:moveTo>
                  <a:lnTo>
                    <a:pt x="0"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53"/>
            <p:cNvSpPr/>
            <p:nvPr/>
          </p:nvSpPr>
          <p:spPr>
            <a:xfrm>
              <a:off x="913650" y="4107500"/>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53"/>
            <p:cNvSpPr/>
            <p:nvPr/>
          </p:nvSpPr>
          <p:spPr>
            <a:xfrm>
              <a:off x="913650" y="4140175"/>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53"/>
            <p:cNvSpPr/>
            <p:nvPr/>
          </p:nvSpPr>
          <p:spPr>
            <a:xfrm>
              <a:off x="913650" y="4172850"/>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53"/>
            <p:cNvSpPr/>
            <p:nvPr/>
          </p:nvSpPr>
          <p:spPr>
            <a:xfrm>
              <a:off x="913650" y="4205525"/>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53"/>
            <p:cNvSpPr/>
            <p:nvPr/>
          </p:nvSpPr>
          <p:spPr>
            <a:xfrm>
              <a:off x="897700" y="4238200"/>
              <a:ext cx="34975" cy="25"/>
            </a:xfrm>
            <a:custGeom>
              <a:avLst/>
              <a:gdLst/>
              <a:ahLst/>
              <a:cxnLst/>
              <a:rect l="l" t="t" r="r" b="b"/>
              <a:pathLst>
                <a:path w="1399" h="1" fill="none" extrusionOk="0">
                  <a:moveTo>
                    <a:pt x="1399" y="0"/>
                  </a:moveTo>
                  <a:lnTo>
                    <a:pt x="0"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53"/>
            <p:cNvSpPr/>
            <p:nvPr/>
          </p:nvSpPr>
          <p:spPr>
            <a:xfrm>
              <a:off x="913650" y="427010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53"/>
            <p:cNvSpPr/>
            <p:nvPr/>
          </p:nvSpPr>
          <p:spPr>
            <a:xfrm>
              <a:off x="913650" y="4303550"/>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53"/>
            <p:cNvSpPr/>
            <p:nvPr/>
          </p:nvSpPr>
          <p:spPr>
            <a:xfrm>
              <a:off x="913650" y="433545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53"/>
            <p:cNvSpPr/>
            <p:nvPr/>
          </p:nvSpPr>
          <p:spPr>
            <a:xfrm>
              <a:off x="913650" y="436812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53"/>
            <p:cNvSpPr/>
            <p:nvPr/>
          </p:nvSpPr>
          <p:spPr>
            <a:xfrm>
              <a:off x="897700" y="4400050"/>
              <a:ext cx="34975" cy="25"/>
            </a:xfrm>
            <a:custGeom>
              <a:avLst/>
              <a:gdLst/>
              <a:ahLst/>
              <a:cxnLst/>
              <a:rect l="l" t="t" r="r" b="b"/>
              <a:pathLst>
                <a:path w="1399" h="1" fill="none" extrusionOk="0">
                  <a:moveTo>
                    <a:pt x="1399" y="1"/>
                  </a:moveTo>
                  <a:lnTo>
                    <a:pt x="0"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53"/>
            <p:cNvSpPr/>
            <p:nvPr/>
          </p:nvSpPr>
          <p:spPr>
            <a:xfrm>
              <a:off x="913650" y="4530000"/>
              <a:ext cx="19025" cy="25"/>
            </a:xfrm>
            <a:custGeom>
              <a:avLst/>
              <a:gdLst/>
              <a:ahLst/>
              <a:cxnLst/>
              <a:rect l="l" t="t" r="r" b="b"/>
              <a:pathLst>
                <a:path w="761" h="1" fill="none" extrusionOk="0">
                  <a:moveTo>
                    <a:pt x="761" y="0"/>
                  </a:moveTo>
                  <a:lnTo>
                    <a:pt x="1"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53"/>
            <p:cNvSpPr/>
            <p:nvPr/>
          </p:nvSpPr>
          <p:spPr>
            <a:xfrm>
              <a:off x="897700" y="4563425"/>
              <a:ext cx="34975" cy="25"/>
            </a:xfrm>
            <a:custGeom>
              <a:avLst/>
              <a:gdLst/>
              <a:ahLst/>
              <a:cxnLst/>
              <a:rect l="l" t="t" r="r" b="b"/>
              <a:pathLst>
                <a:path w="1399" h="1" fill="none" extrusionOk="0">
                  <a:moveTo>
                    <a:pt x="1399" y="1"/>
                  </a:moveTo>
                  <a:lnTo>
                    <a:pt x="0"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53"/>
            <p:cNvSpPr/>
            <p:nvPr/>
          </p:nvSpPr>
          <p:spPr>
            <a:xfrm>
              <a:off x="913650" y="443347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53"/>
            <p:cNvSpPr/>
            <p:nvPr/>
          </p:nvSpPr>
          <p:spPr>
            <a:xfrm>
              <a:off x="913650" y="4466150"/>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53"/>
            <p:cNvSpPr/>
            <p:nvPr/>
          </p:nvSpPr>
          <p:spPr>
            <a:xfrm>
              <a:off x="913650" y="4498075"/>
              <a:ext cx="19025" cy="25"/>
            </a:xfrm>
            <a:custGeom>
              <a:avLst/>
              <a:gdLst/>
              <a:ahLst/>
              <a:cxnLst/>
              <a:rect l="l" t="t" r="r" b="b"/>
              <a:pathLst>
                <a:path w="761" h="1" fill="none" extrusionOk="0">
                  <a:moveTo>
                    <a:pt x="761" y="1"/>
                  </a:moveTo>
                  <a:lnTo>
                    <a:pt x="1"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4" name="Google Shape;5294;p53"/>
          <p:cNvGrpSpPr/>
          <p:nvPr/>
        </p:nvGrpSpPr>
        <p:grpSpPr>
          <a:xfrm>
            <a:off x="5148247" y="2408969"/>
            <a:ext cx="1065648" cy="481578"/>
            <a:chOff x="7309360" y="1942498"/>
            <a:chExt cx="648086" cy="292877"/>
          </a:xfrm>
        </p:grpSpPr>
        <p:sp>
          <p:nvSpPr>
            <p:cNvPr id="5295" name="Google Shape;5295;p53"/>
            <p:cNvSpPr/>
            <p:nvPr/>
          </p:nvSpPr>
          <p:spPr>
            <a:xfrm rot="822587" flipH="1">
              <a:off x="7522261" y="1993079"/>
              <a:ext cx="434170" cy="60538"/>
            </a:xfrm>
            <a:prstGeom prst="roundRect">
              <a:avLst>
                <a:gd name="adj" fmla="val 16667"/>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53"/>
            <p:cNvSpPr/>
            <p:nvPr/>
          </p:nvSpPr>
          <p:spPr>
            <a:xfrm rot="-822587">
              <a:off x="7310375" y="1993079"/>
              <a:ext cx="434170" cy="60538"/>
            </a:xfrm>
            <a:prstGeom prst="roundRect">
              <a:avLst>
                <a:gd name="adj" fmla="val 16667"/>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7" name="Google Shape;5297;p53"/>
            <p:cNvGrpSpPr/>
            <p:nvPr/>
          </p:nvGrpSpPr>
          <p:grpSpPr>
            <a:xfrm flipH="1">
              <a:off x="7311330" y="1996450"/>
              <a:ext cx="642075" cy="238925"/>
              <a:chOff x="1346275" y="1766625"/>
              <a:chExt cx="642075" cy="238925"/>
            </a:xfrm>
          </p:grpSpPr>
          <p:sp>
            <p:nvSpPr>
              <p:cNvPr id="5298" name="Google Shape;5298;p53"/>
              <p:cNvSpPr/>
              <p:nvPr/>
            </p:nvSpPr>
            <p:spPr>
              <a:xfrm>
                <a:off x="1347775" y="1770350"/>
                <a:ext cx="637900" cy="231450"/>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53"/>
              <p:cNvSpPr/>
              <p:nvPr/>
            </p:nvSpPr>
            <p:spPr>
              <a:xfrm>
                <a:off x="1346275" y="1766625"/>
                <a:ext cx="642075" cy="238925"/>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0" name="Google Shape;5300;p53"/>
              <p:cNvGrpSpPr/>
              <p:nvPr/>
            </p:nvGrpSpPr>
            <p:grpSpPr>
              <a:xfrm>
                <a:off x="1421475" y="1777013"/>
                <a:ext cx="492875" cy="199275"/>
                <a:chOff x="3090250" y="2043563"/>
                <a:chExt cx="492875" cy="199275"/>
              </a:xfrm>
            </p:grpSpPr>
            <p:sp>
              <p:nvSpPr>
                <p:cNvPr id="5301" name="Google Shape;5301;p53"/>
                <p:cNvSpPr/>
                <p:nvPr/>
              </p:nvSpPr>
              <p:spPr>
                <a:xfrm>
                  <a:off x="3090250"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302" name="Google Shape;5302;p53"/>
                <p:cNvSpPr/>
                <p:nvPr/>
              </p:nvSpPr>
              <p:spPr>
                <a:xfrm>
                  <a:off x="3141075"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303" name="Google Shape;5303;p53"/>
                <p:cNvSpPr/>
                <p:nvPr/>
              </p:nvSpPr>
              <p:spPr>
                <a:xfrm>
                  <a:off x="3375800"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304" name="Google Shape;5304;p53"/>
                <p:cNvSpPr/>
                <p:nvPr/>
              </p:nvSpPr>
              <p:spPr>
                <a:xfrm>
                  <a:off x="3435100"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grpSp>
      <p:grpSp>
        <p:nvGrpSpPr>
          <p:cNvPr id="5305" name="Google Shape;5305;p53"/>
          <p:cNvGrpSpPr/>
          <p:nvPr/>
        </p:nvGrpSpPr>
        <p:grpSpPr>
          <a:xfrm>
            <a:off x="4398128" y="3486791"/>
            <a:ext cx="684697" cy="756440"/>
            <a:chOff x="5459075" y="1456975"/>
            <a:chExt cx="724700" cy="800550"/>
          </a:xfrm>
        </p:grpSpPr>
        <p:sp>
          <p:nvSpPr>
            <p:cNvPr id="5306" name="Google Shape;5306;p53"/>
            <p:cNvSpPr/>
            <p:nvPr/>
          </p:nvSpPr>
          <p:spPr>
            <a:xfrm>
              <a:off x="5459075" y="1903475"/>
              <a:ext cx="306075" cy="354050"/>
            </a:xfrm>
            <a:custGeom>
              <a:avLst/>
              <a:gdLst/>
              <a:ahLst/>
              <a:cxnLst/>
              <a:rect l="l" t="t" r="r" b="b"/>
              <a:pathLst>
                <a:path w="12243" h="14162" extrusionOk="0">
                  <a:moveTo>
                    <a:pt x="10308" y="0"/>
                  </a:moveTo>
                  <a:lnTo>
                    <a:pt x="467" y="12076"/>
                  </a:lnTo>
                  <a:cubicBezTo>
                    <a:pt x="0" y="12609"/>
                    <a:pt x="67" y="13410"/>
                    <a:pt x="634" y="13877"/>
                  </a:cubicBezTo>
                  <a:cubicBezTo>
                    <a:pt x="869" y="14068"/>
                    <a:pt x="1155" y="14162"/>
                    <a:pt x="1439" y="14162"/>
                  </a:cubicBezTo>
                  <a:cubicBezTo>
                    <a:pt x="1801" y="14162"/>
                    <a:pt x="2159" y="14009"/>
                    <a:pt x="2402" y="13710"/>
                  </a:cubicBezTo>
                  <a:lnTo>
                    <a:pt x="12242" y="1635"/>
                  </a:lnTo>
                  <a:lnTo>
                    <a:pt x="10308" y="0"/>
                  </a:lnTo>
                  <a:close/>
                </a:path>
              </a:pathLst>
            </a:custGeom>
            <a:solidFill>
              <a:schemeClr val="lt2"/>
            </a:solid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53"/>
            <p:cNvSpPr/>
            <p:nvPr/>
          </p:nvSpPr>
          <p:spPr>
            <a:xfrm>
              <a:off x="5705900" y="1839250"/>
              <a:ext cx="117625" cy="115125"/>
            </a:xfrm>
            <a:custGeom>
              <a:avLst/>
              <a:gdLst/>
              <a:ahLst/>
              <a:cxnLst/>
              <a:rect l="l" t="t" r="r" b="b"/>
              <a:pathLst>
                <a:path w="4705" h="4605" extrusionOk="0">
                  <a:moveTo>
                    <a:pt x="1902" y="1"/>
                  </a:moveTo>
                  <a:lnTo>
                    <a:pt x="1" y="2336"/>
                  </a:lnTo>
                  <a:lnTo>
                    <a:pt x="2803" y="4604"/>
                  </a:lnTo>
                  <a:lnTo>
                    <a:pt x="4704" y="2269"/>
                  </a:lnTo>
                  <a:lnTo>
                    <a:pt x="1902" y="1"/>
                  </a:lnTo>
                  <a:close/>
                </a:path>
              </a:pathLst>
            </a:custGeom>
            <a:solidFill>
              <a:schemeClr val="lt1"/>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53"/>
            <p:cNvSpPr/>
            <p:nvPr/>
          </p:nvSpPr>
          <p:spPr>
            <a:xfrm>
              <a:off x="5677550" y="1456975"/>
              <a:ext cx="506225" cy="471050"/>
            </a:xfrm>
            <a:custGeom>
              <a:avLst/>
              <a:gdLst/>
              <a:ahLst/>
              <a:cxnLst/>
              <a:rect l="l" t="t" r="r" b="b"/>
              <a:pathLst>
                <a:path w="20249" h="18842" extrusionOk="0">
                  <a:moveTo>
                    <a:pt x="10110" y="0"/>
                  </a:moveTo>
                  <a:cubicBezTo>
                    <a:pt x="5548" y="0"/>
                    <a:pt x="1525" y="3309"/>
                    <a:pt x="801" y="7953"/>
                  </a:cubicBezTo>
                  <a:cubicBezTo>
                    <a:pt x="1" y="13124"/>
                    <a:pt x="3537" y="17927"/>
                    <a:pt x="8674" y="18728"/>
                  </a:cubicBezTo>
                  <a:cubicBezTo>
                    <a:pt x="9166" y="18804"/>
                    <a:pt x="9656" y="18842"/>
                    <a:pt x="10139" y="18842"/>
                  </a:cubicBezTo>
                  <a:cubicBezTo>
                    <a:pt x="14695" y="18842"/>
                    <a:pt x="18694" y="15533"/>
                    <a:pt x="19448" y="10889"/>
                  </a:cubicBezTo>
                  <a:cubicBezTo>
                    <a:pt x="20249" y="5752"/>
                    <a:pt x="16713" y="915"/>
                    <a:pt x="11576" y="114"/>
                  </a:cubicBezTo>
                  <a:cubicBezTo>
                    <a:pt x="11083" y="38"/>
                    <a:pt x="10594" y="0"/>
                    <a:pt x="10110" y="0"/>
                  </a:cubicBezTo>
                  <a:close/>
                </a:path>
              </a:pathLst>
            </a:custGeom>
            <a:solidFill>
              <a:schemeClr val="accent3"/>
            </a:solid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53"/>
            <p:cNvSpPr/>
            <p:nvPr/>
          </p:nvSpPr>
          <p:spPr>
            <a:xfrm>
              <a:off x="5748450" y="1522875"/>
              <a:ext cx="364450" cy="340075"/>
            </a:xfrm>
            <a:custGeom>
              <a:avLst/>
              <a:gdLst/>
              <a:ahLst/>
              <a:cxnLst/>
              <a:rect l="l" t="t" r="r" b="b"/>
              <a:pathLst>
                <a:path w="14578" h="13603" extrusionOk="0">
                  <a:moveTo>
                    <a:pt x="7302" y="1"/>
                  </a:moveTo>
                  <a:cubicBezTo>
                    <a:pt x="4009" y="1"/>
                    <a:pt x="1111" y="2397"/>
                    <a:pt x="567" y="5751"/>
                  </a:cubicBezTo>
                  <a:cubicBezTo>
                    <a:pt x="0" y="9454"/>
                    <a:pt x="2535" y="12923"/>
                    <a:pt x="6238" y="13523"/>
                  </a:cubicBezTo>
                  <a:cubicBezTo>
                    <a:pt x="6587" y="13577"/>
                    <a:pt x="6934" y="13602"/>
                    <a:pt x="7276" y="13602"/>
                  </a:cubicBezTo>
                  <a:cubicBezTo>
                    <a:pt x="10574" y="13602"/>
                    <a:pt x="13497" y="11206"/>
                    <a:pt x="14010" y="7852"/>
                  </a:cubicBezTo>
                  <a:cubicBezTo>
                    <a:pt x="14577" y="4150"/>
                    <a:pt x="12042" y="681"/>
                    <a:pt x="8340" y="80"/>
                  </a:cubicBezTo>
                  <a:cubicBezTo>
                    <a:pt x="7991" y="27"/>
                    <a:pt x="7644" y="1"/>
                    <a:pt x="7302" y="1"/>
                  </a:cubicBezTo>
                  <a:close/>
                </a:path>
              </a:pathLst>
            </a:custGeom>
            <a:solidFill>
              <a:schemeClr val="dk1"/>
            </a:solid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0" name="Google Shape;5310;p53"/>
          <p:cNvGrpSpPr/>
          <p:nvPr/>
        </p:nvGrpSpPr>
        <p:grpSpPr>
          <a:xfrm>
            <a:off x="1960212" y="3106403"/>
            <a:ext cx="859922" cy="1233185"/>
            <a:chOff x="5512525" y="2898500"/>
            <a:chExt cx="1285000" cy="1842775"/>
          </a:xfrm>
        </p:grpSpPr>
        <p:sp>
          <p:nvSpPr>
            <p:cNvPr id="5311" name="Google Shape;5311;p53"/>
            <p:cNvSpPr/>
            <p:nvPr/>
          </p:nvSpPr>
          <p:spPr>
            <a:xfrm>
              <a:off x="5925150" y="2898500"/>
              <a:ext cx="462800" cy="213575"/>
            </a:xfrm>
            <a:custGeom>
              <a:avLst/>
              <a:gdLst/>
              <a:ahLst/>
              <a:cxnLst/>
              <a:rect l="l" t="t" r="r" b="b"/>
              <a:pathLst>
                <a:path w="18512" h="8543" extrusionOk="0">
                  <a:moveTo>
                    <a:pt x="0" y="1"/>
                  </a:moveTo>
                  <a:lnTo>
                    <a:pt x="0" y="8542"/>
                  </a:lnTo>
                  <a:lnTo>
                    <a:pt x="18511" y="8542"/>
                  </a:lnTo>
                  <a:lnTo>
                    <a:pt x="18511" y="1"/>
                  </a:lnTo>
                  <a:close/>
                </a:path>
              </a:pathLst>
            </a:custGeom>
            <a:solidFill>
              <a:schemeClr val="accent3"/>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53"/>
            <p:cNvSpPr/>
            <p:nvPr/>
          </p:nvSpPr>
          <p:spPr>
            <a:xfrm>
              <a:off x="5512525" y="3040600"/>
              <a:ext cx="1285000" cy="1700675"/>
            </a:xfrm>
            <a:custGeom>
              <a:avLst/>
              <a:gdLst/>
              <a:ahLst/>
              <a:cxnLst/>
              <a:rect l="l" t="t" r="r" b="b"/>
              <a:pathLst>
                <a:path w="51400" h="68027" extrusionOk="0">
                  <a:moveTo>
                    <a:pt x="2584" y="1"/>
                  </a:moveTo>
                  <a:cubicBezTo>
                    <a:pt x="1186" y="1"/>
                    <a:pt x="1" y="1156"/>
                    <a:pt x="1" y="2584"/>
                  </a:cubicBezTo>
                  <a:lnTo>
                    <a:pt x="1" y="65473"/>
                  </a:lnTo>
                  <a:cubicBezTo>
                    <a:pt x="1" y="66883"/>
                    <a:pt x="1156" y="68027"/>
                    <a:pt x="2530" y="68027"/>
                  </a:cubicBezTo>
                  <a:cubicBezTo>
                    <a:pt x="2548" y="68027"/>
                    <a:pt x="2566" y="68027"/>
                    <a:pt x="2584" y="68026"/>
                  </a:cubicBezTo>
                  <a:lnTo>
                    <a:pt x="48846" y="68026"/>
                  </a:lnTo>
                  <a:cubicBezTo>
                    <a:pt x="50245" y="68026"/>
                    <a:pt x="51400" y="66902"/>
                    <a:pt x="51400" y="65443"/>
                  </a:cubicBezTo>
                  <a:lnTo>
                    <a:pt x="51400" y="2584"/>
                  </a:lnTo>
                  <a:cubicBezTo>
                    <a:pt x="51400" y="1186"/>
                    <a:pt x="50275" y="1"/>
                    <a:pt x="48846" y="1"/>
                  </a:cubicBezTo>
                  <a:close/>
                </a:path>
              </a:pathLst>
            </a:custGeom>
            <a:solidFill>
              <a:schemeClr val="lt2"/>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53"/>
            <p:cNvSpPr/>
            <p:nvPr/>
          </p:nvSpPr>
          <p:spPr>
            <a:xfrm>
              <a:off x="5597625" y="3124950"/>
              <a:ext cx="1117825" cy="1532725"/>
            </a:xfrm>
            <a:custGeom>
              <a:avLst/>
              <a:gdLst/>
              <a:ahLst/>
              <a:cxnLst/>
              <a:rect l="l" t="t" r="r" b="b"/>
              <a:pathLst>
                <a:path w="44713" h="61309" extrusionOk="0">
                  <a:moveTo>
                    <a:pt x="335" y="1"/>
                  </a:moveTo>
                  <a:cubicBezTo>
                    <a:pt x="153" y="1"/>
                    <a:pt x="1" y="153"/>
                    <a:pt x="1" y="335"/>
                  </a:cubicBezTo>
                  <a:lnTo>
                    <a:pt x="1" y="60974"/>
                  </a:lnTo>
                  <a:cubicBezTo>
                    <a:pt x="1" y="61157"/>
                    <a:pt x="153" y="61309"/>
                    <a:pt x="335" y="61309"/>
                  </a:cubicBezTo>
                  <a:lnTo>
                    <a:pt x="44379" y="61309"/>
                  </a:lnTo>
                  <a:cubicBezTo>
                    <a:pt x="44561" y="61309"/>
                    <a:pt x="44713" y="61157"/>
                    <a:pt x="44713" y="60974"/>
                  </a:cubicBezTo>
                  <a:lnTo>
                    <a:pt x="44713" y="335"/>
                  </a:lnTo>
                  <a:cubicBezTo>
                    <a:pt x="44713" y="153"/>
                    <a:pt x="44561" y="1"/>
                    <a:pt x="44379" y="1"/>
                  </a:cubicBezTo>
                  <a:close/>
                </a:path>
              </a:pathLst>
            </a:custGeom>
            <a:solidFill>
              <a:srgbClr val="FFFFFF"/>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53"/>
            <p:cNvSpPr/>
            <p:nvPr/>
          </p:nvSpPr>
          <p:spPr>
            <a:xfrm>
              <a:off x="5866625" y="2991225"/>
              <a:ext cx="577550" cy="214300"/>
            </a:xfrm>
            <a:custGeom>
              <a:avLst/>
              <a:gdLst/>
              <a:ahLst/>
              <a:cxnLst/>
              <a:rect l="l" t="t" r="r" b="b"/>
              <a:pathLst>
                <a:path w="23102" h="8572" extrusionOk="0">
                  <a:moveTo>
                    <a:pt x="1" y="0"/>
                  </a:moveTo>
                  <a:lnTo>
                    <a:pt x="1" y="8572"/>
                  </a:lnTo>
                  <a:lnTo>
                    <a:pt x="23102" y="8572"/>
                  </a:lnTo>
                  <a:lnTo>
                    <a:pt x="23102" y="0"/>
                  </a:lnTo>
                  <a:close/>
                </a:path>
              </a:pathLst>
            </a:custGeom>
            <a:solidFill>
              <a:srgbClr val="FFFFFF"/>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53"/>
            <p:cNvSpPr/>
            <p:nvPr/>
          </p:nvSpPr>
          <p:spPr>
            <a:xfrm>
              <a:off x="5866625" y="3136350"/>
              <a:ext cx="577550" cy="69175"/>
            </a:xfrm>
            <a:custGeom>
              <a:avLst/>
              <a:gdLst/>
              <a:ahLst/>
              <a:cxnLst/>
              <a:rect l="l" t="t" r="r" b="b"/>
              <a:pathLst>
                <a:path w="23102" h="2767" extrusionOk="0">
                  <a:moveTo>
                    <a:pt x="1" y="1"/>
                  </a:moveTo>
                  <a:lnTo>
                    <a:pt x="1" y="2767"/>
                  </a:lnTo>
                  <a:lnTo>
                    <a:pt x="23102" y="2767"/>
                  </a:lnTo>
                  <a:lnTo>
                    <a:pt x="23102" y="1"/>
                  </a:lnTo>
                  <a:close/>
                </a:path>
              </a:pathLst>
            </a:custGeom>
            <a:solidFill>
              <a:srgbClr val="FFFFFF"/>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53"/>
            <p:cNvSpPr/>
            <p:nvPr/>
          </p:nvSpPr>
          <p:spPr>
            <a:xfrm>
              <a:off x="6286850" y="3031500"/>
              <a:ext cx="60825" cy="60800"/>
            </a:xfrm>
            <a:custGeom>
              <a:avLst/>
              <a:gdLst/>
              <a:ahLst/>
              <a:cxnLst/>
              <a:rect l="l" t="t" r="r" b="b"/>
              <a:pathLst>
                <a:path w="2433" h="2432" extrusionOk="0">
                  <a:moveTo>
                    <a:pt x="1217" y="0"/>
                  </a:moveTo>
                  <a:cubicBezTo>
                    <a:pt x="518" y="0"/>
                    <a:pt x="1" y="578"/>
                    <a:pt x="1" y="1216"/>
                  </a:cubicBezTo>
                  <a:cubicBezTo>
                    <a:pt x="1" y="1915"/>
                    <a:pt x="518" y="2432"/>
                    <a:pt x="1217" y="2432"/>
                  </a:cubicBezTo>
                  <a:cubicBezTo>
                    <a:pt x="1916" y="2432"/>
                    <a:pt x="2432" y="1854"/>
                    <a:pt x="2432" y="1216"/>
                  </a:cubicBezTo>
                  <a:cubicBezTo>
                    <a:pt x="2432" y="547"/>
                    <a:pt x="1916" y="0"/>
                    <a:pt x="1217" y="0"/>
                  </a:cubicBezTo>
                  <a:close/>
                </a:path>
              </a:pathLst>
            </a:custGeom>
            <a:solidFill>
              <a:schemeClr val="accent3"/>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53"/>
            <p:cNvSpPr/>
            <p:nvPr/>
          </p:nvSpPr>
          <p:spPr>
            <a:xfrm>
              <a:off x="5963900" y="3031500"/>
              <a:ext cx="60825" cy="60800"/>
            </a:xfrm>
            <a:custGeom>
              <a:avLst/>
              <a:gdLst/>
              <a:ahLst/>
              <a:cxnLst/>
              <a:rect l="l" t="t" r="r" b="b"/>
              <a:pathLst>
                <a:path w="2433" h="2432" extrusionOk="0">
                  <a:moveTo>
                    <a:pt x="1216" y="0"/>
                  </a:moveTo>
                  <a:cubicBezTo>
                    <a:pt x="517" y="0"/>
                    <a:pt x="1" y="578"/>
                    <a:pt x="1" y="1216"/>
                  </a:cubicBezTo>
                  <a:cubicBezTo>
                    <a:pt x="1" y="1915"/>
                    <a:pt x="517" y="2432"/>
                    <a:pt x="1216" y="2432"/>
                  </a:cubicBezTo>
                  <a:cubicBezTo>
                    <a:pt x="1916" y="2432"/>
                    <a:pt x="2432" y="1854"/>
                    <a:pt x="2432" y="1216"/>
                  </a:cubicBezTo>
                  <a:cubicBezTo>
                    <a:pt x="2432" y="547"/>
                    <a:pt x="1916" y="0"/>
                    <a:pt x="1216" y="0"/>
                  </a:cubicBezTo>
                  <a:close/>
                </a:path>
              </a:pathLst>
            </a:custGeom>
            <a:solidFill>
              <a:schemeClr val="accent3"/>
            </a:solidFill>
            <a:ln w="136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8" name="Google Shape;5318;p53"/>
          <p:cNvGrpSpPr/>
          <p:nvPr/>
        </p:nvGrpSpPr>
        <p:grpSpPr>
          <a:xfrm>
            <a:off x="5994053" y="3724468"/>
            <a:ext cx="603990" cy="787196"/>
            <a:chOff x="5708163" y="1544072"/>
            <a:chExt cx="507683" cy="661676"/>
          </a:xfrm>
        </p:grpSpPr>
        <p:sp>
          <p:nvSpPr>
            <p:cNvPr id="5319" name="Google Shape;5319;p53"/>
            <p:cNvSpPr/>
            <p:nvPr/>
          </p:nvSpPr>
          <p:spPr>
            <a:xfrm>
              <a:off x="5788706" y="1728369"/>
              <a:ext cx="427140" cy="477378"/>
            </a:xfrm>
            <a:custGeom>
              <a:avLst/>
              <a:gdLst/>
              <a:ahLst/>
              <a:cxnLst/>
              <a:rect l="l" t="t" r="r" b="b"/>
              <a:pathLst>
                <a:path w="28208" h="48026" extrusionOk="0">
                  <a:moveTo>
                    <a:pt x="0" y="0"/>
                  </a:moveTo>
                  <a:lnTo>
                    <a:pt x="0" y="44682"/>
                  </a:lnTo>
                  <a:cubicBezTo>
                    <a:pt x="0" y="46536"/>
                    <a:pt x="1520" y="48025"/>
                    <a:pt x="3344" y="48025"/>
                  </a:cubicBezTo>
                  <a:lnTo>
                    <a:pt x="24864" y="48025"/>
                  </a:lnTo>
                  <a:cubicBezTo>
                    <a:pt x="26749" y="48025"/>
                    <a:pt x="28208" y="46506"/>
                    <a:pt x="28208" y="44682"/>
                  </a:cubicBezTo>
                  <a:lnTo>
                    <a:pt x="28208" y="0"/>
                  </a:lnTo>
                  <a:close/>
                </a:path>
              </a:pathLst>
            </a:custGeom>
            <a:solidFill>
              <a:schemeClr val="lt1"/>
            </a:solid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53"/>
            <p:cNvSpPr/>
            <p:nvPr/>
          </p:nvSpPr>
          <p:spPr>
            <a:xfrm>
              <a:off x="5708163" y="1544072"/>
              <a:ext cx="507683" cy="661676"/>
            </a:xfrm>
            <a:custGeom>
              <a:avLst/>
              <a:gdLst/>
              <a:ahLst/>
              <a:cxnLst/>
              <a:rect l="l" t="t" r="r" b="b"/>
              <a:pathLst>
                <a:path w="33527" h="66567" fill="none" extrusionOk="0">
                  <a:moveTo>
                    <a:pt x="0" y="0"/>
                  </a:moveTo>
                  <a:lnTo>
                    <a:pt x="5319" y="9423"/>
                  </a:lnTo>
                  <a:lnTo>
                    <a:pt x="5319" y="63223"/>
                  </a:lnTo>
                  <a:cubicBezTo>
                    <a:pt x="5319" y="65077"/>
                    <a:pt x="6839" y="66566"/>
                    <a:pt x="8663" y="66566"/>
                  </a:cubicBezTo>
                  <a:lnTo>
                    <a:pt x="30183" y="66566"/>
                  </a:lnTo>
                  <a:cubicBezTo>
                    <a:pt x="32068" y="66566"/>
                    <a:pt x="33527" y="65047"/>
                    <a:pt x="33527" y="63223"/>
                  </a:cubicBezTo>
                  <a:lnTo>
                    <a:pt x="33527" y="0"/>
                  </a:lnTo>
                  <a:close/>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53"/>
            <p:cNvSpPr/>
            <p:nvPr/>
          </p:nvSpPr>
          <p:spPr>
            <a:xfrm rot="-1215376" flipH="1">
              <a:off x="5862673" y="1752141"/>
              <a:ext cx="69596" cy="61322"/>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53"/>
            <p:cNvSpPr/>
            <p:nvPr/>
          </p:nvSpPr>
          <p:spPr>
            <a:xfrm rot="-1215376" flipH="1">
              <a:off x="5870072" y="1911587"/>
              <a:ext cx="21649" cy="19124"/>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53"/>
            <p:cNvSpPr/>
            <p:nvPr/>
          </p:nvSpPr>
          <p:spPr>
            <a:xfrm>
              <a:off x="5885361" y="1594219"/>
              <a:ext cx="15" cy="577991"/>
            </a:xfrm>
            <a:custGeom>
              <a:avLst/>
              <a:gdLst/>
              <a:ahLst/>
              <a:cxnLst/>
              <a:rect l="l" t="t" r="r" b="b"/>
              <a:pathLst>
                <a:path w="1" h="58148" fill="none" extrusionOk="0">
                  <a:moveTo>
                    <a:pt x="1" y="1"/>
                  </a:moveTo>
                  <a:lnTo>
                    <a:pt x="1" y="58147"/>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53"/>
            <p:cNvSpPr/>
            <p:nvPr/>
          </p:nvSpPr>
          <p:spPr>
            <a:xfrm>
              <a:off x="5887208" y="1636822"/>
              <a:ext cx="74107" cy="10"/>
            </a:xfrm>
            <a:custGeom>
              <a:avLst/>
              <a:gdLst/>
              <a:ahLst/>
              <a:cxnLst/>
              <a:rect l="l" t="t" r="r" b="b"/>
              <a:pathLst>
                <a:path w="4894" h="1" fill="none" extrusionOk="0">
                  <a:moveTo>
                    <a:pt x="0" y="0"/>
                  </a:moveTo>
                  <a:lnTo>
                    <a:pt x="4894"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53"/>
            <p:cNvSpPr/>
            <p:nvPr/>
          </p:nvSpPr>
          <p:spPr>
            <a:xfrm rot="-1215376" flipH="1">
              <a:off x="5845108" y="1994118"/>
              <a:ext cx="43498" cy="38198"/>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53"/>
            <p:cNvSpPr/>
            <p:nvPr/>
          </p:nvSpPr>
          <p:spPr>
            <a:xfrm rot="-1215376" flipH="1">
              <a:off x="5927779" y="2087574"/>
              <a:ext cx="69596" cy="61397"/>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53"/>
            <p:cNvSpPr/>
            <p:nvPr/>
          </p:nvSpPr>
          <p:spPr>
            <a:xfrm rot="-1215376" flipH="1">
              <a:off x="5860541" y="2104121"/>
              <a:ext cx="21649" cy="19099"/>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53"/>
            <p:cNvSpPr/>
            <p:nvPr/>
          </p:nvSpPr>
          <p:spPr>
            <a:xfrm>
              <a:off x="5887208" y="1655857"/>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53"/>
            <p:cNvSpPr/>
            <p:nvPr/>
          </p:nvSpPr>
          <p:spPr>
            <a:xfrm>
              <a:off x="5887208" y="1672775"/>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53"/>
            <p:cNvSpPr/>
            <p:nvPr/>
          </p:nvSpPr>
          <p:spPr>
            <a:xfrm>
              <a:off x="5887208" y="1689693"/>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53"/>
            <p:cNvSpPr/>
            <p:nvPr/>
          </p:nvSpPr>
          <p:spPr>
            <a:xfrm>
              <a:off x="5887208" y="1706919"/>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53"/>
            <p:cNvSpPr/>
            <p:nvPr/>
          </p:nvSpPr>
          <p:spPr>
            <a:xfrm>
              <a:off x="5887208" y="1723837"/>
              <a:ext cx="74107" cy="10"/>
            </a:xfrm>
            <a:custGeom>
              <a:avLst/>
              <a:gdLst/>
              <a:ahLst/>
              <a:cxnLst/>
              <a:rect l="l" t="t" r="r" b="b"/>
              <a:pathLst>
                <a:path w="4894" h="1" fill="none" extrusionOk="0">
                  <a:moveTo>
                    <a:pt x="0" y="0"/>
                  </a:moveTo>
                  <a:lnTo>
                    <a:pt x="4894"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53"/>
            <p:cNvSpPr/>
            <p:nvPr/>
          </p:nvSpPr>
          <p:spPr>
            <a:xfrm>
              <a:off x="5887208" y="1740456"/>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53"/>
            <p:cNvSpPr/>
            <p:nvPr/>
          </p:nvSpPr>
          <p:spPr>
            <a:xfrm>
              <a:off x="5887208" y="1757374"/>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53"/>
            <p:cNvSpPr/>
            <p:nvPr/>
          </p:nvSpPr>
          <p:spPr>
            <a:xfrm>
              <a:off x="5887208" y="1774292"/>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53"/>
            <p:cNvSpPr/>
            <p:nvPr/>
          </p:nvSpPr>
          <p:spPr>
            <a:xfrm>
              <a:off x="5887208" y="1791518"/>
              <a:ext cx="28544" cy="0"/>
            </a:xfrm>
            <a:custGeom>
              <a:avLst/>
              <a:gdLst/>
              <a:ahLst/>
              <a:cxnLst/>
              <a:rect l="l" t="t" r="r" b="b"/>
              <a:pathLst>
                <a:path w="1885"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53"/>
            <p:cNvSpPr/>
            <p:nvPr/>
          </p:nvSpPr>
          <p:spPr>
            <a:xfrm>
              <a:off x="5887208" y="1808128"/>
              <a:ext cx="74107" cy="10"/>
            </a:xfrm>
            <a:custGeom>
              <a:avLst/>
              <a:gdLst/>
              <a:ahLst/>
              <a:cxnLst/>
              <a:rect l="l" t="t" r="r" b="b"/>
              <a:pathLst>
                <a:path w="4894" h="1" fill="none" extrusionOk="0">
                  <a:moveTo>
                    <a:pt x="0" y="1"/>
                  </a:moveTo>
                  <a:lnTo>
                    <a:pt x="489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53"/>
            <p:cNvSpPr/>
            <p:nvPr/>
          </p:nvSpPr>
          <p:spPr>
            <a:xfrm>
              <a:off x="5887208" y="1825046"/>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53"/>
            <p:cNvSpPr/>
            <p:nvPr/>
          </p:nvSpPr>
          <p:spPr>
            <a:xfrm>
              <a:off x="5887208" y="1841974"/>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53"/>
            <p:cNvSpPr/>
            <p:nvPr/>
          </p:nvSpPr>
          <p:spPr>
            <a:xfrm>
              <a:off x="5887208" y="1859190"/>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53"/>
            <p:cNvSpPr/>
            <p:nvPr/>
          </p:nvSpPr>
          <p:spPr>
            <a:xfrm>
              <a:off x="5887208" y="1876108"/>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53"/>
            <p:cNvSpPr/>
            <p:nvPr/>
          </p:nvSpPr>
          <p:spPr>
            <a:xfrm>
              <a:off x="5887208" y="1892727"/>
              <a:ext cx="74107" cy="10"/>
            </a:xfrm>
            <a:custGeom>
              <a:avLst/>
              <a:gdLst/>
              <a:ahLst/>
              <a:cxnLst/>
              <a:rect l="l" t="t" r="r" b="b"/>
              <a:pathLst>
                <a:path w="4894" h="1" fill="none" extrusionOk="0">
                  <a:moveTo>
                    <a:pt x="0" y="1"/>
                  </a:moveTo>
                  <a:lnTo>
                    <a:pt x="489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53"/>
            <p:cNvSpPr/>
            <p:nvPr/>
          </p:nvSpPr>
          <p:spPr>
            <a:xfrm>
              <a:off x="5887208" y="1909645"/>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53"/>
            <p:cNvSpPr/>
            <p:nvPr/>
          </p:nvSpPr>
          <p:spPr>
            <a:xfrm>
              <a:off x="5887208" y="1926563"/>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53"/>
            <p:cNvSpPr/>
            <p:nvPr/>
          </p:nvSpPr>
          <p:spPr>
            <a:xfrm>
              <a:off x="5887208" y="1943789"/>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53"/>
            <p:cNvSpPr/>
            <p:nvPr/>
          </p:nvSpPr>
          <p:spPr>
            <a:xfrm>
              <a:off x="5887208" y="1960409"/>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53"/>
            <p:cNvSpPr/>
            <p:nvPr/>
          </p:nvSpPr>
          <p:spPr>
            <a:xfrm>
              <a:off x="5887208" y="1977327"/>
              <a:ext cx="74107" cy="10"/>
            </a:xfrm>
            <a:custGeom>
              <a:avLst/>
              <a:gdLst/>
              <a:ahLst/>
              <a:cxnLst/>
              <a:rect l="l" t="t" r="r" b="b"/>
              <a:pathLst>
                <a:path w="4894" h="1" fill="none" extrusionOk="0">
                  <a:moveTo>
                    <a:pt x="0" y="0"/>
                  </a:moveTo>
                  <a:lnTo>
                    <a:pt x="4894"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53"/>
            <p:cNvSpPr/>
            <p:nvPr/>
          </p:nvSpPr>
          <p:spPr>
            <a:xfrm>
              <a:off x="5887208" y="1994245"/>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53"/>
            <p:cNvSpPr/>
            <p:nvPr/>
          </p:nvSpPr>
          <p:spPr>
            <a:xfrm>
              <a:off x="5887208" y="2011162"/>
              <a:ext cx="28544" cy="10"/>
            </a:xfrm>
            <a:custGeom>
              <a:avLst/>
              <a:gdLst/>
              <a:ahLst/>
              <a:cxnLst/>
              <a:rect l="l" t="t" r="r" b="b"/>
              <a:pathLst>
                <a:path w="1885" h="1" fill="none" extrusionOk="0">
                  <a:moveTo>
                    <a:pt x="0" y="1"/>
                  </a:moveTo>
                  <a:lnTo>
                    <a:pt x="1885"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53"/>
            <p:cNvSpPr/>
            <p:nvPr/>
          </p:nvSpPr>
          <p:spPr>
            <a:xfrm>
              <a:off x="5887208" y="2028388"/>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53"/>
            <p:cNvSpPr/>
            <p:nvPr/>
          </p:nvSpPr>
          <p:spPr>
            <a:xfrm>
              <a:off x="5887208" y="2044700"/>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53"/>
            <p:cNvSpPr/>
            <p:nvPr/>
          </p:nvSpPr>
          <p:spPr>
            <a:xfrm>
              <a:off x="5887208" y="2061926"/>
              <a:ext cx="74107" cy="10"/>
            </a:xfrm>
            <a:custGeom>
              <a:avLst/>
              <a:gdLst/>
              <a:ahLst/>
              <a:cxnLst/>
              <a:rect l="l" t="t" r="r" b="b"/>
              <a:pathLst>
                <a:path w="4894" h="1" fill="none" extrusionOk="0">
                  <a:moveTo>
                    <a:pt x="0" y="0"/>
                  </a:moveTo>
                  <a:lnTo>
                    <a:pt x="4894"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53"/>
            <p:cNvSpPr/>
            <p:nvPr/>
          </p:nvSpPr>
          <p:spPr>
            <a:xfrm>
              <a:off x="5887208" y="2129299"/>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53"/>
            <p:cNvSpPr/>
            <p:nvPr/>
          </p:nvSpPr>
          <p:spPr>
            <a:xfrm>
              <a:off x="5887208" y="2146515"/>
              <a:ext cx="74107" cy="10"/>
            </a:xfrm>
            <a:custGeom>
              <a:avLst/>
              <a:gdLst/>
              <a:ahLst/>
              <a:cxnLst/>
              <a:rect l="l" t="t" r="r" b="b"/>
              <a:pathLst>
                <a:path w="4894" h="1" fill="none" extrusionOk="0">
                  <a:moveTo>
                    <a:pt x="0" y="1"/>
                  </a:moveTo>
                  <a:lnTo>
                    <a:pt x="4894" y="1"/>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53"/>
            <p:cNvSpPr/>
            <p:nvPr/>
          </p:nvSpPr>
          <p:spPr>
            <a:xfrm>
              <a:off x="5887208" y="2078844"/>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53"/>
            <p:cNvSpPr/>
            <p:nvPr/>
          </p:nvSpPr>
          <p:spPr>
            <a:xfrm>
              <a:off x="5887208" y="2095762"/>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53"/>
            <p:cNvSpPr/>
            <p:nvPr/>
          </p:nvSpPr>
          <p:spPr>
            <a:xfrm>
              <a:off x="5887208" y="2112680"/>
              <a:ext cx="28544" cy="10"/>
            </a:xfrm>
            <a:custGeom>
              <a:avLst/>
              <a:gdLst/>
              <a:ahLst/>
              <a:cxnLst/>
              <a:rect l="l" t="t" r="r" b="b"/>
              <a:pathLst>
                <a:path w="1885" h="1" fill="none" extrusionOk="0">
                  <a:moveTo>
                    <a:pt x="0" y="0"/>
                  </a:moveTo>
                  <a:lnTo>
                    <a:pt x="1885" y="0"/>
                  </a:lnTo>
                </a:path>
              </a:pathLst>
            </a:custGeom>
            <a:noFill/>
            <a:ln w="9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53"/>
            <p:cNvSpPr/>
            <p:nvPr/>
          </p:nvSpPr>
          <p:spPr>
            <a:xfrm rot="-1215376" flipH="1">
              <a:off x="6083576" y="1668371"/>
              <a:ext cx="43298" cy="38223"/>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53"/>
            <p:cNvSpPr/>
            <p:nvPr/>
          </p:nvSpPr>
          <p:spPr>
            <a:xfrm rot="-1215376" flipH="1">
              <a:off x="6070431" y="1783655"/>
              <a:ext cx="69596" cy="61297"/>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53"/>
            <p:cNvSpPr/>
            <p:nvPr/>
          </p:nvSpPr>
          <p:spPr>
            <a:xfrm rot="-1215376" flipH="1">
              <a:off x="5997359" y="1809469"/>
              <a:ext cx="21674" cy="19099"/>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53"/>
            <p:cNvSpPr/>
            <p:nvPr/>
          </p:nvSpPr>
          <p:spPr>
            <a:xfrm rot="-1215376" flipH="1">
              <a:off x="6146016" y="1766452"/>
              <a:ext cx="21874" cy="19099"/>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53"/>
            <p:cNvSpPr/>
            <p:nvPr/>
          </p:nvSpPr>
          <p:spPr>
            <a:xfrm rot="-1215376" flipH="1">
              <a:off x="6025546" y="1639752"/>
              <a:ext cx="21874" cy="19099"/>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53"/>
            <p:cNvSpPr/>
            <p:nvPr/>
          </p:nvSpPr>
          <p:spPr>
            <a:xfrm rot="-1215376" flipH="1">
              <a:off x="6140964" y="2027937"/>
              <a:ext cx="43273" cy="38223"/>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53"/>
            <p:cNvSpPr/>
            <p:nvPr/>
          </p:nvSpPr>
          <p:spPr>
            <a:xfrm rot="-1215376" flipH="1">
              <a:off x="6040814" y="2123048"/>
              <a:ext cx="43273" cy="38298"/>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53"/>
            <p:cNvSpPr/>
            <p:nvPr/>
          </p:nvSpPr>
          <p:spPr>
            <a:xfrm rot="-1215376" flipH="1">
              <a:off x="6087181" y="1914119"/>
              <a:ext cx="69621" cy="61247"/>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53"/>
            <p:cNvSpPr/>
            <p:nvPr/>
          </p:nvSpPr>
          <p:spPr>
            <a:xfrm rot="-1215376" flipH="1">
              <a:off x="5921222" y="1924981"/>
              <a:ext cx="69596" cy="61222"/>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53"/>
            <p:cNvSpPr/>
            <p:nvPr/>
          </p:nvSpPr>
          <p:spPr>
            <a:xfrm rot="-1215376" flipH="1">
              <a:off x="6020176" y="2030124"/>
              <a:ext cx="69596" cy="61247"/>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53"/>
            <p:cNvSpPr/>
            <p:nvPr/>
          </p:nvSpPr>
          <p:spPr>
            <a:xfrm rot="-1215376" flipH="1">
              <a:off x="6031583" y="1940758"/>
              <a:ext cx="21874" cy="19199"/>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53"/>
            <p:cNvSpPr/>
            <p:nvPr/>
          </p:nvSpPr>
          <p:spPr>
            <a:xfrm rot="-1215376" flipH="1">
              <a:off x="5946298" y="2027302"/>
              <a:ext cx="21649" cy="19099"/>
            </a:xfrm>
            <a:custGeom>
              <a:avLst/>
              <a:gdLst/>
              <a:ahLst/>
              <a:cxnLst/>
              <a:rect l="l" t="t" r="r" b="b"/>
              <a:pathLst>
                <a:path w="866" h="764" extrusionOk="0">
                  <a:moveTo>
                    <a:pt x="429" y="0"/>
                  </a:moveTo>
                  <a:cubicBezTo>
                    <a:pt x="381" y="0"/>
                    <a:pt x="332" y="10"/>
                    <a:pt x="286" y="29"/>
                  </a:cubicBezTo>
                  <a:cubicBezTo>
                    <a:pt x="89" y="110"/>
                    <a:pt x="0" y="333"/>
                    <a:pt x="81" y="529"/>
                  </a:cubicBezTo>
                  <a:cubicBezTo>
                    <a:pt x="141" y="677"/>
                    <a:pt x="282" y="764"/>
                    <a:pt x="432" y="764"/>
                  </a:cubicBezTo>
                  <a:cubicBezTo>
                    <a:pt x="481" y="764"/>
                    <a:pt x="531" y="754"/>
                    <a:pt x="580" y="734"/>
                  </a:cubicBezTo>
                  <a:cubicBezTo>
                    <a:pt x="776" y="645"/>
                    <a:pt x="866" y="422"/>
                    <a:pt x="785" y="235"/>
                  </a:cubicBezTo>
                  <a:cubicBezTo>
                    <a:pt x="718" y="87"/>
                    <a:pt x="576" y="0"/>
                    <a:pt x="429"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53"/>
            <p:cNvSpPr/>
            <p:nvPr/>
          </p:nvSpPr>
          <p:spPr>
            <a:xfrm rot="-1215376" flipH="1">
              <a:off x="6119143" y="2116844"/>
              <a:ext cx="21649" cy="19099"/>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53"/>
          <p:cNvGrpSpPr/>
          <p:nvPr/>
        </p:nvGrpSpPr>
        <p:grpSpPr>
          <a:xfrm>
            <a:off x="3195949" y="2241107"/>
            <a:ext cx="573750" cy="959900"/>
            <a:chOff x="7745550" y="3591100"/>
            <a:chExt cx="573750" cy="959900"/>
          </a:xfrm>
        </p:grpSpPr>
        <p:grpSp>
          <p:nvGrpSpPr>
            <p:cNvPr id="5372" name="Google Shape;5372;p53"/>
            <p:cNvGrpSpPr/>
            <p:nvPr/>
          </p:nvGrpSpPr>
          <p:grpSpPr>
            <a:xfrm>
              <a:off x="7745550" y="3591100"/>
              <a:ext cx="573750" cy="959900"/>
              <a:chOff x="6737575" y="3503450"/>
              <a:chExt cx="573750" cy="959900"/>
            </a:xfrm>
          </p:grpSpPr>
          <p:grpSp>
            <p:nvGrpSpPr>
              <p:cNvPr id="5373" name="Google Shape;5373;p53"/>
              <p:cNvGrpSpPr/>
              <p:nvPr/>
            </p:nvGrpSpPr>
            <p:grpSpPr>
              <a:xfrm>
                <a:off x="6737575" y="3503450"/>
                <a:ext cx="573750" cy="959900"/>
                <a:chOff x="1470400" y="595025"/>
                <a:chExt cx="573750" cy="959900"/>
              </a:xfrm>
            </p:grpSpPr>
            <p:sp>
              <p:nvSpPr>
                <p:cNvPr id="5374" name="Google Shape;5374;p53"/>
                <p:cNvSpPr/>
                <p:nvPr/>
              </p:nvSpPr>
              <p:spPr>
                <a:xfrm>
                  <a:off x="1657200" y="595025"/>
                  <a:ext cx="203500" cy="60075"/>
                </a:xfrm>
                <a:custGeom>
                  <a:avLst/>
                  <a:gdLst/>
                  <a:ahLst/>
                  <a:cxnLst/>
                  <a:rect l="l" t="t" r="r" b="b"/>
                  <a:pathLst>
                    <a:path w="8140" h="2403" extrusionOk="0">
                      <a:moveTo>
                        <a:pt x="1201" y="1"/>
                      </a:moveTo>
                      <a:cubicBezTo>
                        <a:pt x="534" y="1"/>
                        <a:pt x="0" y="535"/>
                        <a:pt x="0" y="1202"/>
                      </a:cubicBezTo>
                      <a:cubicBezTo>
                        <a:pt x="0" y="1869"/>
                        <a:pt x="534" y="2403"/>
                        <a:pt x="1201" y="2403"/>
                      </a:cubicBezTo>
                      <a:lnTo>
                        <a:pt x="6938" y="2403"/>
                      </a:lnTo>
                      <a:cubicBezTo>
                        <a:pt x="7605" y="2403"/>
                        <a:pt x="8139" y="1869"/>
                        <a:pt x="8139" y="1202"/>
                      </a:cubicBezTo>
                      <a:cubicBezTo>
                        <a:pt x="8139" y="535"/>
                        <a:pt x="7605" y="1"/>
                        <a:pt x="6938" y="1"/>
                      </a:cubicBezTo>
                      <a:close/>
                    </a:path>
                  </a:pathLst>
                </a:custGeom>
                <a:solidFill>
                  <a:schemeClr val="lt2"/>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53"/>
                <p:cNvSpPr/>
                <p:nvPr/>
              </p:nvSpPr>
              <p:spPr>
                <a:xfrm>
                  <a:off x="1470400" y="655075"/>
                  <a:ext cx="573750" cy="899850"/>
                </a:xfrm>
                <a:custGeom>
                  <a:avLst/>
                  <a:gdLst/>
                  <a:ahLst/>
                  <a:cxnLst/>
                  <a:rect l="l" t="t" r="r" b="b"/>
                  <a:pathLst>
                    <a:path w="22950" h="35994" extrusionOk="0">
                      <a:moveTo>
                        <a:pt x="9173" y="1"/>
                      </a:moveTo>
                      <a:lnTo>
                        <a:pt x="9173" y="13777"/>
                      </a:lnTo>
                      <a:cubicBezTo>
                        <a:pt x="3970" y="14811"/>
                        <a:pt x="0" y="19348"/>
                        <a:pt x="0" y="24785"/>
                      </a:cubicBezTo>
                      <a:cubicBezTo>
                        <a:pt x="0" y="30989"/>
                        <a:pt x="5137" y="35993"/>
                        <a:pt x="11475" y="35993"/>
                      </a:cubicBezTo>
                      <a:cubicBezTo>
                        <a:pt x="17813" y="35993"/>
                        <a:pt x="22950" y="30956"/>
                        <a:pt x="22950" y="24785"/>
                      </a:cubicBezTo>
                      <a:cubicBezTo>
                        <a:pt x="22950" y="19448"/>
                        <a:pt x="19114" y="14978"/>
                        <a:pt x="13977" y="13844"/>
                      </a:cubicBezTo>
                      <a:lnTo>
                        <a:pt x="13977" y="1"/>
                      </a:lnTo>
                      <a:close/>
                    </a:path>
                  </a:pathLst>
                </a:custGeom>
                <a:solidFill>
                  <a:schemeClr val="dk1"/>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53"/>
                <p:cNvSpPr/>
                <p:nvPr/>
              </p:nvSpPr>
              <p:spPr>
                <a:xfrm>
                  <a:off x="1519600" y="1258075"/>
                  <a:ext cx="467850" cy="252650"/>
                </a:xfrm>
                <a:custGeom>
                  <a:avLst/>
                  <a:gdLst/>
                  <a:ahLst/>
                  <a:cxnLst/>
                  <a:rect l="l" t="t" r="r" b="b"/>
                  <a:pathLst>
                    <a:path w="18714" h="10106" extrusionOk="0">
                      <a:moveTo>
                        <a:pt x="3544" y="1"/>
                      </a:moveTo>
                      <a:cubicBezTo>
                        <a:pt x="1272" y="1"/>
                        <a:pt x="700" y="453"/>
                        <a:pt x="0" y="598"/>
                      </a:cubicBezTo>
                      <a:lnTo>
                        <a:pt x="0" y="865"/>
                      </a:lnTo>
                      <a:cubicBezTo>
                        <a:pt x="0" y="5935"/>
                        <a:pt x="4270" y="10105"/>
                        <a:pt x="9474" y="10105"/>
                      </a:cubicBezTo>
                      <a:cubicBezTo>
                        <a:pt x="14043" y="10105"/>
                        <a:pt x="17880" y="6903"/>
                        <a:pt x="18713" y="2600"/>
                      </a:cubicBezTo>
                      <a:lnTo>
                        <a:pt x="18713" y="2600"/>
                      </a:lnTo>
                      <a:cubicBezTo>
                        <a:pt x="18460" y="2612"/>
                        <a:pt x="18206" y="2618"/>
                        <a:pt x="17951" y="2618"/>
                      </a:cubicBezTo>
                      <a:cubicBezTo>
                        <a:pt x="12858" y="2618"/>
                        <a:pt x="7719" y="190"/>
                        <a:pt x="4637" y="31"/>
                      </a:cubicBezTo>
                      <a:cubicBezTo>
                        <a:pt x="4234" y="10"/>
                        <a:pt x="3871" y="1"/>
                        <a:pt x="3544" y="1"/>
                      </a:cubicBezTo>
                      <a:close/>
                    </a:path>
                  </a:pathLst>
                </a:custGeom>
                <a:solidFill>
                  <a:schemeClr val="lt2"/>
                </a:solidFill>
                <a:ln w="9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53"/>
                <p:cNvSpPr/>
                <p:nvPr/>
              </p:nvSpPr>
              <p:spPr>
                <a:xfrm>
                  <a:off x="1541275" y="1208800"/>
                  <a:ext cx="35050" cy="25"/>
                </a:xfrm>
                <a:custGeom>
                  <a:avLst/>
                  <a:gdLst/>
                  <a:ahLst/>
                  <a:cxnLst/>
                  <a:rect l="l" t="t" r="r" b="b"/>
                  <a:pathLst>
                    <a:path w="1402" h="1" extrusionOk="0">
                      <a:moveTo>
                        <a:pt x="0" y="1"/>
                      </a:moveTo>
                      <a:lnTo>
                        <a:pt x="1401" y="1"/>
                      </a:lnTo>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53"/>
                <p:cNvSpPr/>
                <p:nvPr/>
              </p:nvSpPr>
              <p:spPr>
                <a:xfrm>
                  <a:off x="1541275" y="1208800"/>
                  <a:ext cx="35050" cy="25"/>
                </a:xfrm>
                <a:custGeom>
                  <a:avLst/>
                  <a:gdLst/>
                  <a:ahLst/>
                  <a:cxnLst/>
                  <a:rect l="l" t="t" r="r" b="b"/>
                  <a:pathLst>
                    <a:path w="1402" h="1" fill="none" extrusionOk="0">
                      <a:moveTo>
                        <a:pt x="0" y="1"/>
                      </a:moveTo>
                      <a:lnTo>
                        <a:pt x="1401"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53"/>
                <p:cNvSpPr/>
                <p:nvPr/>
              </p:nvSpPr>
              <p:spPr>
                <a:xfrm>
                  <a:off x="1544600" y="1181300"/>
                  <a:ext cx="35900" cy="25"/>
                </a:xfrm>
                <a:custGeom>
                  <a:avLst/>
                  <a:gdLst/>
                  <a:ahLst/>
                  <a:cxnLst/>
                  <a:rect l="l" t="t" r="r" b="b"/>
                  <a:pathLst>
                    <a:path w="1436" h="1" extrusionOk="0">
                      <a:moveTo>
                        <a:pt x="1" y="0"/>
                      </a:moveTo>
                      <a:lnTo>
                        <a:pt x="1435" y="0"/>
                      </a:lnTo>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53"/>
                <p:cNvSpPr/>
                <p:nvPr/>
              </p:nvSpPr>
              <p:spPr>
                <a:xfrm>
                  <a:off x="1544600" y="1181300"/>
                  <a:ext cx="35900" cy="25"/>
                </a:xfrm>
                <a:custGeom>
                  <a:avLst/>
                  <a:gdLst/>
                  <a:ahLst/>
                  <a:cxnLst/>
                  <a:rect l="l" t="t" r="r" b="b"/>
                  <a:pathLst>
                    <a:path w="1436" h="1" fill="none" extrusionOk="0">
                      <a:moveTo>
                        <a:pt x="1" y="0"/>
                      </a:moveTo>
                      <a:lnTo>
                        <a:pt x="1435"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53"/>
                <p:cNvSpPr/>
                <p:nvPr/>
              </p:nvSpPr>
              <p:spPr>
                <a:xfrm>
                  <a:off x="1597975" y="1089550"/>
                  <a:ext cx="64250" cy="25"/>
                </a:xfrm>
                <a:custGeom>
                  <a:avLst/>
                  <a:gdLst/>
                  <a:ahLst/>
                  <a:cxnLst/>
                  <a:rect l="l" t="t" r="r" b="b"/>
                  <a:pathLst>
                    <a:path w="2570" h="1" extrusionOk="0">
                      <a:moveTo>
                        <a:pt x="1" y="1"/>
                      </a:moveTo>
                      <a:lnTo>
                        <a:pt x="2569" y="1"/>
                      </a:lnTo>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53"/>
                <p:cNvSpPr/>
                <p:nvPr/>
              </p:nvSpPr>
              <p:spPr>
                <a:xfrm>
                  <a:off x="1597975" y="1089550"/>
                  <a:ext cx="64250" cy="25"/>
                </a:xfrm>
                <a:custGeom>
                  <a:avLst/>
                  <a:gdLst/>
                  <a:ahLst/>
                  <a:cxnLst/>
                  <a:rect l="l" t="t" r="r" b="b"/>
                  <a:pathLst>
                    <a:path w="2570" h="1" fill="none" extrusionOk="0">
                      <a:moveTo>
                        <a:pt x="1" y="1"/>
                      </a:moveTo>
                      <a:lnTo>
                        <a:pt x="2569" y="1"/>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53"/>
                <p:cNvSpPr/>
                <p:nvPr/>
              </p:nvSpPr>
              <p:spPr>
                <a:xfrm>
                  <a:off x="1572950" y="1121250"/>
                  <a:ext cx="64250" cy="25"/>
                </a:xfrm>
                <a:custGeom>
                  <a:avLst/>
                  <a:gdLst/>
                  <a:ahLst/>
                  <a:cxnLst/>
                  <a:rect l="l" t="t" r="r" b="b"/>
                  <a:pathLst>
                    <a:path w="2570" h="1" extrusionOk="0">
                      <a:moveTo>
                        <a:pt x="1" y="0"/>
                      </a:moveTo>
                      <a:lnTo>
                        <a:pt x="2569" y="0"/>
                      </a:lnTo>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53"/>
                <p:cNvSpPr/>
                <p:nvPr/>
              </p:nvSpPr>
              <p:spPr>
                <a:xfrm>
                  <a:off x="1572950" y="1121250"/>
                  <a:ext cx="64250" cy="25"/>
                </a:xfrm>
                <a:custGeom>
                  <a:avLst/>
                  <a:gdLst/>
                  <a:ahLst/>
                  <a:cxnLst/>
                  <a:rect l="l" t="t" r="r" b="b"/>
                  <a:pathLst>
                    <a:path w="2570" h="1" fill="none" extrusionOk="0">
                      <a:moveTo>
                        <a:pt x="1" y="0"/>
                      </a:moveTo>
                      <a:lnTo>
                        <a:pt x="2569"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53"/>
                <p:cNvSpPr/>
                <p:nvPr/>
              </p:nvSpPr>
              <p:spPr>
                <a:xfrm>
                  <a:off x="1548775" y="1151275"/>
                  <a:ext cx="64250" cy="25"/>
                </a:xfrm>
                <a:custGeom>
                  <a:avLst/>
                  <a:gdLst/>
                  <a:ahLst/>
                  <a:cxnLst/>
                  <a:rect l="l" t="t" r="r" b="b"/>
                  <a:pathLst>
                    <a:path w="2570" h="1" extrusionOk="0">
                      <a:moveTo>
                        <a:pt x="1" y="0"/>
                      </a:moveTo>
                      <a:lnTo>
                        <a:pt x="2569" y="0"/>
                      </a:lnTo>
                    </a:path>
                  </a:pathLst>
                </a:custGeom>
                <a:solidFill>
                  <a:schemeClr val="dk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53"/>
                <p:cNvSpPr/>
                <p:nvPr/>
              </p:nvSpPr>
              <p:spPr>
                <a:xfrm>
                  <a:off x="1548775" y="1151275"/>
                  <a:ext cx="64250" cy="25"/>
                </a:xfrm>
                <a:custGeom>
                  <a:avLst/>
                  <a:gdLst/>
                  <a:ahLst/>
                  <a:cxnLst/>
                  <a:rect l="l" t="t" r="r" b="b"/>
                  <a:pathLst>
                    <a:path w="2570" h="1" fill="none" extrusionOk="0">
                      <a:moveTo>
                        <a:pt x="1" y="0"/>
                      </a:moveTo>
                      <a:lnTo>
                        <a:pt x="2569" y="0"/>
                      </a:lnTo>
                    </a:path>
                  </a:pathLst>
                </a:custGeom>
                <a:noFill/>
                <a:ln w="952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7" name="Google Shape;5387;p53"/>
              <p:cNvSpPr/>
              <p:nvPr/>
            </p:nvSpPr>
            <p:spPr>
              <a:xfrm rot="1172847">
                <a:off x="6969306" y="3955980"/>
                <a:ext cx="43302" cy="38226"/>
              </a:xfrm>
              <a:custGeom>
                <a:avLst/>
                <a:gdLst/>
                <a:ahLst/>
                <a:cxnLst/>
                <a:rect l="l" t="t" r="r" b="b"/>
                <a:pathLst>
                  <a:path w="1732" h="1529" extrusionOk="0">
                    <a:moveTo>
                      <a:pt x="870" y="1"/>
                    </a:moveTo>
                    <a:cubicBezTo>
                      <a:pt x="768" y="1"/>
                      <a:pt x="664" y="22"/>
                      <a:pt x="563" y="65"/>
                    </a:cubicBezTo>
                    <a:cubicBezTo>
                      <a:pt x="179" y="226"/>
                      <a:pt x="1" y="672"/>
                      <a:pt x="162" y="1064"/>
                    </a:cubicBezTo>
                    <a:cubicBezTo>
                      <a:pt x="288" y="1351"/>
                      <a:pt x="570" y="1528"/>
                      <a:pt x="868" y="1528"/>
                    </a:cubicBezTo>
                    <a:cubicBezTo>
                      <a:pt x="969" y="1528"/>
                      <a:pt x="1071" y="1508"/>
                      <a:pt x="1170" y="1466"/>
                    </a:cubicBezTo>
                    <a:cubicBezTo>
                      <a:pt x="1553" y="1305"/>
                      <a:pt x="1732" y="850"/>
                      <a:pt x="1571" y="466"/>
                    </a:cubicBezTo>
                    <a:cubicBezTo>
                      <a:pt x="1445" y="174"/>
                      <a:pt x="1166" y="1"/>
                      <a:pt x="870" y="1"/>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53"/>
              <p:cNvSpPr/>
              <p:nvPr/>
            </p:nvSpPr>
            <p:spPr>
              <a:xfrm rot="1172847">
                <a:off x="6906494" y="4086211"/>
                <a:ext cx="69603" cy="61302"/>
              </a:xfrm>
              <a:custGeom>
                <a:avLst/>
                <a:gdLst/>
                <a:ahLst/>
                <a:cxnLst/>
                <a:rect l="l" t="t" r="r" b="b"/>
                <a:pathLst>
                  <a:path w="2784" h="2452" extrusionOk="0">
                    <a:moveTo>
                      <a:pt x="1390" y="0"/>
                    </a:moveTo>
                    <a:cubicBezTo>
                      <a:pt x="1230" y="0"/>
                      <a:pt x="1067" y="32"/>
                      <a:pt x="910" y="99"/>
                    </a:cubicBezTo>
                    <a:cubicBezTo>
                      <a:pt x="286" y="367"/>
                      <a:pt x="0" y="1080"/>
                      <a:pt x="259" y="1705"/>
                    </a:cubicBezTo>
                    <a:cubicBezTo>
                      <a:pt x="460" y="2174"/>
                      <a:pt x="917" y="2451"/>
                      <a:pt x="1397" y="2451"/>
                    </a:cubicBezTo>
                    <a:cubicBezTo>
                      <a:pt x="1556" y="2451"/>
                      <a:pt x="1718" y="2421"/>
                      <a:pt x="1874" y="2356"/>
                    </a:cubicBezTo>
                    <a:cubicBezTo>
                      <a:pt x="2489" y="2089"/>
                      <a:pt x="2784" y="1366"/>
                      <a:pt x="2516" y="741"/>
                    </a:cubicBezTo>
                    <a:cubicBezTo>
                      <a:pt x="2316" y="281"/>
                      <a:pt x="1866" y="0"/>
                      <a:pt x="1390"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53"/>
              <p:cNvSpPr/>
              <p:nvPr/>
            </p:nvSpPr>
            <p:spPr>
              <a:xfrm rot="1172847">
                <a:off x="7130759" y="4108243"/>
                <a:ext cx="69603" cy="61327"/>
              </a:xfrm>
              <a:custGeom>
                <a:avLst/>
                <a:gdLst/>
                <a:ahLst/>
                <a:cxnLst/>
                <a:rect l="l" t="t" r="r" b="b"/>
                <a:pathLst>
                  <a:path w="2784" h="2453" extrusionOk="0">
                    <a:moveTo>
                      <a:pt x="1391" y="1"/>
                    </a:moveTo>
                    <a:cubicBezTo>
                      <a:pt x="1231" y="1"/>
                      <a:pt x="1067" y="33"/>
                      <a:pt x="910" y="100"/>
                    </a:cubicBezTo>
                    <a:cubicBezTo>
                      <a:pt x="294" y="368"/>
                      <a:pt x="0" y="1081"/>
                      <a:pt x="268" y="1706"/>
                    </a:cubicBezTo>
                    <a:cubicBezTo>
                      <a:pt x="469" y="2175"/>
                      <a:pt x="921" y="2452"/>
                      <a:pt x="1398" y="2452"/>
                    </a:cubicBezTo>
                    <a:cubicBezTo>
                      <a:pt x="1556" y="2452"/>
                      <a:pt x="1718" y="2422"/>
                      <a:pt x="1873" y="2357"/>
                    </a:cubicBezTo>
                    <a:cubicBezTo>
                      <a:pt x="2498" y="2089"/>
                      <a:pt x="2783" y="1367"/>
                      <a:pt x="2525" y="742"/>
                    </a:cubicBezTo>
                    <a:cubicBezTo>
                      <a:pt x="2324" y="282"/>
                      <a:pt x="1869" y="1"/>
                      <a:pt x="1391" y="1"/>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53"/>
              <p:cNvSpPr/>
              <p:nvPr/>
            </p:nvSpPr>
            <p:spPr>
              <a:xfrm rot="1172847">
                <a:off x="7012189" y="4037537"/>
                <a:ext cx="21676" cy="19101"/>
              </a:xfrm>
              <a:custGeom>
                <a:avLst/>
                <a:gdLst/>
                <a:ahLst/>
                <a:cxnLst/>
                <a:rect l="l" t="t" r="r" b="b"/>
                <a:pathLst>
                  <a:path w="867" h="764" extrusionOk="0">
                    <a:moveTo>
                      <a:pt x="431" y="0"/>
                    </a:moveTo>
                    <a:cubicBezTo>
                      <a:pt x="382" y="0"/>
                      <a:pt x="333" y="10"/>
                      <a:pt x="286" y="30"/>
                    </a:cubicBezTo>
                    <a:cubicBezTo>
                      <a:pt x="90" y="110"/>
                      <a:pt x="1" y="342"/>
                      <a:pt x="81" y="529"/>
                    </a:cubicBezTo>
                    <a:cubicBezTo>
                      <a:pt x="142" y="677"/>
                      <a:pt x="283" y="764"/>
                      <a:pt x="432" y="764"/>
                    </a:cubicBezTo>
                    <a:cubicBezTo>
                      <a:pt x="482" y="764"/>
                      <a:pt x="532" y="754"/>
                      <a:pt x="581" y="734"/>
                    </a:cubicBezTo>
                    <a:cubicBezTo>
                      <a:pt x="777" y="654"/>
                      <a:pt x="866" y="422"/>
                      <a:pt x="786" y="235"/>
                    </a:cubicBezTo>
                    <a:cubicBezTo>
                      <a:pt x="726" y="87"/>
                      <a:pt x="579" y="0"/>
                      <a:pt x="43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53"/>
              <p:cNvSpPr/>
              <p:nvPr/>
            </p:nvSpPr>
            <p:spPr>
              <a:xfrm rot="1172847">
                <a:off x="7152549" y="4028462"/>
                <a:ext cx="21876" cy="19101"/>
              </a:xfrm>
              <a:custGeom>
                <a:avLst/>
                <a:gdLst/>
                <a:ahLst/>
                <a:cxnLst/>
                <a:rect l="l" t="t" r="r" b="b"/>
                <a:pathLst>
                  <a:path w="875" h="764" extrusionOk="0">
                    <a:moveTo>
                      <a:pt x="435" y="0"/>
                    </a:moveTo>
                    <a:cubicBezTo>
                      <a:pt x="385" y="0"/>
                      <a:pt x="335" y="10"/>
                      <a:pt x="286" y="30"/>
                    </a:cubicBezTo>
                    <a:cubicBezTo>
                      <a:pt x="90" y="110"/>
                      <a:pt x="1" y="333"/>
                      <a:pt x="81" y="529"/>
                    </a:cubicBezTo>
                    <a:cubicBezTo>
                      <a:pt x="148" y="677"/>
                      <a:pt x="291" y="764"/>
                      <a:pt x="441" y="764"/>
                    </a:cubicBezTo>
                    <a:cubicBezTo>
                      <a:pt x="490" y="764"/>
                      <a:pt x="541" y="754"/>
                      <a:pt x="589" y="734"/>
                    </a:cubicBezTo>
                    <a:cubicBezTo>
                      <a:pt x="777" y="654"/>
                      <a:pt x="875" y="422"/>
                      <a:pt x="786" y="235"/>
                    </a:cubicBezTo>
                    <a:cubicBezTo>
                      <a:pt x="725" y="87"/>
                      <a:pt x="584" y="0"/>
                      <a:pt x="435"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53"/>
              <p:cNvSpPr/>
              <p:nvPr/>
            </p:nvSpPr>
            <p:spPr>
              <a:xfrm rot="1172847">
                <a:off x="7053931" y="4115382"/>
                <a:ext cx="21876" cy="19101"/>
              </a:xfrm>
              <a:custGeom>
                <a:avLst/>
                <a:gdLst/>
                <a:ahLst/>
                <a:cxnLst/>
                <a:rect l="l" t="t" r="r" b="b"/>
                <a:pathLst>
                  <a:path w="875" h="764" extrusionOk="0">
                    <a:moveTo>
                      <a:pt x="434" y="0"/>
                    </a:moveTo>
                    <a:cubicBezTo>
                      <a:pt x="385" y="0"/>
                      <a:pt x="334" y="10"/>
                      <a:pt x="286" y="30"/>
                    </a:cubicBezTo>
                    <a:cubicBezTo>
                      <a:pt x="98" y="110"/>
                      <a:pt x="0" y="342"/>
                      <a:pt x="89" y="529"/>
                    </a:cubicBezTo>
                    <a:cubicBezTo>
                      <a:pt x="150" y="677"/>
                      <a:pt x="291" y="764"/>
                      <a:pt x="440" y="764"/>
                    </a:cubicBezTo>
                    <a:cubicBezTo>
                      <a:pt x="490" y="764"/>
                      <a:pt x="540" y="754"/>
                      <a:pt x="589" y="734"/>
                    </a:cubicBezTo>
                    <a:cubicBezTo>
                      <a:pt x="785" y="654"/>
                      <a:pt x="874" y="422"/>
                      <a:pt x="785" y="235"/>
                    </a:cubicBezTo>
                    <a:cubicBezTo>
                      <a:pt x="725" y="87"/>
                      <a:pt x="584" y="0"/>
                      <a:pt x="434"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53"/>
              <p:cNvSpPr/>
              <p:nvPr/>
            </p:nvSpPr>
            <p:spPr>
              <a:xfrm rot="1172847">
                <a:off x="6849816" y="4257896"/>
                <a:ext cx="43277" cy="38226"/>
              </a:xfrm>
              <a:custGeom>
                <a:avLst/>
                <a:gdLst/>
                <a:ahLst/>
                <a:cxnLst/>
                <a:rect l="l" t="t" r="r" b="b"/>
                <a:pathLst>
                  <a:path w="1731" h="1529" extrusionOk="0">
                    <a:moveTo>
                      <a:pt x="869" y="1"/>
                    </a:moveTo>
                    <a:cubicBezTo>
                      <a:pt x="767" y="1"/>
                      <a:pt x="663" y="22"/>
                      <a:pt x="562" y="65"/>
                    </a:cubicBezTo>
                    <a:cubicBezTo>
                      <a:pt x="178" y="226"/>
                      <a:pt x="0" y="672"/>
                      <a:pt x="161" y="1064"/>
                    </a:cubicBezTo>
                    <a:cubicBezTo>
                      <a:pt x="287" y="1351"/>
                      <a:pt x="569" y="1528"/>
                      <a:pt x="867" y="1528"/>
                    </a:cubicBezTo>
                    <a:cubicBezTo>
                      <a:pt x="968" y="1528"/>
                      <a:pt x="1070" y="1508"/>
                      <a:pt x="1169" y="1466"/>
                    </a:cubicBezTo>
                    <a:cubicBezTo>
                      <a:pt x="1552" y="1305"/>
                      <a:pt x="1731" y="850"/>
                      <a:pt x="1570" y="466"/>
                    </a:cubicBezTo>
                    <a:cubicBezTo>
                      <a:pt x="1444" y="174"/>
                      <a:pt x="1165" y="1"/>
                      <a:pt x="86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53"/>
              <p:cNvSpPr/>
              <p:nvPr/>
            </p:nvSpPr>
            <p:spPr>
              <a:xfrm rot="1172847">
                <a:off x="6951135" y="4351763"/>
                <a:ext cx="43277" cy="38301"/>
              </a:xfrm>
              <a:custGeom>
                <a:avLst/>
                <a:gdLst/>
                <a:ahLst/>
                <a:cxnLst/>
                <a:rect l="l" t="t" r="r" b="b"/>
                <a:pathLst>
                  <a:path w="1731" h="1532" extrusionOk="0">
                    <a:moveTo>
                      <a:pt x="859" y="1"/>
                    </a:moveTo>
                    <a:cubicBezTo>
                      <a:pt x="760" y="1"/>
                      <a:pt x="660" y="20"/>
                      <a:pt x="562" y="60"/>
                    </a:cubicBezTo>
                    <a:cubicBezTo>
                      <a:pt x="179" y="229"/>
                      <a:pt x="0" y="675"/>
                      <a:pt x="161" y="1068"/>
                    </a:cubicBezTo>
                    <a:cubicBezTo>
                      <a:pt x="288" y="1355"/>
                      <a:pt x="569" y="1532"/>
                      <a:pt x="867" y="1532"/>
                    </a:cubicBezTo>
                    <a:cubicBezTo>
                      <a:pt x="968" y="1532"/>
                      <a:pt x="1070" y="1512"/>
                      <a:pt x="1169" y="1469"/>
                    </a:cubicBezTo>
                    <a:cubicBezTo>
                      <a:pt x="1552" y="1300"/>
                      <a:pt x="1731" y="854"/>
                      <a:pt x="1570" y="470"/>
                    </a:cubicBezTo>
                    <a:cubicBezTo>
                      <a:pt x="1443" y="175"/>
                      <a:pt x="1159" y="1"/>
                      <a:pt x="85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53"/>
              <p:cNvSpPr/>
              <p:nvPr/>
            </p:nvSpPr>
            <p:spPr>
              <a:xfrm rot="1172847">
                <a:off x="7162769" y="4257899"/>
                <a:ext cx="43502" cy="38201"/>
              </a:xfrm>
              <a:custGeom>
                <a:avLst/>
                <a:gdLst/>
                <a:ahLst/>
                <a:cxnLst/>
                <a:rect l="l" t="t" r="r" b="b"/>
                <a:pathLst>
                  <a:path w="1740" h="1528" extrusionOk="0">
                    <a:moveTo>
                      <a:pt x="865" y="1"/>
                    </a:moveTo>
                    <a:cubicBezTo>
                      <a:pt x="766" y="1"/>
                      <a:pt x="667" y="20"/>
                      <a:pt x="571" y="60"/>
                    </a:cubicBezTo>
                    <a:cubicBezTo>
                      <a:pt x="178" y="229"/>
                      <a:pt x="0" y="675"/>
                      <a:pt x="170" y="1059"/>
                    </a:cubicBezTo>
                    <a:cubicBezTo>
                      <a:pt x="290" y="1354"/>
                      <a:pt x="577" y="1528"/>
                      <a:pt x="875" y="1528"/>
                    </a:cubicBezTo>
                    <a:cubicBezTo>
                      <a:pt x="974" y="1528"/>
                      <a:pt x="1073" y="1509"/>
                      <a:pt x="1169" y="1469"/>
                    </a:cubicBezTo>
                    <a:cubicBezTo>
                      <a:pt x="1561" y="1300"/>
                      <a:pt x="1740" y="854"/>
                      <a:pt x="1570" y="461"/>
                    </a:cubicBezTo>
                    <a:cubicBezTo>
                      <a:pt x="1450" y="173"/>
                      <a:pt x="1163" y="1"/>
                      <a:pt x="86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53"/>
              <p:cNvSpPr/>
              <p:nvPr/>
            </p:nvSpPr>
            <p:spPr>
              <a:xfrm rot="1172847">
                <a:off x="6868282" y="4183085"/>
                <a:ext cx="69628" cy="61252"/>
              </a:xfrm>
              <a:custGeom>
                <a:avLst/>
                <a:gdLst/>
                <a:ahLst/>
                <a:cxnLst/>
                <a:rect l="l" t="t" r="r" b="b"/>
                <a:pathLst>
                  <a:path w="2785" h="2450" extrusionOk="0">
                    <a:moveTo>
                      <a:pt x="1396" y="0"/>
                    </a:moveTo>
                    <a:cubicBezTo>
                      <a:pt x="1234" y="0"/>
                      <a:pt x="1070" y="33"/>
                      <a:pt x="911" y="101"/>
                    </a:cubicBezTo>
                    <a:cubicBezTo>
                      <a:pt x="286" y="359"/>
                      <a:pt x="1" y="1082"/>
                      <a:pt x="259" y="1706"/>
                    </a:cubicBezTo>
                    <a:cubicBezTo>
                      <a:pt x="459" y="2172"/>
                      <a:pt x="911" y="2449"/>
                      <a:pt x="1388" y="2449"/>
                    </a:cubicBezTo>
                    <a:cubicBezTo>
                      <a:pt x="1550" y="2449"/>
                      <a:pt x="1715" y="2417"/>
                      <a:pt x="1874" y="2349"/>
                    </a:cubicBezTo>
                    <a:cubicBezTo>
                      <a:pt x="2490" y="2090"/>
                      <a:pt x="2784" y="1368"/>
                      <a:pt x="2516" y="743"/>
                    </a:cubicBezTo>
                    <a:cubicBezTo>
                      <a:pt x="2317" y="277"/>
                      <a:pt x="1870" y="0"/>
                      <a:pt x="139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53"/>
              <p:cNvSpPr/>
              <p:nvPr/>
            </p:nvSpPr>
            <p:spPr>
              <a:xfrm rot="1172847">
                <a:off x="7037538" y="4224119"/>
                <a:ext cx="69603" cy="61227"/>
              </a:xfrm>
              <a:custGeom>
                <a:avLst/>
                <a:gdLst/>
                <a:ahLst/>
                <a:cxnLst/>
                <a:rect l="l" t="t" r="r" b="b"/>
                <a:pathLst>
                  <a:path w="2784" h="2449" extrusionOk="0">
                    <a:moveTo>
                      <a:pt x="1397" y="0"/>
                    </a:moveTo>
                    <a:cubicBezTo>
                      <a:pt x="1234" y="0"/>
                      <a:pt x="1069" y="32"/>
                      <a:pt x="910" y="100"/>
                    </a:cubicBezTo>
                    <a:cubicBezTo>
                      <a:pt x="295" y="359"/>
                      <a:pt x="0" y="1082"/>
                      <a:pt x="268" y="1706"/>
                    </a:cubicBezTo>
                    <a:cubicBezTo>
                      <a:pt x="467" y="2172"/>
                      <a:pt x="915" y="2449"/>
                      <a:pt x="1388" y="2449"/>
                    </a:cubicBezTo>
                    <a:cubicBezTo>
                      <a:pt x="1550" y="2449"/>
                      <a:pt x="1715" y="2417"/>
                      <a:pt x="1874" y="2349"/>
                    </a:cubicBezTo>
                    <a:cubicBezTo>
                      <a:pt x="2498" y="2081"/>
                      <a:pt x="2784" y="1367"/>
                      <a:pt x="2525" y="743"/>
                    </a:cubicBezTo>
                    <a:cubicBezTo>
                      <a:pt x="2325" y="277"/>
                      <a:pt x="1873" y="0"/>
                      <a:pt x="1397"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53"/>
              <p:cNvSpPr/>
              <p:nvPr/>
            </p:nvSpPr>
            <p:spPr>
              <a:xfrm rot="1172847">
                <a:off x="6944441" y="4258752"/>
                <a:ext cx="69603" cy="61252"/>
              </a:xfrm>
              <a:custGeom>
                <a:avLst/>
                <a:gdLst/>
                <a:ahLst/>
                <a:cxnLst/>
                <a:rect l="l" t="t" r="r" b="b"/>
                <a:pathLst>
                  <a:path w="2784" h="2450" extrusionOk="0">
                    <a:moveTo>
                      <a:pt x="1397" y="1"/>
                    </a:moveTo>
                    <a:cubicBezTo>
                      <a:pt x="1234" y="1"/>
                      <a:pt x="1069" y="33"/>
                      <a:pt x="910" y="101"/>
                    </a:cubicBezTo>
                    <a:cubicBezTo>
                      <a:pt x="295" y="369"/>
                      <a:pt x="0" y="1083"/>
                      <a:pt x="268" y="1707"/>
                    </a:cubicBezTo>
                    <a:cubicBezTo>
                      <a:pt x="467" y="2173"/>
                      <a:pt x="915" y="2450"/>
                      <a:pt x="1388" y="2450"/>
                    </a:cubicBezTo>
                    <a:cubicBezTo>
                      <a:pt x="1550" y="2450"/>
                      <a:pt x="1715" y="2418"/>
                      <a:pt x="1874" y="2349"/>
                    </a:cubicBezTo>
                    <a:cubicBezTo>
                      <a:pt x="2498" y="2091"/>
                      <a:pt x="2784" y="1368"/>
                      <a:pt x="2525" y="744"/>
                    </a:cubicBezTo>
                    <a:cubicBezTo>
                      <a:pt x="2325" y="278"/>
                      <a:pt x="1873" y="1"/>
                      <a:pt x="13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53"/>
              <p:cNvSpPr/>
              <p:nvPr/>
            </p:nvSpPr>
            <p:spPr>
              <a:xfrm rot="1172847">
                <a:off x="7037543" y="4315055"/>
                <a:ext cx="69603" cy="61402"/>
              </a:xfrm>
              <a:custGeom>
                <a:avLst/>
                <a:gdLst/>
                <a:ahLst/>
                <a:cxnLst/>
                <a:rect l="l" t="t" r="r" b="b"/>
                <a:pathLst>
                  <a:path w="2784" h="2456" extrusionOk="0">
                    <a:moveTo>
                      <a:pt x="1389" y="1"/>
                    </a:moveTo>
                    <a:cubicBezTo>
                      <a:pt x="1230" y="1"/>
                      <a:pt x="1067" y="32"/>
                      <a:pt x="910" y="100"/>
                    </a:cubicBezTo>
                    <a:cubicBezTo>
                      <a:pt x="286" y="367"/>
                      <a:pt x="1" y="1090"/>
                      <a:pt x="259" y="1705"/>
                    </a:cubicBezTo>
                    <a:cubicBezTo>
                      <a:pt x="460" y="2173"/>
                      <a:pt x="915" y="2456"/>
                      <a:pt x="1394" y="2456"/>
                    </a:cubicBezTo>
                    <a:cubicBezTo>
                      <a:pt x="1554" y="2456"/>
                      <a:pt x="1717" y="2424"/>
                      <a:pt x="1874" y="2357"/>
                    </a:cubicBezTo>
                    <a:cubicBezTo>
                      <a:pt x="2490" y="2089"/>
                      <a:pt x="2784" y="1366"/>
                      <a:pt x="2516" y="751"/>
                    </a:cubicBezTo>
                    <a:cubicBezTo>
                      <a:pt x="2316" y="283"/>
                      <a:pt x="1865" y="1"/>
                      <a:pt x="138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53"/>
              <p:cNvSpPr/>
              <p:nvPr/>
            </p:nvSpPr>
            <p:spPr>
              <a:xfrm rot="1172847">
                <a:off x="6968305" y="4205266"/>
                <a:ext cx="21876" cy="19201"/>
              </a:xfrm>
              <a:custGeom>
                <a:avLst/>
                <a:gdLst/>
                <a:ahLst/>
                <a:cxnLst/>
                <a:rect l="l" t="t" r="r" b="b"/>
                <a:pathLst>
                  <a:path w="875" h="768" extrusionOk="0">
                    <a:moveTo>
                      <a:pt x="438" y="0"/>
                    </a:moveTo>
                    <a:cubicBezTo>
                      <a:pt x="388" y="0"/>
                      <a:pt x="336" y="11"/>
                      <a:pt x="286" y="34"/>
                    </a:cubicBezTo>
                    <a:cubicBezTo>
                      <a:pt x="89" y="114"/>
                      <a:pt x="0" y="337"/>
                      <a:pt x="89" y="533"/>
                    </a:cubicBezTo>
                    <a:cubicBezTo>
                      <a:pt x="150" y="681"/>
                      <a:pt x="291" y="768"/>
                      <a:pt x="441" y="768"/>
                    </a:cubicBezTo>
                    <a:cubicBezTo>
                      <a:pt x="490" y="768"/>
                      <a:pt x="540" y="758"/>
                      <a:pt x="589" y="739"/>
                    </a:cubicBezTo>
                    <a:cubicBezTo>
                      <a:pt x="785" y="649"/>
                      <a:pt x="874" y="426"/>
                      <a:pt x="785" y="230"/>
                    </a:cubicBezTo>
                    <a:cubicBezTo>
                      <a:pt x="725" y="90"/>
                      <a:pt x="586" y="0"/>
                      <a:pt x="438"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53"/>
              <p:cNvSpPr/>
              <p:nvPr/>
            </p:nvSpPr>
            <p:spPr>
              <a:xfrm rot="1172847">
                <a:off x="7122479" y="4279811"/>
                <a:ext cx="21651" cy="19126"/>
              </a:xfrm>
              <a:custGeom>
                <a:avLst/>
                <a:gdLst/>
                <a:ahLst/>
                <a:cxnLst/>
                <a:rect l="l" t="t" r="r" b="b"/>
                <a:pathLst>
                  <a:path w="866" h="765" extrusionOk="0">
                    <a:moveTo>
                      <a:pt x="425" y="1"/>
                    </a:moveTo>
                    <a:cubicBezTo>
                      <a:pt x="376" y="1"/>
                      <a:pt x="325" y="10"/>
                      <a:pt x="277" y="30"/>
                    </a:cubicBezTo>
                    <a:cubicBezTo>
                      <a:pt x="89" y="120"/>
                      <a:pt x="0" y="343"/>
                      <a:pt x="80" y="539"/>
                    </a:cubicBezTo>
                    <a:cubicBezTo>
                      <a:pt x="141" y="679"/>
                      <a:pt x="281" y="765"/>
                      <a:pt x="430" y="765"/>
                    </a:cubicBezTo>
                    <a:cubicBezTo>
                      <a:pt x="480" y="765"/>
                      <a:pt x="531" y="755"/>
                      <a:pt x="580" y="735"/>
                    </a:cubicBezTo>
                    <a:cubicBezTo>
                      <a:pt x="776" y="655"/>
                      <a:pt x="865" y="432"/>
                      <a:pt x="785" y="235"/>
                    </a:cubicBezTo>
                    <a:cubicBezTo>
                      <a:pt x="718" y="88"/>
                      <a:pt x="575" y="1"/>
                      <a:pt x="4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53"/>
              <p:cNvSpPr/>
              <p:nvPr/>
            </p:nvSpPr>
            <p:spPr>
              <a:xfrm rot="1172847">
                <a:off x="7152664" y="4330474"/>
                <a:ext cx="21651" cy="19101"/>
              </a:xfrm>
              <a:custGeom>
                <a:avLst/>
                <a:gdLst/>
                <a:ahLst/>
                <a:cxnLst/>
                <a:rect l="l" t="t" r="r" b="b"/>
                <a:pathLst>
                  <a:path w="866" h="764" extrusionOk="0">
                    <a:moveTo>
                      <a:pt x="431" y="0"/>
                    </a:moveTo>
                    <a:cubicBezTo>
                      <a:pt x="382" y="0"/>
                      <a:pt x="332" y="10"/>
                      <a:pt x="286" y="29"/>
                    </a:cubicBezTo>
                    <a:cubicBezTo>
                      <a:pt x="90" y="119"/>
                      <a:pt x="0" y="342"/>
                      <a:pt x="81" y="538"/>
                    </a:cubicBezTo>
                    <a:cubicBezTo>
                      <a:pt x="141" y="678"/>
                      <a:pt x="281" y="764"/>
                      <a:pt x="431" y="764"/>
                    </a:cubicBezTo>
                    <a:cubicBezTo>
                      <a:pt x="480" y="764"/>
                      <a:pt x="531" y="754"/>
                      <a:pt x="580" y="734"/>
                    </a:cubicBezTo>
                    <a:cubicBezTo>
                      <a:pt x="776" y="654"/>
                      <a:pt x="866" y="431"/>
                      <a:pt x="785"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53"/>
              <p:cNvSpPr/>
              <p:nvPr/>
            </p:nvSpPr>
            <p:spPr>
              <a:xfrm rot="1172847">
                <a:off x="6894240" y="4346394"/>
                <a:ext cx="21651" cy="19101"/>
              </a:xfrm>
              <a:custGeom>
                <a:avLst/>
                <a:gdLst/>
                <a:ahLst/>
                <a:cxnLst/>
                <a:rect l="l" t="t" r="r" b="b"/>
                <a:pathLst>
                  <a:path w="866" h="764" extrusionOk="0">
                    <a:moveTo>
                      <a:pt x="431" y="0"/>
                    </a:moveTo>
                    <a:cubicBezTo>
                      <a:pt x="382" y="0"/>
                      <a:pt x="333" y="10"/>
                      <a:pt x="286" y="30"/>
                    </a:cubicBezTo>
                    <a:cubicBezTo>
                      <a:pt x="90" y="119"/>
                      <a:pt x="1" y="342"/>
                      <a:pt x="81" y="538"/>
                    </a:cubicBezTo>
                    <a:cubicBezTo>
                      <a:pt x="141" y="679"/>
                      <a:pt x="287" y="764"/>
                      <a:pt x="435" y="764"/>
                    </a:cubicBezTo>
                    <a:cubicBezTo>
                      <a:pt x="484" y="764"/>
                      <a:pt x="534" y="754"/>
                      <a:pt x="581" y="734"/>
                    </a:cubicBezTo>
                    <a:cubicBezTo>
                      <a:pt x="777" y="654"/>
                      <a:pt x="866" y="431"/>
                      <a:pt x="786" y="235"/>
                    </a:cubicBezTo>
                    <a:cubicBezTo>
                      <a:pt x="725" y="87"/>
                      <a:pt x="579" y="0"/>
                      <a:pt x="431"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4" name="Google Shape;5404;p53"/>
            <p:cNvGrpSpPr/>
            <p:nvPr/>
          </p:nvGrpSpPr>
          <p:grpSpPr>
            <a:xfrm>
              <a:off x="7934551" y="3592715"/>
              <a:ext cx="195750" cy="58301"/>
              <a:chOff x="7605189" y="3095365"/>
              <a:chExt cx="195750" cy="58301"/>
            </a:xfrm>
          </p:grpSpPr>
          <p:sp>
            <p:nvSpPr>
              <p:cNvPr id="5405" name="Google Shape;5405;p53"/>
              <p:cNvSpPr/>
              <p:nvPr/>
            </p:nvSpPr>
            <p:spPr>
              <a:xfrm rot="-1003845" flipH="1">
                <a:off x="7752298" y="3096037"/>
                <a:ext cx="34418" cy="56485"/>
              </a:xfrm>
              <a:custGeom>
                <a:avLst/>
                <a:gdLst/>
                <a:ahLst/>
                <a:cxnLst/>
                <a:rect l="l" t="t" r="r" b="b"/>
                <a:pathLst>
                  <a:path w="1437" h="3010" extrusionOk="0">
                    <a:moveTo>
                      <a:pt x="129" y="1"/>
                    </a:moveTo>
                    <a:cubicBezTo>
                      <a:pt x="108" y="1"/>
                      <a:pt x="87" y="6"/>
                      <a:pt x="71" y="15"/>
                    </a:cubicBezTo>
                    <a:cubicBezTo>
                      <a:pt x="9" y="51"/>
                      <a:pt x="0" y="113"/>
                      <a:pt x="27" y="167"/>
                    </a:cubicBezTo>
                    <a:cubicBezTo>
                      <a:pt x="428" y="1095"/>
                      <a:pt x="821" y="2022"/>
                      <a:pt x="1222" y="2959"/>
                    </a:cubicBezTo>
                    <a:cubicBezTo>
                      <a:pt x="1234" y="2993"/>
                      <a:pt x="1271" y="3009"/>
                      <a:pt x="1310" y="3009"/>
                    </a:cubicBezTo>
                    <a:cubicBezTo>
                      <a:pt x="1332" y="3009"/>
                      <a:pt x="1355" y="3004"/>
                      <a:pt x="1374" y="2995"/>
                    </a:cubicBezTo>
                    <a:cubicBezTo>
                      <a:pt x="1427" y="2959"/>
                      <a:pt x="1436" y="2897"/>
                      <a:pt x="1410" y="2843"/>
                    </a:cubicBezTo>
                    <a:cubicBezTo>
                      <a:pt x="1017" y="1915"/>
                      <a:pt x="616" y="979"/>
                      <a:pt x="223" y="51"/>
                    </a:cubicBezTo>
                    <a:cubicBezTo>
                      <a:pt x="206" y="17"/>
                      <a:pt x="167" y="1"/>
                      <a:pt x="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53"/>
              <p:cNvSpPr/>
              <p:nvPr/>
            </p:nvSpPr>
            <p:spPr>
              <a:xfrm rot="-1003845" flipH="1">
                <a:off x="7708157" y="3096180"/>
                <a:ext cx="34203" cy="56485"/>
              </a:xfrm>
              <a:custGeom>
                <a:avLst/>
                <a:gdLst/>
                <a:ahLst/>
                <a:cxnLst/>
                <a:rect l="l" t="t" r="r" b="b"/>
                <a:pathLst>
                  <a:path w="1428" h="3010" extrusionOk="0">
                    <a:moveTo>
                      <a:pt x="127" y="1"/>
                    </a:moveTo>
                    <a:cubicBezTo>
                      <a:pt x="105" y="1"/>
                      <a:pt x="82" y="6"/>
                      <a:pt x="63" y="15"/>
                    </a:cubicBezTo>
                    <a:cubicBezTo>
                      <a:pt x="9" y="51"/>
                      <a:pt x="1" y="113"/>
                      <a:pt x="27" y="167"/>
                    </a:cubicBezTo>
                    <a:cubicBezTo>
                      <a:pt x="420" y="1095"/>
                      <a:pt x="821" y="2023"/>
                      <a:pt x="1214" y="2959"/>
                    </a:cubicBezTo>
                    <a:cubicBezTo>
                      <a:pt x="1231" y="2994"/>
                      <a:pt x="1270" y="3010"/>
                      <a:pt x="1308" y="3010"/>
                    </a:cubicBezTo>
                    <a:cubicBezTo>
                      <a:pt x="1329" y="3010"/>
                      <a:pt x="1349" y="3005"/>
                      <a:pt x="1365" y="2995"/>
                    </a:cubicBezTo>
                    <a:cubicBezTo>
                      <a:pt x="1428" y="2959"/>
                      <a:pt x="1428" y="2897"/>
                      <a:pt x="1410" y="2843"/>
                    </a:cubicBezTo>
                    <a:cubicBezTo>
                      <a:pt x="1009" y="1916"/>
                      <a:pt x="616" y="988"/>
                      <a:pt x="215" y="51"/>
                    </a:cubicBezTo>
                    <a:cubicBezTo>
                      <a:pt x="203" y="17"/>
                      <a:pt x="166" y="1"/>
                      <a:pt x="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53"/>
              <p:cNvSpPr/>
              <p:nvPr/>
            </p:nvSpPr>
            <p:spPr>
              <a:xfrm rot="-1003845" flipH="1">
                <a:off x="7663782" y="3096361"/>
                <a:ext cx="34203" cy="56485"/>
              </a:xfrm>
              <a:custGeom>
                <a:avLst/>
                <a:gdLst/>
                <a:ahLst/>
                <a:cxnLst/>
                <a:rect l="l" t="t" r="r" b="b"/>
                <a:pathLst>
                  <a:path w="1428" h="3010" extrusionOk="0">
                    <a:moveTo>
                      <a:pt x="120" y="1"/>
                    </a:moveTo>
                    <a:cubicBezTo>
                      <a:pt x="99" y="1"/>
                      <a:pt x="79" y="6"/>
                      <a:pt x="63" y="15"/>
                    </a:cubicBezTo>
                    <a:cubicBezTo>
                      <a:pt x="0" y="51"/>
                      <a:pt x="0" y="114"/>
                      <a:pt x="18" y="167"/>
                    </a:cubicBezTo>
                    <a:cubicBezTo>
                      <a:pt x="419" y="1095"/>
                      <a:pt x="812" y="2023"/>
                      <a:pt x="1213" y="2959"/>
                    </a:cubicBezTo>
                    <a:cubicBezTo>
                      <a:pt x="1225" y="2994"/>
                      <a:pt x="1266" y="3010"/>
                      <a:pt x="1305" y="3010"/>
                    </a:cubicBezTo>
                    <a:cubicBezTo>
                      <a:pt x="1327" y="3010"/>
                      <a:pt x="1349" y="3005"/>
                      <a:pt x="1365" y="2995"/>
                    </a:cubicBezTo>
                    <a:cubicBezTo>
                      <a:pt x="1419" y="2959"/>
                      <a:pt x="1427" y="2897"/>
                      <a:pt x="1401" y="2843"/>
                    </a:cubicBezTo>
                    <a:cubicBezTo>
                      <a:pt x="1008" y="1916"/>
                      <a:pt x="607" y="988"/>
                      <a:pt x="214" y="51"/>
                    </a:cubicBezTo>
                    <a:cubicBezTo>
                      <a:pt x="197" y="17"/>
                      <a:pt x="158" y="1"/>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53"/>
              <p:cNvSpPr/>
              <p:nvPr/>
            </p:nvSpPr>
            <p:spPr>
              <a:xfrm rot="-1003845" flipH="1">
                <a:off x="7619407" y="3096524"/>
                <a:ext cx="34442" cy="56466"/>
              </a:xfrm>
              <a:custGeom>
                <a:avLst/>
                <a:gdLst/>
                <a:ahLst/>
                <a:cxnLst/>
                <a:rect l="l" t="t" r="r" b="b"/>
                <a:pathLst>
                  <a:path w="1438" h="3009" extrusionOk="0">
                    <a:moveTo>
                      <a:pt x="130" y="0"/>
                    </a:moveTo>
                    <a:cubicBezTo>
                      <a:pt x="109" y="0"/>
                      <a:pt x="88" y="5"/>
                      <a:pt x="72" y="15"/>
                    </a:cubicBezTo>
                    <a:cubicBezTo>
                      <a:pt x="10" y="50"/>
                      <a:pt x="1" y="113"/>
                      <a:pt x="28" y="166"/>
                    </a:cubicBezTo>
                    <a:cubicBezTo>
                      <a:pt x="429" y="1094"/>
                      <a:pt x="821" y="2031"/>
                      <a:pt x="1214" y="2959"/>
                    </a:cubicBezTo>
                    <a:cubicBezTo>
                      <a:pt x="1231" y="2993"/>
                      <a:pt x="1270" y="3009"/>
                      <a:pt x="1310" y="3009"/>
                    </a:cubicBezTo>
                    <a:cubicBezTo>
                      <a:pt x="1333" y="3009"/>
                      <a:pt x="1355" y="3004"/>
                      <a:pt x="1375" y="2994"/>
                    </a:cubicBezTo>
                    <a:cubicBezTo>
                      <a:pt x="1428" y="2968"/>
                      <a:pt x="1437" y="2896"/>
                      <a:pt x="1410" y="2843"/>
                    </a:cubicBezTo>
                    <a:cubicBezTo>
                      <a:pt x="1018" y="1915"/>
                      <a:pt x="616" y="987"/>
                      <a:pt x="224" y="50"/>
                    </a:cubicBezTo>
                    <a:cubicBezTo>
                      <a:pt x="207" y="16"/>
                      <a:pt x="167" y="0"/>
                      <a:pt x="1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p:cNvSpPr>
            <a:spLocks noGrp="1"/>
          </p:cNvSpPr>
          <p:nvPr>
            <p:ph type="title"/>
          </p:nvPr>
        </p:nvSpPr>
        <p:spPr/>
        <p:txBody>
          <a:bodyPr/>
          <a:lstStyle/>
          <a:p>
            <a:endParaRPr lang="en-US"/>
          </a:p>
        </p:txBody>
      </p:sp>
      <p:sp>
        <p:nvSpPr>
          <p:cNvPr id="195" name="Google Shape;7056;p74"/>
          <p:cNvSpPr txBox="1">
            <a:spLocks/>
          </p:cNvSpPr>
          <p:nvPr/>
        </p:nvSpPr>
        <p:spPr>
          <a:xfrm>
            <a:off x="639058" y="143604"/>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PRODUCTION</a:t>
            </a:r>
            <a:endParaRPr lang="en-US" sz="3600" dirty="0">
              <a:solidFill>
                <a:schemeClr val="accent2"/>
              </a:solidFill>
              <a:latin typeface="Kristen ITC" panose="03050502040202030202"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38"/>
        <p:cNvGrpSpPr/>
        <p:nvPr/>
      </p:nvGrpSpPr>
      <p:grpSpPr>
        <a:xfrm>
          <a:off x="0" y="0"/>
          <a:ext cx="0" cy="0"/>
          <a:chOff x="0" y="0"/>
          <a:chExt cx="0" cy="0"/>
        </a:xfrm>
      </p:grpSpPr>
      <p:sp>
        <p:nvSpPr>
          <p:cNvPr id="5640" name="Google Shape;5640;p56"/>
          <p:cNvSpPr txBox="1">
            <a:spLocks noGrp="1"/>
          </p:cNvSpPr>
          <p:nvPr>
            <p:ph type="subTitle" idx="1"/>
          </p:nvPr>
        </p:nvSpPr>
        <p:spPr>
          <a:xfrm>
            <a:off x="831930" y="859688"/>
            <a:ext cx="5271783" cy="1559159"/>
          </a:xfrm>
          <a:prstGeom prst="rect">
            <a:avLst/>
          </a:prstGeom>
        </p:spPr>
        <p:txBody>
          <a:bodyPr spcFirstLastPara="1" wrap="square" lIns="91425" tIns="91425" rIns="91425" bIns="91425" anchor="ctr" anchorCtr="0">
            <a:noAutofit/>
          </a:bodyPr>
          <a:lstStyle/>
          <a:p>
            <a:pPr marL="342900" lvl="0" indent="-342900" algn="l" rtl="0">
              <a:spcBef>
                <a:spcPts val="0"/>
              </a:spcBef>
              <a:spcAft>
                <a:spcPts val="0"/>
              </a:spcAft>
              <a:buAutoNum type="arabicPeriod"/>
            </a:pPr>
            <a:r>
              <a:rPr lang="en" sz="2000" dirty="0" smtClean="0"/>
              <a:t>Wrap – up</a:t>
            </a:r>
          </a:p>
          <a:p>
            <a:pPr marL="285750" lvl="0" indent="-285750" algn="l" rtl="0">
              <a:spcBef>
                <a:spcPts val="0"/>
              </a:spcBef>
              <a:spcAft>
                <a:spcPts val="0"/>
              </a:spcAft>
              <a:buFont typeface="Wingdings" panose="05000000000000000000" pitchFamily="2" charset="2"/>
              <a:buChar char="ü"/>
            </a:pPr>
            <a:r>
              <a:rPr lang="en-US" dirty="0" smtClean="0"/>
              <a:t>Gain </a:t>
            </a:r>
            <a:r>
              <a:rPr lang="en-US" dirty="0"/>
              <a:t>an overview about the topic </a:t>
            </a:r>
            <a:r>
              <a:rPr lang="en-US" dirty="0" smtClean="0"/>
              <a:t>Inventions.</a:t>
            </a:r>
          </a:p>
          <a:p>
            <a:pPr marL="285750" lvl="0" indent="-285750" algn="l" rtl="0">
              <a:spcBef>
                <a:spcPts val="0"/>
              </a:spcBef>
              <a:spcAft>
                <a:spcPts val="0"/>
              </a:spcAft>
              <a:buFont typeface="Wingdings" panose="05000000000000000000" pitchFamily="2" charset="2"/>
              <a:buChar char="ü"/>
            </a:pPr>
            <a:r>
              <a:rPr lang="en-US" dirty="0" smtClean="0"/>
              <a:t>Memorize </a:t>
            </a:r>
            <a:r>
              <a:rPr lang="en-US" dirty="0"/>
              <a:t>vocabulary to talk about Inventions.</a:t>
            </a:r>
          </a:p>
          <a:p>
            <a:pPr marL="0" lvl="0" indent="0" algn="ctr" rtl="0">
              <a:spcBef>
                <a:spcPts val="0"/>
              </a:spcBef>
              <a:spcAft>
                <a:spcPts val="0"/>
              </a:spcAft>
            </a:pPr>
            <a:endParaRPr dirty="0"/>
          </a:p>
        </p:txBody>
      </p:sp>
      <p:grpSp>
        <p:nvGrpSpPr>
          <p:cNvPr id="5645" name="Google Shape;5645;p56"/>
          <p:cNvGrpSpPr/>
          <p:nvPr/>
        </p:nvGrpSpPr>
        <p:grpSpPr>
          <a:xfrm>
            <a:off x="5975270" y="1563233"/>
            <a:ext cx="2198593" cy="3580275"/>
            <a:chOff x="-3457462" y="2192204"/>
            <a:chExt cx="2310903" cy="3763165"/>
          </a:xfrm>
        </p:grpSpPr>
        <p:grpSp>
          <p:nvGrpSpPr>
            <p:cNvPr id="5646" name="Google Shape;5646;p56"/>
            <p:cNvGrpSpPr/>
            <p:nvPr/>
          </p:nvGrpSpPr>
          <p:grpSpPr>
            <a:xfrm>
              <a:off x="-3214830" y="2192204"/>
              <a:ext cx="1474088" cy="1693618"/>
              <a:chOff x="-2567068" y="335354"/>
              <a:chExt cx="1474088" cy="1693618"/>
            </a:xfrm>
          </p:grpSpPr>
          <p:sp>
            <p:nvSpPr>
              <p:cNvPr id="5647" name="Google Shape;5647;p56"/>
              <p:cNvSpPr/>
              <p:nvPr/>
            </p:nvSpPr>
            <p:spPr>
              <a:xfrm flipH="1">
                <a:off x="-2146818" y="1625754"/>
                <a:ext cx="585572" cy="398259"/>
              </a:xfrm>
              <a:custGeom>
                <a:avLst/>
                <a:gdLst/>
                <a:ahLst/>
                <a:cxnLst/>
                <a:rect l="l" t="t" r="r" b="b"/>
                <a:pathLst>
                  <a:path w="17122" h="11645" extrusionOk="0">
                    <a:moveTo>
                      <a:pt x="4346" y="0"/>
                    </a:moveTo>
                    <a:lnTo>
                      <a:pt x="4346" y="5394"/>
                    </a:lnTo>
                    <a:lnTo>
                      <a:pt x="1" y="6096"/>
                    </a:lnTo>
                    <a:cubicBezTo>
                      <a:pt x="1" y="6096"/>
                      <a:pt x="2930" y="11644"/>
                      <a:pt x="8585" y="11644"/>
                    </a:cubicBezTo>
                    <a:cubicBezTo>
                      <a:pt x="14229" y="11644"/>
                      <a:pt x="17122" y="6251"/>
                      <a:pt x="17122" y="6251"/>
                    </a:cubicBezTo>
                    <a:lnTo>
                      <a:pt x="11597" y="5465"/>
                    </a:lnTo>
                    <a:lnTo>
                      <a:pt x="11597"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56"/>
              <p:cNvSpPr/>
              <p:nvPr/>
            </p:nvSpPr>
            <p:spPr>
              <a:xfrm flipH="1">
                <a:off x="-2152530" y="1620282"/>
                <a:ext cx="596995" cy="408690"/>
              </a:xfrm>
              <a:custGeom>
                <a:avLst/>
                <a:gdLst/>
                <a:ahLst/>
                <a:cxnLst/>
                <a:rect l="l" t="t" r="r" b="b"/>
                <a:pathLst>
                  <a:path w="17456" h="11950" extrusionOk="0">
                    <a:moveTo>
                      <a:pt x="11467" y="303"/>
                    </a:moveTo>
                    <a:cubicBezTo>
                      <a:pt x="11514" y="303"/>
                      <a:pt x="11562" y="306"/>
                      <a:pt x="11610" y="308"/>
                    </a:cubicBezTo>
                    <a:lnTo>
                      <a:pt x="11610" y="308"/>
                    </a:lnTo>
                    <a:lnTo>
                      <a:pt x="11610" y="2018"/>
                    </a:lnTo>
                    <a:lnTo>
                      <a:pt x="11610" y="4958"/>
                    </a:lnTo>
                    <a:lnTo>
                      <a:pt x="11610" y="5625"/>
                    </a:lnTo>
                    <a:cubicBezTo>
                      <a:pt x="11610" y="5685"/>
                      <a:pt x="11657" y="5768"/>
                      <a:pt x="11717" y="5768"/>
                    </a:cubicBezTo>
                    <a:cubicBezTo>
                      <a:pt x="12348" y="5863"/>
                      <a:pt x="12967" y="5947"/>
                      <a:pt x="13586" y="6042"/>
                    </a:cubicBezTo>
                    <a:cubicBezTo>
                      <a:pt x="14586" y="6173"/>
                      <a:pt x="15574" y="6316"/>
                      <a:pt x="16563" y="6459"/>
                    </a:cubicBezTo>
                    <a:cubicBezTo>
                      <a:pt x="16724" y="6484"/>
                      <a:pt x="16885" y="6503"/>
                      <a:pt x="17051" y="6526"/>
                    </a:cubicBezTo>
                    <a:lnTo>
                      <a:pt x="17051" y="6526"/>
                    </a:lnTo>
                    <a:cubicBezTo>
                      <a:pt x="16980" y="6642"/>
                      <a:pt x="16902" y="6759"/>
                      <a:pt x="16824" y="6875"/>
                    </a:cubicBezTo>
                    <a:cubicBezTo>
                      <a:pt x="16527" y="7328"/>
                      <a:pt x="16217" y="7721"/>
                      <a:pt x="15860" y="8137"/>
                    </a:cubicBezTo>
                    <a:cubicBezTo>
                      <a:pt x="15360" y="8709"/>
                      <a:pt x="14812" y="9245"/>
                      <a:pt x="14205" y="9709"/>
                    </a:cubicBezTo>
                    <a:cubicBezTo>
                      <a:pt x="13515" y="10245"/>
                      <a:pt x="12753" y="10697"/>
                      <a:pt x="11943" y="11031"/>
                    </a:cubicBezTo>
                    <a:cubicBezTo>
                      <a:pt x="11014" y="11400"/>
                      <a:pt x="10026" y="11614"/>
                      <a:pt x="9026" y="11650"/>
                    </a:cubicBezTo>
                    <a:cubicBezTo>
                      <a:pt x="8931" y="11653"/>
                      <a:pt x="8836" y="11655"/>
                      <a:pt x="8740" y="11655"/>
                    </a:cubicBezTo>
                    <a:cubicBezTo>
                      <a:pt x="7824" y="11655"/>
                      <a:pt x="6911" y="11499"/>
                      <a:pt x="6037" y="11197"/>
                    </a:cubicBezTo>
                    <a:cubicBezTo>
                      <a:pt x="5180" y="10900"/>
                      <a:pt x="4382" y="10471"/>
                      <a:pt x="3656" y="9935"/>
                    </a:cubicBezTo>
                    <a:cubicBezTo>
                      <a:pt x="3025" y="9483"/>
                      <a:pt x="2442" y="8947"/>
                      <a:pt x="1906" y="8375"/>
                    </a:cubicBezTo>
                    <a:cubicBezTo>
                      <a:pt x="1501" y="7923"/>
                      <a:pt x="1144" y="7483"/>
                      <a:pt x="799" y="6982"/>
                    </a:cubicBezTo>
                    <a:cubicBezTo>
                      <a:pt x="665" y="6781"/>
                      <a:pt x="530" y="6580"/>
                      <a:pt x="409" y="6367"/>
                    </a:cubicBezTo>
                    <a:lnTo>
                      <a:pt x="409" y="6367"/>
                    </a:lnTo>
                    <a:cubicBezTo>
                      <a:pt x="832" y="6297"/>
                      <a:pt x="1256" y="6233"/>
                      <a:pt x="1680" y="6161"/>
                    </a:cubicBezTo>
                    <a:cubicBezTo>
                      <a:pt x="2454" y="6030"/>
                      <a:pt x="3239" y="5911"/>
                      <a:pt x="4013" y="5780"/>
                    </a:cubicBezTo>
                    <a:cubicBezTo>
                      <a:pt x="4192" y="5756"/>
                      <a:pt x="4371" y="5720"/>
                      <a:pt x="4549" y="5697"/>
                    </a:cubicBezTo>
                    <a:cubicBezTo>
                      <a:pt x="4621" y="5685"/>
                      <a:pt x="4668" y="5613"/>
                      <a:pt x="4668" y="5554"/>
                    </a:cubicBezTo>
                    <a:lnTo>
                      <a:pt x="4668" y="1351"/>
                    </a:lnTo>
                    <a:lnTo>
                      <a:pt x="4668" y="303"/>
                    </a:lnTo>
                    <a:close/>
                    <a:moveTo>
                      <a:pt x="4822" y="0"/>
                    </a:moveTo>
                    <a:cubicBezTo>
                      <a:pt x="4724" y="0"/>
                      <a:pt x="4625" y="1"/>
                      <a:pt x="4525" y="5"/>
                    </a:cubicBezTo>
                    <a:lnTo>
                      <a:pt x="4513" y="5"/>
                    </a:lnTo>
                    <a:cubicBezTo>
                      <a:pt x="4417" y="5"/>
                      <a:pt x="4369" y="82"/>
                      <a:pt x="4371" y="157"/>
                    </a:cubicBezTo>
                    <a:lnTo>
                      <a:pt x="4371" y="157"/>
                    </a:lnTo>
                    <a:cubicBezTo>
                      <a:pt x="4371" y="158"/>
                      <a:pt x="4371" y="159"/>
                      <a:pt x="4371" y="160"/>
                    </a:cubicBezTo>
                    <a:lnTo>
                      <a:pt x="4371" y="4363"/>
                    </a:lnTo>
                    <a:lnTo>
                      <a:pt x="4371" y="5427"/>
                    </a:lnTo>
                    <a:lnTo>
                      <a:pt x="4371" y="5427"/>
                    </a:lnTo>
                    <a:cubicBezTo>
                      <a:pt x="3918" y="5494"/>
                      <a:pt x="3466" y="5572"/>
                      <a:pt x="3013" y="5649"/>
                    </a:cubicBezTo>
                    <a:cubicBezTo>
                      <a:pt x="2227" y="5768"/>
                      <a:pt x="1453" y="5899"/>
                      <a:pt x="668" y="6018"/>
                    </a:cubicBezTo>
                    <a:cubicBezTo>
                      <a:pt x="489" y="6054"/>
                      <a:pt x="310" y="6078"/>
                      <a:pt x="132" y="6113"/>
                    </a:cubicBezTo>
                    <a:cubicBezTo>
                      <a:pt x="37" y="6125"/>
                      <a:pt x="1" y="6256"/>
                      <a:pt x="49" y="6328"/>
                    </a:cubicBezTo>
                    <a:cubicBezTo>
                      <a:pt x="144" y="6518"/>
                      <a:pt x="263" y="6709"/>
                      <a:pt x="382" y="6887"/>
                    </a:cubicBezTo>
                    <a:cubicBezTo>
                      <a:pt x="680" y="7352"/>
                      <a:pt x="1025" y="7804"/>
                      <a:pt x="1382" y="8221"/>
                    </a:cubicBezTo>
                    <a:cubicBezTo>
                      <a:pt x="1882" y="8804"/>
                      <a:pt x="2430" y="9340"/>
                      <a:pt x="3013" y="9828"/>
                    </a:cubicBezTo>
                    <a:cubicBezTo>
                      <a:pt x="3716" y="10388"/>
                      <a:pt x="4490" y="10876"/>
                      <a:pt x="5311" y="11233"/>
                    </a:cubicBezTo>
                    <a:cubicBezTo>
                      <a:pt x="6240" y="11638"/>
                      <a:pt x="7228" y="11876"/>
                      <a:pt x="8240" y="11935"/>
                    </a:cubicBezTo>
                    <a:cubicBezTo>
                      <a:pt x="8405" y="11945"/>
                      <a:pt x="8570" y="11949"/>
                      <a:pt x="8735" y="11949"/>
                    </a:cubicBezTo>
                    <a:cubicBezTo>
                      <a:pt x="9623" y="11949"/>
                      <a:pt x="10516" y="11815"/>
                      <a:pt x="11359" y="11554"/>
                    </a:cubicBezTo>
                    <a:cubicBezTo>
                      <a:pt x="12252" y="11281"/>
                      <a:pt x="13086" y="10852"/>
                      <a:pt x="13860" y="10328"/>
                    </a:cubicBezTo>
                    <a:cubicBezTo>
                      <a:pt x="14527" y="9876"/>
                      <a:pt x="15146" y="9340"/>
                      <a:pt x="15705" y="8756"/>
                    </a:cubicBezTo>
                    <a:cubicBezTo>
                      <a:pt x="16134" y="8304"/>
                      <a:pt x="16527" y="7816"/>
                      <a:pt x="16896" y="7304"/>
                    </a:cubicBezTo>
                    <a:cubicBezTo>
                      <a:pt x="17074" y="7054"/>
                      <a:pt x="17241" y="6792"/>
                      <a:pt x="17396" y="6518"/>
                    </a:cubicBezTo>
                    <a:cubicBezTo>
                      <a:pt x="17408" y="6506"/>
                      <a:pt x="17408" y="6494"/>
                      <a:pt x="17420" y="6482"/>
                    </a:cubicBezTo>
                    <a:cubicBezTo>
                      <a:pt x="17455" y="6411"/>
                      <a:pt x="17432" y="6280"/>
                      <a:pt x="17325" y="6268"/>
                    </a:cubicBezTo>
                    <a:cubicBezTo>
                      <a:pt x="16705" y="6173"/>
                      <a:pt x="16086" y="6089"/>
                      <a:pt x="15455" y="6006"/>
                    </a:cubicBezTo>
                    <a:cubicBezTo>
                      <a:pt x="14467" y="5863"/>
                      <a:pt x="13479" y="5720"/>
                      <a:pt x="12479" y="5578"/>
                    </a:cubicBezTo>
                    <a:cubicBezTo>
                      <a:pt x="12288" y="5557"/>
                      <a:pt x="12098" y="5529"/>
                      <a:pt x="11907" y="5499"/>
                    </a:cubicBezTo>
                    <a:lnTo>
                      <a:pt x="11907" y="5499"/>
                    </a:lnTo>
                    <a:lnTo>
                      <a:pt x="11907" y="3768"/>
                    </a:lnTo>
                    <a:lnTo>
                      <a:pt x="11907" y="839"/>
                    </a:lnTo>
                    <a:lnTo>
                      <a:pt x="11907" y="160"/>
                    </a:lnTo>
                    <a:cubicBezTo>
                      <a:pt x="11907" y="77"/>
                      <a:pt x="11848" y="5"/>
                      <a:pt x="11764" y="5"/>
                    </a:cubicBezTo>
                    <a:lnTo>
                      <a:pt x="5406" y="5"/>
                    </a:lnTo>
                    <a:cubicBezTo>
                      <a:pt x="5216" y="5"/>
                      <a:pt x="5020" y="0"/>
                      <a:pt x="48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56"/>
              <p:cNvSpPr/>
              <p:nvPr/>
            </p:nvSpPr>
            <p:spPr>
              <a:xfrm flipH="1">
                <a:off x="-1374377" y="1076365"/>
                <a:ext cx="274489" cy="290666"/>
              </a:xfrm>
              <a:custGeom>
                <a:avLst/>
                <a:gdLst/>
                <a:ahLst/>
                <a:cxnLst/>
                <a:rect l="l" t="t" r="r" b="b"/>
                <a:pathLst>
                  <a:path w="8026" h="8499" extrusionOk="0">
                    <a:moveTo>
                      <a:pt x="3260" y="0"/>
                    </a:moveTo>
                    <a:cubicBezTo>
                      <a:pt x="2918" y="0"/>
                      <a:pt x="2577" y="54"/>
                      <a:pt x="2251" y="169"/>
                    </a:cubicBezTo>
                    <a:cubicBezTo>
                      <a:pt x="1441" y="467"/>
                      <a:pt x="787" y="1134"/>
                      <a:pt x="429" y="1920"/>
                    </a:cubicBezTo>
                    <a:cubicBezTo>
                      <a:pt x="72" y="2705"/>
                      <a:pt x="1" y="3610"/>
                      <a:pt x="168" y="4468"/>
                    </a:cubicBezTo>
                    <a:cubicBezTo>
                      <a:pt x="489" y="6111"/>
                      <a:pt x="1692" y="7551"/>
                      <a:pt x="3251" y="8170"/>
                    </a:cubicBezTo>
                    <a:cubicBezTo>
                      <a:pt x="3818" y="8391"/>
                      <a:pt x="4425" y="8498"/>
                      <a:pt x="5034" y="8498"/>
                    </a:cubicBezTo>
                    <a:cubicBezTo>
                      <a:pt x="6100" y="8498"/>
                      <a:pt x="7169" y="8169"/>
                      <a:pt x="8026" y="7539"/>
                    </a:cubicBezTo>
                    <a:lnTo>
                      <a:pt x="6966" y="3063"/>
                    </a:lnTo>
                    <a:cubicBezTo>
                      <a:pt x="6656" y="2074"/>
                      <a:pt x="6061" y="1170"/>
                      <a:pt x="5204" y="598"/>
                    </a:cubicBezTo>
                    <a:cubicBezTo>
                      <a:pt x="4632" y="217"/>
                      <a:pt x="3944" y="0"/>
                      <a:pt x="3260"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56"/>
              <p:cNvSpPr/>
              <p:nvPr/>
            </p:nvSpPr>
            <p:spPr>
              <a:xfrm flipH="1">
                <a:off x="-1379610" y="1071133"/>
                <a:ext cx="286630" cy="300823"/>
              </a:xfrm>
              <a:custGeom>
                <a:avLst/>
                <a:gdLst/>
                <a:ahLst/>
                <a:cxnLst/>
                <a:rect l="l" t="t" r="r" b="b"/>
                <a:pathLst>
                  <a:path w="8381" h="8796" extrusionOk="0">
                    <a:moveTo>
                      <a:pt x="3459" y="298"/>
                    </a:moveTo>
                    <a:cubicBezTo>
                      <a:pt x="4356" y="298"/>
                      <a:pt x="5239" y="702"/>
                      <a:pt x="5870" y="1323"/>
                    </a:cubicBezTo>
                    <a:cubicBezTo>
                      <a:pt x="6239" y="1680"/>
                      <a:pt x="6537" y="2108"/>
                      <a:pt x="6751" y="2573"/>
                    </a:cubicBezTo>
                    <a:cubicBezTo>
                      <a:pt x="6870" y="2811"/>
                      <a:pt x="6977" y="3061"/>
                      <a:pt x="7037" y="3323"/>
                    </a:cubicBezTo>
                    <a:cubicBezTo>
                      <a:pt x="7144" y="3739"/>
                      <a:pt x="7239" y="4156"/>
                      <a:pt x="7335" y="4573"/>
                    </a:cubicBezTo>
                    <a:cubicBezTo>
                      <a:pt x="7489" y="5192"/>
                      <a:pt x="7632" y="5811"/>
                      <a:pt x="7775" y="6430"/>
                    </a:cubicBezTo>
                    <a:cubicBezTo>
                      <a:pt x="7867" y="6833"/>
                      <a:pt x="7971" y="7225"/>
                      <a:pt x="8063" y="7627"/>
                    </a:cubicBezTo>
                    <a:lnTo>
                      <a:pt x="8063" y="7627"/>
                    </a:lnTo>
                    <a:cubicBezTo>
                      <a:pt x="7247" y="8193"/>
                      <a:pt x="6261" y="8502"/>
                      <a:pt x="5263" y="8502"/>
                    </a:cubicBezTo>
                    <a:cubicBezTo>
                      <a:pt x="4251" y="8502"/>
                      <a:pt x="3263" y="8192"/>
                      <a:pt x="2453" y="7597"/>
                    </a:cubicBezTo>
                    <a:cubicBezTo>
                      <a:pt x="1679" y="7037"/>
                      <a:pt x="1060" y="6240"/>
                      <a:pt x="727" y="5347"/>
                    </a:cubicBezTo>
                    <a:cubicBezTo>
                      <a:pt x="346" y="4323"/>
                      <a:pt x="310" y="3132"/>
                      <a:pt x="762" y="2132"/>
                    </a:cubicBezTo>
                    <a:cubicBezTo>
                      <a:pt x="1179" y="1227"/>
                      <a:pt x="2001" y="501"/>
                      <a:pt x="3001" y="334"/>
                    </a:cubicBezTo>
                    <a:cubicBezTo>
                      <a:pt x="3153" y="310"/>
                      <a:pt x="3306" y="298"/>
                      <a:pt x="3459" y="298"/>
                    </a:cubicBezTo>
                    <a:close/>
                    <a:moveTo>
                      <a:pt x="3491" y="1"/>
                    </a:moveTo>
                    <a:cubicBezTo>
                      <a:pt x="2397" y="1"/>
                      <a:pt x="1411" y="570"/>
                      <a:pt x="810" y="1453"/>
                    </a:cubicBezTo>
                    <a:cubicBezTo>
                      <a:pt x="143" y="2430"/>
                      <a:pt x="0" y="3680"/>
                      <a:pt x="262" y="4799"/>
                    </a:cubicBezTo>
                    <a:cubicBezTo>
                      <a:pt x="477" y="5787"/>
                      <a:pt x="1012" y="6692"/>
                      <a:pt x="1739" y="7395"/>
                    </a:cubicBezTo>
                    <a:cubicBezTo>
                      <a:pt x="2489" y="8109"/>
                      <a:pt x="3441" y="8597"/>
                      <a:pt x="4477" y="8740"/>
                    </a:cubicBezTo>
                    <a:cubicBezTo>
                      <a:pt x="4735" y="8777"/>
                      <a:pt x="4995" y="8796"/>
                      <a:pt x="5255" y="8796"/>
                    </a:cubicBezTo>
                    <a:cubicBezTo>
                      <a:pt x="6074" y="8796"/>
                      <a:pt x="6891" y="8611"/>
                      <a:pt x="7632" y="8240"/>
                    </a:cubicBezTo>
                    <a:cubicBezTo>
                      <a:pt x="7859" y="8109"/>
                      <a:pt x="8085" y="7978"/>
                      <a:pt x="8299" y="7823"/>
                    </a:cubicBezTo>
                    <a:cubicBezTo>
                      <a:pt x="8317" y="7811"/>
                      <a:pt x="8332" y="7797"/>
                      <a:pt x="8344" y="7781"/>
                    </a:cubicBezTo>
                    <a:lnTo>
                      <a:pt x="8344" y="7781"/>
                    </a:lnTo>
                    <a:cubicBezTo>
                      <a:pt x="8367" y="7754"/>
                      <a:pt x="8380" y="7718"/>
                      <a:pt x="8374" y="7675"/>
                    </a:cubicBezTo>
                    <a:lnTo>
                      <a:pt x="8374" y="7675"/>
                    </a:lnTo>
                    <a:cubicBezTo>
                      <a:pt x="8373" y="7663"/>
                      <a:pt x="8370" y="7651"/>
                      <a:pt x="8366" y="7639"/>
                    </a:cubicBezTo>
                    <a:lnTo>
                      <a:pt x="8366" y="7639"/>
                    </a:lnTo>
                    <a:lnTo>
                      <a:pt x="8144" y="6716"/>
                    </a:lnTo>
                    <a:cubicBezTo>
                      <a:pt x="8001" y="6073"/>
                      <a:pt x="7847" y="5442"/>
                      <a:pt x="7692" y="4811"/>
                    </a:cubicBezTo>
                    <a:cubicBezTo>
                      <a:pt x="7585" y="4311"/>
                      <a:pt x="7466" y="3823"/>
                      <a:pt x="7347" y="3335"/>
                    </a:cubicBezTo>
                    <a:cubicBezTo>
                      <a:pt x="7180" y="2644"/>
                      <a:pt x="6835" y="1977"/>
                      <a:pt x="6382" y="1430"/>
                    </a:cubicBezTo>
                    <a:cubicBezTo>
                      <a:pt x="5668" y="584"/>
                      <a:pt x="4632" y="25"/>
                      <a:pt x="3525" y="1"/>
                    </a:cubicBezTo>
                    <a:cubicBezTo>
                      <a:pt x="3513" y="1"/>
                      <a:pt x="3502" y="1"/>
                      <a:pt x="3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56"/>
              <p:cNvSpPr/>
              <p:nvPr/>
            </p:nvSpPr>
            <p:spPr>
              <a:xfrm flipH="1">
                <a:off x="-1333269" y="1118944"/>
                <a:ext cx="194701" cy="115733"/>
              </a:xfrm>
              <a:custGeom>
                <a:avLst/>
                <a:gdLst/>
                <a:ahLst/>
                <a:cxnLst/>
                <a:rect l="l" t="t" r="r" b="b"/>
                <a:pathLst>
                  <a:path w="5693" h="3384" extrusionOk="0">
                    <a:moveTo>
                      <a:pt x="2101" y="0"/>
                    </a:moveTo>
                    <a:cubicBezTo>
                      <a:pt x="2006" y="0"/>
                      <a:pt x="1909" y="7"/>
                      <a:pt x="1811" y="20"/>
                    </a:cubicBezTo>
                    <a:cubicBezTo>
                      <a:pt x="1275" y="103"/>
                      <a:pt x="787" y="401"/>
                      <a:pt x="477" y="841"/>
                    </a:cubicBezTo>
                    <a:cubicBezTo>
                      <a:pt x="108" y="1365"/>
                      <a:pt x="1" y="2032"/>
                      <a:pt x="108" y="2651"/>
                    </a:cubicBezTo>
                    <a:cubicBezTo>
                      <a:pt x="122" y="2726"/>
                      <a:pt x="177" y="2759"/>
                      <a:pt x="236" y="2759"/>
                    </a:cubicBezTo>
                    <a:cubicBezTo>
                      <a:pt x="327" y="2759"/>
                      <a:pt x="427" y="2683"/>
                      <a:pt x="406" y="2568"/>
                    </a:cubicBezTo>
                    <a:cubicBezTo>
                      <a:pt x="310" y="2080"/>
                      <a:pt x="382" y="1568"/>
                      <a:pt x="644" y="1139"/>
                    </a:cubicBezTo>
                    <a:cubicBezTo>
                      <a:pt x="882" y="722"/>
                      <a:pt x="1287" y="436"/>
                      <a:pt x="1763" y="329"/>
                    </a:cubicBezTo>
                    <a:cubicBezTo>
                      <a:pt x="1868" y="307"/>
                      <a:pt x="1972" y="297"/>
                      <a:pt x="2073" y="297"/>
                    </a:cubicBezTo>
                    <a:cubicBezTo>
                      <a:pt x="2464" y="297"/>
                      <a:pt x="2825" y="453"/>
                      <a:pt x="3156" y="698"/>
                    </a:cubicBezTo>
                    <a:cubicBezTo>
                      <a:pt x="3370" y="853"/>
                      <a:pt x="3573" y="1044"/>
                      <a:pt x="3775" y="1222"/>
                    </a:cubicBezTo>
                    <a:cubicBezTo>
                      <a:pt x="3978" y="1401"/>
                      <a:pt x="4168" y="1591"/>
                      <a:pt x="4359" y="1794"/>
                    </a:cubicBezTo>
                    <a:cubicBezTo>
                      <a:pt x="4763" y="2234"/>
                      <a:pt x="5144" y="2722"/>
                      <a:pt x="5371" y="3282"/>
                    </a:cubicBezTo>
                    <a:cubicBezTo>
                      <a:pt x="5400" y="3341"/>
                      <a:pt x="5454" y="3384"/>
                      <a:pt x="5518" y="3384"/>
                    </a:cubicBezTo>
                    <a:cubicBezTo>
                      <a:pt x="5532" y="3384"/>
                      <a:pt x="5546" y="3382"/>
                      <a:pt x="5561" y="3377"/>
                    </a:cubicBezTo>
                    <a:cubicBezTo>
                      <a:pt x="5633" y="3365"/>
                      <a:pt x="5692" y="3270"/>
                      <a:pt x="5656" y="3199"/>
                    </a:cubicBezTo>
                    <a:cubicBezTo>
                      <a:pt x="5430" y="2651"/>
                      <a:pt x="5097" y="2163"/>
                      <a:pt x="4692" y="1722"/>
                    </a:cubicBezTo>
                    <a:cubicBezTo>
                      <a:pt x="4299" y="1282"/>
                      <a:pt x="3859" y="865"/>
                      <a:pt x="3394" y="508"/>
                    </a:cubicBezTo>
                    <a:cubicBezTo>
                      <a:pt x="3156" y="317"/>
                      <a:pt x="2894" y="163"/>
                      <a:pt x="2608" y="67"/>
                    </a:cubicBezTo>
                    <a:cubicBezTo>
                      <a:pt x="2440" y="22"/>
                      <a:pt x="2273" y="0"/>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56"/>
              <p:cNvSpPr/>
              <p:nvPr/>
            </p:nvSpPr>
            <p:spPr>
              <a:xfrm flipH="1">
                <a:off x="-1271572" y="1145860"/>
                <a:ext cx="55609" cy="146034"/>
              </a:xfrm>
              <a:custGeom>
                <a:avLst/>
                <a:gdLst/>
                <a:ahLst/>
                <a:cxnLst/>
                <a:rect l="l" t="t" r="r" b="b"/>
                <a:pathLst>
                  <a:path w="1626" h="4270" extrusionOk="0">
                    <a:moveTo>
                      <a:pt x="1407" y="0"/>
                    </a:moveTo>
                    <a:cubicBezTo>
                      <a:pt x="1373" y="0"/>
                      <a:pt x="1339" y="13"/>
                      <a:pt x="1310" y="42"/>
                    </a:cubicBezTo>
                    <a:cubicBezTo>
                      <a:pt x="488" y="912"/>
                      <a:pt x="0" y="2126"/>
                      <a:pt x="298" y="3329"/>
                    </a:cubicBezTo>
                    <a:cubicBezTo>
                      <a:pt x="381" y="3662"/>
                      <a:pt x="512" y="3995"/>
                      <a:pt x="774" y="4233"/>
                    </a:cubicBezTo>
                    <a:cubicBezTo>
                      <a:pt x="804" y="4259"/>
                      <a:pt x="838" y="4269"/>
                      <a:pt x="869" y="4269"/>
                    </a:cubicBezTo>
                    <a:cubicBezTo>
                      <a:pt x="987" y="4269"/>
                      <a:pt x="1089" y="4122"/>
                      <a:pt x="976" y="4019"/>
                    </a:cubicBezTo>
                    <a:cubicBezTo>
                      <a:pt x="774" y="3840"/>
                      <a:pt x="679" y="3579"/>
                      <a:pt x="607" y="3317"/>
                    </a:cubicBezTo>
                    <a:cubicBezTo>
                      <a:pt x="536" y="3055"/>
                      <a:pt x="500" y="2793"/>
                      <a:pt x="500" y="2519"/>
                    </a:cubicBezTo>
                    <a:cubicBezTo>
                      <a:pt x="524" y="1983"/>
                      <a:pt x="691" y="1459"/>
                      <a:pt x="953" y="1007"/>
                    </a:cubicBezTo>
                    <a:cubicBezTo>
                      <a:pt x="1119" y="733"/>
                      <a:pt x="1310" y="483"/>
                      <a:pt x="1524" y="257"/>
                    </a:cubicBezTo>
                    <a:cubicBezTo>
                      <a:pt x="1625" y="146"/>
                      <a:pt x="1520" y="0"/>
                      <a:pt x="1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56"/>
              <p:cNvSpPr/>
              <p:nvPr/>
            </p:nvSpPr>
            <p:spPr>
              <a:xfrm flipH="1">
                <a:off x="-1279506" y="1267441"/>
                <a:ext cx="112586" cy="62757"/>
              </a:xfrm>
              <a:custGeom>
                <a:avLst/>
                <a:gdLst/>
                <a:ahLst/>
                <a:cxnLst/>
                <a:rect l="l" t="t" r="r" b="b"/>
                <a:pathLst>
                  <a:path w="3292" h="1835" extrusionOk="0">
                    <a:moveTo>
                      <a:pt x="215" y="0"/>
                    </a:moveTo>
                    <a:cubicBezTo>
                      <a:pt x="103" y="0"/>
                      <a:pt x="0" y="152"/>
                      <a:pt x="101" y="262"/>
                    </a:cubicBezTo>
                    <a:cubicBezTo>
                      <a:pt x="886" y="1131"/>
                      <a:pt x="1982" y="1690"/>
                      <a:pt x="3149" y="1833"/>
                    </a:cubicBezTo>
                    <a:cubicBezTo>
                      <a:pt x="3153" y="1834"/>
                      <a:pt x="3157" y="1834"/>
                      <a:pt x="3161" y="1834"/>
                    </a:cubicBezTo>
                    <a:cubicBezTo>
                      <a:pt x="3228" y="1834"/>
                      <a:pt x="3291" y="1746"/>
                      <a:pt x="3291" y="1678"/>
                    </a:cubicBezTo>
                    <a:cubicBezTo>
                      <a:pt x="3291" y="1595"/>
                      <a:pt x="3220" y="1548"/>
                      <a:pt x="3149" y="1536"/>
                    </a:cubicBezTo>
                    <a:cubicBezTo>
                      <a:pt x="2065" y="1405"/>
                      <a:pt x="1041" y="857"/>
                      <a:pt x="315" y="47"/>
                    </a:cubicBezTo>
                    <a:cubicBezTo>
                      <a:pt x="284" y="14"/>
                      <a:pt x="250"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56"/>
              <p:cNvSpPr/>
              <p:nvPr/>
            </p:nvSpPr>
            <p:spPr>
              <a:xfrm flipH="1">
                <a:off x="-2560125" y="1076365"/>
                <a:ext cx="274079" cy="290666"/>
              </a:xfrm>
              <a:custGeom>
                <a:avLst/>
                <a:gdLst/>
                <a:ahLst/>
                <a:cxnLst/>
                <a:rect l="l" t="t" r="r" b="b"/>
                <a:pathLst>
                  <a:path w="8014" h="8499" extrusionOk="0">
                    <a:moveTo>
                      <a:pt x="4763" y="0"/>
                    </a:moveTo>
                    <a:cubicBezTo>
                      <a:pt x="4082" y="0"/>
                      <a:pt x="3394" y="217"/>
                      <a:pt x="2823" y="598"/>
                    </a:cubicBezTo>
                    <a:cubicBezTo>
                      <a:pt x="1965" y="1170"/>
                      <a:pt x="1358" y="2074"/>
                      <a:pt x="1060" y="3063"/>
                    </a:cubicBezTo>
                    <a:lnTo>
                      <a:pt x="1" y="7539"/>
                    </a:lnTo>
                    <a:cubicBezTo>
                      <a:pt x="857" y="8169"/>
                      <a:pt x="1926" y="8498"/>
                      <a:pt x="2992" y="8498"/>
                    </a:cubicBezTo>
                    <a:cubicBezTo>
                      <a:pt x="3601" y="8498"/>
                      <a:pt x="4208" y="8391"/>
                      <a:pt x="4775" y="8170"/>
                    </a:cubicBezTo>
                    <a:cubicBezTo>
                      <a:pt x="6335" y="7551"/>
                      <a:pt x="7537" y="6111"/>
                      <a:pt x="7847" y="4468"/>
                    </a:cubicBezTo>
                    <a:cubicBezTo>
                      <a:pt x="8014" y="3610"/>
                      <a:pt x="7954" y="2705"/>
                      <a:pt x="7597" y="1920"/>
                    </a:cubicBezTo>
                    <a:cubicBezTo>
                      <a:pt x="7240" y="1134"/>
                      <a:pt x="6585" y="467"/>
                      <a:pt x="5763" y="169"/>
                    </a:cubicBezTo>
                    <a:cubicBezTo>
                      <a:pt x="5442" y="54"/>
                      <a:pt x="5103" y="0"/>
                      <a:pt x="4763" y="0"/>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56"/>
              <p:cNvSpPr/>
              <p:nvPr/>
            </p:nvSpPr>
            <p:spPr>
              <a:xfrm flipH="1">
                <a:off x="-2567068" y="1071269"/>
                <a:ext cx="286870" cy="300823"/>
              </a:xfrm>
              <a:custGeom>
                <a:avLst/>
                <a:gdLst/>
                <a:ahLst/>
                <a:cxnLst/>
                <a:rect l="l" t="t" r="r" b="b"/>
                <a:pathLst>
                  <a:path w="8388" h="8796" extrusionOk="0">
                    <a:moveTo>
                      <a:pt x="4940" y="300"/>
                    </a:moveTo>
                    <a:cubicBezTo>
                      <a:pt x="5353" y="300"/>
                      <a:pt x="5760" y="389"/>
                      <a:pt x="6137" y="568"/>
                    </a:cubicBezTo>
                    <a:cubicBezTo>
                      <a:pt x="6577" y="783"/>
                      <a:pt x="6970" y="1104"/>
                      <a:pt x="7256" y="1497"/>
                    </a:cubicBezTo>
                    <a:cubicBezTo>
                      <a:pt x="7923" y="2402"/>
                      <a:pt x="8089" y="3581"/>
                      <a:pt x="7863" y="4664"/>
                    </a:cubicBezTo>
                    <a:cubicBezTo>
                      <a:pt x="7661" y="5605"/>
                      <a:pt x="7161" y="6474"/>
                      <a:pt x="6470" y="7153"/>
                    </a:cubicBezTo>
                    <a:cubicBezTo>
                      <a:pt x="5768" y="7831"/>
                      <a:pt x="4863" y="8296"/>
                      <a:pt x="3886" y="8438"/>
                    </a:cubicBezTo>
                    <a:cubicBezTo>
                      <a:pt x="3637" y="8480"/>
                      <a:pt x="3384" y="8500"/>
                      <a:pt x="3130" y="8500"/>
                    </a:cubicBezTo>
                    <a:cubicBezTo>
                      <a:pt x="2355" y="8500"/>
                      <a:pt x="1577" y="8312"/>
                      <a:pt x="886" y="7962"/>
                    </a:cubicBezTo>
                    <a:cubicBezTo>
                      <a:pt x="695" y="7861"/>
                      <a:pt x="512" y="7752"/>
                      <a:pt x="338" y="7627"/>
                    </a:cubicBezTo>
                    <a:lnTo>
                      <a:pt x="338" y="7627"/>
                    </a:lnTo>
                    <a:cubicBezTo>
                      <a:pt x="399" y="7364"/>
                      <a:pt x="453" y="7108"/>
                      <a:pt x="517" y="6843"/>
                    </a:cubicBezTo>
                    <a:cubicBezTo>
                      <a:pt x="660" y="6236"/>
                      <a:pt x="815" y="5617"/>
                      <a:pt x="958" y="5009"/>
                    </a:cubicBezTo>
                    <a:cubicBezTo>
                      <a:pt x="1077" y="4509"/>
                      <a:pt x="1196" y="4009"/>
                      <a:pt x="1315" y="3497"/>
                    </a:cubicBezTo>
                    <a:cubicBezTo>
                      <a:pt x="1446" y="2926"/>
                      <a:pt x="1696" y="2378"/>
                      <a:pt x="2041" y="1890"/>
                    </a:cubicBezTo>
                    <a:cubicBezTo>
                      <a:pt x="2636" y="1033"/>
                      <a:pt x="3565" y="414"/>
                      <a:pt x="4613" y="318"/>
                    </a:cubicBezTo>
                    <a:cubicBezTo>
                      <a:pt x="4722" y="306"/>
                      <a:pt x="4831" y="300"/>
                      <a:pt x="4940" y="300"/>
                    </a:cubicBezTo>
                    <a:close/>
                    <a:moveTo>
                      <a:pt x="4926" y="0"/>
                    </a:moveTo>
                    <a:cubicBezTo>
                      <a:pt x="4068" y="0"/>
                      <a:pt x="3215" y="339"/>
                      <a:pt x="2553" y="890"/>
                    </a:cubicBezTo>
                    <a:cubicBezTo>
                      <a:pt x="2148" y="1223"/>
                      <a:pt x="1815" y="1652"/>
                      <a:pt x="1541" y="2104"/>
                    </a:cubicBezTo>
                    <a:cubicBezTo>
                      <a:pt x="1350" y="2438"/>
                      <a:pt x="1172" y="2819"/>
                      <a:pt x="1077" y="3200"/>
                    </a:cubicBezTo>
                    <a:cubicBezTo>
                      <a:pt x="981" y="3581"/>
                      <a:pt x="898" y="3974"/>
                      <a:pt x="803" y="4355"/>
                    </a:cubicBezTo>
                    <a:cubicBezTo>
                      <a:pt x="648" y="4998"/>
                      <a:pt x="505" y="5640"/>
                      <a:pt x="350" y="6272"/>
                    </a:cubicBezTo>
                    <a:cubicBezTo>
                      <a:pt x="243" y="6712"/>
                      <a:pt x="148" y="7141"/>
                      <a:pt x="41" y="7581"/>
                    </a:cubicBezTo>
                    <a:cubicBezTo>
                      <a:pt x="31" y="7600"/>
                      <a:pt x="29" y="7619"/>
                      <a:pt x="29" y="7639"/>
                    </a:cubicBezTo>
                    <a:lnTo>
                      <a:pt x="29" y="7639"/>
                    </a:lnTo>
                    <a:cubicBezTo>
                      <a:pt x="0" y="7705"/>
                      <a:pt x="35" y="7776"/>
                      <a:pt x="88" y="7819"/>
                    </a:cubicBezTo>
                    <a:cubicBezTo>
                      <a:pt x="969" y="8450"/>
                      <a:pt x="2041" y="8784"/>
                      <a:pt x="3124" y="8796"/>
                    </a:cubicBezTo>
                    <a:cubicBezTo>
                      <a:pt x="3143" y="8796"/>
                      <a:pt x="3161" y="8796"/>
                      <a:pt x="3179" y="8796"/>
                    </a:cubicBezTo>
                    <a:cubicBezTo>
                      <a:pt x="4220" y="8796"/>
                      <a:pt x="5235" y="8463"/>
                      <a:pt x="6089" y="7855"/>
                    </a:cubicBezTo>
                    <a:cubicBezTo>
                      <a:pt x="6911" y="7260"/>
                      <a:pt x="7554" y="6438"/>
                      <a:pt x="7923" y="5498"/>
                    </a:cubicBezTo>
                    <a:cubicBezTo>
                      <a:pt x="8339" y="4438"/>
                      <a:pt x="8387" y="3200"/>
                      <a:pt x="7958" y="2140"/>
                    </a:cubicBezTo>
                    <a:cubicBezTo>
                      <a:pt x="7554" y="1164"/>
                      <a:pt x="6732" y="342"/>
                      <a:pt x="5684" y="92"/>
                    </a:cubicBezTo>
                    <a:cubicBezTo>
                      <a:pt x="5434" y="30"/>
                      <a:pt x="5180" y="0"/>
                      <a:pt x="49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56"/>
              <p:cNvSpPr/>
              <p:nvPr/>
            </p:nvSpPr>
            <p:spPr>
              <a:xfrm flipH="1">
                <a:off x="-2521445" y="1119013"/>
                <a:ext cx="194256" cy="115664"/>
              </a:xfrm>
              <a:custGeom>
                <a:avLst/>
                <a:gdLst/>
                <a:ahLst/>
                <a:cxnLst/>
                <a:rect l="l" t="t" r="r" b="b"/>
                <a:pathLst>
                  <a:path w="5680" h="3382" extrusionOk="0">
                    <a:moveTo>
                      <a:pt x="3599" y="0"/>
                    </a:moveTo>
                    <a:cubicBezTo>
                      <a:pt x="3207" y="0"/>
                      <a:pt x="2830" y="133"/>
                      <a:pt x="2489" y="363"/>
                    </a:cubicBezTo>
                    <a:cubicBezTo>
                      <a:pt x="2239" y="530"/>
                      <a:pt x="2012" y="732"/>
                      <a:pt x="1786" y="935"/>
                    </a:cubicBezTo>
                    <a:cubicBezTo>
                      <a:pt x="1572" y="1137"/>
                      <a:pt x="1358" y="1339"/>
                      <a:pt x="1155" y="1542"/>
                    </a:cubicBezTo>
                    <a:cubicBezTo>
                      <a:pt x="691" y="2030"/>
                      <a:pt x="286" y="2566"/>
                      <a:pt x="24" y="3197"/>
                    </a:cubicBezTo>
                    <a:cubicBezTo>
                      <a:pt x="0" y="3268"/>
                      <a:pt x="60" y="3363"/>
                      <a:pt x="131" y="3375"/>
                    </a:cubicBezTo>
                    <a:cubicBezTo>
                      <a:pt x="146" y="3379"/>
                      <a:pt x="160" y="3381"/>
                      <a:pt x="174" y="3381"/>
                    </a:cubicBezTo>
                    <a:cubicBezTo>
                      <a:pt x="238" y="3381"/>
                      <a:pt x="290" y="3337"/>
                      <a:pt x="310" y="3268"/>
                    </a:cubicBezTo>
                    <a:cubicBezTo>
                      <a:pt x="524" y="2780"/>
                      <a:pt x="834" y="2339"/>
                      <a:pt x="1191" y="1947"/>
                    </a:cubicBezTo>
                    <a:cubicBezTo>
                      <a:pt x="1548" y="1542"/>
                      <a:pt x="1953" y="1173"/>
                      <a:pt x="2370" y="827"/>
                    </a:cubicBezTo>
                    <a:cubicBezTo>
                      <a:pt x="2729" y="523"/>
                      <a:pt x="3138" y="297"/>
                      <a:pt x="3615" y="297"/>
                    </a:cubicBezTo>
                    <a:cubicBezTo>
                      <a:pt x="3659" y="297"/>
                      <a:pt x="3705" y="299"/>
                      <a:pt x="3751" y="304"/>
                    </a:cubicBezTo>
                    <a:cubicBezTo>
                      <a:pt x="4215" y="339"/>
                      <a:pt x="4668" y="601"/>
                      <a:pt x="4941" y="982"/>
                    </a:cubicBezTo>
                    <a:cubicBezTo>
                      <a:pt x="5275" y="1435"/>
                      <a:pt x="5394" y="2018"/>
                      <a:pt x="5287" y="2566"/>
                    </a:cubicBezTo>
                    <a:cubicBezTo>
                      <a:pt x="5265" y="2681"/>
                      <a:pt x="5361" y="2757"/>
                      <a:pt x="5448" y="2757"/>
                    </a:cubicBezTo>
                    <a:cubicBezTo>
                      <a:pt x="5505" y="2757"/>
                      <a:pt x="5558" y="2724"/>
                      <a:pt x="5572" y="2649"/>
                    </a:cubicBezTo>
                    <a:cubicBezTo>
                      <a:pt x="5680" y="2101"/>
                      <a:pt x="5608" y="1518"/>
                      <a:pt x="5322" y="1030"/>
                    </a:cubicBezTo>
                    <a:cubicBezTo>
                      <a:pt x="5060" y="554"/>
                      <a:pt x="4608" y="196"/>
                      <a:pt x="4072" y="65"/>
                    </a:cubicBezTo>
                    <a:cubicBezTo>
                      <a:pt x="3913" y="21"/>
                      <a:pt x="3755" y="0"/>
                      <a:pt x="35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56"/>
              <p:cNvSpPr/>
              <p:nvPr/>
            </p:nvSpPr>
            <p:spPr>
              <a:xfrm flipH="1">
                <a:off x="-2437142" y="1145860"/>
                <a:ext cx="48290" cy="146034"/>
              </a:xfrm>
              <a:custGeom>
                <a:avLst/>
                <a:gdLst/>
                <a:ahLst/>
                <a:cxnLst/>
                <a:rect l="l" t="t" r="r" b="b"/>
                <a:pathLst>
                  <a:path w="1412" h="4270" extrusionOk="0">
                    <a:moveTo>
                      <a:pt x="215" y="0"/>
                    </a:moveTo>
                    <a:cubicBezTo>
                      <a:pt x="99" y="0"/>
                      <a:pt x="1" y="146"/>
                      <a:pt x="102" y="257"/>
                    </a:cubicBezTo>
                    <a:cubicBezTo>
                      <a:pt x="840" y="1043"/>
                      <a:pt x="1305" y="2138"/>
                      <a:pt x="1043" y="3221"/>
                    </a:cubicBezTo>
                    <a:cubicBezTo>
                      <a:pt x="971" y="3507"/>
                      <a:pt x="876" y="3817"/>
                      <a:pt x="638" y="4019"/>
                    </a:cubicBezTo>
                    <a:cubicBezTo>
                      <a:pt x="526" y="4122"/>
                      <a:pt x="634" y="4269"/>
                      <a:pt x="756" y="4269"/>
                    </a:cubicBezTo>
                    <a:cubicBezTo>
                      <a:pt x="788" y="4269"/>
                      <a:pt x="822" y="4259"/>
                      <a:pt x="852" y="4233"/>
                    </a:cubicBezTo>
                    <a:cubicBezTo>
                      <a:pt x="1079" y="4031"/>
                      <a:pt x="1210" y="3733"/>
                      <a:pt x="1293" y="3448"/>
                    </a:cubicBezTo>
                    <a:cubicBezTo>
                      <a:pt x="1376" y="3162"/>
                      <a:pt x="1412" y="2864"/>
                      <a:pt x="1412" y="2567"/>
                    </a:cubicBezTo>
                    <a:cubicBezTo>
                      <a:pt x="1412" y="1971"/>
                      <a:pt x="1233" y="1388"/>
                      <a:pt x="936" y="876"/>
                    </a:cubicBezTo>
                    <a:cubicBezTo>
                      <a:pt x="769" y="578"/>
                      <a:pt x="555" y="292"/>
                      <a:pt x="317" y="42"/>
                    </a:cubicBezTo>
                    <a:cubicBezTo>
                      <a:pt x="284" y="13"/>
                      <a:pt x="249"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56"/>
              <p:cNvSpPr/>
              <p:nvPr/>
            </p:nvSpPr>
            <p:spPr>
              <a:xfrm flipH="1">
                <a:off x="-2493230" y="1267441"/>
                <a:ext cx="112723" cy="62757"/>
              </a:xfrm>
              <a:custGeom>
                <a:avLst/>
                <a:gdLst/>
                <a:ahLst/>
                <a:cxnLst/>
                <a:rect l="l" t="t" r="r" b="b"/>
                <a:pathLst>
                  <a:path w="3296" h="1835" extrusionOk="0">
                    <a:moveTo>
                      <a:pt x="3087" y="0"/>
                    </a:moveTo>
                    <a:cubicBezTo>
                      <a:pt x="3054" y="0"/>
                      <a:pt x="3020" y="14"/>
                      <a:pt x="2989" y="47"/>
                    </a:cubicBezTo>
                    <a:cubicBezTo>
                      <a:pt x="2263" y="857"/>
                      <a:pt x="1239" y="1405"/>
                      <a:pt x="156" y="1536"/>
                    </a:cubicBezTo>
                    <a:cubicBezTo>
                      <a:pt x="72" y="1548"/>
                      <a:pt x="1" y="1595"/>
                      <a:pt x="1" y="1678"/>
                    </a:cubicBezTo>
                    <a:cubicBezTo>
                      <a:pt x="1" y="1746"/>
                      <a:pt x="64" y="1834"/>
                      <a:pt x="141" y="1834"/>
                    </a:cubicBezTo>
                    <a:cubicBezTo>
                      <a:pt x="146" y="1834"/>
                      <a:pt x="151" y="1834"/>
                      <a:pt x="156" y="1833"/>
                    </a:cubicBezTo>
                    <a:cubicBezTo>
                      <a:pt x="1323" y="1690"/>
                      <a:pt x="2418" y="1131"/>
                      <a:pt x="3204" y="262"/>
                    </a:cubicBezTo>
                    <a:cubicBezTo>
                      <a:pt x="3295" y="152"/>
                      <a:pt x="3197" y="0"/>
                      <a:pt x="3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56"/>
              <p:cNvSpPr/>
              <p:nvPr/>
            </p:nvSpPr>
            <p:spPr>
              <a:xfrm flipH="1">
                <a:off x="-2548326" y="340621"/>
                <a:ext cx="1360476" cy="1320975"/>
              </a:xfrm>
              <a:custGeom>
                <a:avLst/>
                <a:gdLst/>
                <a:ahLst/>
                <a:cxnLst/>
                <a:rect l="l" t="t" r="r" b="b"/>
                <a:pathLst>
                  <a:path w="39780" h="38625" extrusionOk="0">
                    <a:moveTo>
                      <a:pt x="25595" y="0"/>
                    </a:moveTo>
                    <a:cubicBezTo>
                      <a:pt x="23544" y="0"/>
                      <a:pt x="23015" y="2609"/>
                      <a:pt x="23015" y="2609"/>
                    </a:cubicBezTo>
                    <a:cubicBezTo>
                      <a:pt x="23015" y="2609"/>
                      <a:pt x="22372" y="49"/>
                      <a:pt x="20229" y="13"/>
                    </a:cubicBezTo>
                    <a:cubicBezTo>
                      <a:pt x="20215" y="13"/>
                      <a:pt x="20201" y="13"/>
                      <a:pt x="20188" y="13"/>
                    </a:cubicBezTo>
                    <a:cubicBezTo>
                      <a:pt x="18097" y="13"/>
                      <a:pt x="18050" y="2680"/>
                      <a:pt x="18050" y="2680"/>
                    </a:cubicBezTo>
                    <a:cubicBezTo>
                      <a:pt x="18050" y="2680"/>
                      <a:pt x="17465" y="348"/>
                      <a:pt x="15729" y="348"/>
                    </a:cubicBezTo>
                    <a:cubicBezTo>
                      <a:pt x="15663" y="348"/>
                      <a:pt x="15595" y="351"/>
                      <a:pt x="15526" y="358"/>
                    </a:cubicBezTo>
                    <a:cubicBezTo>
                      <a:pt x="13633" y="537"/>
                      <a:pt x="13455" y="3097"/>
                      <a:pt x="13205" y="3156"/>
                    </a:cubicBezTo>
                    <a:cubicBezTo>
                      <a:pt x="13203" y="3157"/>
                      <a:pt x="13200" y="3157"/>
                      <a:pt x="13198" y="3157"/>
                    </a:cubicBezTo>
                    <a:cubicBezTo>
                      <a:pt x="12963" y="3157"/>
                      <a:pt x="12464" y="733"/>
                      <a:pt x="10710" y="733"/>
                    </a:cubicBezTo>
                    <a:cubicBezTo>
                      <a:pt x="10580" y="733"/>
                      <a:pt x="10443" y="747"/>
                      <a:pt x="10299" y="775"/>
                    </a:cubicBezTo>
                    <a:cubicBezTo>
                      <a:pt x="8204" y="1204"/>
                      <a:pt x="8311" y="3716"/>
                      <a:pt x="8311" y="3716"/>
                    </a:cubicBezTo>
                    <a:cubicBezTo>
                      <a:pt x="8311" y="3716"/>
                      <a:pt x="7686" y="1916"/>
                      <a:pt x="6080" y="1916"/>
                    </a:cubicBezTo>
                    <a:cubicBezTo>
                      <a:pt x="5886" y="1916"/>
                      <a:pt x="5677" y="1942"/>
                      <a:pt x="5454" y="2001"/>
                    </a:cubicBezTo>
                    <a:cubicBezTo>
                      <a:pt x="3382" y="2549"/>
                      <a:pt x="3811" y="4573"/>
                      <a:pt x="3811" y="4573"/>
                    </a:cubicBezTo>
                    <a:cubicBezTo>
                      <a:pt x="3602" y="4546"/>
                      <a:pt x="3391" y="4530"/>
                      <a:pt x="3180" y="4530"/>
                    </a:cubicBezTo>
                    <a:cubicBezTo>
                      <a:pt x="2741" y="4530"/>
                      <a:pt x="2304" y="4599"/>
                      <a:pt x="1894" y="4776"/>
                    </a:cubicBezTo>
                    <a:cubicBezTo>
                      <a:pt x="1406" y="5002"/>
                      <a:pt x="1001" y="5371"/>
                      <a:pt x="715" y="5823"/>
                    </a:cubicBezTo>
                    <a:cubicBezTo>
                      <a:pt x="405" y="6323"/>
                      <a:pt x="239" y="6907"/>
                      <a:pt x="143" y="7478"/>
                    </a:cubicBezTo>
                    <a:cubicBezTo>
                      <a:pt x="24" y="8157"/>
                      <a:pt x="1" y="8847"/>
                      <a:pt x="12" y="9526"/>
                    </a:cubicBezTo>
                    <a:cubicBezTo>
                      <a:pt x="36" y="10264"/>
                      <a:pt x="108" y="11003"/>
                      <a:pt x="203" y="11741"/>
                    </a:cubicBezTo>
                    <a:cubicBezTo>
                      <a:pt x="298" y="12467"/>
                      <a:pt x="429" y="13181"/>
                      <a:pt x="572" y="13896"/>
                    </a:cubicBezTo>
                    <a:cubicBezTo>
                      <a:pt x="679" y="14396"/>
                      <a:pt x="786" y="14884"/>
                      <a:pt x="894" y="15384"/>
                    </a:cubicBezTo>
                    <a:cubicBezTo>
                      <a:pt x="1001" y="15896"/>
                      <a:pt x="1120" y="16372"/>
                      <a:pt x="1108" y="16896"/>
                    </a:cubicBezTo>
                    <a:cubicBezTo>
                      <a:pt x="1072" y="18194"/>
                      <a:pt x="1060" y="19384"/>
                      <a:pt x="1489" y="20635"/>
                    </a:cubicBezTo>
                    <a:cubicBezTo>
                      <a:pt x="1560" y="20956"/>
                      <a:pt x="1989" y="21659"/>
                      <a:pt x="2275" y="21873"/>
                    </a:cubicBezTo>
                    <a:cubicBezTo>
                      <a:pt x="2906" y="22349"/>
                      <a:pt x="3287" y="22647"/>
                      <a:pt x="3799" y="23314"/>
                    </a:cubicBezTo>
                    <a:cubicBezTo>
                      <a:pt x="3763" y="27802"/>
                      <a:pt x="4049" y="31172"/>
                      <a:pt x="6144" y="33946"/>
                    </a:cubicBezTo>
                    <a:cubicBezTo>
                      <a:pt x="9121" y="37863"/>
                      <a:pt x="13669" y="38554"/>
                      <a:pt x="18717" y="38625"/>
                    </a:cubicBezTo>
                    <a:cubicBezTo>
                      <a:pt x="23777" y="38554"/>
                      <a:pt x="28326" y="37863"/>
                      <a:pt x="31290" y="33946"/>
                    </a:cubicBezTo>
                    <a:cubicBezTo>
                      <a:pt x="33314" y="31291"/>
                      <a:pt x="33743" y="27588"/>
                      <a:pt x="33755" y="23314"/>
                    </a:cubicBezTo>
                    <a:cubicBezTo>
                      <a:pt x="34052" y="22909"/>
                      <a:pt x="34100" y="22885"/>
                      <a:pt x="34326" y="22635"/>
                    </a:cubicBezTo>
                    <a:cubicBezTo>
                      <a:pt x="34600" y="22349"/>
                      <a:pt x="35041" y="22063"/>
                      <a:pt x="35326" y="21885"/>
                    </a:cubicBezTo>
                    <a:cubicBezTo>
                      <a:pt x="36255" y="21278"/>
                      <a:pt x="36398" y="19289"/>
                      <a:pt x="36565" y="17253"/>
                    </a:cubicBezTo>
                    <a:cubicBezTo>
                      <a:pt x="36803" y="14170"/>
                      <a:pt x="39779" y="10074"/>
                      <a:pt x="38791" y="6585"/>
                    </a:cubicBezTo>
                    <a:cubicBezTo>
                      <a:pt x="38179" y="4451"/>
                      <a:pt x="36173" y="4037"/>
                      <a:pt x="34707" y="4037"/>
                    </a:cubicBezTo>
                    <a:cubicBezTo>
                      <a:pt x="33777" y="4037"/>
                      <a:pt x="33064" y="4204"/>
                      <a:pt x="33064" y="4204"/>
                    </a:cubicBezTo>
                    <a:cubicBezTo>
                      <a:pt x="33064" y="4204"/>
                      <a:pt x="33124" y="1204"/>
                      <a:pt x="30921" y="846"/>
                    </a:cubicBezTo>
                    <a:cubicBezTo>
                      <a:pt x="30786" y="824"/>
                      <a:pt x="30657" y="813"/>
                      <a:pt x="30533" y="813"/>
                    </a:cubicBezTo>
                    <a:cubicBezTo>
                      <a:pt x="28649" y="813"/>
                      <a:pt x="28052" y="3287"/>
                      <a:pt x="28052" y="3287"/>
                    </a:cubicBezTo>
                    <a:cubicBezTo>
                      <a:pt x="28052" y="3287"/>
                      <a:pt x="28111" y="227"/>
                      <a:pt x="25849" y="13"/>
                    </a:cubicBezTo>
                    <a:cubicBezTo>
                      <a:pt x="25762" y="4"/>
                      <a:pt x="25677" y="0"/>
                      <a:pt x="255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56"/>
              <p:cNvSpPr/>
              <p:nvPr/>
            </p:nvSpPr>
            <p:spPr>
              <a:xfrm flipH="1">
                <a:off x="-2526336" y="335354"/>
                <a:ext cx="1347856" cy="1331132"/>
              </a:xfrm>
              <a:custGeom>
                <a:avLst/>
                <a:gdLst/>
                <a:ahLst/>
                <a:cxnLst/>
                <a:rect l="l" t="t" r="r" b="b"/>
                <a:pathLst>
                  <a:path w="39411" h="38922" extrusionOk="0">
                    <a:moveTo>
                      <a:pt x="13526" y="3167"/>
                    </a:moveTo>
                    <a:cubicBezTo>
                      <a:pt x="13534" y="3167"/>
                      <a:pt x="13532" y="3173"/>
                      <a:pt x="13529" y="3173"/>
                    </a:cubicBezTo>
                    <a:cubicBezTo>
                      <a:pt x="13528" y="3173"/>
                      <a:pt x="13526" y="3171"/>
                      <a:pt x="13526" y="3167"/>
                    </a:cubicBezTo>
                    <a:close/>
                    <a:moveTo>
                      <a:pt x="13407" y="3180"/>
                    </a:moveTo>
                    <a:cubicBezTo>
                      <a:pt x="13411" y="3183"/>
                      <a:pt x="13408" y="3185"/>
                      <a:pt x="13405" y="3185"/>
                    </a:cubicBezTo>
                    <a:cubicBezTo>
                      <a:pt x="13399" y="3185"/>
                      <a:pt x="13390" y="3181"/>
                      <a:pt x="13407" y="3180"/>
                    </a:cubicBezTo>
                    <a:close/>
                    <a:moveTo>
                      <a:pt x="25892" y="297"/>
                    </a:moveTo>
                    <a:cubicBezTo>
                      <a:pt x="26337" y="297"/>
                      <a:pt x="26784" y="436"/>
                      <a:pt x="27135" y="703"/>
                    </a:cubicBezTo>
                    <a:cubicBezTo>
                      <a:pt x="27623" y="1096"/>
                      <a:pt x="27897" y="1703"/>
                      <a:pt x="28040" y="2298"/>
                    </a:cubicBezTo>
                    <a:cubicBezTo>
                      <a:pt x="28123" y="2667"/>
                      <a:pt x="28183" y="3060"/>
                      <a:pt x="28183" y="3441"/>
                    </a:cubicBezTo>
                    <a:cubicBezTo>
                      <a:pt x="28176" y="3533"/>
                      <a:pt x="28253" y="3586"/>
                      <a:pt x="28330" y="3586"/>
                    </a:cubicBezTo>
                    <a:cubicBezTo>
                      <a:pt x="28391" y="3586"/>
                      <a:pt x="28453" y="3552"/>
                      <a:pt x="28469" y="3477"/>
                    </a:cubicBezTo>
                    <a:cubicBezTo>
                      <a:pt x="28472" y="3465"/>
                      <a:pt x="28475" y="3453"/>
                      <a:pt x="28478" y="3441"/>
                    </a:cubicBezTo>
                    <a:lnTo>
                      <a:pt x="28478" y="3441"/>
                    </a:lnTo>
                    <a:cubicBezTo>
                      <a:pt x="28479" y="3441"/>
                      <a:pt x="28480" y="3441"/>
                      <a:pt x="28480" y="3441"/>
                    </a:cubicBezTo>
                    <a:cubicBezTo>
                      <a:pt x="28481" y="3438"/>
                      <a:pt x="28481" y="3434"/>
                      <a:pt x="28481" y="3430"/>
                    </a:cubicBezTo>
                    <a:lnTo>
                      <a:pt x="28481" y="3430"/>
                    </a:lnTo>
                    <a:cubicBezTo>
                      <a:pt x="28702" y="2584"/>
                      <a:pt x="29234" y="1637"/>
                      <a:pt x="30052" y="1274"/>
                    </a:cubicBezTo>
                    <a:cubicBezTo>
                      <a:pt x="30293" y="1163"/>
                      <a:pt x="30558" y="1110"/>
                      <a:pt x="30826" y="1110"/>
                    </a:cubicBezTo>
                    <a:cubicBezTo>
                      <a:pt x="31299" y="1110"/>
                      <a:pt x="31778" y="1275"/>
                      <a:pt x="32136" y="1572"/>
                    </a:cubicBezTo>
                    <a:cubicBezTo>
                      <a:pt x="32636" y="1977"/>
                      <a:pt x="32898" y="2596"/>
                      <a:pt x="33052" y="3215"/>
                    </a:cubicBezTo>
                    <a:cubicBezTo>
                      <a:pt x="33136" y="3584"/>
                      <a:pt x="33195" y="3977"/>
                      <a:pt x="33183" y="4358"/>
                    </a:cubicBezTo>
                    <a:cubicBezTo>
                      <a:pt x="33183" y="4441"/>
                      <a:pt x="33255" y="4506"/>
                      <a:pt x="33337" y="4506"/>
                    </a:cubicBezTo>
                    <a:cubicBezTo>
                      <a:pt x="33349" y="4506"/>
                      <a:pt x="33361" y="4504"/>
                      <a:pt x="33374" y="4501"/>
                    </a:cubicBezTo>
                    <a:cubicBezTo>
                      <a:pt x="33898" y="4382"/>
                      <a:pt x="34434" y="4346"/>
                      <a:pt x="34957" y="4334"/>
                    </a:cubicBezTo>
                    <a:cubicBezTo>
                      <a:pt x="35958" y="4334"/>
                      <a:pt x="37017" y="4525"/>
                      <a:pt x="37827" y="5132"/>
                    </a:cubicBezTo>
                    <a:cubicBezTo>
                      <a:pt x="38360" y="5546"/>
                      <a:pt x="38728" y="6126"/>
                      <a:pt x="38919" y="6764"/>
                    </a:cubicBezTo>
                    <a:lnTo>
                      <a:pt x="38919" y="6764"/>
                    </a:lnTo>
                    <a:cubicBezTo>
                      <a:pt x="38920" y="6768"/>
                      <a:pt x="38921" y="6771"/>
                      <a:pt x="38922" y="6775"/>
                    </a:cubicBezTo>
                    <a:cubicBezTo>
                      <a:pt x="38922" y="6775"/>
                      <a:pt x="38922" y="6775"/>
                      <a:pt x="38922" y="6775"/>
                    </a:cubicBezTo>
                    <a:lnTo>
                      <a:pt x="38922" y="6775"/>
                    </a:lnTo>
                    <a:cubicBezTo>
                      <a:pt x="38923" y="6778"/>
                      <a:pt x="38924" y="6781"/>
                      <a:pt x="38925" y="6784"/>
                    </a:cubicBezTo>
                    <a:lnTo>
                      <a:pt x="38925" y="6784"/>
                    </a:lnTo>
                    <a:cubicBezTo>
                      <a:pt x="39302" y="8162"/>
                      <a:pt x="39064" y="9588"/>
                      <a:pt x="38672" y="10930"/>
                    </a:cubicBezTo>
                    <a:cubicBezTo>
                      <a:pt x="38279" y="12311"/>
                      <a:pt x="37708" y="13633"/>
                      <a:pt x="37243" y="14990"/>
                    </a:cubicBezTo>
                    <a:cubicBezTo>
                      <a:pt x="37041" y="15609"/>
                      <a:pt x="36851" y="16240"/>
                      <a:pt x="36755" y="16883"/>
                    </a:cubicBezTo>
                    <a:cubicBezTo>
                      <a:pt x="36636" y="17633"/>
                      <a:pt x="36624" y="18395"/>
                      <a:pt x="36529" y="19146"/>
                    </a:cubicBezTo>
                    <a:cubicBezTo>
                      <a:pt x="36446" y="19836"/>
                      <a:pt x="36351" y="20574"/>
                      <a:pt x="36065" y="21217"/>
                    </a:cubicBezTo>
                    <a:cubicBezTo>
                      <a:pt x="35946" y="21455"/>
                      <a:pt x="35803" y="21705"/>
                      <a:pt x="35589" y="21860"/>
                    </a:cubicBezTo>
                    <a:cubicBezTo>
                      <a:pt x="35315" y="22063"/>
                      <a:pt x="35029" y="22229"/>
                      <a:pt x="34767" y="22444"/>
                    </a:cubicBezTo>
                    <a:cubicBezTo>
                      <a:pt x="34553" y="22622"/>
                      <a:pt x="34350" y="22825"/>
                      <a:pt x="34184" y="23039"/>
                    </a:cubicBezTo>
                    <a:cubicBezTo>
                      <a:pt x="34088" y="23134"/>
                      <a:pt x="33957" y="23265"/>
                      <a:pt x="33898" y="23396"/>
                    </a:cubicBezTo>
                    <a:cubicBezTo>
                      <a:pt x="33874" y="23468"/>
                      <a:pt x="33886" y="23563"/>
                      <a:pt x="33886" y="23646"/>
                    </a:cubicBezTo>
                    <a:cubicBezTo>
                      <a:pt x="33886" y="23765"/>
                      <a:pt x="33886" y="23896"/>
                      <a:pt x="33874" y="24027"/>
                    </a:cubicBezTo>
                    <a:cubicBezTo>
                      <a:pt x="33874" y="24837"/>
                      <a:pt x="33838" y="25658"/>
                      <a:pt x="33779" y="26480"/>
                    </a:cubicBezTo>
                    <a:cubicBezTo>
                      <a:pt x="33672" y="27968"/>
                      <a:pt x="33457" y="29468"/>
                      <a:pt x="33005" y="30909"/>
                    </a:cubicBezTo>
                    <a:cubicBezTo>
                      <a:pt x="32588" y="32231"/>
                      <a:pt x="31945" y="33457"/>
                      <a:pt x="31040" y="34517"/>
                    </a:cubicBezTo>
                    <a:cubicBezTo>
                      <a:pt x="30159" y="35540"/>
                      <a:pt x="29088" y="36374"/>
                      <a:pt x="27873" y="36993"/>
                    </a:cubicBezTo>
                    <a:cubicBezTo>
                      <a:pt x="25397" y="38255"/>
                      <a:pt x="22527" y="38541"/>
                      <a:pt x="19789" y="38612"/>
                    </a:cubicBezTo>
                    <a:cubicBezTo>
                      <a:pt x="19517" y="38619"/>
                      <a:pt x="19244" y="38622"/>
                      <a:pt x="18971" y="38622"/>
                    </a:cubicBezTo>
                    <a:cubicBezTo>
                      <a:pt x="17788" y="38622"/>
                      <a:pt x="16602" y="38559"/>
                      <a:pt x="15431" y="38434"/>
                    </a:cubicBezTo>
                    <a:cubicBezTo>
                      <a:pt x="14062" y="38279"/>
                      <a:pt x="12705" y="38017"/>
                      <a:pt x="11407" y="37553"/>
                    </a:cubicBezTo>
                    <a:cubicBezTo>
                      <a:pt x="8871" y="36624"/>
                      <a:pt x="6728" y="34814"/>
                      <a:pt x="5537" y="32373"/>
                    </a:cubicBezTo>
                    <a:cubicBezTo>
                      <a:pt x="4275" y="29778"/>
                      <a:pt x="4216" y="26754"/>
                      <a:pt x="4227" y="23920"/>
                    </a:cubicBezTo>
                    <a:cubicBezTo>
                      <a:pt x="4227" y="23765"/>
                      <a:pt x="4275" y="23527"/>
                      <a:pt x="4204" y="23396"/>
                    </a:cubicBezTo>
                    <a:cubicBezTo>
                      <a:pt x="4132" y="23229"/>
                      <a:pt x="3942" y="23063"/>
                      <a:pt x="3823" y="22932"/>
                    </a:cubicBezTo>
                    <a:cubicBezTo>
                      <a:pt x="3596" y="22682"/>
                      <a:pt x="3346" y="22467"/>
                      <a:pt x="3084" y="22253"/>
                    </a:cubicBezTo>
                    <a:cubicBezTo>
                      <a:pt x="2834" y="22051"/>
                      <a:pt x="2561" y="21884"/>
                      <a:pt x="2370" y="21610"/>
                    </a:cubicBezTo>
                    <a:cubicBezTo>
                      <a:pt x="2191" y="21372"/>
                      <a:pt x="2013" y="21098"/>
                      <a:pt x="1918" y="20812"/>
                    </a:cubicBezTo>
                    <a:cubicBezTo>
                      <a:pt x="1644" y="20015"/>
                      <a:pt x="1537" y="19157"/>
                      <a:pt x="1525" y="18312"/>
                    </a:cubicBezTo>
                    <a:cubicBezTo>
                      <a:pt x="1513" y="17860"/>
                      <a:pt x="1525" y="17419"/>
                      <a:pt x="1525" y="16979"/>
                    </a:cubicBezTo>
                    <a:cubicBezTo>
                      <a:pt x="1525" y="16550"/>
                      <a:pt x="1453" y="16133"/>
                      <a:pt x="1358" y="15717"/>
                    </a:cubicBezTo>
                    <a:cubicBezTo>
                      <a:pt x="953" y="13871"/>
                      <a:pt x="560" y="12026"/>
                      <a:pt x="453" y="10144"/>
                    </a:cubicBezTo>
                    <a:cubicBezTo>
                      <a:pt x="406" y="9240"/>
                      <a:pt x="417" y="8323"/>
                      <a:pt x="596" y="7442"/>
                    </a:cubicBezTo>
                    <a:cubicBezTo>
                      <a:pt x="763" y="6668"/>
                      <a:pt x="1084" y="5882"/>
                      <a:pt x="1715" y="5382"/>
                    </a:cubicBezTo>
                    <a:cubicBezTo>
                      <a:pt x="2234" y="4973"/>
                      <a:pt x="2863" y="4834"/>
                      <a:pt x="3498" y="4834"/>
                    </a:cubicBezTo>
                    <a:cubicBezTo>
                      <a:pt x="3694" y="4834"/>
                      <a:pt x="3891" y="4848"/>
                      <a:pt x="4085" y="4870"/>
                    </a:cubicBezTo>
                    <a:cubicBezTo>
                      <a:pt x="4089" y="4871"/>
                      <a:pt x="4093" y="4871"/>
                      <a:pt x="4098" y="4871"/>
                    </a:cubicBezTo>
                    <a:cubicBezTo>
                      <a:pt x="4185" y="4871"/>
                      <a:pt x="4239" y="4759"/>
                      <a:pt x="4227" y="4680"/>
                    </a:cubicBezTo>
                    <a:cubicBezTo>
                      <a:pt x="4204" y="4596"/>
                      <a:pt x="4216" y="4596"/>
                      <a:pt x="4204" y="4501"/>
                    </a:cubicBezTo>
                    <a:cubicBezTo>
                      <a:pt x="4192" y="4334"/>
                      <a:pt x="4192" y="4168"/>
                      <a:pt x="4216" y="4001"/>
                    </a:cubicBezTo>
                    <a:cubicBezTo>
                      <a:pt x="4275" y="3513"/>
                      <a:pt x="4489" y="3060"/>
                      <a:pt x="4870" y="2739"/>
                    </a:cubicBezTo>
                    <a:cubicBezTo>
                      <a:pt x="5257" y="2417"/>
                      <a:pt x="5807" y="2223"/>
                      <a:pt x="6334" y="2223"/>
                    </a:cubicBezTo>
                    <a:cubicBezTo>
                      <a:pt x="6489" y="2223"/>
                      <a:pt x="6641" y="2239"/>
                      <a:pt x="6787" y="2274"/>
                    </a:cubicBezTo>
                    <a:cubicBezTo>
                      <a:pt x="7299" y="2394"/>
                      <a:pt x="7716" y="2727"/>
                      <a:pt x="8026" y="3144"/>
                    </a:cubicBezTo>
                    <a:cubicBezTo>
                      <a:pt x="8192" y="3382"/>
                      <a:pt x="8359" y="3667"/>
                      <a:pt x="8442" y="3906"/>
                    </a:cubicBezTo>
                    <a:cubicBezTo>
                      <a:pt x="8470" y="3977"/>
                      <a:pt x="8539" y="4013"/>
                      <a:pt x="8603" y="4013"/>
                    </a:cubicBezTo>
                    <a:cubicBezTo>
                      <a:pt x="8677" y="4013"/>
                      <a:pt x="8746" y="3966"/>
                      <a:pt x="8740" y="3870"/>
                    </a:cubicBezTo>
                    <a:cubicBezTo>
                      <a:pt x="8704" y="3036"/>
                      <a:pt x="8990" y="2072"/>
                      <a:pt x="9645" y="1524"/>
                    </a:cubicBezTo>
                    <a:cubicBezTo>
                      <a:pt x="10008" y="1227"/>
                      <a:pt x="10504" y="1038"/>
                      <a:pt x="10988" y="1038"/>
                    </a:cubicBezTo>
                    <a:cubicBezTo>
                      <a:pt x="11201" y="1038"/>
                      <a:pt x="11413" y="1075"/>
                      <a:pt x="11609" y="1155"/>
                    </a:cubicBezTo>
                    <a:cubicBezTo>
                      <a:pt x="12121" y="1370"/>
                      <a:pt x="12478" y="1846"/>
                      <a:pt x="12752" y="2310"/>
                    </a:cubicBezTo>
                    <a:cubicBezTo>
                      <a:pt x="12871" y="2524"/>
                      <a:pt x="12979" y="2739"/>
                      <a:pt x="13086" y="2965"/>
                    </a:cubicBezTo>
                    <a:cubicBezTo>
                      <a:pt x="13145" y="3096"/>
                      <a:pt x="13205" y="3251"/>
                      <a:pt x="13300" y="3370"/>
                    </a:cubicBezTo>
                    <a:cubicBezTo>
                      <a:pt x="13360" y="3438"/>
                      <a:pt x="13415" y="3466"/>
                      <a:pt x="13465" y="3466"/>
                    </a:cubicBezTo>
                    <a:cubicBezTo>
                      <a:pt x="13642" y="3466"/>
                      <a:pt x="13754" y="3114"/>
                      <a:pt x="13800" y="2965"/>
                    </a:cubicBezTo>
                    <a:cubicBezTo>
                      <a:pt x="13979" y="2453"/>
                      <a:pt x="14145" y="1941"/>
                      <a:pt x="14455" y="1489"/>
                    </a:cubicBezTo>
                    <a:cubicBezTo>
                      <a:pt x="14812" y="976"/>
                      <a:pt x="15357" y="651"/>
                      <a:pt x="15982" y="651"/>
                    </a:cubicBezTo>
                    <a:cubicBezTo>
                      <a:pt x="16024" y="651"/>
                      <a:pt x="16067" y="652"/>
                      <a:pt x="16110" y="655"/>
                    </a:cubicBezTo>
                    <a:cubicBezTo>
                      <a:pt x="17200" y="714"/>
                      <a:pt x="17910" y="1858"/>
                      <a:pt x="18170" y="2825"/>
                    </a:cubicBezTo>
                    <a:lnTo>
                      <a:pt x="18170" y="2825"/>
                    </a:lnTo>
                    <a:cubicBezTo>
                      <a:pt x="18170" y="2828"/>
                      <a:pt x="18170" y="2831"/>
                      <a:pt x="18170" y="2834"/>
                    </a:cubicBezTo>
                    <a:cubicBezTo>
                      <a:pt x="18170" y="2834"/>
                      <a:pt x="18171" y="2834"/>
                      <a:pt x="18172" y="2834"/>
                    </a:cubicBezTo>
                    <a:lnTo>
                      <a:pt x="18172" y="2834"/>
                    </a:lnTo>
                    <a:cubicBezTo>
                      <a:pt x="18175" y="2846"/>
                      <a:pt x="18178" y="2858"/>
                      <a:pt x="18182" y="2870"/>
                    </a:cubicBezTo>
                    <a:cubicBezTo>
                      <a:pt x="18198" y="2944"/>
                      <a:pt x="18256" y="2978"/>
                      <a:pt x="18316" y="2978"/>
                    </a:cubicBezTo>
                    <a:cubicBezTo>
                      <a:pt x="18391" y="2978"/>
                      <a:pt x="18467" y="2926"/>
                      <a:pt x="18467" y="2834"/>
                    </a:cubicBezTo>
                    <a:cubicBezTo>
                      <a:pt x="18491" y="2060"/>
                      <a:pt x="18765" y="1120"/>
                      <a:pt x="19408" y="643"/>
                    </a:cubicBezTo>
                    <a:cubicBezTo>
                      <a:pt x="19717" y="413"/>
                      <a:pt x="20099" y="310"/>
                      <a:pt x="20485" y="310"/>
                    </a:cubicBezTo>
                    <a:cubicBezTo>
                      <a:pt x="20798" y="310"/>
                      <a:pt x="21114" y="378"/>
                      <a:pt x="21396" y="500"/>
                    </a:cubicBezTo>
                    <a:cubicBezTo>
                      <a:pt x="21968" y="762"/>
                      <a:pt x="22408" y="1251"/>
                      <a:pt x="22718" y="1798"/>
                    </a:cubicBezTo>
                    <a:cubicBezTo>
                      <a:pt x="22896" y="2108"/>
                      <a:pt x="23051" y="2453"/>
                      <a:pt x="23146" y="2810"/>
                    </a:cubicBezTo>
                    <a:cubicBezTo>
                      <a:pt x="23165" y="2877"/>
                      <a:pt x="23233" y="2913"/>
                      <a:pt x="23298" y="2913"/>
                    </a:cubicBezTo>
                    <a:cubicBezTo>
                      <a:pt x="23360" y="2913"/>
                      <a:pt x="23421" y="2880"/>
                      <a:pt x="23432" y="2810"/>
                    </a:cubicBezTo>
                    <a:cubicBezTo>
                      <a:pt x="23623" y="1905"/>
                      <a:pt x="24159" y="917"/>
                      <a:pt x="25004" y="500"/>
                    </a:cubicBezTo>
                    <a:cubicBezTo>
                      <a:pt x="25277" y="364"/>
                      <a:pt x="25584" y="297"/>
                      <a:pt x="25892" y="297"/>
                    </a:cubicBezTo>
                    <a:close/>
                    <a:moveTo>
                      <a:pt x="25892" y="0"/>
                    </a:moveTo>
                    <a:cubicBezTo>
                      <a:pt x="25665" y="0"/>
                      <a:pt x="25437" y="32"/>
                      <a:pt x="25218" y="96"/>
                    </a:cubicBezTo>
                    <a:cubicBezTo>
                      <a:pt x="24528" y="298"/>
                      <a:pt x="23992" y="834"/>
                      <a:pt x="23647" y="1453"/>
                    </a:cubicBezTo>
                    <a:cubicBezTo>
                      <a:pt x="23502" y="1703"/>
                      <a:pt x="23377" y="1973"/>
                      <a:pt x="23281" y="2250"/>
                    </a:cubicBezTo>
                    <a:lnTo>
                      <a:pt x="23281" y="2250"/>
                    </a:lnTo>
                    <a:cubicBezTo>
                      <a:pt x="22977" y="1460"/>
                      <a:pt x="22418" y="709"/>
                      <a:pt x="21694" y="322"/>
                    </a:cubicBezTo>
                    <a:cubicBezTo>
                      <a:pt x="21328" y="126"/>
                      <a:pt x="20900" y="16"/>
                      <a:pt x="20475" y="16"/>
                    </a:cubicBezTo>
                    <a:cubicBezTo>
                      <a:pt x="20126" y="16"/>
                      <a:pt x="19779" y="89"/>
                      <a:pt x="19467" y="250"/>
                    </a:cubicBezTo>
                    <a:cubicBezTo>
                      <a:pt x="18920" y="536"/>
                      <a:pt x="18574" y="1096"/>
                      <a:pt x="18384" y="1667"/>
                    </a:cubicBezTo>
                    <a:cubicBezTo>
                      <a:pt x="18333" y="1826"/>
                      <a:pt x="18288" y="1992"/>
                      <a:pt x="18253" y="2160"/>
                    </a:cubicBezTo>
                    <a:lnTo>
                      <a:pt x="18253" y="2160"/>
                    </a:lnTo>
                    <a:cubicBezTo>
                      <a:pt x="17958" y="1476"/>
                      <a:pt x="17469" y="825"/>
                      <a:pt x="16812" y="524"/>
                    </a:cubicBezTo>
                    <a:cubicBezTo>
                      <a:pt x="16552" y="408"/>
                      <a:pt x="16267" y="351"/>
                      <a:pt x="15983" y="351"/>
                    </a:cubicBezTo>
                    <a:cubicBezTo>
                      <a:pt x="15565" y="351"/>
                      <a:pt x="15147" y="474"/>
                      <a:pt x="14800" y="715"/>
                    </a:cubicBezTo>
                    <a:cubicBezTo>
                      <a:pt x="14288" y="1084"/>
                      <a:pt x="13979" y="1643"/>
                      <a:pt x="13752" y="2227"/>
                    </a:cubicBezTo>
                    <a:cubicBezTo>
                      <a:pt x="13657" y="2453"/>
                      <a:pt x="13586" y="2691"/>
                      <a:pt x="13502" y="2929"/>
                    </a:cubicBezTo>
                    <a:cubicBezTo>
                      <a:pt x="13489" y="2970"/>
                      <a:pt x="13475" y="3015"/>
                      <a:pt x="13461" y="3057"/>
                    </a:cubicBezTo>
                    <a:lnTo>
                      <a:pt x="13461" y="3057"/>
                    </a:lnTo>
                    <a:cubicBezTo>
                      <a:pt x="13422" y="2992"/>
                      <a:pt x="13391" y="2920"/>
                      <a:pt x="13360" y="2858"/>
                    </a:cubicBezTo>
                    <a:cubicBezTo>
                      <a:pt x="13264" y="2632"/>
                      <a:pt x="13157" y="2417"/>
                      <a:pt x="13038" y="2203"/>
                    </a:cubicBezTo>
                    <a:cubicBezTo>
                      <a:pt x="12752" y="1691"/>
                      <a:pt x="12371" y="1203"/>
                      <a:pt x="11836" y="941"/>
                    </a:cubicBezTo>
                    <a:cubicBezTo>
                      <a:pt x="11567" y="807"/>
                      <a:pt x="11273" y="745"/>
                      <a:pt x="10977" y="745"/>
                    </a:cubicBezTo>
                    <a:cubicBezTo>
                      <a:pt x="10565" y="745"/>
                      <a:pt x="10148" y="864"/>
                      <a:pt x="9788" y="1072"/>
                    </a:cubicBezTo>
                    <a:cubicBezTo>
                      <a:pt x="9228" y="1393"/>
                      <a:pt x="8847" y="1941"/>
                      <a:pt x="8645" y="2548"/>
                    </a:cubicBezTo>
                    <a:cubicBezTo>
                      <a:pt x="8569" y="2768"/>
                      <a:pt x="8502" y="3015"/>
                      <a:pt x="8465" y="3262"/>
                    </a:cubicBezTo>
                    <a:lnTo>
                      <a:pt x="8465" y="3262"/>
                    </a:lnTo>
                    <a:cubicBezTo>
                      <a:pt x="8135" y="2705"/>
                      <a:pt x="7627" y="2222"/>
                      <a:pt x="7025" y="2024"/>
                    </a:cubicBezTo>
                    <a:cubicBezTo>
                      <a:pt x="6812" y="1954"/>
                      <a:pt x="6585" y="1922"/>
                      <a:pt x="6356" y="1922"/>
                    </a:cubicBezTo>
                    <a:cubicBezTo>
                      <a:pt x="5847" y="1922"/>
                      <a:pt x="5325" y="2083"/>
                      <a:pt x="4906" y="2346"/>
                    </a:cubicBezTo>
                    <a:cubicBezTo>
                      <a:pt x="4406" y="2667"/>
                      <a:pt x="4073" y="3167"/>
                      <a:pt x="3954" y="3763"/>
                    </a:cubicBezTo>
                    <a:cubicBezTo>
                      <a:pt x="3897" y="4016"/>
                      <a:pt x="3878" y="4292"/>
                      <a:pt x="3907" y="4555"/>
                    </a:cubicBezTo>
                    <a:lnTo>
                      <a:pt x="3907" y="4555"/>
                    </a:lnTo>
                    <a:cubicBezTo>
                      <a:pt x="3768" y="4543"/>
                      <a:pt x="3628" y="4537"/>
                      <a:pt x="3488" y="4537"/>
                    </a:cubicBezTo>
                    <a:cubicBezTo>
                      <a:pt x="2952" y="4537"/>
                      <a:pt x="2415" y="4630"/>
                      <a:pt x="1930" y="4882"/>
                    </a:cubicBezTo>
                    <a:cubicBezTo>
                      <a:pt x="1346" y="5191"/>
                      <a:pt x="918" y="5727"/>
                      <a:pt x="644" y="6323"/>
                    </a:cubicBezTo>
                    <a:cubicBezTo>
                      <a:pt x="1" y="7751"/>
                      <a:pt x="72" y="9454"/>
                      <a:pt x="215" y="10978"/>
                    </a:cubicBezTo>
                    <a:cubicBezTo>
                      <a:pt x="382" y="12633"/>
                      <a:pt x="739" y="14240"/>
                      <a:pt x="1084" y="15859"/>
                    </a:cubicBezTo>
                    <a:cubicBezTo>
                      <a:pt x="1168" y="16252"/>
                      <a:pt x="1239" y="16645"/>
                      <a:pt x="1227" y="17050"/>
                    </a:cubicBezTo>
                    <a:cubicBezTo>
                      <a:pt x="1227" y="17455"/>
                      <a:pt x="1215" y="17872"/>
                      <a:pt x="1215" y="18276"/>
                    </a:cubicBezTo>
                    <a:cubicBezTo>
                      <a:pt x="1239" y="19038"/>
                      <a:pt x="1310" y="19812"/>
                      <a:pt x="1525" y="20551"/>
                    </a:cubicBezTo>
                    <a:cubicBezTo>
                      <a:pt x="1691" y="21110"/>
                      <a:pt x="1953" y="21705"/>
                      <a:pt x="2406" y="22098"/>
                    </a:cubicBezTo>
                    <a:cubicBezTo>
                      <a:pt x="2668" y="22325"/>
                      <a:pt x="2953" y="22515"/>
                      <a:pt x="3215" y="22753"/>
                    </a:cubicBezTo>
                    <a:cubicBezTo>
                      <a:pt x="3471" y="22986"/>
                      <a:pt x="3706" y="23240"/>
                      <a:pt x="3929" y="23515"/>
                    </a:cubicBezTo>
                    <a:lnTo>
                      <a:pt x="3929" y="23515"/>
                    </a:lnTo>
                    <a:cubicBezTo>
                      <a:pt x="3906" y="25870"/>
                      <a:pt x="3934" y="28293"/>
                      <a:pt x="4561" y="30587"/>
                    </a:cubicBezTo>
                    <a:cubicBezTo>
                      <a:pt x="5120" y="32647"/>
                      <a:pt x="6275" y="34505"/>
                      <a:pt x="7918" y="35898"/>
                    </a:cubicBezTo>
                    <a:cubicBezTo>
                      <a:pt x="9550" y="37279"/>
                      <a:pt x="11562" y="38065"/>
                      <a:pt x="13645" y="38469"/>
                    </a:cubicBezTo>
                    <a:cubicBezTo>
                      <a:pt x="15374" y="38795"/>
                      <a:pt x="17144" y="38922"/>
                      <a:pt x="18903" y="38922"/>
                    </a:cubicBezTo>
                    <a:cubicBezTo>
                      <a:pt x="19458" y="38922"/>
                      <a:pt x="20012" y="38909"/>
                      <a:pt x="20563" y="38886"/>
                    </a:cubicBezTo>
                    <a:cubicBezTo>
                      <a:pt x="22765" y="38779"/>
                      <a:pt x="25016" y="38505"/>
                      <a:pt x="27064" y="37684"/>
                    </a:cubicBezTo>
                    <a:cubicBezTo>
                      <a:pt x="29064" y="36874"/>
                      <a:pt x="30814" y="35529"/>
                      <a:pt x="32017" y="33731"/>
                    </a:cubicBezTo>
                    <a:cubicBezTo>
                      <a:pt x="33279" y="31826"/>
                      <a:pt x="33791" y="29528"/>
                      <a:pt x="34005" y="27278"/>
                    </a:cubicBezTo>
                    <a:cubicBezTo>
                      <a:pt x="34076" y="26635"/>
                      <a:pt x="34112" y="25992"/>
                      <a:pt x="34148" y="25349"/>
                    </a:cubicBezTo>
                    <a:cubicBezTo>
                      <a:pt x="34160" y="25015"/>
                      <a:pt x="34160" y="24670"/>
                      <a:pt x="34172" y="24337"/>
                    </a:cubicBezTo>
                    <a:cubicBezTo>
                      <a:pt x="34172" y="24170"/>
                      <a:pt x="34172" y="24015"/>
                      <a:pt x="34184" y="23849"/>
                    </a:cubicBezTo>
                    <a:cubicBezTo>
                      <a:pt x="34184" y="23765"/>
                      <a:pt x="34172" y="23682"/>
                      <a:pt x="34184" y="23610"/>
                    </a:cubicBezTo>
                    <a:cubicBezTo>
                      <a:pt x="34195" y="23515"/>
                      <a:pt x="34219" y="23456"/>
                      <a:pt x="34279" y="23384"/>
                    </a:cubicBezTo>
                    <a:cubicBezTo>
                      <a:pt x="34588" y="22979"/>
                      <a:pt x="34957" y="22646"/>
                      <a:pt x="35374" y="22360"/>
                    </a:cubicBezTo>
                    <a:cubicBezTo>
                      <a:pt x="35565" y="22229"/>
                      <a:pt x="35767" y="22122"/>
                      <a:pt x="35922" y="21955"/>
                    </a:cubicBezTo>
                    <a:cubicBezTo>
                      <a:pt x="36065" y="21813"/>
                      <a:pt x="36184" y="21634"/>
                      <a:pt x="36279" y="21455"/>
                    </a:cubicBezTo>
                    <a:cubicBezTo>
                      <a:pt x="36517" y="20979"/>
                      <a:pt x="36636" y="20455"/>
                      <a:pt x="36720" y="19943"/>
                    </a:cubicBezTo>
                    <a:cubicBezTo>
                      <a:pt x="36827" y="19312"/>
                      <a:pt x="36886" y="18669"/>
                      <a:pt x="36934" y="18026"/>
                    </a:cubicBezTo>
                    <a:cubicBezTo>
                      <a:pt x="36982" y="17479"/>
                      <a:pt x="37029" y="16931"/>
                      <a:pt x="37148" y="16395"/>
                    </a:cubicBezTo>
                    <a:cubicBezTo>
                      <a:pt x="37267" y="15871"/>
                      <a:pt x="37434" y="15359"/>
                      <a:pt x="37613" y="14859"/>
                    </a:cubicBezTo>
                    <a:cubicBezTo>
                      <a:pt x="38351" y="12728"/>
                      <a:pt x="39410" y="10573"/>
                      <a:pt x="39410" y="8263"/>
                    </a:cubicBezTo>
                    <a:cubicBezTo>
                      <a:pt x="39410" y="7739"/>
                      <a:pt x="39351" y="7204"/>
                      <a:pt x="39208" y="6704"/>
                    </a:cubicBezTo>
                    <a:cubicBezTo>
                      <a:pt x="38851" y="5501"/>
                      <a:pt x="37970" y="4656"/>
                      <a:pt x="36779" y="4287"/>
                    </a:cubicBezTo>
                    <a:cubicBezTo>
                      <a:pt x="36206" y="4113"/>
                      <a:pt x="35599" y="4040"/>
                      <a:pt x="34992" y="4040"/>
                    </a:cubicBezTo>
                    <a:cubicBezTo>
                      <a:pt x="34641" y="4040"/>
                      <a:pt x="34290" y="4064"/>
                      <a:pt x="33945" y="4108"/>
                    </a:cubicBezTo>
                    <a:cubicBezTo>
                      <a:pt x="33793" y="4125"/>
                      <a:pt x="33634" y="4148"/>
                      <a:pt x="33482" y="4177"/>
                    </a:cubicBezTo>
                    <a:lnTo>
                      <a:pt x="33482" y="4177"/>
                    </a:lnTo>
                    <a:cubicBezTo>
                      <a:pt x="33468" y="3220"/>
                      <a:pt x="33163" y="2148"/>
                      <a:pt x="32469" y="1477"/>
                    </a:cubicBezTo>
                    <a:cubicBezTo>
                      <a:pt x="32042" y="1050"/>
                      <a:pt x="31435" y="810"/>
                      <a:pt x="30828" y="810"/>
                    </a:cubicBezTo>
                    <a:cubicBezTo>
                      <a:pt x="30639" y="810"/>
                      <a:pt x="30450" y="833"/>
                      <a:pt x="30266" y="881"/>
                    </a:cubicBezTo>
                    <a:cubicBezTo>
                      <a:pt x="29576" y="1060"/>
                      <a:pt x="29052" y="1584"/>
                      <a:pt x="28695" y="2179"/>
                    </a:cubicBezTo>
                    <a:cubicBezTo>
                      <a:pt x="28601" y="2340"/>
                      <a:pt x="28513" y="2512"/>
                      <a:pt x="28433" y="2691"/>
                    </a:cubicBezTo>
                    <a:lnTo>
                      <a:pt x="28433" y="2691"/>
                    </a:lnTo>
                    <a:cubicBezTo>
                      <a:pt x="28325" y="1909"/>
                      <a:pt x="28025" y="1117"/>
                      <a:pt x="27468" y="596"/>
                    </a:cubicBezTo>
                    <a:cubicBezTo>
                      <a:pt x="27042" y="203"/>
                      <a:pt x="26468" y="0"/>
                      <a:pt x="258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56"/>
              <p:cNvSpPr/>
              <p:nvPr/>
            </p:nvSpPr>
            <p:spPr>
              <a:xfrm flipH="1">
                <a:off x="-1944457" y="1397708"/>
                <a:ext cx="279790" cy="148667"/>
              </a:xfrm>
              <a:custGeom>
                <a:avLst/>
                <a:gdLst/>
                <a:ahLst/>
                <a:cxnLst/>
                <a:rect l="l" t="t" r="r" b="b"/>
                <a:pathLst>
                  <a:path w="8181" h="4347" extrusionOk="0">
                    <a:moveTo>
                      <a:pt x="477" y="1"/>
                    </a:moveTo>
                    <a:cubicBezTo>
                      <a:pt x="215" y="1"/>
                      <a:pt x="1" y="239"/>
                      <a:pt x="48" y="501"/>
                    </a:cubicBezTo>
                    <a:cubicBezTo>
                      <a:pt x="227" y="1632"/>
                      <a:pt x="1013" y="4346"/>
                      <a:pt x="4358" y="4346"/>
                    </a:cubicBezTo>
                    <a:cubicBezTo>
                      <a:pt x="7776" y="4346"/>
                      <a:pt x="8157" y="1537"/>
                      <a:pt x="8168" y="441"/>
                    </a:cubicBezTo>
                    <a:cubicBezTo>
                      <a:pt x="8180" y="191"/>
                      <a:pt x="7978" y="1"/>
                      <a:pt x="77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56"/>
              <p:cNvSpPr/>
              <p:nvPr/>
            </p:nvSpPr>
            <p:spPr>
              <a:xfrm flipH="1">
                <a:off x="-1896384" y="1450479"/>
                <a:ext cx="194269" cy="95897"/>
              </a:xfrm>
              <a:custGeom>
                <a:avLst/>
                <a:gdLst/>
                <a:ahLst/>
                <a:cxnLst/>
                <a:rect l="l" t="t" r="r" b="b"/>
                <a:pathLst>
                  <a:path w="7776" h="3816" extrusionOk="0">
                    <a:moveTo>
                      <a:pt x="5193" y="0"/>
                    </a:moveTo>
                    <a:cubicBezTo>
                      <a:pt x="4928" y="0"/>
                      <a:pt x="4671" y="66"/>
                      <a:pt x="4430" y="208"/>
                    </a:cubicBezTo>
                    <a:cubicBezTo>
                      <a:pt x="4025" y="458"/>
                      <a:pt x="3846" y="637"/>
                      <a:pt x="3573" y="1303"/>
                    </a:cubicBezTo>
                    <a:cubicBezTo>
                      <a:pt x="3293" y="516"/>
                      <a:pt x="2643" y="71"/>
                      <a:pt x="1977" y="71"/>
                    </a:cubicBezTo>
                    <a:cubicBezTo>
                      <a:pt x="1878" y="71"/>
                      <a:pt x="1778" y="81"/>
                      <a:pt x="1680" y="101"/>
                    </a:cubicBezTo>
                    <a:cubicBezTo>
                      <a:pt x="846" y="279"/>
                      <a:pt x="346" y="1125"/>
                      <a:pt x="1" y="1899"/>
                    </a:cubicBezTo>
                    <a:cubicBezTo>
                      <a:pt x="1" y="1899"/>
                      <a:pt x="1441" y="3816"/>
                      <a:pt x="3370" y="3816"/>
                    </a:cubicBezTo>
                    <a:cubicBezTo>
                      <a:pt x="5299" y="3816"/>
                      <a:pt x="7776" y="3006"/>
                      <a:pt x="7776" y="3006"/>
                    </a:cubicBezTo>
                    <a:cubicBezTo>
                      <a:pt x="7573" y="2399"/>
                      <a:pt x="7299" y="1815"/>
                      <a:pt x="6978" y="1268"/>
                    </a:cubicBezTo>
                    <a:cubicBezTo>
                      <a:pt x="6680" y="768"/>
                      <a:pt x="6299" y="256"/>
                      <a:pt x="5740" y="89"/>
                    </a:cubicBezTo>
                    <a:cubicBezTo>
                      <a:pt x="5556" y="31"/>
                      <a:pt x="5373" y="0"/>
                      <a:pt x="5193" y="0"/>
                    </a:cubicBezTo>
                    <a:close/>
                  </a:path>
                </a:pathLst>
              </a:custGeom>
              <a:solidFill>
                <a:srgbClr val="FF81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56"/>
              <p:cNvSpPr/>
              <p:nvPr/>
            </p:nvSpPr>
            <p:spPr>
              <a:xfrm flipH="1">
                <a:off x="-1949758" y="1392818"/>
                <a:ext cx="292410" cy="159030"/>
              </a:xfrm>
              <a:custGeom>
                <a:avLst/>
                <a:gdLst/>
                <a:ahLst/>
                <a:cxnLst/>
                <a:rect l="l" t="t" r="r" b="b"/>
                <a:pathLst>
                  <a:path w="8550" h="4650" extrusionOk="0">
                    <a:moveTo>
                      <a:pt x="7954" y="298"/>
                    </a:moveTo>
                    <a:cubicBezTo>
                      <a:pt x="8073" y="298"/>
                      <a:pt x="8168" y="358"/>
                      <a:pt x="8216" y="465"/>
                    </a:cubicBezTo>
                    <a:cubicBezTo>
                      <a:pt x="8252" y="537"/>
                      <a:pt x="8240" y="608"/>
                      <a:pt x="8240" y="679"/>
                    </a:cubicBezTo>
                    <a:cubicBezTo>
                      <a:pt x="8228" y="799"/>
                      <a:pt x="8228" y="930"/>
                      <a:pt x="8216" y="1049"/>
                    </a:cubicBezTo>
                    <a:cubicBezTo>
                      <a:pt x="8204" y="1072"/>
                      <a:pt x="8204" y="1108"/>
                      <a:pt x="8204" y="1144"/>
                    </a:cubicBezTo>
                    <a:cubicBezTo>
                      <a:pt x="8204" y="1156"/>
                      <a:pt x="8192" y="1168"/>
                      <a:pt x="8192" y="1191"/>
                    </a:cubicBezTo>
                    <a:cubicBezTo>
                      <a:pt x="8192" y="1203"/>
                      <a:pt x="8192" y="1203"/>
                      <a:pt x="8192" y="1215"/>
                    </a:cubicBezTo>
                    <a:cubicBezTo>
                      <a:pt x="8192" y="1217"/>
                      <a:pt x="8192" y="1221"/>
                      <a:pt x="8192" y="1227"/>
                    </a:cubicBezTo>
                    <a:cubicBezTo>
                      <a:pt x="8180" y="1299"/>
                      <a:pt x="8168" y="1358"/>
                      <a:pt x="8156" y="1430"/>
                    </a:cubicBezTo>
                    <a:cubicBezTo>
                      <a:pt x="8132" y="1584"/>
                      <a:pt x="8097" y="1739"/>
                      <a:pt x="8049" y="1894"/>
                    </a:cubicBezTo>
                    <a:cubicBezTo>
                      <a:pt x="7859" y="2573"/>
                      <a:pt x="7513" y="3192"/>
                      <a:pt x="6942" y="3644"/>
                    </a:cubicBezTo>
                    <a:cubicBezTo>
                      <a:pt x="6282" y="4162"/>
                      <a:pt x="5414" y="4351"/>
                      <a:pt x="4574" y="4351"/>
                    </a:cubicBezTo>
                    <a:cubicBezTo>
                      <a:pt x="4430" y="4351"/>
                      <a:pt x="4286" y="4345"/>
                      <a:pt x="4144" y="4335"/>
                    </a:cubicBezTo>
                    <a:cubicBezTo>
                      <a:pt x="3215" y="4263"/>
                      <a:pt x="2310" y="3918"/>
                      <a:pt x="1644" y="3251"/>
                    </a:cubicBezTo>
                    <a:cubicBezTo>
                      <a:pt x="1143" y="2739"/>
                      <a:pt x="810" y="2096"/>
                      <a:pt x="596" y="1430"/>
                    </a:cubicBezTo>
                    <a:cubicBezTo>
                      <a:pt x="512" y="1168"/>
                      <a:pt x="453" y="906"/>
                      <a:pt x="405" y="644"/>
                    </a:cubicBezTo>
                    <a:cubicBezTo>
                      <a:pt x="381" y="465"/>
                      <a:pt x="489" y="298"/>
                      <a:pt x="691" y="298"/>
                    </a:cubicBezTo>
                    <a:close/>
                    <a:moveTo>
                      <a:pt x="7943" y="0"/>
                    </a:moveTo>
                    <a:cubicBezTo>
                      <a:pt x="7939" y="0"/>
                      <a:pt x="7936" y="1"/>
                      <a:pt x="7932" y="1"/>
                    </a:cubicBezTo>
                    <a:lnTo>
                      <a:pt x="834" y="1"/>
                    </a:lnTo>
                    <a:cubicBezTo>
                      <a:pt x="632" y="1"/>
                      <a:pt x="429" y="1"/>
                      <a:pt x="274" y="168"/>
                    </a:cubicBezTo>
                    <a:cubicBezTo>
                      <a:pt x="0" y="453"/>
                      <a:pt x="143" y="882"/>
                      <a:pt x="227" y="1215"/>
                    </a:cubicBezTo>
                    <a:cubicBezTo>
                      <a:pt x="405" y="1918"/>
                      <a:pt x="715" y="2596"/>
                      <a:pt x="1179" y="3168"/>
                    </a:cubicBezTo>
                    <a:cubicBezTo>
                      <a:pt x="1775" y="3906"/>
                      <a:pt x="2620" y="4382"/>
                      <a:pt x="3549" y="4549"/>
                    </a:cubicBezTo>
                    <a:cubicBezTo>
                      <a:pt x="3890" y="4614"/>
                      <a:pt x="4247" y="4650"/>
                      <a:pt x="4605" y="4650"/>
                    </a:cubicBezTo>
                    <a:cubicBezTo>
                      <a:pt x="5361" y="4650"/>
                      <a:pt x="6125" y="4492"/>
                      <a:pt x="6763" y="4120"/>
                    </a:cubicBezTo>
                    <a:cubicBezTo>
                      <a:pt x="7454" y="3716"/>
                      <a:pt x="7954" y="3061"/>
                      <a:pt x="8228" y="2311"/>
                    </a:cubicBezTo>
                    <a:cubicBezTo>
                      <a:pt x="8347" y="2013"/>
                      <a:pt x="8418" y="1692"/>
                      <a:pt x="8466" y="1370"/>
                    </a:cubicBezTo>
                    <a:cubicBezTo>
                      <a:pt x="8513" y="1108"/>
                      <a:pt x="8549" y="822"/>
                      <a:pt x="8537" y="560"/>
                    </a:cubicBezTo>
                    <a:cubicBezTo>
                      <a:pt x="8525" y="239"/>
                      <a:pt x="8263" y="1"/>
                      <a:pt x="7954" y="1"/>
                    </a:cubicBezTo>
                    <a:cubicBezTo>
                      <a:pt x="7950" y="1"/>
                      <a:pt x="7946" y="0"/>
                      <a:pt x="7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56"/>
              <p:cNvSpPr/>
              <p:nvPr/>
            </p:nvSpPr>
            <p:spPr>
              <a:xfrm flipH="1">
                <a:off x="-2321512" y="768599"/>
                <a:ext cx="971588" cy="603904"/>
              </a:xfrm>
              <a:custGeom>
                <a:avLst/>
                <a:gdLst/>
                <a:ahLst/>
                <a:cxnLst/>
                <a:rect l="l" t="t" r="r" b="b"/>
                <a:pathLst>
                  <a:path w="28409" h="17658" extrusionOk="0">
                    <a:moveTo>
                      <a:pt x="10025" y="1"/>
                    </a:moveTo>
                    <a:cubicBezTo>
                      <a:pt x="10025" y="1"/>
                      <a:pt x="10025" y="2203"/>
                      <a:pt x="8644" y="2298"/>
                    </a:cubicBezTo>
                    <a:cubicBezTo>
                      <a:pt x="8601" y="2301"/>
                      <a:pt x="8559" y="2302"/>
                      <a:pt x="8517" y="2302"/>
                    </a:cubicBezTo>
                    <a:cubicBezTo>
                      <a:pt x="7224" y="2302"/>
                      <a:pt x="6620" y="1084"/>
                      <a:pt x="6620" y="1084"/>
                    </a:cubicBezTo>
                    <a:lnTo>
                      <a:pt x="6620" y="1084"/>
                    </a:lnTo>
                    <a:cubicBezTo>
                      <a:pt x="6620" y="1084"/>
                      <a:pt x="6739" y="2989"/>
                      <a:pt x="5489" y="3334"/>
                    </a:cubicBezTo>
                    <a:cubicBezTo>
                      <a:pt x="5328" y="3379"/>
                      <a:pt x="5173" y="3398"/>
                      <a:pt x="5024" y="3398"/>
                    </a:cubicBezTo>
                    <a:cubicBezTo>
                      <a:pt x="4021" y="3398"/>
                      <a:pt x="3334" y="2513"/>
                      <a:pt x="3334" y="2513"/>
                    </a:cubicBezTo>
                    <a:lnTo>
                      <a:pt x="3334" y="2513"/>
                    </a:lnTo>
                    <a:cubicBezTo>
                      <a:pt x="3334" y="2513"/>
                      <a:pt x="3894" y="4406"/>
                      <a:pt x="2465" y="4799"/>
                    </a:cubicBezTo>
                    <a:cubicBezTo>
                      <a:pt x="2253" y="4857"/>
                      <a:pt x="2063" y="4882"/>
                      <a:pt x="1892" y="4882"/>
                    </a:cubicBezTo>
                    <a:cubicBezTo>
                      <a:pt x="909" y="4882"/>
                      <a:pt x="572" y="4061"/>
                      <a:pt x="572" y="4061"/>
                    </a:cubicBezTo>
                    <a:lnTo>
                      <a:pt x="572" y="4061"/>
                    </a:lnTo>
                    <a:cubicBezTo>
                      <a:pt x="0" y="8811"/>
                      <a:pt x="0" y="13050"/>
                      <a:pt x="1274" y="17658"/>
                    </a:cubicBezTo>
                    <a:cubicBezTo>
                      <a:pt x="1274" y="17658"/>
                      <a:pt x="7968" y="17329"/>
                      <a:pt x="15493" y="17329"/>
                    </a:cubicBezTo>
                    <a:cubicBezTo>
                      <a:pt x="19255" y="17329"/>
                      <a:pt x="23225" y="17411"/>
                      <a:pt x="26670" y="17658"/>
                    </a:cubicBezTo>
                    <a:cubicBezTo>
                      <a:pt x="26670" y="17658"/>
                      <a:pt x="28409" y="13074"/>
                      <a:pt x="27492" y="4061"/>
                    </a:cubicBezTo>
                    <a:lnTo>
                      <a:pt x="27492" y="4061"/>
                    </a:lnTo>
                    <a:cubicBezTo>
                      <a:pt x="27492" y="4061"/>
                      <a:pt x="26779" y="4850"/>
                      <a:pt x="25841" y="4850"/>
                    </a:cubicBezTo>
                    <a:cubicBezTo>
                      <a:pt x="25554" y="4850"/>
                      <a:pt x="25247" y="4777"/>
                      <a:pt x="24932" y="4584"/>
                    </a:cubicBezTo>
                    <a:cubicBezTo>
                      <a:pt x="23599" y="3763"/>
                      <a:pt x="23848" y="2072"/>
                      <a:pt x="23848" y="2072"/>
                    </a:cubicBezTo>
                    <a:lnTo>
                      <a:pt x="23848" y="2072"/>
                    </a:lnTo>
                    <a:cubicBezTo>
                      <a:pt x="23848" y="2072"/>
                      <a:pt x="22995" y="3210"/>
                      <a:pt x="22008" y="3210"/>
                    </a:cubicBezTo>
                    <a:cubicBezTo>
                      <a:pt x="21889" y="3210"/>
                      <a:pt x="21768" y="3193"/>
                      <a:pt x="21646" y="3156"/>
                    </a:cubicBezTo>
                    <a:cubicBezTo>
                      <a:pt x="20527" y="2810"/>
                      <a:pt x="20396" y="953"/>
                      <a:pt x="20396" y="953"/>
                    </a:cubicBezTo>
                    <a:cubicBezTo>
                      <a:pt x="20396" y="953"/>
                      <a:pt x="19708" y="2310"/>
                      <a:pt x="18631" y="2310"/>
                    </a:cubicBezTo>
                    <a:cubicBezTo>
                      <a:pt x="18506" y="2310"/>
                      <a:pt x="18376" y="2292"/>
                      <a:pt x="18241" y="2251"/>
                    </a:cubicBezTo>
                    <a:cubicBezTo>
                      <a:pt x="16943" y="1858"/>
                      <a:pt x="16990" y="477"/>
                      <a:pt x="16990" y="477"/>
                    </a:cubicBezTo>
                    <a:lnTo>
                      <a:pt x="16990" y="477"/>
                    </a:lnTo>
                    <a:cubicBezTo>
                      <a:pt x="16990" y="477"/>
                      <a:pt x="16355" y="1933"/>
                      <a:pt x="15264" y="1933"/>
                    </a:cubicBezTo>
                    <a:cubicBezTo>
                      <a:pt x="15179" y="1933"/>
                      <a:pt x="15092" y="1924"/>
                      <a:pt x="15002" y="1906"/>
                    </a:cubicBezTo>
                    <a:cubicBezTo>
                      <a:pt x="13740" y="1644"/>
                      <a:pt x="13526" y="1"/>
                      <a:pt x="13526" y="1"/>
                    </a:cubicBezTo>
                    <a:cubicBezTo>
                      <a:pt x="13526" y="1"/>
                      <a:pt x="13064" y="1838"/>
                      <a:pt x="11752" y="1838"/>
                    </a:cubicBezTo>
                    <a:cubicBezTo>
                      <a:pt x="11683" y="1838"/>
                      <a:pt x="11611" y="1833"/>
                      <a:pt x="11537" y="1822"/>
                    </a:cubicBezTo>
                    <a:cubicBezTo>
                      <a:pt x="10073" y="1608"/>
                      <a:pt x="10025" y="1"/>
                      <a:pt x="10025"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56"/>
              <p:cNvSpPr/>
              <p:nvPr/>
            </p:nvSpPr>
            <p:spPr>
              <a:xfrm flipH="1">
                <a:off x="-2304412" y="763640"/>
                <a:ext cx="952880" cy="614164"/>
              </a:xfrm>
              <a:custGeom>
                <a:avLst/>
                <a:gdLst/>
                <a:ahLst/>
                <a:cxnLst/>
                <a:rect l="l" t="t" r="r" b="b"/>
                <a:pathLst>
                  <a:path w="27862" h="17958" extrusionOk="0">
                    <a:moveTo>
                      <a:pt x="13628" y="112"/>
                    </a:moveTo>
                    <a:lnTo>
                      <a:pt x="13628" y="112"/>
                    </a:lnTo>
                    <a:cubicBezTo>
                      <a:pt x="13628" y="112"/>
                      <a:pt x="13629" y="118"/>
                      <a:pt x="13629" y="126"/>
                    </a:cubicBezTo>
                    <a:lnTo>
                      <a:pt x="13629" y="126"/>
                    </a:lnTo>
                    <a:cubicBezTo>
                      <a:pt x="13631" y="132"/>
                      <a:pt x="13633" y="139"/>
                      <a:pt x="13634" y="146"/>
                    </a:cubicBezTo>
                    <a:cubicBezTo>
                      <a:pt x="13630" y="121"/>
                      <a:pt x="13629" y="112"/>
                      <a:pt x="13628" y="112"/>
                    </a:cubicBezTo>
                    <a:close/>
                    <a:moveTo>
                      <a:pt x="13453" y="672"/>
                    </a:moveTo>
                    <a:cubicBezTo>
                      <a:pt x="13595" y="1123"/>
                      <a:pt x="13842" y="1557"/>
                      <a:pt x="14193" y="1848"/>
                    </a:cubicBezTo>
                    <a:cubicBezTo>
                      <a:pt x="14484" y="2084"/>
                      <a:pt x="14843" y="2223"/>
                      <a:pt x="15214" y="2223"/>
                    </a:cubicBezTo>
                    <a:cubicBezTo>
                      <a:pt x="15330" y="2223"/>
                      <a:pt x="15446" y="2210"/>
                      <a:pt x="15562" y="2182"/>
                    </a:cubicBezTo>
                    <a:cubicBezTo>
                      <a:pt x="15991" y="2074"/>
                      <a:pt x="16348" y="1753"/>
                      <a:pt x="16622" y="1408"/>
                    </a:cubicBezTo>
                    <a:cubicBezTo>
                      <a:pt x="16701" y="1313"/>
                      <a:pt x="16774" y="1215"/>
                      <a:pt x="16842" y="1111"/>
                    </a:cubicBezTo>
                    <a:lnTo>
                      <a:pt x="16842" y="1111"/>
                    </a:lnTo>
                    <a:cubicBezTo>
                      <a:pt x="16947" y="1561"/>
                      <a:pt x="17203" y="1981"/>
                      <a:pt x="17563" y="2253"/>
                    </a:cubicBezTo>
                    <a:cubicBezTo>
                      <a:pt x="17856" y="2469"/>
                      <a:pt x="18218" y="2597"/>
                      <a:pt x="18580" y="2597"/>
                    </a:cubicBezTo>
                    <a:cubicBezTo>
                      <a:pt x="18719" y="2597"/>
                      <a:pt x="18857" y="2578"/>
                      <a:pt x="18991" y="2539"/>
                    </a:cubicBezTo>
                    <a:cubicBezTo>
                      <a:pt x="19396" y="2432"/>
                      <a:pt x="19741" y="2146"/>
                      <a:pt x="20015" y="1836"/>
                    </a:cubicBezTo>
                    <a:cubicBezTo>
                      <a:pt x="20100" y="1741"/>
                      <a:pt x="20181" y="1640"/>
                      <a:pt x="20257" y="1535"/>
                    </a:cubicBezTo>
                    <a:lnTo>
                      <a:pt x="20257" y="1535"/>
                    </a:lnTo>
                    <a:cubicBezTo>
                      <a:pt x="20337" y="2003"/>
                      <a:pt x="20506" y="2477"/>
                      <a:pt x="20777" y="2848"/>
                    </a:cubicBezTo>
                    <a:cubicBezTo>
                      <a:pt x="21051" y="3217"/>
                      <a:pt x="21432" y="3479"/>
                      <a:pt x="21896" y="3503"/>
                    </a:cubicBezTo>
                    <a:cubicBezTo>
                      <a:pt x="21919" y="3504"/>
                      <a:pt x="21941" y="3505"/>
                      <a:pt x="21963" y="3505"/>
                    </a:cubicBezTo>
                    <a:cubicBezTo>
                      <a:pt x="22439" y="3505"/>
                      <a:pt x="22890" y="3264"/>
                      <a:pt x="23254" y="2979"/>
                    </a:cubicBezTo>
                    <a:cubicBezTo>
                      <a:pt x="23385" y="2873"/>
                      <a:pt x="23514" y="2760"/>
                      <a:pt x="23633" y="2640"/>
                    </a:cubicBezTo>
                    <a:lnTo>
                      <a:pt x="23633" y="2640"/>
                    </a:lnTo>
                    <a:cubicBezTo>
                      <a:pt x="23644" y="3126"/>
                      <a:pt x="23769" y="3624"/>
                      <a:pt x="24004" y="4039"/>
                    </a:cubicBezTo>
                    <a:cubicBezTo>
                      <a:pt x="24290" y="4515"/>
                      <a:pt x="24754" y="4920"/>
                      <a:pt x="25302" y="5075"/>
                    </a:cubicBezTo>
                    <a:cubicBezTo>
                      <a:pt x="25461" y="5120"/>
                      <a:pt x="25623" y="5142"/>
                      <a:pt x="25785" y="5142"/>
                    </a:cubicBezTo>
                    <a:cubicBezTo>
                      <a:pt x="26134" y="5142"/>
                      <a:pt x="26481" y="5043"/>
                      <a:pt x="26790" y="4872"/>
                    </a:cubicBezTo>
                    <a:cubicBezTo>
                      <a:pt x="26973" y="4777"/>
                      <a:pt x="27156" y="4660"/>
                      <a:pt x="27321" y="4525"/>
                    </a:cubicBezTo>
                    <a:lnTo>
                      <a:pt x="27321" y="4525"/>
                    </a:lnTo>
                    <a:cubicBezTo>
                      <a:pt x="27582" y="7244"/>
                      <a:pt x="27650" y="10004"/>
                      <a:pt x="27409" y="12730"/>
                    </a:cubicBezTo>
                    <a:cubicBezTo>
                      <a:pt x="27290" y="14207"/>
                      <a:pt x="27076" y="15683"/>
                      <a:pt x="26683" y="17112"/>
                    </a:cubicBezTo>
                    <a:cubicBezTo>
                      <a:pt x="26634" y="17288"/>
                      <a:pt x="26577" y="17473"/>
                      <a:pt x="26518" y="17652"/>
                    </a:cubicBezTo>
                    <a:lnTo>
                      <a:pt x="26518" y="17652"/>
                    </a:lnTo>
                    <a:cubicBezTo>
                      <a:pt x="24399" y="17502"/>
                      <a:pt x="22290" y="17421"/>
                      <a:pt x="20170" y="17374"/>
                    </a:cubicBezTo>
                    <a:cubicBezTo>
                      <a:pt x="18694" y="17342"/>
                      <a:pt x="17217" y="17332"/>
                      <a:pt x="15741" y="17332"/>
                    </a:cubicBezTo>
                    <a:cubicBezTo>
                      <a:pt x="15003" y="17332"/>
                      <a:pt x="14265" y="17334"/>
                      <a:pt x="13526" y="17338"/>
                    </a:cubicBezTo>
                    <a:cubicBezTo>
                      <a:pt x="11550" y="17350"/>
                      <a:pt x="9562" y="17386"/>
                      <a:pt x="7573" y="17433"/>
                    </a:cubicBezTo>
                    <a:cubicBezTo>
                      <a:pt x="6109" y="17469"/>
                      <a:pt x="4656" y="17517"/>
                      <a:pt x="3192" y="17576"/>
                    </a:cubicBezTo>
                    <a:cubicBezTo>
                      <a:pt x="2751" y="17588"/>
                      <a:pt x="2299" y="17612"/>
                      <a:pt x="1858" y="17636"/>
                    </a:cubicBezTo>
                    <a:cubicBezTo>
                      <a:pt x="1782" y="17636"/>
                      <a:pt x="1700" y="17634"/>
                      <a:pt x="1617" y="17634"/>
                    </a:cubicBezTo>
                    <a:cubicBezTo>
                      <a:pt x="1523" y="17634"/>
                      <a:pt x="1428" y="17636"/>
                      <a:pt x="1337" y="17647"/>
                    </a:cubicBezTo>
                    <a:lnTo>
                      <a:pt x="1337" y="17647"/>
                    </a:lnTo>
                    <a:cubicBezTo>
                      <a:pt x="879" y="15959"/>
                      <a:pt x="569" y="14237"/>
                      <a:pt x="418" y="12492"/>
                    </a:cubicBezTo>
                    <a:cubicBezTo>
                      <a:pt x="275" y="10754"/>
                      <a:pt x="275" y="9016"/>
                      <a:pt x="382" y="7277"/>
                    </a:cubicBezTo>
                    <a:cubicBezTo>
                      <a:pt x="433" y="6387"/>
                      <a:pt x="519" y="5505"/>
                      <a:pt x="618" y="4632"/>
                    </a:cubicBezTo>
                    <a:lnTo>
                      <a:pt x="618" y="4632"/>
                    </a:lnTo>
                    <a:cubicBezTo>
                      <a:pt x="927" y="4982"/>
                      <a:pt x="1412" y="5177"/>
                      <a:pt x="1876" y="5177"/>
                    </a:cubicBezTo>
                    <a:cubicBezTo>
                      <a:pt x="1926" y="5177"/>
                      <a:pt x="1976" y="5175"/>
                      <a:pt x="2025" y="5170"/>
                    </a:cubicBezTo>
                    <a:cubicBezTo>
                      <a:pt x="2537" y="5122"/>
                      <a:pt x="3025" y="4932"/>
                      <a:pt x="3299" y="4479"/>
                    </a:cubicBezTo>
                    <a:cubicBezTo>
                      <a:pt x="3501" y="4146"/>
                      <a:pt x="3561" y="3729"/>
                      <a:pt x="3537" y="3348"/>
                    </a:cubicBezTo>
                    <a:cubicBezTo>
                      <a:pt x="3533" y="3271"/>
                      <a:pt x="3529" y="3193"/>
                      <a:pt x="3521" y="3116"/>
                    </a:cubicBezTo>
                    <a:lnTo>
                      <a:pt x="3521" y="3116"/>
                    </a:lnTo>
                    <a:cubicBezTo>
                      <a:pt x="3928" y="3460"/>
                      <a:pt x="4455" y="3690"/>
                      <a:pt x="4978" y="3690"/>
                    </a:cubicBezTo>
                    <a:cubicBezTo>
                      <a:pt x="5033" y="3690"/>
                      <a:pt x="5089" y="3687"/>
                      <a:pt x="5144" y="3682"/>
                    </a:cubicBezTo>
                    <a:cubicBezTo>
                      <a:pt x="5621" y="3634"/>
                      <a:pt x="6025" y="3420"/>
                      <a:pt x="6299" y="3027"/>
                    </a:cubicBezTo>
                    <a:cubicBezTo>
                      <a:pt x="6514" y="2705"/>
                      <a:pt x="6621" y="2324"/>
                      <a:pt x="6680" y="1943"/>
                    </a:cubicBezTo>
                    <a:cubicBezTo>
                      <a:pt x="6692" y="1866"/>
                      <a:pt x="6701" y="1788"/>
                      <a:pt x="6708" y="1710"/>
                    </a:cubicBezTo>
                    <a:lnTo>
                      <a:pt x="6708" y="1710"/>
                    </a:lnTo>
                    <a:cubicBezTo>
                      <a:pt x="7098" y="2191"/>
                      <a:pt x="7688" y="2530"/>
                      <a:pt x="8300" y="2586"/>
                    </a:cubicBezTo>
                    <a:cubicBezTo>
                      <a:pt x="8347" y="2590"/>
                      <a:pt x="8395" y="2592"/>
                      <a:pt x="8442" y="2592"/>
                    </a:cubicBezTo>
                    <a:cubicBezTo>
                      <a:pt x="8875" y="2592"/>
                      <a:pt x="9270" y="2441"/>
                      <a:pt x="9550" y="2086"/>
                    </a:cubicBezTo>
                    <a:cubicBezTo>
                      <a:pt x="9810" y="1781"/>
                      <a:pt x="9952" y="1390"/>
                      <a:pt x="10027" y="994"/>
                    </a:cubicBezTo>
                    <a:lnTo>
                      <a:pt x="10027" y="994"/>
                    </a:lnTo>
                    <a:cubicBezTo>
                      <a:pt x="10195" y="1372"/>
                      <a:pt x="10469" y="1701"/>
                      <a:pt x="10824" y="1896"/>
                    </a:cubicBezTo>
                    <a:cubicBezTo>
                      <a:pt x="11092" y="2043"/>
                      <a:pt x="11398" y="2127"/>
                      <a:pt x="11701" y="2127"/>
                    </a:cubicBezTo>
                    <a:cubicBezTo>
                      <a:pt x="11936" y="2127"/>
                      <a:pt x="12170" y="2076"/>
                      <a:pt x="12383" y="1967"/>
                    </a:cubicBezTo>
                    <a:cubicBezTo>
                      <a:pt x="12788" y="1753"/>
                      <a:pt x="13086" y="1372"/>
                      <a:pt x="13300" y="991"/>
                    </a:cubicBezTo>
                    <a:cubicBezTo>
                      <a:pt x="13354" y="888"/>
                      <a:pt x="13406" y="781"/>
                      <a:pt x="13453" y="672"/>
                    </a:cubicBezTo>
                    <a:close/>
                    <a:moveTo>
                      <a:pt x="13466" y="0"/>
                    </a:moveTo>
                    <a:cubicBezTo>
                      <a:pt x="13410" y="0"/>
                      <a:pt x="13356" y="33"/>
                      <a:pt x="13336" y="110"/>
                    </a:cubicBezTo>
                    <a:cubicBezTo>
                      <a:pt x="13193" y="658"/>
                      <a:pt x="12895" y="1253"/>
                      <a:pt x="12431" y="1586"/>
                    </a:cubicBezTo>
                    <a:cubicBezTo>
                      <a:pt x="12210" y="1752"/>
                      <a:pt x="11957" y="1826"/>
                      <a:pt x="11697" y="1826"/>
                    </a:cubicBezTo>
                    <a:cubicBezTo>
                      <a:pt x="11509" y="1826"/>
                      <a:pt x="11318" y="1787"/>
                      <a:pt x="11133" y="1717"/>
                    </a:cubicBezTo>
                    <a:cubicBezTo>
                      <a:pt x="10740" y="1562"/>
                      <a:pt x="10455" y="1229"/>
                      <a:pt x="10288" y="836"/>
                    </a:cubicBezTo>
                    <a:cubicBezTo>
                      <a:pt x="10228" y="681"/>
                      <a:pt x="10181" y="515"/>
                      <a:pt x="10157" y="348"/>
                    </a:cubicBezTo>
                    <a:cubicBezTo>
                      <a:pt x="10145" y="277"/>
                      <a:pt x="10145" y="288"/>
                      <a:pt x="10133" y="205"/>
                    </a:cubicBezTo>
                    <a:cubicBezTo>
                      <a:pt x="10133" y="193"/>
                      <a:pt x="10133" y="169"/>
                      <a:pt x="10133" y="146"/>
                    </a:cubicBezTo>
                    <a:cubicBezTo>
                      <a:pt x="10127" y="50"/>
                      <a:pt x="10053" y="3"/>
                      <a:pt x="9980" y="3"/>
                    </a:cubicBezTo>
                    <a:cubicBezTo>
                      <a:pt x="9907" y="3"/>
                      <a:pt x="9835" y="50"/>
                      <a:pt x="9835" y="146"/>
                    </a:cubicBezTo>
                    <a:cubicBezTo>
                      <a:pt x="9835" y="681"/>
                      <a:pt x="9728" y="1265"/>
                      <a:pt x="9454" y="1717"/>
                    </a:cubicBezTo>
                    <a:cubicBezTo>
                      <a:pt x="9252" y="2062"/>
                      <a:pt x="8931" y="2289"/>
                      <a:pt x="8526" y="2289"/>
                    </a:cubicBezTo>
                    <a:cubicBezTo>
                      <a:pt x="8511" y="2289"/>
                      <a:pt x="8496" y="2289"/>
                      <a:pt x="8482" y="2289"/>
                    </a:cubicBezTo>
                    <a:cubicBezTo>
                      <a:pt x="7998" y="2289"/>
                      <a:pt x="7550" y="2100"/>
                      <a:pt x="7192" y="1777"/>
                    </a:cubicBezTo>
                    <a:cubicBezTo>
                      <a:pt x="7002" y="1598"/>
                      <a:pt x="6811" y="1384"/>
                      <a:pt x="6692" y="1158"/>
                    </a:cubicBezTo>
                    <a:cubicBezTo>
                      <a:pt x="6669" y="1107"/>
                      <a:pt x="6622" y="1085"/>
                      <a:pt x="6572" y="1085"/>
                    </a:cubicBezTo>
                    <a:cubicBezTo>
                      <a:pt x="6494" y="1085"/>
                      <a:pt x="6411" y="1141"/>
                      <a:pt x="6418" y="1229"/>
                    </a:cubicBezTo>
                    <a:cubicBezTo>
                      <a:pt x="6454" y="1717"/>
                      <a:pt x="6371" y="2265"/>
                      <a:pt x="6145" y="2694"/>
                    </a:cubicBezTo>
                    <a:cubicBezTo>
                      <a:pt x="5966" y="3051"/>
                      <a:pt x="5680" y="3277"/>
                      <a:pt x="5287" y="3360"/>
                    </a:cubicBezTo>
                    <a:cubicBezTo>
                      <a:pt x="5185" y="3381"/>
                      <a:pt x="5082" y="3391"/>
                      <a:pt x="4980" y="3391"/>
                    </a:cubicBezTo>
                    <a:cubicBezTo>
                      <a:pt x="4621" y="3391"/>
                      <a:pt x="4272" y="3267"/>
                      <a:pt x="3966" y="3063"/>
                    </a:cubicBezTo>
                    <a:cubicBezTo>
                      <a:pt x="3751" y="2932"/>
                      <a:pt x="3549" y="2753"/>
                      <a:pt x="3394" y="2551"/>
                    </a:cubicBezTo>
                    <a:cubicBezTo>
                      <a:pt x="3368" y="2518"/>
                      <a:pt x="3333" y="2504"/>
                      <a:pt x="3298" y="2504"/>
                    </a:cubicBezTo>
                    <a:cubicBezTo>
                      <a:pt x="3206" y="2504"/>
                      <a:pt x="3110" y="2599"/>
                      <a:pt x="3144" y="2694"/>
                    </a:cubicBezTo>
                    <a:cubicBezTo>
                      <a:pt x="3275" y="3146"/>
                      <a:pt x="3311" y="3706"/>
                      <a:pt x="3132" y="4158"/>
                    </a:cubicBezTo>
                    <a:cubicBezTo>
                      <a:pt x="2933" y="4637"/>
                      <a:pt x="2411" y="4883"/>
                      <a:pt x="1895" y="4883"/>
                    </a:cubicBezTo>
                    <a:cubicBezTo>
                      <a:pt x="1577" y="4883"/>
                      <a:pt x="1261" y="4789"/>
                      <a:pt x="1025" y="4599"/>
                    </a:cubicBezTo>
                    <a:cubicBezTo>
                      <a:pt x="858" y="4468"/>
                      <a:pt x="727" y="4313"/>
                      <a:pt x="644" y="4122"/>
                    </a:cubicBezTo>
                    <a:cubicBezTo>
                      <a:pt x="623" y="4072"/>
                      <a:pt x="584" y="4051"/>
                      <a:pt x="542" y="4051"/>
                    </a:cubicBezTo>
                    <a:cubicBezTo>
                      <a:pt x="465" y="4051"/>
                      <a:pt x="378" y="4121"/>
                      <a:pt x="370" y="4206"/>
                    </a:cubicBezTo>
                    <a:cubicBezTo>
                      <a:pt x="156" y="5992"/>
                      <a:pt x="13" y="7789"/>
                      <a:pt x="13" y="9599"/>
                    </a:cubicBezTo>
                    <a:cubicBezTo>
                      <a:pt x="1" y="11349"/>
                      <a:pt x="132" y="13100"/>
                      <a:pt x="418" y="14826"/>
                    </a:cubicBezTo>
                    <a:cubicBezTo>
                      <a:pt x="584" y="15838"/>
                      <a:pt x="811" y="16850"/>
                      <a:pt x="1084" y="17850"/>
                    </a:cubicBezTo>
                    <a:cubicBezTo>
                      <a:pt x="1108" y="17910"/>
                      <a:pt x="1168" y="17957"/>
                      <a:pt x="1227" y="17957"/>
                    </a:cubicBezTo>
                    <a:cubicBezTo>
                      <a:pt x="1751" y="17933"/>
                      <a:pt x="2275" y="17910"/>
                      <a:pt x="2799" y="17886"/>
                    </a:cubicBezTo>
                    <a:cubicBezTo>
                      <a:pt x="4180" y="17838"/>
                      <a:pt x="5561" y="17791"/>
                      <a:pt x="6942" y="17755"/>
                    </a:cubicBezTo>
                    <a:cubicBezTo>
                      <a:pt x="8871" y="17695"/>
                      <a:pt x="10812" y="17660"/>
                      <a:pt x="12752" y="17636"/>
                    </a:cubicBezTo>
                    <a:cubicBezTo>
                      <a:pt x="13559" y="17631"/>
                      <a:pt x="14365" y="17629"/>
                      <a:pt x="15171" y="17629"/>
                    </a:cubicBezTo>
                    <a:cubicBezTo>
                      <a:pt x="16568" y="17629"/>
                      <a:pt x="17964" y="17637"/>
                      <a:pt x="19360" y="17660"/>
                    </a:cubicBezTo>
                    <a:cubicBezTo>
                      <a:pt x="21527" y="17695"/>
                      <a:pt x="23706" y="17767"/>
                      <a:pt x="25873" y="17910"/>
                    </a:cubicBezTo>
                    <a:cubicBezTo>
                      <a:pt x="26123" y="17922"/>
                      <a:pt x="26373" y="17933"/>
                      <a:pt x="26623" y="17957"/>
                    </a:cubicBezTo>
                    <a:cubicBezTo>
                      <a:pt x="26695" y="17957"/>
                      <a:pt x="26742" y="17910"/>
                      <a:pt x="26766" y="17850"/>
                    </a:cubicBezTo>
                    <a:cubicBezTo>
                      <a:pt x="26826" y="17672"/>
                      <a:pt x="26873" y="17505"/>
                      <a:pt x="26933" y="17326"/>
                    </a:cubicBezTo>
                    <a:cubicBezTo>
                      <a:pt x="27076" y="16802"/>
                      <a:pt x="27195" y="16279"/>
                      <a:pt x="27302" y="15755"/>
                    </a:cubicBezTo>
                    <a:cubicBezTo>
                      <a:pt x="27469" y="14886"/>
                      <a:pt x="27588" y="14004"/>
                      <a:pt x="27671" y="13123"/>
                    </a:cubicBezTo>
                    <a:cubicBezTo>
                      <a:pt x="27790" y="11921"/>
                      <a:pt x="27850" y="10718"/>
                      <a:pt x="27862" y="9504"/>
                    </a:cubicBezTo>
                    <a:cubicBezTo>
                      <a:pt x="27862" y="7956"/>
                      <a:pt x="27790" y="6396"/>
                      <a:pt x="27659" y="4860"/>
                    </a:cubicBezTo>
                    <a:cubicBezTo>
                      <a:pt x="27635" y="4635"/>
                      <a:pt x="27612" y="4421"/>
                      <a:pt x="27588" y="4207"/>
                    </a:cubicBezTo>
                    <a:lnTo>
                      <a:pt x="27588" y="4207"/>
                    </a:lnTo>
                    <a:cubicBezTo>
                      <a:pt x="27588" y="4205"/>
                      <a:pt x="27587" y="4202"/>
                      <a:pt x="27587" y="4200"/>
                    </a:cubicBezTo>
                    <a:lnTo>
                      <a:pt x="27587" y="4200"/>
                    </a:lnTo>
                    <a:cubicBezTo>
                      <a:pt x="27585" y="4171"/>
                      <a:pt x="27575" y="4146"/>
                      <a:pt x="27561" y="4126"/>
                    </a:cubicBezTo>
                    <a:lnTo>
                      <a:pt x="27561" y="4126"/>
                    </a:lnTo>
                    <a:cubicBezTo>
                      <a:pt x="27532" y="4082"/>
                      <a:pt x="27485" y="4051"/>
                      <a:pt x="27436" y="4051"/>
                    </a:cubicBezTo>
                    <a:cubicBezTo>
                      <a:pt x="27410" y="4051"/>
                      <a:pt x="27384" y="4060"/>
                      <a:pt x="27359" y="4079"/>
                    </a:cubicBezTo>
                    <a:lnTo>
                      <a:pt x="27359" y="4079"/>
                    </a:lnTo>
                    <a:cubicBezTo>
                      <a:pt x="27334" y="4091"/>
                      <a:pt x="27314" y="4110"/>
                      <a:pt x="27302" y="4137"/>
                    </a:cubicBezTo>
                    <a:lnTo>
                      <a:pt x="27302" y="4137"/>
                    </a:lnTo>
                    <a:cubicBezTo>
                      <a:pt x="26915" y="4537"/>
                      <a:pt x="26343" y="4849"/>
                      <a:pt x="25778" y="4849"/>
                    </a:cubicBezTo>
                    <a:cubicBezTo>
                      <a:pt x="25714" y="4849"/>
                      <a:pt x="25651" y="4845"/>
                      <a:pt x="25587" y="4837"/>
                    </a:cubicBezTo>
                    <a:cubicBezTo>
                      <a:pt x="24635" y="4706"/>
                      <a:pt x="24040" y="3777"/>
                      <a:pt x="23956" y="2884"/>
                    </a:cubicBezTo>
                    <a:cubicBezTo>
                      <a:pt x="23932" y="2729"/>
                      <a:pt x="23932" y="2574"/>
                      <a:pt x="23944" y="2420"/>
                    </a:cubicBezTo>
                    <a:cubicBezTo>
                      <a:pt x="23944" y="2372"/>
                      <a:pt x="23944" y="2324"/>
                      <a:pt x="23944" y="2277"/>
                    </a:cubicBezTo>
                    <a:cubicBezTo>
                      <a:pt x="23951" y="2255"/>
                      <a:pt x="23954" y="2238"/>
                      <a:pt x="23955" y="2238"/>
                    </a:cubicBezTo>
                    <a:cubicBezTo>
                      <a:pt x="23956" y="2238"/>
                      <a:pt x="23956" y="2246"/>
                      <a:pt x="23956" y="2265"/>
                    </a:cubicBezTo>
                    <a:cubicBezTo>
                      <a:pt x="23972" y="2149"/>
                      <a:pt x="23892" y="2079"/>
                      <a:pt x="23809" y="2079"/>
                    </a:cubicBezTo>
                    <a:cubicBezTo>
                      <a:pt x="23764" y="2079"/>
                      <a:pt x="23719" y="2098"/>
                      <a:pt x="23686" y="2141"/>
                    </a:cubicBezTo>
                    <a:lnTo>
                      <a:pt x="23686" y="2141"/>
                    </a:lnTo>
                    <a:cubicBezTo>
                      <a:pt x="23695" y="2129"/>
                      <a:pt x="23698" y="2125"/>
                      <a:pt x="23698" y="2125"/>
                    </a:cubicBezTo>
                    <a:lnTo>
                      <a:pt x="23698" y="2125"/>
                    </a:lnTo>
                    <a:cubicBezTo>
                      <a:pt x="23698" y="2125"/>
                      <a:pt x="23679" y="2150"/>
                      <a:pt x="23671" y="2158"/>
                    </a:cubicBezTo>
                    <a:cubicBezTo>
                      <a:pt x="23635" y="2205"/>
                      <a:pt x="23599" y="2241"/>
                      <a:pt x="23563" y="2289"/>
                    </a:cubicBezTo>
                    <a:cubicBezTo>
                      <a:pt x="23444" y="2408"/>
                      <a:pt x="23325" y="2527"/>
                      <a:pt x="23206" y="2634"/>
                    </a:cubicBezTo>
                    <a:cubicBezTo>
                      <a:pt x="22897" y="2908"/>
                      <a:pt x="22516" y="3158"/>
                      <a:pt x="22099" y="3205"/>
                    </a:cubicBezTo>
                    <a:cubicBezTo>
                      <a:pt x="22059" y="3209"/>
                      <a:pt x="22020" y="3211"/>
                      <a:pt x="21981" y="3211"/>
                    </a:cubicBezTo>
                    <a:cubicBezTo>
                      <a:pt x="21190" y="3211"/>
                      <a:pt x="20781" y="2411"/>
                      <a:pt x="20611" y="1729"/>
                    </a:cubicBezTo>
                    <a:cubicBezTo>
                      <a:pt x="20551" y="1503"/>
                      <a:pt x="20515" y="1300"/>
                      <a:pt x="20503" y="1098"/>
                    </a:cubicBezTo>
                    <a:cubicBezTo>
                      <a:pt x="20496" y="1016"/>
                      <a:pt x="20417" y="952"/>
                      <a:pt x="20340" y="952"/>
                    </a:cubicBezTo>
                    <a:cubicBezTo>
                      <a:pt x="20294" y="952"/>
                      <a:pt x="20249" y="974"/>
                      <a:pt x="20218" y="1027"/>
                    </a:cubicBezTo>
                    <a:cubicBezTo>
                      <a:pt x="19980" y="1503"/>
                      <a:pt x="19575" y="1967"/>
                      <a:pt x="19087" y="2193"/>
                    </a:cubicBezTo>
                    <a:cubicBezTo>
                      <a:pt x="18919" y="2268"/>
                      <a:pt x="18749" y="2302"/>
                      <a:pt x="18583" y="2302"/>
                    </a:cubicBezTo>
                    <a:cubicBezTo>
                      <a:pt x="17956" y="2302"/>
                      <a:pt x="17379" y="1819"/>
                      <a:pt x="17182" y="1217"/>
                    </a:cubicBezTo>
                    <a:cubicBezTo>
                      <a:pt x="17122" y="1015"/>
                      <a:pt x="17086" y="836"/>
                      <a:pt x="17086" y="622"/>
                    </a:cubicBezTo>
                    <a:cubicBezTo>
                      <a:pt x="17086" y="534"/>
                      <a:pt x="17004" y="473"/>
                      <a:pt x="16928" y="473"/>
                    </a:cubicBezTo>
                    <a:cubicBezTo>
                      <a:pt x="16881" y="473"/>
                      <a:pt x="16835" y="496"/>
                      <a:pt x="16813" y="550"/>
                    </a:cubicBezTo>
                    <a:cubicBezTo>
                      <a:pt x="16586" y="1050"/>
                      <a:pt x="16193" y="1586"/>
                      <a:pt x="15681" y="1824"/>
                    </a:cubicBezTo>
                    <a:cubicBezTo>
                      <a:pt x="15533" y="1892"/>
                      <a:pt x="15376" y="1924"/>
                      <a:pt x="15219" y="1924"/>
                    </a:cubicBezTo>
                    <a:cubicBezTo>
                      <a:pt x="14960" y="1924"/>
                      <a:pt x="14701" y="1837"/>
                      <a:pt x="14479" y="1681"/>
                    </a:cubicBezTo>
                    <a:cubicBezTo>
                      <a:pt x="14169" y="1467"/>
                      <a:pt x="13955" y="1134"/>
                      <a:pt x="13812" y="777"/>
                    </a:cubicBezTo>
                    <a:cubicBezTo>
                      <a:pt x="13753" y="634"/>
                      <a:pt x="13705" y="479"/>
                      <a:pt x="13669" y="324"/>
                    </a:cubicBezTo>
                    <a:cubicBezTo>
                      <a:pt x="13657" y="277"/>
                      <a:pt x="13645" y="229"/>
                      <a:pt x="13634" y="181"/>
                    </a:cubicBezTo>
                    <a:cubicBezTo>
                      <a:pt x="13634" y="170"/>
                      <a:pt x="13631" y="143"/>
                      <a:pt x="13629" y="126"/>
                    </a:cubicBezTo>
                    <a:lnTo>
                      <a:pt x="13629" y="126"/>
                    </a:lnTo>
                    <a:cubicBezTo>
                      <a:pt x="13608" y="49"/>
                      <a:pt x="13535" y="0"/>
                      <a:pt x="13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56"/>
              <p:cNvSpPr/>
              <p:nvPr/>
            </p:nvSpPr>
            <p:spPr>
              <a:xfrm flipH="1">
                <a:off x="-1870961" y="1240115"/>
                <a:ext cx="130541" cy="57730"/>
              </a:xfrm>
              <a:custGeom>
                <a:avLst/>
                <a:gdLst/>
                <a:ahLst/>
                <a:cxnLst/>
                <a:rect l="l" t="t" r="r" b="b"/>
                <a:pathLst>
                  <a:path w="3817" h="1688" extrusionOk="0">
                    <a:moveTo>
                      <a:pt x="1800" y="1"/>
                    </a:moveTo>
                    <a:cubicBezTo>
                      <a:pt x="1350" y="1"/>
                      <a:pt x="916" y="203"/>
                      <a:pt x="596" y="549"/>
                    </a:cubicBezTo>
                    <a:cubicBezTo>
                      <a:pt x="346" y="811"/>
                      <a:pt x="179" y="1132"/>
                      <a:pt x="36" y="1465"/>
                    </a:cubicBezTo>
                    <a:cubicBezTo>
                      <a:pt x="0" y="1537"/>
                      <a:pt x="12" y="1632"/>
                      <a:pt x="96" y="1668"/>
                    </a:cubicBezTo>
                    <a:cubicBezTo>
                      <a:pt x="117" y="1681"/>
                      <a:pt x="144" y="1687"/>
                      <a:pt x="173" y="1687"/>
                    </a:cubicBezTo>
                    <a:cubicBezTo>
                      <a:pt x="223" y="1687"/>
                      <a:pt x="275" y="1666"/>
                      <a:pt x="298" y="1620"/>
                    </a:cubicBezTo>
                    <a:cubicBezTo>
                      <a:pt x="536" y="1084"/>
                      <a:pt x="822" y="549"/>
                      <a:pt x="1417" y="346"/>
                    </a:cubicBezTo>
                    <a:cubicBezTo>
                      <a:pt x="1534" y="310"/>
                      <a:pt x="1650" y="293"/>
                      <a:pt x="1764" y="293"/>
                    </a:cubicBezTo>
                    <a:cubicBezTo>
                      <a:pt x="2175" y="293"/>
                      <a:pt x="2562" y="507"/>
                      <a:pt x="2870" y="787"/>
                    </a:cubicBezTo>
                    <a:cubicBezTo>
                      <a:pt x="3120" y="1013"/>
                      <a:pt x="3322" y="1263"/>
                      <a:pt x="3489" y="1537"/>
                    </a:cubicBezTo>
                    <a:cubicBezTo>
                      <a:pt x="3522" y="1588"/>
                      <a:pt x="3568" y="1609"/>
                      <a:pt x="3613" y="1609"/>
                    </a:cubicBezTo>
                    <a:cubicBezTo>
                      <a:pt x="3717" y="1609"/>
                      <a:pt x="3817" y="1501"/>
                      <a:pt x="3751" y="1394"/>
                    </a:cubicBezTo>
                    <a:cubicBezTo>
                      <a:pt x="3417" y="858"/>
                      <a:pt x="2953" y="346"/>
                      <a:pt x="2358" y="108"/>
                    </a:cubicBezTo>
                    <a:cubicBezTo>
                      <a:pt x="2174" y="35"/>
                      <a:pt x="1985" y="1"/>
                      <a:pt x="18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56"/>
              <p:cNvSpPr/>
              <p:nvPr/>
            </p:nvSpPr>
            <p:spPr>
              <a:xfrm flipH="1">
                <a:off x="-1622772" y="1112275"/>
                <a:ext cx="82696" cy="150275"/>
              </a:xfrm>
              <a:custGeom>
                <a:avLst/>
                <a:gdLst/>
                <a:ahLst/>
                <a:cxnLst/>
                <a:rect l="l" t="t" r="r" b="b"/>
                <a:pathLst>
                  <a:path w="2418" h="4394" extrusionOk="0">
                    <a:moveTo>
                      <a:pt x="1215" y="0"/>
                    </a:moveTo>
                    <a:cubicBezTo>
                      <a:pt x="548" y="0"/>
                      <a:pt x="0" y="977"/>
                      <a:pt x="0" y="2191"/>
                    </a:cubicBezTo>
                    <a:cubicBezTo>
                      <a:pt x="0" y="3406"/>
                      <a:pt x="548" y="4394"/>
                      <a:pt x="1215" y="4394"/>
                    </a:cubicBezTo>
                    <a:cubicBezTo>
                      <a:pt x="1882" y="4394"/>
                      <a:pt x="2417" y="3406"/>
                      <a:pt x="2417" y="2191"/>
                    </a:cubicBezTo>
                    <a:cubicBezTo>
                      <a:pt x="2417" y="977"/>
                      <a:pt x="1882"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56"/>
              <p:cNvSpPr/>
              <p:nvPr/>
            </p:nvSpPr>
            <p:spPr>
              <a:xfrm flipH="1">
                <a:off x="-1658100" y="1068499"/>
                <a:ext cx="151403" cy="29925"/>
              </a:xfrm>
              <a:custGeom>
                <a:avLst/>
                <a:gdLst/>
                <a:ahLst/>
                <a:cxnLst/>
                <a:rect l="l" t="t" r="r" b="b"/>
                <a:pathLst>
                  <a:path w="4427" h="875" extrusionOk="0">
                    <a:moveTo>
                      <a:pt x="2900" y="1"/>
                    </a:moveTo>
                    <a:cubicBezTo>
                      <a:pt x="1938" y="1"/>
                      <a:pt x="978" y="205"/>
                      <a:pt x="95" y="602"/>
                    </a:cubicBezTo>
                    <a:cubicBezTo>
                      <a:pt x="12" y="638"/>
                      <a:pt x="0" y="745"/>
                      <a:pt x="36" y="804"/>
                    </a:cubicBezTo>
                    <a:cubicBezTo>
                      <a:pt x="69" y="854"/>
                      <a:pt x="120" y="875"/>
                      <a:pt x="171" y="875"/>
                    </a:cubicBezTo>
                    <a:cubicBezTo>
                      <a:pt x="194" y="875"/>
                      <a:pt x="217" y="871"/>
                      <a:pt x="238" y="864"/>
                    </a:cubicBezTo>
                    <a:cubicBezTo>
                      <a:pt x="1070" y="484"/>
                      <a:pt x="1978" y="296"/>
                      <a:pt x="2888" y="296"/>
                    </a:cubicBezTo>
                    <a:cubicBezTo>
                      <a:pt x="3321" y="296"/>
                      <a:pt x="3754" y="339"/>
                      <a:pt x="4179" y="423"/>
                    </a:cubicBezTo>
                    <a:cubicBezTo>
                      <a:pt x="4193" y="427"/>
                      <a:pt x="4206" y="429"/>
                      <a:pt x="4218" y="429"/>
                    </a:cubicBezTo>
                    <a:cubicBezTo>
                      <a:pt x="4369" y="429"/>
                      <a:pt x="4427" y="181"/>
                      <a:pt x="4251" y="137"/>
                    </a:cubicBezTo>
                    <a:cubicBezTo>
                      <a:pt x="3805" y="46"/>
                      <a:pt x="3352" y="1"/>
                      <a:pt x="2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56"/>
              <p:cNvSpPr/>
              <p:nvPr/>
            </p:nvSpPr>
            <p:spPr>
              <a:xfrm flipH="1">
                <a:off x="-2085737" y="1112275"/>
                <a:ext cx="82696" cy="150275"/>
              </a:xfrm>
              <a:custGeom>
                <a:avLst/>
                <a:gdLst/>
                <a:ahLst/>
                <a:cxnLst/>
                <a:rect l="l" t="t" r="r" b="b"/>
                <a:pathLst>
                  <a:path w="2418" h="4394" extrusionOk="0">
                    <a:moveTo>
                      <a:pt x="1203" y="0"/>
                    </a:moveTo>
                    <a:cubicBezTo>
                      <a:pt x="537" y="0"/>
                      <a:pt x="1" y="977"/>
                      <a:pt x="1" y="2191"/>
                    </a:cubicBezTo>
                    <a:cubicBezTo>
                      <a:pt x="1" y="3406"/>
                      <a:pt x="537" y="4394"/>
                      <a:pt x="1203" y="4394"/>
                    </a:cubicBezTo>
                    <a:cubicBezTo>
                      <a:pt x="1870" y="4394"/>
                      <a:pt x="2418" y="3406"/>
                      <a:pt x="2418" y="2191"/>
                    </a:cubicBezTo>
                    <a:cubicBezTo>
                      <a:pt x="2418" y="977"/>
                      <a:pt x="1870" y="0"/>
                      <a:pt x="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56"/>
              <p:cNvSpPr/>
              <p:nvPr/>
            </p:nvSpPr>
            <p:spPr>
              <a:xfrm flipH="1">
                <a:off x="-2119151" y="1068499"/>
                <a:ext cx="151438" cy="29925"/>
              </a:xfrm>
              <a:custGeom>
                <a:avLst/>
                <a:gdLst/>
                <a:ahLst/>
                <a:cxnLst/>
                <a:rect l="l" t="t" r="r" b="b"/>
                <a:pathLst>
                  <a:path w="4428" h="875" extrusionOk="0">
                    <a:moveTo>
                      <a:pt x="1527" y="1"/>
                    </a:moveTo>
                    <a:cubicBezTo>
                      <a:pt x="1075" y="1"/>
                      <a:pt x="622" y="46"/>
                      <a:pt x="177" y="137"/>
                    </a:cubicBezTo>
                    <a:cubicBezTo>
                      <a:pt x="1" y="181"/>
                      <a:pt x="58" y="429"/>
                      <a:pt x="209" y="429"/>
                    </a:cubicBezTo>
                    <a:cubicBezTo>
                      <a:pt x="221" y="429"/>
                      <a:pt x="234" y="427"/>
                      <a:pt x="248" y="423"/>
                    </a:cubicBezTo>
                    <a:cubicBezTo>
                      <a:pt x="674" y="339"/>
                      <a:pt x="1107" y="296"/>
                      <a:pt x="1539" y="296"/>
                    </a:cubicBezTo>
                    <a:cubicBezTo>
                      <a:pt x="2450" y="296"/>
                      <a:pt x="3358" y="484"/>
                      <a:pt x="4189" y="864"/>
                    </a:cubicBezTo>
                    <a:cubicBezTo>
                      <a:pt x="4211" y="871"/>
                      <a:pt x="4233" y="875"/>
                      <a:pt x="4256" y="875"/>
                    </a:cubicBezTo>
                    <a:cubicBezTo>
                      <a:pt x="4308" y="875"/>
                      <a:pt x="4358" y="854"/>
                      <a:pt x="4391" y="804"/>
                    </a:cubicBezTo>
                    <a:cubicBezTo>
                      <a:pt x="4427" y="745"/>
                      <a:pt x="4415" y="638"/>
                      <a:pt x="4332" y="602"/>
                    </a:cubicBezTo>
                    <a:cubicBezTo>
                      <a:pt x="3449" y="205"/>
                      <a:pt x="2489" y="1"/>
                      <a:pt x="1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56"/>
              <p:cNvSpPr/>
              <p:nvPr/>
            </p:nvSpPr>
            <p:spPr>
              <a:xfrm flipH="1">
                <a:off x="-2277941" y="1005674"/>
                <a:ext cx="872647" cy="316624"/>
              </a:xfrm>
              <a:custGeom>
                <a:avLst/>
                <a:gdLst/>
                <a:ahLst/>
                <a:cxnLst/>
                <a:rect l="l" t="t" r="r" b="b"/>
                <a:pathLst>
                  <a:path w="25516" h="9258" extrusionOk="0">
                    <a:moveTo>
                      <a:pt x="12625" y="0"/>
                    </a:moveTo>
                    <a:cubicBezTo>
                      <a:pt x="8203" y="0"/>
                      <a:pt x="4189" y="251"/>
                      <a:pt x="822" y="653"/>
                    </a:cubicBezTo>
                    <a:cubicBezTo>
                      <a:pt x="453" y="700"/>
                      <a:pt x="167" y="998"/>
                      <a:pt x="143" y="1379"/>
                    </a:cubicBezTo>
                    <a:cubicBezTo>
                      <a:pt x="24" y="2832"/>
                      <a:pt x="1" y="6415"/>
                      <a:pt x="2298" y="7975"/>
                    </a:cubicBezTo>
                    <a:cubicBezTo>
                      <a:pt x="3279" y="8637"/>
                      <a:pt x="4214" y="8899"/>
                      <a:pt x="5071" y="8899"/>
                    </a:cubicBezTo>
                    <a:cubicBezTo>
                      <a:pt x="6773" y="8899"/>
                      <a:pt x="8166" y="7862"/>
                      <a:pt x="8990" y="6856"/>
                    </a:cubicBezTo>
                    <a:cubicBezTo>
                      <a:pt x="9624" y="6074"/>
                      <a:pt x="10815" y="5582"/>
                      <a:pt x="12063" y="5582"/>
                    </a:cubicBezTo>
                    <a:cubicBezTo>
                      <a:pt x="13228" y="5582"/>
                      <a:pt x="14443" y="6011"/>
                      <a:pt x="15300" y="7035"/>
                    </a:cubicBezTo>
                    <a:cubicBezTo>
                      <a:pt x="16314" y="8238"/>
                      <a:pt x="18445" y="9257"/>
                      <a:pt x="20449" y="9257"/>
                    </a:cubicBezTo>
                    <a:cubicBezTo>
                      <a:pt x="21974" y="9257"/>
                      <a:pt x="23425" y="8667"/>
                      <a:pt x="24254" y="7118"/>
                    </a:cubicBezTo>
                    <a:cubicBezTo>
                      <a:pt x="25408" y="4963"/>
                      <a:pt x="25516" y="2844"/>
                      <a:pt x="25456" y="1653"/>
                    </a:cubicBezTo>
                    <a:cubicBezTo>
                      <a:pt x="25432" y="1093"/>
                      <a:pt x="24992" y="629"/>
                      <a:pt x="24420" y="581"/>
                    </a:cubicBezTo>
                    <a:cubicBezTo>
                      <a:pt x="20296" y="175"/>
                      <a:pt x="16318" y="0"/>
                      <a:pt x="12625" y="0"/>
                    </a:cubicBezTo>
                    <a:close/>
                  </a:path>
                </a:pathLst>
              </a:custGeom>
              <a:solidFill>
                <a:schemeClr val="dk2">
                  <a:alpha val="22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56"/>
              <p:cNvSpPr/>
              <p:nvPr/>
            </p:nvSpPr>
            <p:spPr>
              <a:xfrm flipH="1">
                <a:off x="-2268570" y="1000578"/>
                <a:ext cx="878359" cy="326849"/>
              </a:xfrm>
              <a:custGeom>
                <a:avLst/>
                <a:gdLst/>
                <a:ahLst/>
                <a:cxnLst/>
                <a:rect l="l" t="t" r="r" b="b"/>
                <a:pathLst>
                  <a:path w="25683" h="9557" extrusionOk="0">
                    <a:moveTo>
                      <a:pt x="12779" y="297"/>
                    </a:moveTo>
                    <a:cubicBezTo>
                      <a:pt x="13139" y="297"/>
                      <a:pt x="13499" y="298"/>
                      <a:pt x="13860" y="302"/>
                    </a:cubicBezTo>
                    <a:cubicBezTo>
                      <a:pt x="16682" y="326"/>
                      <a:pt x="19515" y="457"/>
                      <a:pt x="22337" y="683"/>
                    </a:cubicBezTo>
                    <a:cubicBezTo>
                      <a:pt x="23051" y="742"/>
                      <a:pt x="23766" y="802"/>
                      <a:pt x="24480" y="873"/>
                    </a:cubicBezTo>
                    <a:cubicBezTo>
                      <a:pt x="24480" y="873"/>
                      <a:pt x="24480" y="873"/>
                      <a:pt x="24480" y="873"/>
                    </a:cubicBezTo>
                    <a:lnTo>
                      <a:pt x="24480" y="873"/>
                    </a:lnTo>
                    <a:cubicBezTo>
                      <a:pt x="24481" y="873"/>
                      <a:pt x="24483" y="874"/>
                      <a:pt x="24484" y="874"/>
                    </a:cubicBezTo>
                    <a:lnTo>
                      <a:pt x="24484" y="874"/>
                    </a:lnTo>
                    <a:cubicBezTo>
                      <a:pt x="25006" y="935"/>
                      <a:pt x="25349" y="1374"/>
                      <a:pt x="25373" y="1873"/>
                    </a:cubicBezTo>
                    <a:cubicBezTo>
                      <a:pt x="25385" y="2326"/>
                      <a:pt x="25385" y="2778"/>
                      <a:pt x="25337" y="3219"/>
                    </a:cubicBezTo>
                    <a:cubicBezTo>
                      <a:pt x="25242" y="4481"/>
                      <a:pt x="24909" y="5719"/>
                      <a:pt x="24361" y="6862"/>
                    </a:cubicBezTo>
                    <a:cubicBezTo>
                      <a:pt x="24135" y="7303"/>
                      <a:pt x="23885" y="7731"/>
                      <a:pt x="23540" y="8088"/>
                    </a:cubicBezTo>
                    <a:cubicBezTo>
                      <a:pt x="23254" y="8386"/>
                      <a:pt x="22921" y="8624"/>
                      <a:pt x="22563" y="8803"/>
                    </a:cubicBezTo>
                    <a:cubicBezTo>
                      <a:pt x="21937" y="9121"/>
                      <a:pt x="21241" y="9253"/>
                      <a:pt x="20542" y="9253"/>
                    </a:cubicBezTo>
                    <a:cubicBezTo>
                      <a:pt x="20430" y="9253"/>
                      <a:pt x="20318" y="9250"/>
                      <a:pt x="20206" y="9243"/>
                    </a:cubicBezTo>
                    <a:cubicBezTo>
                      <a:pt x="19372" y="9208"/>
                      <a:pt x="18551" y="9005"/>
                      <a:pt x="17789" y="8684"/>
                    </a:cubicBezTo>
                    <a:cubicBezTo>
                      <a:pt x="17075" y="8386"/>
                      <a:pt x="16396" y="7981"/>
                      <a:pt x="15836" y="7457"/>
                    </a:cubicBezTo>
                    <a:cubicBezTo>
                      <a:pt x="15527" y="7172"/>
                      <a:pt x="15277" y="6838"/>
                      <a:pt x="14955" y="6564"/>
                    </a:cubicBezTo>
                    <a:cubicBezTo>
                      <a:pt x="14574" y="6255"/>
                      <a:pt x="14158" y="6017"/>
                      <a:pt x="13693" y="5850"/>
                    </a:cubicBezTo>
                    <a:cubicBezTo>
                      <a:pt x="13196" y="5673"/>
                      <a:pt x="12663" y="5585"/>
                      <a:pt x="12131" y="5585"/>
                    </a:cubicBezTo>
                    <a:cubicBezTo>
                      <a:pt x="11734" y="5585"/>
                      <a:pt x="11337" y="5634"/>
                      <a:pt x="10955" y="5731"/>
                    </a:cubicBezTo>
                    <a:cubicBezTo>
                      <a:pt x="10145" y="5922"/>
                      <a:pt x="9419" y="6326"/>
                      <a:pt x="8883" y="6969"/>
                    </a:cubicBezTo>
                    <a:cubicBezTo>
                      <a:pt x="8288" y="7672"/>
                      <a:pt x="7526" y="8279"/>
                      <a:pt x="6657" y="8612"/>
                    </a:cubicBezTo>
                    <a:cubicBezTo>
                      <a:pt x="6159" y="8799"/>
                      <a:pt x="5646" y="8891"/>
                      <a:pt x="5134" y="8891"/>
                    </a:cubicBezTo>
                    <a:cubicBezTo>
                      <a:pt x="4568" y="8891"/>
                      <a:pt x="4004" y="8778"/>
                      <a:pt x="3466" y="8553"/>
                    </a:cubicBezTo>
                    <a:cubicBezTo>
                      <a:pt x="2918" y="8327"/>
                      <a:pt x="2382" y="8017"/>
                      <a:pt x="1954" y="7600"/>
                    </a:cubicBezTo>
                    <a:cubicBezTo>
                      <a:pt x="1620" y="7279"/>
                      <a:pt x="1346" y="6898"/>
                      <a:pt x="1120" y="6493"/>
                    </a:cubicBezTo>
                    <a:cubicBezTo>
                      <a:pt x="358" y="5040"/>
                      <a:pt x="227" y="3278"/>
                      <a:pt x="334" y="1671"/>
                    </a:cubicBezTo>
                    <a:cubicBezTo>
                      <a:pt x="346" y="1457"/>
                      <a:pt x="382" y="1278"/>
                      <a:pt x="549" y="1123"/>
                    </a:cubicBezTo>
                    <a:cubicBezTo>
                      <a:pt x="727" y="945"/>
                      <a:pt x="989" y="945"/>
                      <a:pt x="1227" y="909"/>
                    </a:cubicBezTo>
                    <a:cubicBezTo>
                      <a:pt x="1751" y="849"/>
                      <a:pt x="2275" y="802"/>
                      <a:pt x="2799" y="754"/>
                    </a:cubicBezTo>
                    <a:cubicBezTo>
                      <a:pt x="3942" y="635"/>
                      <a:pt x="5085" y="552"/>
                      <a:pt x="6228" y="492"/>
                    </a:cubicBezTo>
                    <a:cubicBezTo>
                      <a:pt x="8405" y="359"/>
                      <a:pt x="10591" y="297"/>
                      <a:pt x="12779" y="297"/>
                    </a:cubicBezTo>
                    <a:close/>
                    <a:moveTo>
                      <a:pt x="12663" y="0"/>
                    </a:moveTo>
                    <a:cubicBezTo>
                      <a:pt x="10965" y="0"/>
                      <a:pt x="9266" y="40"/>
                      <a:pt x="7561" y="123"/>
                    </a:cubicBezTo>
                    <a:cubicBezTo>
                      <a:pt x="6359" y="171"/>
                      <a:pt x="5156" y="254"/>
                      <a:pt x="3954" y="349"/>
                    </a:cubicBezTo>
                    <a:cubicBezTo>
                      <a:pt x="3406" y="397"/>
                      <a:pt x="2847" y="445"/>
                      <a:pt x="2299" y="504"/>
                    </a:cubicBezTo>
                    <a:cubicBezTo>
                      <a:pt x="2025" y="528"/>
                      <a:pt x="1751" y="564"/>
                      <a:pt x="1477" y="588"/>
                    </a:cubicBezTo>
                    <a:cubicBezTo>
                      <a:pt x="1215" y="623"/>
                      <a:pt x="930" y="611"/>
                      <a:pt x="680" y="707"/>
                    </a:cubicBezTo>
                    <a:cubicBezTo>
                      <a:pt x="442" y="790"/>
                      <a:pt x="251" y="957"/>
                      <a:pt x="144" y="1183"/>
                    </a:cubicBezTo>
                    <a:cubicBezTo>
                      <a:pt x="49" y="1373"/>
                      <a:pt x="49" y="1564"/>
                      <a:pt x="37" y="1766"/>
                    </a:cubicBezTo>
                    <a:cubicBezTo>
                      <a:pt x="13" y="2123"/>
                      <a:pt x="1" y="2469"/>
                      <a:pt x="13" y="2826"/>
                    </a:cubicBezTo>
                    <a:cubicBezTo>
                      <a:pt x="37" y="3719"/>
                      <a:pt x="144" y="4624"/>
                      <a:pt x="394" y="5469"/>
                    </a:cubicBezTo>
                    <a:cubicBezTo>
                      <a:pt x="668" y="6386"/>
                      <a:pt x="1132" y="7267"/>
                      <a:pt x="1846" y="7910"/>
                    </a:cubicBezTo>
                    <a:cubicBezTo>
                      <a:pt x="2729" y="8698"/>
                      <a:pt x="3960" y="9196"/>
                      <a:pt x="5150" y="9196"/>
                    </a:cubicBezTo>
                    <a:cubicBezTo>
                      <a:pt x="5164" y="9196"/>
                      <a:pt x="5178" y="9196"/>
                      <a:pt x="5192" y="9196"/>
                    </a:cubicBezTo>
                    <a:cubicBezTo>
                      <a:pt x="6228" y="9184"/>
                      <a:pt x="7228" y="8779"/>
                      <a:pt x="8062" y="8160"/>
                    </a:cubicBezTo>
                    <a:cubicBezTo>
                      <a:pt x="8431" y="7886"/>
                      <a:pt x="8764" y="7565"/>
                      <a:pt x="9074" y="7207"/>
                    </a:cubicBezTo>
                    <a:cubicBezTo>
                      <a:pt x="9335" y="6898"/>
                      <a:pt x="9609" y="6636"/>
                      <a:pt x="9967" y="6434"/>
                    </a:cubicBezTo>
                    <a:cubicBezTo>
                      <a:pt x="10613" y="6063"/>
                      <a:pt x="11357" y="5880"/>
                      <a:pt x="12100" y="5880"/>
                    </a:cubicBezTo>
                    <a:cubicBezTo>
                      <a:pt x="13246" y="5880"/>
                      <a:pt x="14390" y="6317"/>
                      <a:pt x="15170" y="7184"/>
                    </a:cubicBezTo>
                    <a:cubicBezTo>
                      <a:pt x="15420" y="7457"/>
                      <a:pt x="15658" y="7719"/>
                      <a:pt x="15955" y="7958"/>
                    </a:cubicBezTo>
                    <a:cubicBezTo>
                      <a:pt x="16265" y="8208"/>
                      <a:pt x="16610" y="8422"/>
                      <a:pt x="16955" y="8612"/>
                    </a:cubicBezTo>
                    <a:cubicBezTo>
                      <a:pt x="17706" y="9017"/>
                      <a:pt x="18527" y="9303"/>
                      <a:pt x="19372" y="9458"/>
                    </a:cubicBezTo>
                    <a:cubicBezTo>
                      <a:pt x="19741" y="9521"/>
                      <a:pt x="20120" y="9556"/>
                      <a:pt x="20498" y="9556"/>
                    </a:cubicBezTo>
                    <a:cubicBezTo>
                      <a:pt x="20974" y="9556"/>
                      <a:pt x="21451" y="9500"/>
                      <a:pt x="21908" y="9374"/>
                    </a:cubicBezTo>
                    <a:cubicBezTo>
                      <a:pt x="22742" y="9148"/>
                      <a:pt x="23480" y="8672"/>
                      <a:pt x="24016" y="7993"/>
                    </a:cubicBezTo>
                    <a:cubicBezTo>
                      <a:pt x="24385" y="7529"/>
                      <a:pt x="24647" y="6969"/>
                      <a:pt x="24873" y="6422"/>
                    </a:cubicBezTo>
                    <a:cubicBezTo>
                      <a:pt x="25135" y="5802"/>
                      <a:pt x="25326" y="5171"/>
                      <a:pt x="25457" y="4517"/>
                    </a:cubicBezTo>
                    <a:cubicBezTo>
                      <a:pt x="25564" y="3969"/>
                      <a:pt x="25635" y="3409"/>
                      <a:pt x="25671" y="2850"/>
                    </a:cubicBezTo>
                    <a:cubicBezTo>
                      <a:pt x="25671" y="2612"/>
                      <a:pt x="25683" y="2373"/>
                      <a:pt x="25683" y="2147"/>
                    </a:cubicBezTo>
                    <a:cubicBezTo>
                      <a:pt x="25671" y="1909"/>
                      <a:pt x="25683" y="1671"/>
                      <a:pt x="25599" y="1457"/>
                    </a:cubicBezTo>
                    <a:cubicBezTo>
                      <a:pt x="25433" y="957"/>
                      <a:pt x="24992" y="635"/>
                      <a:pt x="24480" y="576"/>
                    </a:cubicBezTo>
                    <a:cubicBezTo>
                      <a:pt x="24477" y="575"/>
                      <a:pt x="24474" y="575"/>
                      <a:pt x="24470" y="575"/>
                    </a:cubicBezTo>
                    <a:lnTo>
                      <a:pt x="24470" y="575"/>
                    </a:lnTo>
                    <a:cubicBezTo>
                      <a:pt x="21533" y="289"/>
                      <a:pt x="18571" y="111"/>
                      <a:pt x="15610" y="40"/>
                    </a:cubicBezTo>
                    <a:cubicBezTo>
                      <a:pt x="14628" y="14"/>
                      <a:pt x="13646" y="0"/>
                      <a:pt x="1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56"/>
              <p:cNvSpPr/>
              <p:nvPr/>
            </p:nvSpPr>
            <p:spPr>
              <a:xfrm flipH="1">
                <a:off x="-1397189" y="1052836"/>
                <a:ext cx="132799" cy="85124"/>
              </a:xfrm>
              <a:custGeom>
                <a:avLst/>
                <a:gdLst/>
                <a:ahLst/>
                <a:cxnLst/>
                <a:rect l="l" t="t" r="r" b="b"/>
                <a:pathLst>
                  <a:path w="3883" h="2489" extrusionOk="0">
                    <a:moveTo>
                      <a:pt x="3882" y="0"/>
                    </a:moveTo>
                    <a:lnTo>
                      <a:pt x="1" y="1060"/>
                    </a:lnTo>
                    <a:cubicBezTo>
                      <a:pt x="1132" y="1738"/>
                      <a:pt x="1561" y="2489"/>
                      <a:pt x="1561" y="2489"/>
                    </a:cubicBezTo>
                    <a:lnTo>
                      <a:pt x="3882" y="2024"/>
                    </a:lnTo>
                    <a:cubicBezTo>
                      <a:pt x="3775" y="619"/>
                      <a:pt x="3882" y="0"/>
                      <a:pt x="3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56"/>
              <p:cNvSpPr/>
              <p:nvPr/>
            </p:nvSpPr>
            <p:spPr>
              <a:xfrm flipH="1">
                <a:off x="-1397189" y="1052836"/>
                <a:ext cx="132799" cy="85124"/>
              </a:xfrm>
              <a:custGeom>
                <a:avLst/>
                <a:gdLst/>
                <a:ahLst/>
                <a:cxnLst/>
                <a:rect l="l" t="t" r="r" b="b"/>
                <a:pathLst>
                  <a:path w="3883" h="2489" fill="none" extrusionOk="0">
                    <a:moveTo>
                      <a:pt x="1" y="1060"/>
                    </a:moveTo>
                    <a:lnTo>
                      <a:pt x="3882" y="0"/>
                    </a:lnTo>
                    <a:cubicBezTo>
                      <a:pt x="3882" y="0"/>
                      <a:pt x="3775" y="619"/>
                      <a:pt x="3882" y="2024"/>
                    </a:cubicBezTo>
                    <a:lnTo>
                      <a:pt x="1561" y="2489"/>
                    </a:lnTo>
                    <a:cubicBezTo>
                      <a:pt x="1561" y="2489"/>
                      <a:pt x="1132" y="1738"/>
                      <a:pt x="1"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56"/>
              <p:cNvSpPr/>
              <p:nvPr/>
            </p:nvSpPr>
            <p:spPr>
              <a:xfrm flipH="1">
                <a:off x="-2396034" y="1052836"/>
                <a:ext cx="134816" cy="85124"/>
              </a:xfrm>
              <a:custGeom>
                <a:avLst/>
                <a:gdLst/>
                <a:ahLst/>
                <a:cxnLst/>
                <a:rect l="l" t="t" r="r" b="b"/>
                <a:pathLst>
                  <a:path w="3942" h="2489" extrusionOk="0">
                    <a:moveTo>
                      <a:pt x="0" y="0"/>
                    </a:moveTo>
                    <a:lnTo>
                      <a:pt x="0" y="0"/>
                    </a:lnTo>
                    <a:cubicBezTo>
                      <a:pt x="0" y="0"/>
                      <a:pt x="167" y="619"/>
                      <a:pt x="60" y="2024"/>
                    </a:cubicBezTo>
                    <a:lnTo>
                      <a:pt x="2370" y="2489"/>
                    </a:lnTo>
                    <a:cubicBezTo>
                      <a:pt x="2370" y="2489"/>
                      <a:pt x="2810" y="1738"/>
                      <a:pt x="3941" y="106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56"/>
              <p:cNvSpPr/>
              <p:nvPr/>
            </p:nvSpPr>
            <p:spPr>
              <a:xfrm flipH="1">
                <a:off x="-2396034" y="1052836"/>
                <a:ext cx="132799" cy="85124"/>
              </a:xfrm>
              <a:custGeom>
                <a:avLst/>
                <a:gdLst/>
                <a:ahLst/>
                <a:cxnLst/>
                <a:rect l="l" t="t" r="r" b="b"/>
                <a:pathLst>
                  <a:path w="3883" h="2489" fill="none" extrusionOk="0">
                    <a:moveTo>
                      <a:pt x="3882" y="1060"/>
                    </a:moveTo>
                    <a:lnTo>
                      <a:pt x="1" y="0"/>
                    </a:lnTo>
                    <a:cubicBezTo>
                      <a:pt x="1" y="0"/>
                      <a:pt x="108" y="619"/>
                      <a:pt x="1" y="2024"/>
                    </a:cubicBezTo>
                    <a:lnTo>
                      <a:pt x="2311" y="2489"/>
                    </a:lnTo>
                    <a:cubicBezTo>
                      <a:pt x="2311" y="2489"/>
                      <a:pt x="2751" y="1738"/>
                      <a:pt x="3882" y="1060"/>
                    </a:cubicBezTo>
                    <a:close/>
                  </a:path>
                </a:pathLst>
              </a:custGeom>
              <a:noFill/>
              <a:ln w="7450" cap="flat" cmpd="sng">
                <a:solidFill>
                  <a:schemeClr val="accen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7" name="Google Shape;5677;p56"/>
              <p:cNvGrpSpPr/>
              <p:nvPr/>
            </p:nvGrpSpPr>
            <p:grpSpPr>
              <a:xfrm flipH="1">
                <a:off x="-2180369" y="1014788"/>
                <a:ext cx="674253" cy="272608"/>
                <a:chOff x="3099775" y="2043563"/>
                <a:chExt cx="492875" cy="199275"/>
              </a:xfrm>
            </p:grpSpPr>
            <p:sp>
              <p:nvSpPr>
                <p:cNvPr id="5678" name="Google Shape;5678;p56"/>
                <p:cNvSpPr/>
                <p:nvPr/>
              </p:nvSpPr>
              <p:spPr>
                <a:xfrm>
                  <a:off x="3099775" y="2054863"/>
                  <a:ext cx="174225" cy="175875"/>
                </a:xfrm>
                <a:custGeom>
                  <a:avLst/>
                  <a:gdLst/>
                  <a:ahLst/>
                  <a:cxnLst/>
                  <a:rect l="l" t="t" r="r" b="b"/>
                  <a:pathLst>
                    <a:path w="6969" h="7035" extrusionOk="0">
                      <a:moveTo>
                        <a:pt x="4453" y="387"/>
                      </a:moveTo>
                      <a:lnTo>
                        <a:pt x="6969" y="0"/>
                      </a:lnTo>
                      <a:lnTo>
                        <a:pt x="1419" y="7035"/>
                      </a:lnTo>
                      <a:lnTo>
                        <a:pt x="645" y="6647"/>
                      </a:lnTo>
                      <a:lnTo>
                        <a:pt x="0" y="5679"/>
                      </a:lnTo>
                      <a:close/>
                    </a:path>
                  </a:pathLst>
                </a:custGeom>
                <a:solidFill>
                  <a:srgbClr val="FFFFFF">
                    <a:alpha val="58480"/>
                  </a:srgbClr>
                </a:solidFill>
                <a:ln>
                  <a:noFill/>
                </a:ln>
              </p:spPr>
            </p:sp>
            <p:sp>
              <p:nvSpPr>
                <p:cNvPr id="5679" name="Google Shape;5679;p56"/>
                <p:cNvSpPr/>
                <p:nvPr/>
              </p:nvSpPr>
              <p:spPr>
                <a:xfrm>
                  <a:off x="3150600" y="2050038"/>
                  <a:ext cx="173425" cy="192800"/>
                </a:xfrm>
                <a:custGeom>
                  <a:avLst/>
                  <a:gdLst/>
                  <a:ahLst/>
                  <a:cxnLst/>
                  <a:rect l="l" t="t" r="r" b="b"/>
                  <a:pathLst>
                    <a:path w="6937" h="7712" extrusionOk="0">
                      <a:moveTo>
                        <a:pt x="6098" y="64"/>
                      </a:moveTo>
                      <a:lnTo>
                        <a:pt x="6937" y="0"/>
                      </a:lnTo>
                      <a:lnTo>
                        <a:pt x="580" y="7712"/>
                      </a:lnTo>
                      <a:lnTo>
                        <a:pt x="0" y="7583"/>
                      </a:lnTo>
                      <a:close/>
                    </a:path>
                  </a:pathLst>
                </a:custGeom>
                <a:solidFill>
                  <a:srgbClr val="FFFFFF">
                    <a:alpha val="58480"/>
                  </a:srgbClr>
                </a:solidFill>
                <a:ln>
                  <a:noFill/>
                </a:ln>
              </p:spPr>
            </p:sp>
            <p:sp>
              <p:nvSpPr>
                <p:cNvPr id="5680" name="Google Shape;5680;p56"/>
                <p:cNvSpPr/>
                <p:nvPr/>
              </p:nvSpPr>
              <p:spPr>
                <a:xfrm>
                  <a:off x="3385325" y="2043563"/>
                  <a:ext cx="171025" cy="167800"/>
                </a:xfrm>
                <a:custGeom>
                  <a:avLst/>
                  <a:gdLst/>
                  <a:ahLst/>
                  <a:cxnLst/>
                  <a:rect l="l" t="t" r="r" b="b"/>
                  <a:pathLst>
                    <a:path w="6841" h="6712" extrusionOk="0">
                      <a:moveTo>
                        <a:pt x="4598" y="64"/>
                      </a:moveTo>
                      <a:lnTo>
                        <a:pt x="6841" y="0"/>
                      </a:lnTo>
                      <a:lnTo>
                        <a:pt x="1564" y="6712"/>
                      </a:lnTo>
                      <a:lnTo>
                        <a:pt x="790" y="6324"/>
                      </a:lnTo>
                      <a:lnTo>
                        <a:pt x="0" y="5454"/>
                      </a:lnTo>
                      <a:close/>
                    </a:path>
                  </a:pathLst>
                </a:custGeom>
                <a:solidFill>
                  <a:srgbClr val="FFFFFF">
                    <a:alpha val="58480"/>
                  </a:srgbClr>
                </a:solidFill>
                <a:ln>
                  <a:noFill/>
                </a:ln>
              </p:spPr>
            </p:sp>
            <p:sp>
              <p:nvSpPr>
                <p:cNvPr id="5681" name="Google Shape;5681;p56"/>
                <p:cNvSpPr/>
                <p:nvPr/>
              </p:nvSpPr>
              <p:spPr>
                <a:xfrm>
                  <a:off x="3444625" y="2044388"/>
                  <a:ext cx="148025" cy="179075"/>
                </a:xfrm>
                <a:custGeom>
                  <a:avLst/>
                  <a:gdLst/>
                  <a:ahLst/>
                  <a:cxnLst/>
                  <a:rect l="l" t="t" r="r" b="b"/>
                  <a:pathLst>
                    <a:path w="5921" h="7163" extrusionOk="0">
                      <a:moveTo>
                        <a:pt x="5437" y="0"/>
                      </a:moveTo>
                      <a:lnTo>
                        <a:pt x="5921" y="193"/>
                      </a:lnTo>
                      <a:lnTo>
                        <a:pt x="580" y="7163"/>
                      </a:lnTo>
                      <a:lnTo>
                        <a:pt x="0" y="7034"/>
                      </a:lnTo>
                      <a:close/>
                    </a:path>
                  </a:pathLst>
                </a:custGeom>
                <a:solidFill>
                  <a:srgbClr val="FFFFFF">
                    <a:alpha val="58480"/>
                  </a:srgbClr>
                </a:solidFill>
                <a:ln>
                  <a:noFill/>
                </a:ln>
              </p:spPr>
            </p:sp>
          </p:grpSp>
        </p:grpSp>
        <p:sp>
          <p:nvSpPr>
            <p:cNvPr id="5682" name="Google Shape;5682;p56"/>
            <p:cNvSpPr/>
            <p:nvPr/>
          </p:nvSpPr>
          <p:spPr>
            <a:xfrm>
              <a:off x="-3163912" y="5589689"/>
              <a:ext cx="193800" cy="176425"/>
            </a:xfrm>
            <a:custGeom>
              <a:avLst/>
              <a:gdLst/>
              <a:ahLst/>
              <a:cxnLst/>
              <a:rect l="l" t="t" r="r" b="b"/>
              <a:pathLst>
                <a:path w="7752" h="7057" extrusionOk="0">
                  <a:moveTo>
                    <a:pt x="3881" y="1"/>
                  </a:moveTo>
                  <a:cubicBezTo>
                    <a:pt x="2276" y="1"/>
                    <a:pt x="830" y="1090"/>
                    <a:pt x="453" y="2713"/>
                  </a:cubicBezTo>
                  <a:cubicBezTo>
                    <a:pt x="0" y="4618"/>
                    <a:pt x="1167" y="6511"/>
                    <a:pt x="3072" y="6964"/>
                  </a:cubicBezTo>
                  <a:cubicBezTo>
                    <a:pt x="3342" y="7027"/>
                    <a:pt x="3612" y="7057"/>
                    <a:pt x="3877" y="7057"/>
                  </a:cubicBezTo>
                  <a:cubicBezTo>
                    <a:pt x="5475" y="7057"/>
                    <a:pt x="6923" y="5966"/>
                    <a:pt x="7311" y="4333"/>
                  </a:cubicBezTo>
                  <a:cubicBezTo>
                    <a:pt x="7751" y="2439"/>
                    <a:pt x="6584" y="546"/>
                    <a:pt x="4691" y="94"/>
                  </a:cubicBezTo>
                  <a:cubicBezTo>
                    <a:pt x="4419" y="31"/>
                    <a:pt x="4148" y="1"/>
                    <a:pt x="3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56"/>
            <p:cNvSpPr/>
            <p:nvPr/>
          </p:nvSpPr>
          <p:spPr>
            <a:xfrm>
              <a:off x="-3200837" y="5427739"/>
              <a:ext cx="62250" cy="56725"/>
            </a:xfrm>
            <a:custGeom>
              <a:avLst/>
              <a:gdLst/>
              <a:ahLst/>
              <a:cxnLst/>
              <a:rect l="l" t="t" r="r" b="b"/>
              <a:pathLst>
                <a:path w="2490" h="2269" extrusionOk="0">
                  <a:moveTo>
                    <a:pt x="1227" y="1"/>
                  </a:moveTo>
                  <a:cubicBezTo>
                    <a:pt x="721" y="1"/>
                    <a:pt x="265" y="353"/>
                    <a:pt x="144" y="869"/>
                  </a:cubicBezTo>
                  <a:cubicBezTo>
                    <a:pt x="1" y="1476"/>
                    <a:pt x="370" y="2095"/>
                    <a:pt x="989" y="2238"/>
                  </a:cubicBezTo>
                  <a:cubicBezTo>
                    <a:pt x="1075" y="2258"/>
                    <a:pt x="1161" y="2268"/>
                    <a:pt x="1246" y="2268"/>
                  </a:cubicBezTo>
                  <a:cubicBezTo>
                    <a:pt x="1759" y="2268"/>
                    <a:pt x="2224" y="1914"/>
                    <a:pt x="2346" y="1393"/>
                  </a:cubicBezTo>
                  <a:cubicBezTo>
                    <a:pt x="2489" y="785"/>
                    <a:pt x="2108" y="178"/>
                    <a:pt x="1501" y="35"/>
                  </a:cubicBezTo>
                  <a:cubicBezTo>
                    <a:pt x="1409" y="12"/>
                    <a:pt x="1317" y="1"/>
                    <a:pt x="1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56"/>
            <p:cNvSpPr/>
            <p:nvPr/>
          </p:nvSpPr>
          <p:spPr>
            <a:xfrm>
              <a:off x="-2115463" y="3015663"/>
              <a:ext cx="231973" cy="246053"/>
            </a:xfrm>
            <a:custGeom>
              <a:avLst/>
              <a:gdLst/>
              <a:ahLst/>
              <a:cxnLst/>
              <a:rect l="l" t="t" r="r" b="b"/>
              <a:pathLst>
                <a:path w="10742" h="11394" extrusionOk="0">
                  <a:moveTo>
                    <a:pt x="6396" y="1"/>
                  </a:moveTo>
                  <a:cubicBezTo>
                    <a:pt x="5486" y="1"/>
                    <a:pt x="4556" y="289"/>
                    <a:pt x="3803" y="799"/>
                  </a:cubicBezTo>
                  <a:cubicBezTo>
                    <a:pt x="2636" y="1566"/>
                    <a:pt x="1835" y="2800"/>
                    <a:pt x="1402" y="4101"/>
                  </a:cubicBezTo>
                  <a:lnTo>
                    <a:pt x="1" y="10105"/>
                  </a:lnTo>
                  <a:cubicBezTo>
                    <a:pt x="1120" y="10950"/>
                    <a:pt x="2534" y="11394"/>
                    <a:pt x="3963" y="11394"/>
                  </a:cubicBezTo>
                  <a:cubicBezTo>
                    <a:pt x="4790" y="11394"/>
                    <a:pt x="5622" y="11245"/>
                    <a:pt x="6405" y="10939"/>
                  </a:cubicBezTo>
                  <a:cubicBezTo>
                    <a:pt x="8507" y="10105"/>
                    <a:pt x="10141" y="8204"/>
                    <a:pt x="10542" y="5969"/>
                  </a:cubicBezTo>
                  <a:cubicBezTo>
                    <a:pt x="10742" y="4868"/>
                    <a:pt x="10675" y="3634"/>
                    <a:pt x="10208" y="2567"/>
                  </a:cubicBezTo>
                  <a:cubicBezTo>
                    <a:pt x="9741" y="1533"/>
                    <a:pt x="8840" y="599"/>
                    <a:pt x="7740" y="232"/>
                  </a:cubicBezTo>
                  <a:cubicBezTo>
                    <a:pt x="7313" y="75"/>
                    <a:pt x="6857" y="1"/>
                    <a:pt x="6396" y="1"/>
                  </a:cubicBez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56"/>
            <p:cNvSpPr/>
            <p:nvPr/>
          </p:nvSpPr>
          <p:spPr>
            <a:xfrm>
              <a:off x="-2119738" y="3010804"/>
              <a:ext cx="254260" cy="255080"/>
            </a:xfrm>
            <a:custGeom>
              <a:avLst/>
              <a:gdLst/>
              <a:ahLst/>
              <a:cxnLst/>
              <a:rect l="l" t="t" r="r" b="b"/>
              <a:pathLst>
                <a:path w="11774" h="11812" extrusionOk="0">
                  <a:moveTo>
                    <a:pt x="6563" y="427"/>
                  </a:moveTo>
                  <a:cubicBezTo>
                    <a:pt x="7753" y="427"/>
                    <a:pt x="8880" y="952"/>
                    <a:pt x="9672" y="1891"/>
                  </a:cubicBezTo>
                  <a:cubicBezTo>
                    <a:pt x="11507" y="4193"/>
                    <a:pt x="10673" y="7628"/>
                    <a:pt x="8705" y="9530"/>
                  </a:cubicBezTo>
                  <a:cubicBezTo>
                    <a:pt x="7459" y="10757"/>
                    <a:pt x="5821" y="11371"/>
                    <a:pt x="4172" y="11371"/>
                  </a:cubicBezTo>
                  <a:cubicBezTo>
                    <a:pt x="2881" y="11371"/>
                    <a:pt x="1584" y="10995"/>
                    <a:pt x="463" y="10244"/>
                  </a:cubicBezTo>
                  <a:lnTo>
                    <a:pt x="463" y="10244"/>
                  </a:lnTo>
                  <a:cubicBezTo>
                    <a:pt x="748" y="9114"/>
                    <a:pt x="976" y="7955"/>
                    <a:pt x="1266" y="6828"/>
                  </a:cubicBezTo>
                  <a:cubicBezTo>
                    <a:pt x="1600" y="5427"/>
                    <a:pt x="1800" y="3959"/>
                    <a:pt x="2600" y="2725"/>
                  </a:cubicBezTo>
                  <a:cubicBezTo>
                    <a:pt x="3401" y="1524"/>
                    <a:pt x="4602" y="657"/>
                    <a:pt x="6070" y="457"/>
                  </a:cubicBezTo>
                  <a:cubicBezTo>
                    <a:pt x="6235" y="436"/>
                    <a:pt x="6399" y="427"/>
                    <a:pt x="6563" y="427"/>
                  </a:cubicBezTo>
                  <a:close/>
                  <a:moveTo>
                    <a:pt x="6628" y="1"/>
                  </a:moveTo>
                  <a:cubicBezTo>
                    <a:pt x="5553" y="1"/>
                    <a:pt x="4460" y="386"/>
                    <a:pt x="3601" y="1024"/>
                  </a:cubicBezTo>
                  <a:cubicBezTo>
                    <a:pt x="2567" y="1824"/>
                    <a:pt x="1766" y="3025"/>
                    <a:pt x="1433" y="4293"/>
                  </a:cubicBezTo>
                  <a:cubicBezTo>
                    <a:pt x="1299" y="4793"/>
                    <a:pt x="1199" y="5260"/>
                    <a:pt x="1099" y="5760"/>
                  </a:cubicBezTo>
                  <a:cubicBezTo>
                    <a:pt x="766" y="7195"/>
                    <a:pt x="399" y="8696"/>
                    <a:pt x="65" y="10164"/>
                  </a:cubicBezTo>
                  <a:cubicBezTo>
                    <a:pt x="65" y="10172"/>
                    <a:pt x="65" y="10180"/>
                    <a:pt x="65" y="10188"/>
                  </a:cubicBezTo>
                  <a:lnTo>
                    <a:pt x="65" y="10188"/>
                  </a:lnTo>
                  <a:cubicBezTo>
                    <a:pt x="56" y="10201"/>
                    <a:pt x="47" y="10215"/>
                    <a:pt x="41" y="10229"/>
                  </a:cubicBezTo>
                  <a:lnTo>
                    <a:pt x="41" y="10229"/>
                  </a:lnTo>
                  <a:cubicBezTo>
                    <a:pt x="38" y="10230"/>
                    <a:pt x="35" y="10230"/>
                    <a:pt x="32" y="10230"/>
                  </a:cubicBezTo>
                  <a:cubicBezTo>
                    <a:pt x="31" y="10239"/>
                    <a:pt x="30" y="10248"/>
                    <a:pt x="30" y="10256"/>
                  </a:cubicBezTo>
                  <a:lnTo>
                    <a:pt x="30" y="10256"/>
                  </a:lnTo>
                  <a:cubicBezTo>
                    <a:pt x="1" y="10341"/>
                    <a:pt x="13" y="10440"/>
                    <a:pt x="99" y="10497"/>
                  </a:cubicBezTo>
                  <a:cubicBezTo>
                    <a:pt x="1295" y="11369"/>
                    <a:pt x="2754" y="11811"/>
                    <a:pt x="4207" y="11811"/>
                  </a:cubicBezTo>
                  <a:cubicBezTo>
                    <a:pt x="5589" y="11811"/>
                    <a:pt x="6966" y="11410"/>
                    <a:pt x="8104" y="10597"/>
                  </a:cubicBezTo>
                  <a:cubicBezTo>
                    <a:pt x="10439" y="8929"/>
                    <a:pt x="11774" y="5694"/>
                    <a:pt x="10706" y="2958"/>
                  </a:cubicBezTo>
                  <a:cubicBezTo>
                    <a:pt x="10206" y="1657"/>
                    <a:pt x="9105" y="590"/>
                    <a:pt x="7771" y="156"/>
                  </a:cubicBezTo>
                  <a:cubicBezTo>
                    <a:pt x="7400" y="50"/>
                    <a:pt x="7015" y="1"/>
                    <a:pt x="6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56"/>
            <p:cNvSpPr/>
            <p:nvPr/>
          </p:nvSpPr>
          <p:spPr>
            <a:xfrm>
              <a:off x="-2080047" y="3051726"/>
              <a:ext cx="167750" cy="98862"/>
            </a:xfrm>
            <a:custGeom>
              <a:avLst/>
              <a:gdLst/>
              <a:ahLst/>
              <a:cxnLst/>
              <a:rect l="l" t="t" r="r" b="b"/>
              <a:pathLst>
                <a:path w="7768" h="4578" extrusionOk="0">
                  <a:moveTo>
                    <a:pt x="4862" y="0"/>
                  </a:moveTo>
                  <a:cubicBezTo>
                    <a:pt x="3538" y="0"/>
                    <a:pt x="2456" y="1118"/>
                    <a:pt x="1596" y="2064"/>
                  </a:cubicBezTo>
                  <a:cubicBezTo>
                    <a:pt x="963" y="2731"/>
                    <a:pt x="429" y="3432"/>
                    <a:pt x="62" y="4299"/>
                  </a:cubicBezTo>
                  <a:cubicBezTo>
                    <a:pt x="0" y="4464"/>
                    <a:pt x="129" y="4578"/>
                    <a:pt x="261" y="4578"/>
                  </a:cubicBezTo>
                  <a:cubicBezTo>
                    <a:pt x="342" y="4578"/>
                    <a:pt x="424" y="4534"/>
                    <a:pt x="462" y="4432"/>
                  </a:cubicBezTo>
                  <a:cubicBezTo>
                    <a:pt x="862" y="3599"/>
                    <a:pt x="1430" y="2865"/>
                    <a:pt x="2063" y="2231"/>
                  </a:cubicBezTo>
                  <a:cubicBezTo>
                    <a:pt x="2364" y="1931"/>
                    <a:pt x="2697" y="1597"/>
                    <a:pt x="3031" y="1364"/>
                  </a:cubicBezTo>
                  <a:cubicBezTo>
                    <a:pt x="3364" y="1063"/>
                    <a:pt x="3731" y="730"/>
                    <a:pt x="4198" y="596"/>
                  </a:cubicBezTo>
                  <a:cubicBezTo>
                    <a:pt x="4408" y="510"/>
                    <a:pt x="4630" y="471"/>
                    <a:pt x="4852" y="471"/>
                  </a:cubicBezTo>
                  <a:cubicBezTo>
                    <a:pt x="5407" y="471"/>
                    <a:pt x="5971" y="716"/>
                    <a:pt x="6400" y="1097"/>
                  </a:cubicBezTo>
                  <a:cubicBezTo>
                    <a:pt x="7034" y="1731"/>
                    <a:pt x="7267" y="2631"/>
                    <a:pt x="7100" y="3532"/>
                  </a:cubicBezTo>
                  <a:cubicBezTo>
                    <a:pt x="7062" y="3628"/>
                    <a:pt x="7168" y="3703"/>
                    <a:pt x="7278" y="3703"/>
                  </a:cubicBezTo>
                  <a:cubicBezTo>
                    <a:pt x="7358" y="3703"/>
                    <a:pt x="7439" y="3663"/>
                    <a:pt x="7467" y="3565"/>
                  </a:cubicBezTo>
                  <a:cubicBezTo>
                    <a:pt x="7767" y="2097"/>
                    <a:pt x="7034" y="530"/>
                    <a:pt x="5532" y="96"/>
                  </a:cubicBezTo>
                  <a:cubicBezTo>
                    <a:pt x="5302" y="30"/>
                    <a:pt x="5079" y="0"/>
                    <a:pt x="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56"/>
            <p:cNvSpPr/>
            <p:nvPr/>
          </p:nvSpPr>
          <p:spPr>
            <a:xfrm>
              <a:off x="-2028284" y="3074336"/>
              <a:ext cx="42499" cy="123869"/>
            </a:xfrm>
            <a:custGeom>
              <a:avLst/>
              <a:gdLst/>
              <a:ahLst/>
              <a:cxnLst/>
              <a:rect l="l" t="t" r="r" b="b"/>
              <a:pathLst>
                <a:path w="1968" h="5736" extrusionOk="0">
                  <a:moveTo>
                    <a:pt x="289" y="1"/>
                  </a:moveTo>
                  <a:cubicBezTo>
                    <a:pt x="142" y="1"/>
                    <a:pt x="1" y="217"/>
                    <a:pt x="133" y="350"/>
                  </a:cubicBezTo>
                  <a:cubicBezTo>
                    <a:pt x="734" y="1017"/>
                    <a:pt x="1234" y="1851"/>
                    <a:pt x="1401" y="2752"/>
                  </a:cubicBezTo>
                  <a:cubicBezTo>
                    <a:pt x="1568" y="3586"/>
                    <a:pt x="1501" y="4753"/>
                    <a:pt x="834" y="5387"/>
                  </a:cubicBezTo>
                  <a:cubicBezTo>
                    <a:pt x="675" y="5519"/>
                    <a:pt x="811" y="5736"/>
                    <a:pt x="990" y="5736"/>
                  </a:cubicBezTo>
                  <a:cubicBezTo>
                    <a:pt x="1037" y="5736"/>
                    <a:pt x="1086" y="5721"/>
                    <a:pt x="1134" y="5687"/>
                  </a:cubicBezTo>
                  <a:cubicBezTo>
                    <a:pt x="1868" y="5020"/>
                    <a:pt x="1968" y="3752"/>
                    <a:pt x="1835" y="2818"/>
                  </a:cubicBezTo>
                  <a:cubicBezTo>
                    <a:pt x="1668" y="1751"/>
                    <a:pt x="1134" y="817"/>
                    <a:pt x="400" y="50"/>
                  </a:cubicBezTo>
                  <a:cubicBezTo>
                    <a:pt x="366" y="15"/>
                    <a:pt x="327"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56"/>
            <p:cNvSpPr/>
            <p:nvPr/>
          </p:nvSpPr>
          <p:spPr>
            <a:xfrm>
              <a:off x="-2036187" y="3177604"/>
              <a:ext cx="96897" cy="53556"/>
            </a:xfrm>
            <a:custGeom>
              <a:avLst/>
              <a:gdLst/>
              <a:ahLst/>
              <a:cxnLst/>
              <a:rect l="l" t="t" r="r" b="b"/>
              <a:pathLst>
                <a:path w="4487" h="2480" extrusionOk="0">
                  <a:moveTo>
                    <a:pt x="4193" y="1"/>
                  </a:moveTo>
                  <a:cubicBezTo>
                    <a:pt x="4140" y="1"/>
                    <a:pt x="4085" y="22"/>
                    <a:pt x="4035" y="71"/>
                  </a:cubicBezTo>
                  <a:cubicBezTo>
                    <a:pt x="3034" y="1139"/>
                    <a:pt x="1700" y="1872"/>
                    <a:pt x="232" y="2073"/>
                  </a:cubicBezTo>
                  <a:cubicBezTo>
                    <a:pt x="16" y="2104"/>
                    <a:pt x="0" y="2480"/>
                    <a:pt x="186" y="2480"/>
                  </a:cubicBezTo>
                  <a:cubicBezTo>
                    <a:pt x="200" y="2480"/>
                    <a:pt x="216" y="2478"/>
                    <a:pt x="232" y="2473"/>
                  </a:cubicBezTo>
                  <a:cubicBezTo>
                    <a:pt x="1834" y="2273"/>
                    <a:pt x="3301" y="1572"/>
                    <a:pt x="4335" y="371"/>
                  </a:cubicBezTo>
                  <a:cubicBezTo>
                    <a:pt x="4486" y="196"/>
                    <a:pt x="4353" y="1"/>
                    <a:pt x="4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56"/>
            <p:cNvSpPr/>
            <p:nvPr/>
          </p:nvSpPr>
          <p:spPr>
            <a:xfrm>
              <a:off x="-2136345" y="2995450"/>
              <a:ext cx="114561" cy="72041"/>
            </a:xfrm>
            <a:custGeom>
              <a:avLst/>
              <a:gdLst/>
              <a:ahLst/>
              <a:cxnLst/>
              <a:rect l="l" t="t" r="r" b="b"/>
              <a:pathLst>
                <a:path w="5305" h="3336" extrusionOk="0">
                  <a:moveTo>
                    <a:pt x="0" y="0"/>
                  </a:moveTo>
                  <a:cubicBezTo>
                    <a:pt x="0" y="0"/>
                    <a:pt x="200" y="834"/>
                    <a:pt x="67" y="2702"/>
                  </a:cubicBezTo>
                  <a:lnTo>
                    <a:pt x="3169" y="3336"/>
                  </a:lnTo>
                  <a:cubicBezTo>
                    <a:pt x="3169" y="3336"/>
                    <a:pt x="3736" y="2335"/>
                    <a:pt x="5304" y="1401"/>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56"/>
            <p:cNvSpPr/>
            <p:nvPr/>
          </p:nvSpPr>
          <p:spPr>
            <a:xfrm>
              <a:off x="-2134898" y="2995450"/>
              <a:ext cx="113115" cy="72041"/>
            </a:xfrm>
            <a:custGeom>
              <a:avLst/>
              <a:gdLst/>
              <a:ahLst/>
              <a:cxnLst/>
              <a:rect l="l" t="t" r="r" b="b"/>
              <a:pathLst>
                <a:path w="5238" h="3336" fill="none" extrusionOk="0">
                  <a:moveTo>
                    <a:pt x="5237" y="1401"/>
                  </a:moveTo>
                  <a:lnTo>
                    <a:pt x="0" y="0"/>
                  </a:lnTo>
                  <a:cubicBezTo>
                    <a:pt x="0" y="0"/>
                    <a:pt x="133" y="834"/>
                    <a:pt x="0" y="2702"/>
                  </a:cubicBezTo>
                  <a:lnTo>
                    <a:pt x="3102" y="3336"/>
                  </a:lnTo>
                  <a:cubicBezTo>
                    <a:pt x="3102" y="3336"/>
                    <a:pt x="3669" y="2335"/>
                    <a:pt x="5237" y="1401"/>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56"/>
            <p:cNvSpPr/>
            <p:nvPr/>
          </p:nvSpPr>
          <p:spPr>
            <a:xfrm>
              <a:off x="-2412955" y="3652391"/>
              <a:ext cx="984019" cy="987496"/>
            </a:xfrm>
            <a:custGeom>
              <a:avLst/>
              <a:gdLst/>
              <a:ahLst/>
              <a:cxnLst/>
              <a:rect l="l" t="t" r="r" b="b"/>
              <a:pathLst>
                <a:path w="45567" h="45728" extrusionOk="0">
                  <a:moveTo>
                    <a:pt x="8506" y="1"/>
                  </a:moveTo>
                  <a:lnTo>
                    <a:pt x="0" y="38362"/>
                  </a:lnTo>
                  <a:cubicBezTo>
                    <a:pt x="0" y="38362"/>
                    <a:pt x="30673" y="45728"/>
                    <a:pt x="38877" y="45728"/>
                  </a:cubicBezTo>
                  <a:cubicBezTo>
                    <a:pt x="39402" y="45728"/>
                    <a:pt x="39835" y="45698"/>
                    <a:pt x="40162" y="45634"/>
                  </a:cubicBezTo>
                  <a:cubicBezTo>
                    <a:pt x="45566" y="44533"/>
                    <a:pt x="42897" y="21083"/>
                    <a:pt x="32457" y="12476"/>
                  </a:cubicBezTo>
                  <a:cubicBezTo>
                    <a:pt x="21983" y="3904"/>
                    <a:pt x="8506" y="1"/>
                    <a:pt x="8506"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56"/>
            <p:cNvSpPr/>
            <p:nvPr/>
          </p:nvSpPr>
          <p:spPr>
            <a:xfrm>
              <a:off x="-3447377" y="3655285"/>
              <a:ext cx="1094219" cy="1112143"/>
            </a:xfrm>
            <a:custGeom>
              <a:avLst/>
              <a:gdLst/>
              <a:ahLst/>
              <a:cxnLst/>
              <a:rect l="l" t="t" r="r" b="b"/>
              <a:pathLst>
                <a:path w="50670" h="51500" extrusionOk="0">
                  <a:moveTo>
                    <a:pt x="33491" y="0"/>
                  </a:moveTo>
                  <a:cubicBezTo>
                    <a:pt x="14911" y="3936"/>
                    <a:pt x="367" y="28287"/>
                    <a:pt x="0" y="46567"/>
                  </a:cubicBezTo>
                  <a:cubicBezTo>
                    <a:pt x="0" y="46567"/>
                    <a:pt x="2836" y="51070"/>
                    <a:pt x="5838" y="51470"/>
                  </a:cubicBezTo>
                  <a:cubicBezTo>
                    <a:pt x="5988" y="51490"/>
                    <a:pt x="6196" y="51500"/>
                    <a:pt x="6456" y="51500"/>
                  </a:cubicBezTo>
                  <a:cubicBezTo>
                    <a:pt x="11400" y="51500"/>
                    <a:pt x="35092" y="48068"/>
                    <a:pt x="35092" y="48068"/>
                  </a:cubicBezTo>
                  <a:lnTo>
                    <a:pt x="48735" y="17479"/>
                  </a:lnTo>
                  <a:lnTo>
                    <a:pt x="50670" y="4170"/>
                  </a:lnTo>
                  <a:lnTo>
                    <a:pt x="33491" y="0"/>
                  </a:ln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56"/>
            <p:cNvSpPr/>
            <p:nvPr/>
          </p:nvSpPr>
          <p:spPr>
            <a:xfrm>
              <a:off x="-3260084" y="3620711"/>
              <a:ext cx="1563888" cy="2334657"/>
            </a:xfrm>
            <a:custGeom>
              <a:avLst/>
              <a:gdLst/>
              <a:ahLst/>
              <a:cxnLst/>
              <a:rect l="l" t="t" r="r" b="b"/>
              <a:pathLst>
                <a:path w="72419" h="108111" extrusionOk="0">
                  <a:moveTo>
                    <a:pt x="33924" y="0"/>
                  </a:moveTo>
                  <a:cubicBezTo>
                    <a:pt x="18347" y="0"/>
                    <a:pt x="5671" y="12843"/>
                    <a:pt x="5671" y="28687"/>
                  </a:cubicBezTo>
                  <a:lnTo>
                    <a:pt x="0" y="108078"/>
                  </a:lnTo>
                  <a:lnTo>
                    <a:pt x="72416" y="108078"/>
                  </a:lnTo>
                  <a:lnTo>
                    <a:pt x="67081" y="28687"/>
                  </a:lnTo>
                  <a:cubicBezTo>
                    <a:pt x="67081" y="12843"/>
                    <a:pt x="54439" y="0"/>
                    <a:pt x="38828" y="0"/>
                  </a:cubicBezTo>
                  <a:close/>
                  <a:moveTo>
                    <a:pt x="72416" y="108078"/>
                  </a:moveTo>
                  <a:lnTo>
                    <a:pt x="72419" y="108111"/>
                  </a:lnTo>
                  <a:lnTo>
                    <a:pt x="72419" y="10807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56"/>
            <p:cNvSpPr/>
            <p:nvPr/>
          </p:nvSpPr>
          <p:spPr>
            <a:xfrm>
              <a:off x="-2799787" y="3620711"/>
              <a:ext cx="624571" cy="876671"/>
            </a:xfrm>
            <a:custGeom>
              <a:avLst/>
              <a:gdLst/>
              <a:ahLst/>
              <a:cxnLst/>
              <a:rect l="l" t="t" r="r" b="b"/>
              <a:pathLst>
                <a:path w="28922" h="40596" extrusionOk="0">
                  <a:moveTo>
                    <a:pt x="12609" y="0"/>
                  </a:moveTo>
                  <a:cubicBezTo>
                    <a:pt x="8073" y="0"/>
                    <a:pt x="3770" y="1101"/>
                    <a:pt x="0" y="3069"/>
                  </a:cubicBezTo>
                  <a:lnTo>
                    <a:pt x="15712" y="40596"/>
                  </a:lnTo>
                  <a:lnTo>
                    <a:pt x="28921" y="2435"/>
                  </a:lnTo>
                  <a:cubicBezTo>
                    <a:pt x="25419" y="901"/>
                    <a:pt x="21582" y="0"/>
                    <a:pt x="17546" y="0"/>
                  </a:cubicBezTo>
                  <a:close/>
                </a:path>
              </a:pathLst>
            </a:custGeom>
            <a:solidFill>
              <a:schemeClr val="lt1"/>
            </a:solid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56"/>
            <p:cNvSpPr/>
            <p:nvPr/>
          </p:nvSpPr>
          <p:spPr>
            <a:xfrm>
              <a:off x="-2460508" y="4497361"/>
              <a:ext cx="22" cy="1455136"/>
            </a:xfrm>
            <a:custGeom>
              <a:avLst/>
              <a:gdLst/>
              <a:ahLst/>
              <a:cxnLst/>
              <a:rect l="l" t="t" r="r" b="b"/>
              <a:pathLst>
                <a:path w="1" h="67383" fill="none" extrusionOk="0">
                  <a:moveTo>
                    <a:pt x="1" y="1"/>
                  </a:moveTo>
                  <a:lnTo>
                    <a:pt x="1" y="67382"/>
                  </a:lnTo>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56"/>
            <p:cNvSpPr/>
            <p:nvPr/>
          </p:nvSpPr>
          <p:spPr>
            <a:xfrm>
              <a:off x="-2555590" y="4967030"/>
              <a:ext cx="54052" cy="54052"/>
            </a:xfrm>
            <a:custGeom>
              <a:avLst/>
              <a:gdLst/>
              <a:ahLst/>
              <a:cxnLst/>
              <a:rect l="l" t="t" r="r" b="b"/>
              <a:pathLst>
                <a:path w="2503" h="2503" fill="none" extrusionOk="0">
                  <a:moveTo>
                    <a:pt x="2502" y="1268"/>
                  </a:moveTo>
                  <a:cubicBezTo>
                    <a:pt x="2502" y="1935"/>
                    <a:pt x="1935" y="2503"/>
                    <a:pt x="1235" y="2503"/>
                  </a:cubicBezTo>
                  <a:cubicBezTo>
                    <a:pt x="534" y="2503"/>
                    <a:pt x="0" y="1935"/>
                    <a:pt x="0" y="1268"/>
                  </a:cubicBezTo>
                  <a:cubicBezTo>
                    <a:pt x="0" y="568"/>
                    <a:pt x="534" y="1"/>
                    <a:pt x="1235" y="1"/>
                  </a:cubicBezTo>
                  <a:cubicBezTo>
                    <a:pt x="1935" y="1"/>
                    <a:pt x="2502" y="568"/>
                    <a:pt x="2502" y="1268"/>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56"/>
            <p:cNvSpPr/>
            <p:nvPr/>
          </p:nvSpPr>
          <p:spPr>
            <a:xfrm>
              <a:off x="-2555590" y="5431668"/>
              <a:ext cx="54052" cy="54031"/>
            </a:xfrm>
            <a:custGeom>
              <a:avLst/>
              <a:gdLst/>
              <a:ahLst/>
              <a:cxnLst/>
              <a:rect l="l" t="t" r="r" b="b"/>
              <a:pathLst>
                <a:path w="2503" h="2502" fill="none" extrusionOk="0">
                  <a:moveTo>
                    <a:pt x="2502" y="1268"/>
                  </a:moveTo>
                  <a:cubicBezTo>
                    <a:pt x="2502" y="1935"/>
                    <a:pt x="1935" y="2502"/>
                    <a:pt x="1235" y="2502"/>
                  </a:cubicBezTo>
                  <a:cubicBezTo>
                    <a:pt x="534" y="2502"/>
                    <a:pt x="0" y="1935"/>
                    <a:pt x="0" y="1268"/>
                  </a:cubicBezTo>
                  <a:cubicBezTo>
                    <a:pt x="0" y="567"/>
                    <a:pt x="534" y="0"/>
                    <a:pt x="1235" y="0"/>
                  </a:cubicBezTo>
                  <a:cubicBezTo>
                    <a:pt x="1935" y="0"/>
                    <a:pt x="2502" y="567"/>
                    <a:pt x="2502" y="1268"/>
                  </a:cubicBezTo>
                  <a:close/>
                </a:path>
              </a:pathLst>
            </a:custGeom>
            <a:noFill/>
            <a:ln w="108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56"/>
            <p:cNvSpPr/>
            <p:nvPr/>
          </p:nvSpPr>
          <p:spPr>
            <a:xfrm>
              <a:off x="-2839413" y="3841132"/>
              <a:ext cx="317706" cy="947286"/>
            </a:xfrm>
            <a:custGeom>
              <a:avLst/>
              <a:gdLst/>
              <a:ahLst/>
              <a:cxnLst/>
              <a:rect l="l" t="t" r="r" b="b"/>
              <a:pathLst>
                <a:path w="14712" h="43866" fill="none" extrusionOk="0">
                  <a:moveTo>
                    <a:pt x="1" y="0"/>
                  </a:moveTo>
                  <a:lnTo>
                    <a:pt x="1" y="23751"/>
                  </a:lnTo>
                  <a:lnTo>
                    <a:pt x="6205" y="21449"/>
                  </a:lnTo>
                  <a:lnTo>
                    <a:pt x="3103" y="29722"/>
                  </a:lnTo>
                  <a:lnTo>
                    <a:pt x="14711" y="4386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56"/>
            <p:cNvSpPr/>
            <p:nvPr/>
          </p:nvSpPr>
          <p:spPr>
            <a:xfrm>
              <a:off x="-2412955" y="3841132"/>
              <a:ext cx="317684" cy="947286"/>
            </a:xfrm>
            <a:custGeom>
              <a:avLst/>
              <a:gdLst/>
              <a:ahLst/>
              <a:cxnLst/>
              <a:rect l="l" t="t" r="r" b="b"/>
              <a:pathLst>
                <a:path w="14711" h="43866" fill="none" extrusionOk="0">
                  <a:moveTo>
                    <a:pt x="14711" y="0"/>
                  </a:moveTo>
                  <a:lnTo>
                    <a:pt x="14711" y="23751"/>
                  </a:lnTo>
                  <a:lnTo>
                    <a:pt x="8506" y="21449"/>
                  </a:lnTo>
                  <a:lnTo>
                    <a:pt x="11608" y="29722"/>
                  </a:lnTo>
                  <a:lnTo>
                    <a:pt x="0" y="43865"/>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56"/>
            <p:cNvSpPr/>
            <p:nvPr/>
          </p:nvSpPr>
          <p:spPr>
            <a:xfrm>
              <a:off x="-3259371" y="4520424"/>
              <a:ext cx="1563176" cy="1434945"/>
            </a:xfrm>
            <a:custGeom>
              <a:avLst/>
              <a:gdLst/>
              <a:ahLst/>
              <a:cxnLst/>
              <a:rect l="l" t="t" r="r" b="b"/>
              <a:pathLst>
                <a:path w="72386" h="66448" fill="none" extrusionOk="0">
                  <a:moveTo>
                    <a:pt x="4504" y="3136"/>
                  </a:moveTo>
                  <a:lnTo>
                    <a:pt x="1" y="66448"/>
                  </a:lnTo>
                  <a:lnTo>
                    <a:pt x="72386" y="66448"/>
                  </a:lnTo>
                  <a:lnTo>
                    <a:pt x="67916" y="0"/>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56"/>
            <p:cNvSpPr/>
            <p:nvPr/>
          </p:nvSpPr>
          <p:spPr>
            <a:xfrm>
              <a:off x="-2356765" y="2975669"/>
              <a:ext cx="395491" cy="479279"/>
            </a:xfrm>
            <a:custGeom>
              <a:avLst/>
              <a:gdLst/>
              <a:ahLst/>
              <a:cxnLst/>
              <a:rect l="l" t="t" r="r" b="b"/>
              <a:pathLst>
                <a:path w="18314" h="22194" extrusionOk="0">
                  <a:moveTo>
                    <a:pt x="1926" y="0"/>
                  </a:moveTo>
                  <a:cubicBezTo>
                    <a:pt x="950" y="0"/>
                    <a:pt x="180" y="533"/>
                    <a:pt x="0" y="2050"/>
                  </a:cubicBezTo>
                  <a:cubicBezTo>
                    <a:pt x="0" y="2050"/>
                    <a:pt x="100" y="4452"/>
                    <a:pt x="2035" y="5753"/>
                  </a:cubicBezTo>
                  <a:cubicBezTo>
                    <a:pt x="3936" y="7054"/>
                    <a:pt x="7005" y="9956"/>
                    <a:pt x="8473" y="12758"/>
                  </a:cubicBezTo>
                  <a:cubicBezTo>
                    <a:pt x="9907" y="15560"/>
                    <a:pt x="11375" y="20563"/>
                    <a:pt x="13209" y="21764"/>
                  </a:cubicBezTo>
                  <a:cubicBezTo>
                    <a:pt x="13697" y="22078"/>
                    <a:pt x="14261" y="22193"/>
                    <a:pt x="14830" y="22193"/>
                  </a:cubicBezTo>
                  <a:cubicBezTo>
                    <a:pt x="16440" y="22193"/>
                    <a:pt x="18080" y="21264"/>
                    <a:pt x="18080" y="21264"/>
                  </a:cubicBezTo>
                  <a:cubicBezTo>
                    <a:pt x="18080" y="21264"/>
                    <a:pt x="17879" y="15160"/>
                    <a:pt x="18080" y="13425"/>
                  </a:cubicBezTo>
                  <a:cubicBezTo>
                    <a:pt x="18313" y="11657"/>
                    <a:pt x="12242" y="6887"/>
                    <a:pt x="12242" y="6887"/>
                  </a:cubicBezTo>
                  <a:cubicBezTo>
                    <a:pt x="12242" y="6887"/>
                    <a:pt x="8006" y="3818"/>
                    <a:pt x="7138" y="2751"/>
                  </a:cubicBezTo>
                  <a:cubicBezTo>
                    <a:pt x="6563" y="2065"/>
                    <a:pt x="3847" y="0"/>
                    <a:pt x="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56"/>
            <p:cNvSpPr/>
            <p:nvPr/>
          </p:nvSpPr>
          <p:spPr>
            <a:xfrm>
              <a:off x="-2047028" y="3495353"/>
              <a:ext cx="369555" cy="373183"/>
            </a:xfrm>
            <a:custGeom>
              <a:avLst/>
              <a:gdLst/>
              <a:ahLst/>
              <a:cxnLst/>
              <a:rect l="l" t="t" r="r" b="b"/>
              <a:pathLst>
                <a:path w="17113" h="17281" extrusionOk="0">
                  <a:moveTo>
                    <a:pt x="12043" y="1"/>
                  </a:moveTo>
                  <a:lnTo>
                    <a:pt x="1" y="3103"/>
                  </a:lnTo>
                  <a:lnTo>
                    <a:pt x="4237" y="17280"/>
                  </a:lnTo>
                  <a:lnTo>
                    <a:pt x="17113" y="13511"/>
                  </a:lnTo>
                  <a:lnTo>
                    <a:pt x="12043" y="1"/>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56"/>
            <p:cNvSpPr/>
            <p:nvPr/>
          </p:nvSpPr>
          <p:spPr>
            <a:xfrm>
              <a:off x="-2047028" y="3708582"/>
              <a:ext cx="900468" cy="1078713"/>
            </a:xfrm>
            <a:custGeom>
              <a:avLst/>
              <a:gdLst/>
              <a:ahLst/>
              <a:cxnLst/>
              <a:rect l="l" t="t" r="r" b="b"/>
              <a:pathLst>
                <a:path w="41698" h="49952" extrusionOk="0">
                  <a:moveTo>
                    <a:pt x="20082" y="1"/>
                  </a:moveTo>
                  <a:lnTo>
                    <a:pt x="1" y="4871"/>
                  </a:lnTo>
                  <a:cubicBezTo>
                    <a:pt x="1368" y="16079"/>
                    <a:pt x="3603" y="34058"/>
                    <a:pt x="8440" y="42898"/>
                  </a:cubicBezTo>
                  <a:cubicBezTo>
                    <a:pt x="10286" y="46209"/>
                    <a:pt x="15279" y="49952"/>
                    <a:pt x="21115" y="49952"/>
                  </a:cubicBezTo>
                  <a:cubicBezTo>
                    <a:pt x="24452" y="49952"/>
                    <a:pt x="28065" y="48728"/>
                    <a:pt x="31523" y="45500"/>
                  </a:cubicBezTo>
                  <a:cubicBezTo>
                    <a:pt x="41697" y="35993"/>
                    <a:pt x="20082" y="1"/>
                    <a:pt x="20082" y="1"/>
                  </a:cubicBezTo>
                  <a:close/>
                </a:path>
              </a:pathLst>
            </a:custGeom>
            <a:solidFill>
              <a:srgbClr val="FFFFFF"/>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56"/>
            <p:cNvSpPr/>
            <p:nvPr/>
          </p:nvSpPr>
          <p:spPr>
            <a:xfrm>
              <a:off x="-2030465" y="3834653"/>
              <a:ext cx="485542" cy="116721"/>
            </a:xfrm>
            <a:custGeom>
              <a:avLst/>
              <a:gdLst/>
              <a:ahLst/>
              <a:cxnLst/>
              <a:rect l="l" t="t" r="r" b="b"/>
              <a:pathLst>
                <a:path w="22484" h="5405" fill="none" extrusionOk="0">
                  <a:moveTo>
                    <a:pt x="1" y="5404"/>
                  </a:moveTo>
                  <a:lnTo>
                    <a:pt x="22484" y="0"/>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56"/>
            <p:cNvSpPr/>
            <p:nvPr/>
          </p:nvSpPr>
          <p:spPr>
            <a:xfrm>
              <a:off x="-2376935" y="2875792"/>
              <a:ext cx="614464" cy="740601"/>
            </a:xfrm>
            <a:custGeom>
              <a:avLst/>
              <a:gdLst/>
              <a:ahLst/>
              <a:cxnLst/>
              <a:rect l="l" t="t" r="r" b="b"/>
              <a:pathLst>
                <a:path w="28454" h="34295" extrusionOk="0">
                  <a:moveTo>
                    <a:pt x="10852" y="1"/>
                  </a:moveTo>
                  <a:cubicBezTo>
                    <a:pt x="10730" y="1"/>
                    <a:pt x="10604" y="2"/>
                    <a:pt x="10474" y="4"/>
                  </a:cubicBezTo>
                  <a:cubicBezTo>
                    <a:pt x="6138" y="37"/>
                    <a:pt x="1268" y="1838"/>
                    <a:pt x="634" y="2706"/>
                  </a:cubicBezTo>
                  <a:cubicBezTo>
                    <a:pt x="0" y="3573"/>
                    <a:pt x="434" y="4240"/>
                    <a:pt x="434" y="4240"/>
                  </a:cubicBezTo>
                  <a:cubicBezTo>
                    <a:pt x="818" y="5100"/>
                    <a:pt x="2079" y="5239"/>
                    <a:pt x="2839" y="5239"/>
                  </a:cubicBezTo>
                  <a:cubicBezTo>
                    <a:pt x="3184" y="5239"/>
                    <a:pt x="3427" y="5210"/>
                    <a:pt x="3436" y="5208"/>
                  </a:cubicBezTo>
                  <a:lnTo>
                    <a:pt x="3436" y="5208"/>
                  </a:lnTo>
                  <a:lnTo>
                    <a:pt x="4103" y="6942"/>
                  </a:lnTo>
                  <a:lnTo>
                    <a:pt x="4103" y="6942"/>
                  </a:lnTo>
                  <a:cubicBezTo>
                    <a:pt x="4103" y="6942"/>
                    <a:pt x="8139" y="11379"/>
                    <a:pt x="9440" y="13380"/>
                  </a:cubicBezTo>
                  <a:cubicBezTo>
                    <a:pt x="10774" y="15381"/>
                    <a:pt x="11008" y="21219"/>
                    <a:pt x="11008" y="21219"/>
                  </a:cubicBezTo>
                  <a:lnTo>
                    <a:pt x="15711" y="34295"/>
                  </a:lnTo>
                  <a:lnTo>
                    <a:pt x="28454" y="30559"/>
                  </a:lnTo>
                  <a:cubicBezTo>
                    <a:pt x="28454" y="30559"/>
                    <a:pt x="23317" y="14114"/>
                    <a:pt x="23283" y="12213"/>
                  </a:cubicBezTo>
                  <a:cubicBezTo>
                    <a:pt x="23250" y="10278"/>
                    <a:pt x="22483" y="7676"/>
                    <a:pt x="21749" y="6942"/>
                  </a:cubicBezTo>
                  <a:cubicBezTo>
                    <a:pt x="20982" y="6242"/>
                    <a:pt x="17579" y="3073"/>
                    <a:pt x="16312" y="2039"/>
                  </a:cubicBezTo>
                  <a:cubicBezTo>
                    <a:pt x="15114" y="1035"/>
                    <a:pt x="14827" y="1"/>
                    <a:pt x="10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56"/>
            <p:cNvSpPr/>
            <p:nvPr/>
          </p:nvSpPr>
          <p:spPr>
            <a:xfrm>
              <a:off x="-2401445" y="3207945"/>
              <a:ext cx="149869" cy="263675"/>
            </a:xfrm>
            <a:custGeom>
              <a:avLst/>
              <a:gdLst/>
              <a:ahLst/>
              <a:cxnLst/>
              <a:rect l="l" t="t" r="r" b="b"/>
              <a:pathLst>
                <a:path w="6940" h="12210" extrusionOk="0">
                  <a:moveTo>
                    <a:pt x="1" y="0"/>
                  </a:moveTo>
                  <a:lnTo>
                    <a:pt x="1" y="8740"/>
                  </a:lnTo>
                  <a:cubicBezTo>
                    <a:pt x="1" y="10675"/>
                    <a:pt x="1569" y="12209"/>
                    <a:pt x="3470" y="12209"/>
                  </a:cubicBezTo>
                  <a:cubicBezTo>
                    <a:pt x="5405" y="12209"/>
                    <a:pt x="6939" y="10675"/>
                    <a:pt x="6939" y="8740"/>
                  </a:cubicBezTo>
                  <a:lnTo>
                    <a:pt x="69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56"/>
            <p:cNvSpPr/>
            <p:nvPr/>
          </p:nvSpPr>
          <p:spPr>
            <a:xfrm>
              <a:off x="-2401445" y="2781487"/>
              <a:ext cx="149869" cy="122487"/>
            </a:xfrm>
            <a:custGeom>
              <a:avLst/>
              <a:gdLst/>
              <a:ahLst/>
              <a:cxnLst/>
              <a:rect l="l" t="t" r="r" b="b"/>
              <a:pathLst>
                <a:path w="6940" h="5672" extrusionOk="0">
                  <a:moveTo>
                    <a:pt x="1" y="1"/>
                  </a:moveTo>
                  <a:lnTo>
                    <a:pt x="1" y="5672"/>
                  </a:lnTo>
                  <a:lnTo>
                    <a:pt x="6939" y="5672"/>
                  </a:lnTo>
                  <a:lnTo>
                    <a:pt x="6939" y="1"/>
                  </a:lnTo>
                  <a:close/>
                </a:path>
              </a:pathLst>
            </a:custGeom>
            <a:solidFill>
              <a:schemeClr val="accent2"/>
            </a:solid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56"/>
            <p:cNvSpPr/>
            <p:nvPr/>
          </p:nvSpPr>
          <p:spPr>
            <a:xfrm>
              <a:off x="-2401445" y="2867219"/>
              <a:ext cx="149869" cy="603667"/>
            </a:xfrm>
            <a:custGeom>
              <a:avLst/>
              <a:gdLst/>
              <a:ahLst/>
              <a:cxnLst/>
              <a:rect l="l" t="t" r="r" b="b"/>
              <a:pathLst>
                <a:path w="6940" h="27954" fill="none" extrusionOk="0">
                  <a:moveTo>
                    <a:pt x="1" y="0"/>
                  </a:moveTo>
                  <a:lnTo>
                    <a:pt x="1" y="24485"/>
                  </a:lnTo>
                  <a:cubicBezTo>
                    <a:pt x="1" y="26419"/>
                    <a:pt x="1569" y="27954"/>
                    <a:pt x="3470" y="27954"/>
                  </a:cubicBezTo>
                  <a:cubicBezTo>
                    <a:pt x="5405" y="27954"/>
                    <a:pt x="6939" y="26419"/>
                    <a:pt x="6939" y="24485"/>
                  </a:cubicBezTo>
                  <a:lnTo>
                    <a:pt x="6939" y="0"/>
                  </a:lnTo>
                  <a:lnTo>
                    <a:pt x="1" y="0"/>
                  </a:lnTo>
                  <a:close/>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56"/>
            <p:cNvSpPr/>
            <p:nvPr/>
          </p:nvSpPr>
          <p:spPr>
            <a:xfrm>
              <a:off x="-2376935" y="2876526"/>
              <a:ext cx="515775" cy="324962"/>
            </a:xfrm>
            <a:custGeom>
              <a:avLst/>
              <a:gdLst/>
              <a:ahLst/>
              <a:cxnLst/>
              <a:rect l="l" t="t" r="r" b="b"/>
              <a:pathLst>
                <a:path w="23884" h="15048" extrusionOk="0">
                  <a:moveTo>
                    <a:pt x="10852" y="0"/>
                  </a:moveTo>
                  <a:cubicBezTo>
                    <a:pt x="10730" y="0"/>
                    <a:pt x="10604" y="1"/>
                    <a:pt x="10474" y="3"/>
                  </a:cubicBezTo>
                  <a:cubicBezTo>
                    <a:pt x="6138" y="36"/>
                    <a:pt x="1268" y="1838"/>
                    <a:pt x="634" y="2705"/>
                  </a:cubicBezTo>
                  <a:cubicBezTo>
                    <a:pt x="0" y="3572"/>
                    <a:pt x="434" y="4240"/>
                    <a:pt x="434" y="4240"/>
                  </a:cubicBezTo>
                  <a:cubicBezTo>
                    <a:pt x="818" y="5100"/>
                    <a:pt x="2079" y="5238"/>
                    <a:pt x="2849" y="5238"/>
                  </a:cubicBezTo>
                  <a:cubicBezTo>
                    <a:pt x="3214" y="5238"/>
                    <a:pt x="3469" y="5207"/>
                    <a:pt x="3469" y="5207"/>
                  </a:cubicBezTo>
                  <a:lnTo>
                    <a:pt x="4837" y="5040"/>
                  </a:lnTo>
                  <a:lnTo>
                    <a:pt x="4837" y="5040"/>
                  </a:lnTo>
                  <a:cubicBezTo>
                    <a:pt x="4837" y="5040"/>
                    <a:pt x="4703" y="5674"/>
                    <a:pt x="4970" y="6174"/>
                  </a:cubicBezTo>
                  <a:cubicBezTo>
                    <a:pt x="5270" y="6675"/>
                    <a:pt x="6505" y="6541"/>
                    <a:pt x="7138" y="6841"/>
                  </a:cubicBezTo>
                  <a:cubicBezTo>
                    <a:pt x="9107" y="7842"/>
                    <a:pt x="9807" y="8576"/>
                    <a:pt x="10508" y="9710"/>
                  </a:cubicBezTo>
                  <a:cubicBezTo>
                    <a:pt x="10808" y="10144"/>
                    <a:pt x="14777" y="11211"/>
                    <a:pt x="14944" y="11878"/>
                  </a:cubicBezTo>
                  <a:lnTo>
                    <a:pt x="23884" y="15047"/>
                  </a:lnTo>
                  <a:cubicBezTo>
                    <a:pt x="23517" y="13646"/>
                    <a:pt x="23317" y="12579"/>
                    <a:pt x="23283" y="12212"/>
                  </a:cubicBezTo>
                  <a:cubicBezTo>
                    <a:pt x="23250" y="10311"/>
                    <a:pt x="22516" y="7675"/>
                    <a:pt x="21716" y="6975"/>
                  </a:cubicBezTo>
                  <a:cubicBezTo>
                    <a:pt x="20982" y="6241"/>
                    <a:pt x="17546" y="3072"/>
                    <a:pt x="16312" y="2038"/>
                  </a:cubicBezTo>
                  <a:cubicBezTo>
                    <a:pt x="15082" y="1035"/>
                    <a:pt x="14826" y="0"/>
                    <a:pt x="10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56"/>
            <p:cNvSpPr/>
            <p:nvPr/>
          </p:nvSpPr>
          <p:spPr>
            <a:xfrm>
              <a:off x="-2168759" y="3006960"/>
              <a:ext cx="197400" cy="152029"/>
            </a:xfrm>
            <a:custGeom>
              <a:avLst/>
              <a:gdLst/>
              <a:ahLst/>
              <a:cxnLst/>
              <a:rect l="l" t="t" r="r" b="b"/>
              <a:pathLst>
                <a:path w="9141" h="7040" fill="none" extrusionOk="0">
                  <a:moveTo>
                    <a:pt x="9140" y="301"/>
                  </a:moveTo>
                  <a:cubicBezTo>
                    <a:pt x="9140" y="301"/>
                    <a:pt x="4904" y="1"/>
                    <a:pt x="2469" y="835"/>
                  </a:cubicBezTo>
                  <a:cubicBezTo>
                    <a:pt x="0" y="1669"/>
                    <a:pt x="0" y="3203"/>
                    <a:pt x="1234" y="3537"/>
                  </a:cubicBezTo>
                  <a:cubicBezTo>
                    <a:pt x="2469" y="3870"/>
                    <a:pt x="6672" y="3670"/>
                    <a:pt x="7305" y="4204"/>
                  </a:cubicBezTo>
                  <a:cubicBezTo>
                    <a:pt x="7906" y="4771"/>
                    <a:pt x="9040" y="6305"/>
                    <a:pt x="9140" y="7039"/>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56"/>
            <p:cNvSpPr/>
            <p:nvPr/>
          </p:nvSpPr>
          <p:spPr>
            <a:xfrm>
              <a:off x="-2279693" y="2919803"/>
              <a:ext cx="234846" cy="115274"/>
            </a:xfrm>
            <a:custGeom>
              <a:avLst/>
              <a:gdLst/>
              <a:ahLst/>
              <a:cxnLst/>
              <a:rect l="l" t="t" r="r" b="b"/>
              <a:pathLst>
                <a:path w="10875" h="5338" fill="none" extrusionOk="0">
                  <a:moveTo>
                    <a:pt x="10875" y="1"/>
                  </a:moveTo>
                  <a:cubicBezTo>
                    <a:pt x="10875" y="1"/>
                    <a:pt x="5037" y="267"/>
                    <a:pt x="2769" y="1101"/>
                  </a:cubicBezTo>
                  <a:cubicBezTo>
                    <a:pt x="467" y="1935"/>
                    <a:pt x="0" y="3036"/>
                    <a:pt x="467" y="4003"/>
                  </a:cubicBezTo>
                  <a:cubicBezTo>
                    <a:pt x="1134" y="5338"/>
                    <a:pt x="6171" y="4904"/>
                    <a:pt x="8606" y="4637"/>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56"/>
            <p:cNvSpPr/>
            <p:nvPr/>
          </p:nvSpPr>
          <p:spPr>
            <a:xfrm>
              <a:off x="-2373350" y="2952217"/>
              <a:ext cx="100870" cy="51893"/>
            </a:xfrm>
            <a:custGeom>
              <a:avLst/>
              <a:gdLst/>
              <a:ahLst/>
              <a:cxnLst/>
              <a:rect l="l" t="t" r="r" b="b"/>
              <a:pathLst>
                <a:path w="4671" h="2403" fill="none" extrusionOk="0">
                  <a:moveTo>
                    <a:pt x="4671" y="1502"/>
                  </a:moveTo>
                  <a:cubicBezTo>
                    <a:pt x="4671" y="1502"/>
                    <a:pt x="1" y="2402"/>
                    <a:pt x="134" y="1"/>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56"/>
            <p:cNvSpPr/>
            <p:nvPr/>
          </p:nvSpPr>
          <p:spPr>
            <a:xfrm>
              <a:off x="-2103218" y="3136638"/>
              <a:ext cx="92232" cy="240611"/>
            </a:xfrm>
            <a:custGeom>
              <a:avLst/>
              <a:gdLst/>
              <a:ahLst/>
              <a:cxnLst/>
              <a:rect l="l" t="t" r="r" b="b"/>
              <a:pathLst>
                <a:path w="4271" h="11142" fill="none" extrusionOk="0">
                  <a:moveTo>
                    <a:pt x="4270" y="11141"/>
                  </a:moveTo>
                  <a:cubicBezTo>
                    <a:pt x="4270" y="11141"/>
                    <a:pt x="1001" y="10141"/>
                    <a:pt x="501" y="6371"/>
                  </a:cubicBezTo>
                  <a:cubicBezTo>
                    <a:pt x="1" y="2635"/>
                    <a:pt x="501" y="0"/>
                    <a:pt x="501" y="0"/>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56"/>
            <p:cNvSpPr/>
            <p:nvPr/>
          </p:nvSpPr>
          <p:spPr>
            <a:xfrm>
              <a:off x="-2206939" y="3071788"/>
              <a:ext cx="110955" cy="79988"/>
            </a:xfrm>
            <a:custGeom>
              <a:avLst/>
              <a:gdLst/>
              <a:ahLst/>
              <a:cxnLst/>
              <a:rect l="l" t="t" r="r" b="b"/>
              <a:pathLst>
                <a:path w="5138" h="3704" fill="none" extrusionOk="0">
                  <a:moveTo>
                    <a:pt x="0" y="1"/>
                  </a:moveTo>
                  <a:cubicBezTo>
                    <a:pt x="0" y="1"/>
                    <a:pt x="2669" y="2469"/>
                    <a:pt x="5137" y="370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56"/>
            <p:cNvSpPr/>
            <p:nvPr/>
          </p:nvSpPr>
          <p:spPr>
            <a:xfrm>
              <a:off x="-2036231" y="3535692"/>
              <a:ext cx="274494" cy="80701"/>
            </a:xfrm>
            <a:custGeom>
              <a:avLst/>
              <a:gdLst/>
              <a:ahLst/>
              <a:cxnLst/>
              <a:rect l="l" t="t" r="r" b="b"/>
              <a:pathLst>
                <a:path w="12711" h="3737" fill="none" extrusionOk="0">
                  <a:moveTo>
                    <a:pt x="1" y="3737"/>
                  </a:moveTo>
                  <a:lnTo>
                    <a:pt x="12710" y="1"/>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56"/>
            <p:cNvSpPr/>
            <p:nvPr/>
          </p:nvSpPr>
          <p:spPr>
            <a:xfrm>
              <a:off x="-2056400" y="3482396"/>
              <a:ext cx="278813" cy="79988"/>
            </a:xfrm>
            <a:custGeom>
              <a:avLst/>
              <a:gdLst/>
              <a:ahLst/>
              <a:cxnLst/>
              <a:rect l="l" t="t" r="r" b="b"/>
              <a:pathLst>
                <a:path w="12911" h="3704" fill="none" extrusionOk="0">
                  <a:moveTo>
                    <a:pt x="1" y="3703"/>
                  </a:moveTo>
                  <a:lnTo>
                    <a:pt x="12910" y="1"/>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56"/>
            <p:cNvSpPr/>
            <p:nvPr/>
          </p:nvSpPr>
          <p:spPr>
            <a:xfrm>
              <a:off x="-2997165" y="3907407"/>
              <a:ext cx="405576" cy="432224"/>
            </a:xfrm>
            <a:custGeom>
              <a:avLst/>
              <a:gdLst/>
              <a:ahLst/>
              <a:cxnLst/>
              <a:rect l="l" t="t" r="r" b="b"/>
              <a:pathLst>
                <a:path w="18781" h="20015" extrusionOk="0">
                  <a:moveTo>
                    <a:pt x="8006" y="0"/>
                  </a:moveTo>
                  <a:lnTo>
                    <a:pt x="1" y="12876"/>
                  </a:lnTo>
                  <a:lnTo>
                    <a:pt x="11209" y="20015"/>
                  </a:lnTo>
                  <a:lnTo>
                    <a:pt x="18781" y="6472"/>
                  </a:lnTo>
                  <a:lnTo>
                    <a:pt x="8006" y="0"/>
                  </a:lnTo>
                  <a:close/>
                </a:path>
              </a:pathLst>
            </a:custGeom>
            <a:solidFill>
              <a:srgbClr val="D9B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56"/>
            <p:cNvSpPr/>
            <p:nvPr/>
          </p:nvSpPr>
          <p:spPr>
            <a:xfrm>
              <a:off x="-2838679" y="3283549"/>
              <a:ext cx="660569" cy="803248"/>
            </a:xfrm>
            <a:custGeom>
              <a:avLst/>
              <a:gdLst/>
              <a:ahLst/>
              <a:cxnLst/>
              <a:rect l="l" t="t" r="r" b="b"/>
              <a:pathLst>
                <a:path w="30589" h="37196" extrusionOk="0">
                  <a:moveTo>
                    <a:pt x="27380" y="1"/>
                  </a:moveTo>
                  <a:cubicBezTo>
                    <a:pt x="26624" y="1"/>
                    <a:pt x="25421" y="428"/>
                    <a:pt x="23650" y="1803"/>
                  </a:cubicBezTo>
                  <a:cubicBezTo>
                    <a:pt x="20181" y="4405"/>
                    <a:pt x="14677" y="9309"/>
                    <a:pt x="10875" y="13345"/>
                  </a:cubicBezTo>
                  <a:cubicBezTo>
                    <a:pt x="7072" y="17381"/>
                    <a:pt x="0" y="29556"/>
                    <a:pt x="0" y="29556"/>
                  </a:cubicBezTo>
                  <a:lnTo>
                    <a:pt x="10708" y="37195"/>
                  </a:lnTo>
                  <a:cubicBezTo>
                    <a:pt x="10708" y="37195"/>
                    <a:pt x="12909" y="33359"/>
                    <a:pt x="15911" y="28989"/>
                  </a:cubicBezTo>
                  <a:cubicBezTo>
                    <a:pt x="18880" y="24586"/>
                    <a:pt x="17846" y="27422"/>
                    <a:pt x="23350" y="22585"/>
                  </a:cubicBezTo>
                  <a:cubicBezTo>
                    <a:pt x="28854" y="17748"/>
                    <a:pt x="30555" y="13345"/>
                    <a:pt x="30589" y="11644"/>
                  </a:cubicBezTo>
                  <a:cubicBezTo>
                    <a:pt x="30589" y="10140"/>
                    <a:pt x="29662" y="10040"/>
                    <a:pt x="29414" y="10040"/>
                  </a:cubicBezTo>
                  <a:cubicBezTo>
                    <a:pt x="29376" y="10040"/>
                    <a:pt x="29354" y="10042"/>
                    <a:pt x="29354" y="10042"/>
                  </a:cubicBezTo>
                  <a:cubicBezTo>
                    <a:pt x="29688" y="9142"/>
                    <a:pt x="29688" y="8508"/>
                    <a:pt x="29555" y="8008"/>
                  </a:cubicBezTo>
                  <a:cubicBezTo>
                    <a:pt x="29370" y="7291"/>
                    <a:pt x="28846" y="7152"/>
                    <a:pt x="28469" y="7152"/>
                  </a:cubicBezTo>
                  <a:cubicBezTo>
                    <a:pt x="28232" y="7152"/>
                    <a:pt x="28053" y="7207"/>
                    <a:pt x="28053" y="7207"/>
                  </a:cubicBezTo>
                  <a:cubicBezTo>
                    <a:pt x="28053" y="7207"/>
                    <a:pt x="29821" y="4572"/>
                    <a:pt x="29555" y="3371"/>
                  </a:cubicBezTo>
                  <a:cubicBezTo>
                    <a:pt x="29367" y="2487"/>
                    <a:pt x="28894" y="2270"/>
                    <a:pt x="28475" y="2270"/>
                  </a:cubicBezTo>
                  <a:cubicBezTo>
                    <a:pt x="28073" y="2270"/>
                    <a:pt x="27720" y="2470"/>
                    <a:pt x="27720" y="2470"/>
                  </a:cubicBezTo>
                  <a:cubicBezTo>
                    <a:pt x="27720" y="2470"/>
                    <a:pt x="28520" y="1570"/>
                    <a:pt x="28420" y="702"/>
                  </a:cubicBezTo>
                  <a:cubicBezTo>
                    <a:pt x="28404" y="379"/>
                    <a:pt x="28090" y="1"/>
                    <a:pt x="27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56"/>
            <p:cNvSpPr/>
            <p:nvPr/>
          </p:nvSpPr>
          <p:spPr>
            <a:xfrm>
              <a:off x="-2336595" y="3427652"/>
              <a:ext cx="110221" cy="133997"/>
            </a:xfrm>
            <a:custGeom>
              <a:avLst/>
              <a:gdLst/>
              <a:ahLst/>
              <a:cxnLst/>
              <a:rect l="l" t="t" r="r" b="b"/>
              <a:pathLst>
                <a:path w="5104" h="6205" fill="none" extrusionOk="0">
                  <a:moveTo>
                    <a:pt x="5104" y="0"/>
                  </a:moveTo>
                  <a:cubicBezTo>
                    <a:pt x="3903" y="1968"/>
                    <a:pt x="1968" y="4337"/>
                    <a:pt x="0" y="6205"/>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56"/>
            <p:cNvSpPr/>
            <p:nvPr/>
          </p:nvSpPr>
          <p:spPr>
            <a:xfrm>
              <a:off x="-2291224" y="3498959"/>
              <a:ext cx="86466" cy="131859"/>
            </a:xfrm>
            <a:custGeom>
              <a:avLst/>
              <a:gdLst/>
              <a:ahLst/>
              <a:cxnLst/>
              <a:rect l="l" t="t" r="r" b="b"/>
              <a:pathLst>
                <a:path w="4004" h="6106" fill="none" extrusionOk="0">
                  <a:moveTo>
                    <a:pt x="4003" y="1"/>
                  </a:moveTo>
                  <a:cubicBezTo>
                    <a:pt x="3536" y="1235"/>
                    <a:pt x="2402" y="3103"/>
                    <a:pt x="1" y="6105"/>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56"/>
            <p:cNvSpPr/>
            <p:nvPr/>
          </p:nvSpPr>
          <p:spPr>
            <a:xfrm>
              <a:off x="-2378382" y="3333995"/>
              <a:ext cx="139050" cy="148422"/>
            </a:xfrm>
            <a:custGeom>
              <a:avLst/>
              <a:gdLst/>
              <a:ahLst/>
              <a:cxnLst/>
              <a:rect l="l" t="t" r="r" b="b"/>
              <a:pathLst>
                <a:path w="6439" h="6873" fill="none" extrusionOk="0">
                  <a:moveTo>
                    <a:pt x="6438" y="1"/>
                  </a:moveTo>
                  <a:cubicBezTo>
                    <a:pt x="5671" y="1168"/>
                    <a:pt x="3870" y="3170"/>
                    <a:pt x="0" y="6873"/>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56"/>
            <p:cNvSpPr/>
            <p:nvPr/>
          </p:nvSpPr>
          <p:spPr>
            <a:xfrm>
              <a:off x="-2839413" y="3921811"/>
              <a:ext cx="231261" cy="164986"/>
            </a:xfrm>
            <a:custGeom>
              <a:avLst/>
              <a:gdLst/>
              <a:ahLst/>
              <a:cxnLst/>
              <a:rect l="l" t="t" r="r" b="b"/>
              <a:pathLst>
                <a:path w="10709" h="7640" fill="none" extrusionOk="0">
                  <a:moveTo>
                    <a:pt x="10708" y="7639"/>
                  </a:moveTo>
                  <a:lnTo>
                    <a:pt x="1" y="0"/>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56"/>
            <p:cNvSpPr/>
            <p:nvPr/>
          </p:nvSpPr>
          <p:spPr>
            <a:xfrm>
              <a:off x="-2804840" y="3868514"/>
              <a:ext cx="231973" cy="164964"/>
            </a:xfrm>
            <a:custGeom>
              <a:avLst/>
              <a:gdLst/>
              <a:ahLst/>
              <a:cxnLst/>
              <a:rect l="l" t="t" r="r" b="b"/>
              <a:pathLst>
                <a:path w="10742" h="7639" fill="none" extrusionOk="0">
                  <a:moveTo>
                    <a:pt x="10742" y="7639"/>
                  </a:moveTo>
                  <a:lnTo>
                    <a:pt x="1" y="0"/>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56"/>
            <p:cNvSpPr/>
            <p:nvPr/>
          </p:nvSpPr>
          <p:spPr>
            <a:xfrm>
              <a:off x="-3455195" y="4086775"/>
              <a:ext cx="825426" cy="1002785"/>
            </a:xfrm>
            <a:custGeom>
              <a:avLst/>
              <a:gdLst/>
              <a:ahLst/>
              <a:cxnLst/>
              <a:rect l="l" t="t" r="r" b="b"/>
              <a:pathLst>
                <a:path w="38223" h="46436" extrusionOk="0">
                  <a:moveTo>
                    <a:pt x="21177" y="0"/>
                  </a:moveTo>
                  <a:lnTo>
                    <a:pt x="6734" y="17513"/>
                  </a:lnTo>
                  <a:lnTo>
                    <a:pt x="3932" y="9874"/>
                  </a:lnTo>
                  <a:cubicBezTo>
                    <a:pt x="1730" y="15545"/>
                    <a:pt x="429" y="21316"/>
                    <a:pt x="329" y="26586"/>
                  </a:cubicBezTo>
                  <a:cubicBezTo>
                    <a:pt x="0" y="40503"/>
                    <a:pt x="6639" y="46435"/>
                    <a:pt x="13722" y="46435"/>
                  </a:cubicBezTo>
                  <a:cubicBezTo>
                    <a:pt x="15977" y="46435"/>
                    <a:pt x="18276" y="45834"/>
                    <a:pt x="20410" y="44699"/>
                  </a:cubicBezTo>
                  <a:cubicBezTo>
                    <a:pt x="32385" y="38328"/>
                    <a:pt x="38223" y="8740"/>
                    <a:pt x="38223" y="8740"/>
                  </a:cubicBezTo>
                  <a:lnTo>
                    <a:pt x="211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56"/>
            <p:cNvSpPr/>
            <p:nvPr/>
          </p:nvSpPr>
          <p:spPr>
            <a:xfrm>
              <a:off x="-3457462" y="4086775"/>
              <a:ext cx="827693" cy="1066858"/>
            </a:xfrm>
            <a:custGeom>
              <a:avLst/>
              <a:gdLst/>
              <a:ahLst/>
              <a:cxnLst/>
              <a:rect l="l" t="t" r="r" b="b"/>
              <a:pathLst>
                <a:path w="38328" h="49403" fill="none" extrusionOk="0">
                  <a:moveTo>
                    <a:pt x="6839" y="17513"/>
                  </a:moveTo>
                  <a:lnTo>
                    <a:pt x="21282" y="0"/>
                  </a:lnTo>
                  <a:lnTo>
                    <a:pt x="38328" y="8740"/>
                  </a:lnTo>
                  <a:cubicBezTo>
                    <a:pt x="38328" y="8740"/>
                    <a:pt x="32490" y="38328"/>
                    <a:pt x="20515" y="44699"/>
                  </a:cubicBezTo>
                  <a:cubicBezTo>
                    <a:pt x="11675" y="49402"/>
                    <a:pt x="0" y="44932"/>
                    <a:pt x="434" y="26586"/>
                  </a:cubicBezTo>
                  <a:cubicBezTo>
                    <a:pt x="534" y="21316"/>
                    <a:pt x="1835" y="15545"/>
                    <a:pt x="4037" y="9874"/>
                  </a:cubicBez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56"/>
            <p:cNvSpPr/>
            <p:nvPr/>
          </p:nvSpPr>
          <p:spPr>
            <a:xfrm>
              <a:off x="-3084322" y="4192655"/>
              <a:ext cx="421426" cy="223335"/>
            </a:xfrm>
            <a:custGeom>
              <a:avLst/>
              <a:gdLst/>
              <a:ahLst/>
              <a:cxnLst/>
              <a:rect l="l" t="t" r="r" b="b"/>
              <a:pathLst>
                <a:path w="19515" h="10342" fill="none" extrusionOk="0">
                  <a:moveTo>
                    <a:pt x="0" y="1"/>
                  </a:moveTo>
                  <a:lnTo>
                    <a:pt x="19514" y="10342"/>
                  </a:lnTo>
                </a:path>
              </a:pathLst>
            </a:custGeom>
            <a:noFill/>
            <a:ln w="10850"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7" name="Google Shape;5727;p56"/>
          <p:cNvGrpSpPr/>
          <p:nvPr/>
        </p:nvGrpSpPr>
        <p:grpSpPr>
          <a:xfrm rot="4823896">
            <a:off x="5584661" y="680537"/>
            <a:ext cx="661531" cy="552480"/>
            <a:chOff x="129500" y="2363625"/>
            <a:chExt cx="661525" cy="552475"/>
          </a:xfrm>
        </p:grpSpPr>
        <p:sp>
          <p:nvSpPr>
            <p:cNvPr id="5728" name="Google Shape;5728;p56"/>
            <p:cNvSpPr/>
            <p:nvPr/>
          </p:nvSpPr>
          <p:spPr>
            <a:xfrm>
              <a:off x="174100" y="2420675"/>
              <a:ext cx="616925" cy="495425"/>
            </a:xfrm>
            <a:custGeom>
              <a:avLst/>
              <a:gdLst/>
              <a:ahLst/>
              <a:cxnLst/>
              <a:rect l="l" t="t" r="r" b="b"/>
              <a:pathLst>
                <a:path w="24677" h="19817" extrusionOk="0">
                  <a:moveTo>
                    <a:pt x="2793" y="1"/>
                  </a:moveTo>
                  <a:lnTo>
                    <a:pt x="1" y="4443"/>
                  </a:lnTo>
                  <a:cubicBezTo>
                    <a:pt x="2115" y="5773"/>
                    <a:pt x="4220" y="7093"/>
                    <a:pt x="6335" y="8422"/>
                  </a:cubicBezTo>
                  <a:cubicBezTo>
                    <a:pt x="5023" y="12454"/>
                    <a:pt x="6147" y="16692"/>
                    <a:pt x="9359" y="18708"/>
                  </a:cubicBezTo>
                  <a:cubicBezTo>
                    <a:pt x="10555" y="19460"/>
                    <a:pt x="11905" y="19817"/>
                    <a:pt x="13285" y="19817"/>
                  </a:cubicBezTo>
                  <a:cubicBezTo>
                    <a:pt x="16424" y="19817"/>
                    <a:pt x="19724" y="17973"/>
                    <a:pt x="21750" y="14738"/>
                  </a:cubicBezTo>
                  <a:cubicBezTo>
                    <a:pt x="24676" y="10081"/>
                    <a:pt x="23873" y="4310"/>
                    <a:pt x="19948" y="1847"/>
                  </a:cubicBezTo>
                  <a:cubicBezTo>
                    <a:pt x="18753" y="1094"/>
                    <a:pt x="17405" y="737"/>
                    <a:pt x="16025" y="737"/>
                  </a:cubicBezTo>
                  <a:cubicBezTo>
                    <a:pt x="13564" y="737"/>
                    <a:pt x="11004" y="1874"/>
                    <a:pt x="9038" y="3926"/>
                  </a:cubicBezTo>
                  <a:cubicBezTo>
                    <a:pt x="6950" y="2615"/>
                    <a:pt x="4872" y="1312"/>
                    <a:pt x="2793" y="1"/>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56"/>
            <p:cNvSpPr/>
            <p:nvPr/>
          </p:nvSpPr>
          <p:spPr>
            <a:xfrm>
              <a:off x="214925" y="2460600"/>
              <a:ext cx="538850" cy="419950"/>
            </a:xfrm>
            <a:custGeom>
              <a:avLst/>
              <a:gdLst/>
              <a:ahLst/>
              <a:cxnLst/>
              <a:rect l="l" t="t" r="r" b="b"/>
              <a:pathLst>
                <a:path w="21554" h="16798" extrusionOk="0">
                  <a:moveTo>
                    <a:pt x="1597" y="1"/>
                  </a:moveTo>
                  <a:lnTo>
                    <a:pt x="0" y="2552"/>
                  </a:lnTo>
                  <a:cubicBezTo>
                    <a:pt x="1802" y="3685"/>
                    <a:pt x="4380" y="5300"/>
                    <a:pt x="6182" y="6433"/>
                  </a:cubicBezTo>
                  <a:cubicBezTo>
                    <a:pt x="5041" y="9921"/>
                    <a:pt x="5451" y="14033"/>
                    <a:pt x="8359" y="15862"/>
                  </a:cubicBezTo>
                  <a:cubicBezTo>
                    <a:pt x="9367" y="16496"/>
                    <a:pt x="10505" y="16797"/>
                    <a:pt x="11671" y="16797"/>
                  </a:cubicBezTo>
                  <a:cubicBezTo>
                    <a:pt x="14377" y="16797"/>
                    <a:pt x="17241" y="15180"/>
                    <a:pt x="19011" y="12356"/>
                  </a:cubicBezTo>
                  <a:cubicBezTo>
                    <a:pt x="21553" y="8324"/>
                    <a:pt x="20893" y="3337"/>
                    <a:pt x="17548" y="1241"/>
                  </a:cubicBezTo>
                  <a:cubicBezTo>
                    <a:pt x="16563" y="621"/>
                    <a:pt x="15533" y="352"/>
                    <a:pt x="14503" y="352"/>
                  </a:cubicBezTo>
                  <a:cubicBezTo>
                    <a:pt x="12044" y="352"/>
                    <a:pt x="9581" y="1884"/>
                    <a:pt x="7708" y="3846"/>
                  </a:cubicBezTo>
                  <a:cubicBezTo>
                    <a:pt x="5933" y="2721"/>
                    <a:pt x="3372" y="1125"/>
                    <a:pt x="159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56"/>
            <p:cNvSpPr/>
            <p:nvPr/>
          </p:nvSpPr>
          <p:spPr>
            <a:xfrm>
              <a:off x="380400" y="2471525"/>
              <a:ext cx="374925" cy="409900"/>
            </a:xfrm>
            <a:custGeom>
              <a:avLst/>
              <a:gdLst/>
              <a:ahLst/>
              <a:cxnLst/>
              <a:rect l="l" t="t" r="r" b="b"/>
              <a:pathLst>
                <a:path w="14997" h="16396" extrusionOk="0">
                  <a:moveTo>
                    <a:pt x="8672" y="1"/>
                  </a:moveTo>
                  <a:cubicBezTo>
                    <a:pt x="8672" y="19"/>
                    <a:pt x="8672" y="36"/>
                    <a:pt x="8672" y="54"/>
                  </a:cubicBezTo>
                  <a:cubicBezTo>
                    <a:pt x="8645" y="509"/>
                    <a:pt x="8957" y="955"/>
                    <a:pt x="8832" y="1392"/>
                  </a:cubicBezTo>
                  <a:cubicBezTo>
                    <a:pt x="8699" y="1830"/>
                    <a:pt x="8199" y="2026"/>
                    <a:pt x="7762" y="2133"/>
                  </a:cubicBezTo>
                  <a:cubicBezTo>
                    <a:pt x="7316" y="2249"/>
                    <a:pt x="6816" y="2365"/>
                    <a:pt x="6593" y="2766"/>
                  </a:cubicBezTo>
                  <a:cubicBezTo>
                    <a:pt x="6192" y="3480"/>
                    <a:pt x="7004" y="4506"/>
                    <a:pt x="6486" y="5139"/>
                  </a:cubicBezTo>
                  <a:cubicBezTo>
                    <a:pt x="6085" y="5612"/>
                    <a:pt x="5246" y="5398"/>
                    <a:pt x="4782" y="5817"/>
                  </a:cubicBezTo>
                  <a:cubicBezTo>
                    <a:pt x="4631" y="5942"/>
                    <a:pt x="4541" y="6121"/>
                    <a:pt x="4479" y="6308"/>
                  </a:cubicBezTo>
                  <a:cubicBezTo>
                    <a:pt x="4372" y="6638"/>
                    <a:pt x="4363" y="6986"/>
                    <a:pt x="4452" y="7316"/>
                  </a:cubicBezTo>
                  <a:cubicBezTo>
                    <a:pt x="4515" y="7584"/>
                    <a:pt x="4648" y="7842"/>
                    <a:pt x="4586" y="8110"/>
                  </a:cubicBezTo>
                  <a:cubicBezTo>
                    <a:pt x="4524" y="8386"/>
                    <a:pt x="4274" y="8583"/>
                    <a:pt x="4015" y="8681"/>
                  </a:cubicBezTo>
                  <a:cubicBezTo>
                    <a:pt x="3756" y="8788"/>
                    <a:pt x="3471" y="8833"/>
                    <a:pt x="3212" y="8948"/>
                  </a:cubicBezTo>
                  <a:cubicBezTo>
                    <a:pt x="2614" y="9207"/>
                    <a:pt x="2195" y="9850"/>
                    <a:pt x="2204" y="10510"/>
                  </a:cubicBezTo>
                  <a:cubicBezTo>
                    <a:pt x="2213" y="10965"/>
                    <a:pt x="2391" y="11464"/>
                    <a:pt x="2142" y="11839"/>
                  </a:cubicBezTo>
                  <a:cubicBezTo>
                    <a:pt x="1776" y="12383"/>
                    <a:pt x="884" y="12169"/>
                    <a:pt x="384" y="12579"/>
                  </a:cubicBezTo>
                  <a:cubicBezTo>
                    <a:pt x="99" y="12811"/>
                    <a:pt x="1" y="13204"/>
                    <a:pt x="36" y="13561"/>
                  </a:cubicBezTo>
                  <a:cubicBezTo>
                    <a:pt x="36" y="13596"/>
                    <a:pt x="45" y="13623"/>
                    <a:pt x="45" y="13650"/>
                  </a:cubicBezTo>
                  <a:cubicBezTo>
                    <a:pt x="482" y="14372"/>
                    <a:pt x="1062" y="14997"/>
                    <a:pt x="1812" y="15461"/>
                  </a:cubicBezTo>
                  <a:cubicBezTo>
                    <a:pt x="2819" y="16095"/>
                    <a:pt x="3957" y="16396"/>
                    <a:pt x="5124" y="16396"/>
                  </a:cubicBezTo>
                  <a:cubicBezTo>
                    <a:pt x="7830" y="16396"/>
                    <a:pt x="10693" y="14779"/>
                    <a:pt x="12463" y="11955"/>
                  </a:cubicBezTo>
                  <a:cubicBezTo>
                    <a:pt x="14997" y="7923"/>
                    <a:pt x="14346" y="2945"/>
                    <a:pt x="11000" y="839"/>
                  </a:cubicBezTo>
                  <a:cubicBezTo>
                    <a:pt x="10242" y="366"/>
                    <a:pt x="9466" y="99"/>
                    <a:pt x="8672"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56"/>
            <p:cNvSpPr/>
            <p:nvPr/>
          </p:nvSpPr>
          <p:spPr>
            <a:xfrm>
              <a:off x="384200" y="2572775"/>
              <a:ext cx="36150" cy="31700"/>
            </a:xfrm>
            <a:custGeom>
              <a:avLst/>
              <a:gdLst/>
              <a:ahLst/>
              <a:cxnLst/>
              <a:rect l="l" t="t" r="r" b="b"/>
              <a:pathLst>
                <a:path w="1446" h="1268" extrusionOk="0">
                  <a:moveTo>
                    <a:pt x="725" y="1"/>
                  </a:moveTo>
                  <a:cubicBezTo>
                    <a:pt x="515" y="1"/>
                    <a:pt x="308" y="105"/>
                    <a:pt x="188" y="295"/>
                  </a:cubicBezTo>
                  <a:cubicBezTo>
                    <a:pt x="0" y="599"/>
                    <a:pt x="89" y="982"/>
                    <a:pt x="384" y="1170"/>
                  </a:cubicBezTo>
                  <a:cubicBezTo>
                    <a:pt x="492" y="1236"/>
                    <a:pt x="609" y="1268"/>
                    <a:pt x="725" y="1268"/>
                  </a:cubicBezTo>
                  <a:cubicBezTo>
                    <a:pt x="935" y="1268"/>
                    <a:pt x="1137" y="1163"/>
                    <a:pt x="1258" y="973"/>
                  </a:cubicBezTo>
                  <a:cubicBezTo>
                    <a:pt x="1445" y="679"/>
                    <a:pt x="1356" y="286"/>
                    <a:pt x="1062" y="99"/>
                  </a:cubicBezTo>
                  <a:cubicBezTo>
                    <a:pt x="957" y="32"/>
                    <a:pt x="841" y="1"/>
                    <a:pt x="725"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56"/>
            <p:cNvSpPr/>
            <p:nvPr/>
          </p:nvSpPr>
          <p:spPr>
            <a:xfrm>
              <a:off x="487000" y="2509450"/>
              <a:ext cx="36175" cy="31700"/>
            </a:xfrm>
            <a:custGeom>
              <a:avLst/>
              <a:gdLst/>
              <a:ahLst/>
              <a:cxnLst/>
              <a:rect l="l" t="t" r="r" b="b"/>
              <a:pathLst>
                <a:path w="1447" h="1268" extrusionOk="0">
                  <a:moveTo>
                    <a:pt x="722" y="0"/>
                  </a:moveTo>
                  <a:cubicBezTo>
                    <a:pt x="512" y="0"/>
                    <a:pt x="309" y="105"/>
                    <a:pt x="188" y="295"/>
                  </a:cubicBezTo>
                  <a:cubicBezTo>
                    <a:pt x="1" y="589"/>
                    <a:pt x="90" y="982"/>
                    <a:pt x="384" y="1169"/>
                  </a:cubicBezTo>
                  <a:cubicBezTo>
                    <a:pt x="489" y="1235"/>
                    <a:pt x="606" y="1267"/>
                    <a:pt x="722" y="1267"/>
                  </a:cubicBezTo>
                  <a:cubicBezTo>
                    <a:pt x="932" y="1267"/>
                    <a:pt x="1138" y="1163"/>
                    <a:pt x="1259" y="973"/>
                  </a:cubicBezTo>
                  <a:cubicBezTo>
                    <a:pt x="1446" y="669"/>
                    <a:pt x="1357" y="277"/>
                    <a:pt x="1062" y="98"/>
                  </a:cubicBezTo>
                  <a:cubicBezTo>
                    <a:pt x="955" y="32"/>
                    <a:pt x="837" y="0"/>
                    <a:pt x="722"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56"/>
            <p:cNvSpPr/>
            <p:nvPr/>
          </p:nvSpPr>
          <p:spPr>
            <a:xfrm>
              <a:off x="279150" y="2506775"/>
              <a:ext cx="36150" cy="31700"/>
            </a:xfrm>
            <a:custGeom>
              <a:avLst/>
              <a:gdLst/>
              <a:ahLst/>
              <a:cxnLst/>
              <a:rect l="l" t="t" r="r" b="b"/>
              <a:pathLst>
                <a:path w="1446" h="1268" extrusionOk="0">
                  <a:moveTo>
                    <a:pt x="725" y="0"/>
                  </a:moveTo>
                  <a:cubicBezTo>
                    <a:pt x="515" y="0"/>
                    <a:pt x="309" y="105"/>
                    <a:pt x="188" y="295"/>
                  </a:cubicBezTo>
                  <a:cubicBezTo>
                    <a:pt x="0" y="598"/>
                    <a:pt x="90" y="990"/>
                    <a:pt x="384" y="1169"/>
                  </a:cubicBezTo>
                  <a:cubicBezTo>
                    <a:pt x="492" y="1235"/>
                    <a:pt x="610" y="1267"/>
                    <a:pt x="725" y="1267"/>
                  </a:cubicBezTo>
                  <a:cubicBezTo>
                    <a:pt x="935" y="1267"/>
                    <a:pt x="1137" y="1163"/>
                    <a:pt x="1258" y="973"/>
                  </a:cubicBezTo>
                  <a:cubicBezTo>
                    <a:pt x="1446" y="678"/>
                    <a:pt x="1356" y="286"/>
                    <a:pt x="1062" y="98"/>
                  </a:cubicBezTo>
                  <a:cubicBezTo>
                    <a:pt x="958" y="32"/>
                    <a:pt x="841" y="0"/>
                    <a:pt x="725"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56"/>
            <p:cNvSpPr/>
            <p:nvPr/>
          </p:nvSpPr>
          <p:spPr>
            <a:xfrm>
              <a:off x="395575" y="2630500"/>
              <a:ext cx="58000" cy="50900"/>
            </a:xfrm>
            <a:custGeom>
              <a:avLst/>
              <a:gdLst/>
              <a:ahLst/>
              <a:cxnLst/>
              <a:rect l="l" t="t" r="r" b="b"/>
              <a:pathLst>
                <a:path w="2320" h="2036" extrusionOk="0">
                  <a:moveTo>
                    <a:pt x="1160" y="1"/>
                  </a:moveTo>
                  <a:cubicBezTo>
                    <a:pt x="823" y="1"/>
                    <a:pt x="491" y="169"/>
                    <a:pt x="295" y="475"/>
                  </a:cubicBezTo>
                  <a:cubicBezTo>
                    <a:pt x="0" y="957"/>
                    <a:pt x="143" y="1581"/>
                    <a:pt x="616" y="1876"/>
                  </a:cubicBezTo>
                  <a:cubicBezTo>
                    <a:pt x="784" y="1984"/>
                    <a:pt x="973" y="2035"/>
                    <a:pt x="1160" y="2035"/>
                  </a:cubicBezTo>
                  <a:cubicBezTo>
                    <a:pt x="1497" y="2035"/>
                    <a:pt x="1827" y="1868"/>
                    <a:pt x="2016" y="1564"/>
                  </a:cubicBezTo>
                  <a:cubicBezTo>
                    <a:pt x="2320" y="1082"/>
                    <a:pt x="2177" y="457"/>
                    <a:pt x="1695" y="154"/>
                  </a:cubicBezTo>
                  <a:cubicBezTo>
                    <a:pt x="1529" y="50"/>
                    <a:pt x="1344" y="1"/>
                    <a:pt x="1160"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56"/>
            <p:cNvSpPr/>
            <p:nvPr/>
          </p:nvSpPr>
          <p:spPr>
            <a:xfrm>
              <a:off x="452000" y="2572525"/>
              <a:ext cx="18075" cy="15850"/>
            </a:xfrm>
            <a:custGeom>
              <a:avLst/>
              <a:gdLst/>
              <a:ahLst/>
              <a:cxnLst/>
              <a:rect l="l" t="t" r="r" b="b"/>
              <a:pathLst>
                <a:path w="723" h="634" extrusionOk="0">
                  <a:moveTo>
                    <a:pt x="364" y="1"/>
                  </a:moveTo>
                  <a:cubicBezTo>
                    <a:pt x="259" y="1"/>
                    <a:pt x="153" y="52"/>
                    <a:pt x="89" y="145"/>
                  </a:cubicBezTo>
                  <a:cubicBezTo>
                    <a:pt x="0" y="296"/>
                    <a:pt x="45" y="493"/>
                    <a:pt x="188" y="582"/>
                  </a:cubicBezTo>
                  <a:cubicBezTo>
                    <a:pt x="242" y="617"/>
                    <a:pt x="303" y="634"/>
                    <a:pt x="362" y="634"/>
                  </a:cubicBezTo>
                  <a:cubicBezTo>
                    <a:pt x="467" y="634"/>
                    <a:pt x="568" y="581"/>
                    <a:pt x="625" y="484"/>
                  </a:cubicBezTo>
                  <a:cubicBezTo>
                    <a:pt x="723" y="341"/>
                    <a:pt x="678" y="145"/>
                    <a:pt x="527" y="47"/>
                  </a:cubicBezTo>
                  <a:cubicBezTo>
                    <a:pt x="477" y="15"/>
                    <a:pt x="420" y="1"/>
                    <a:pt x="364"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56"/>
            <p:cNvSpPr/>
            <p:nvPr/>
          </p:nvSpPr>
          <p:spPr>
            <a:xfrm>
              <a:off x="323750" y="2560475"/>
              <a:ext cx="18100" cy="15875"/>
            </a:xfrm>
            <a:custGeom>
              <a:avLst/>
              <a:gdLst/>
              <a:ahLst/>
              <a:cxnLst/>
              <a:rect l="l" t="t" r="r" b="b"/>
              <a:pathLst>
                <a:path w="724" h="635" extrusionOk="0">
                  <a:moveTo>
                    <a:pt x="367" y="1"/>
                  </a:moveTo>
                  <a:cubicBezTo>
                    <a:pt x="260" y="1"/>
                    <a:pt x="157" y="52"/>
                    <a:pt x="99" y="145"/>
                  </a:cubicBezTo>
                  <a:cubicBezTo>
                    <a:pt x="1" y="297"/>
                    <a:pt x="45" y="493"/>
                    <a:pt x="197" y="582"/>
                  </a:cubicBezTo>
                  <a:cubicBezTo>
                    <a:pt x="252" y="617"/>
                    <a:pt x="312" y="634"/>
                    <a:pt x="371" y="634"/>
                  </a:cubicBezTo>
                  <a:cubicBezTo>
                    <a:pt x="476" y="634"/>
                    <a:pt x="577" y="581"/>
                    <a:pt x="634" y="484"/>
                  </a:cubicBezTo>
                  <a:cubicBezTo>
                    <a:pt x="723" y="341"/>
                    <a:pt x="679" y="145"/>
                    <a:pt x="536" y="47"/>
                  </a:cubicBezTo>
                  <a:cubicBezTo>
                    <a:pt x="483" y="16"/>
                    <a:pt x="424" y="1"/>
                    <a:pt x="367" y="1"/>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56"/>
            <p:cNvSpPr/>
            <p:nvPr/>
          </p:nvSpPr>
          <p:spPr>
            <a:xfrm>
              <a:off x="375725" y="2717950"/>
              <a:ext cx="18075" cy="15850"/>
            </a:xfrm>
            <a:custGeom>
              <a:avLst/>
              <a:gdLst/>
              <a:ahLst/>
              <a:cxnLst/>
              <a:rect l="l" t="t" r="r" b="b"/>
              <a:pathLst>
                <a:path w="723" h="634" extrusionOk="0">
                  <a:moveTo>
                    <a:pt x="364" y="0"/>
                  </a:moveTo>
                  <a:cubicBezTo>
                    <a:pt x="259" y="0"/>
                    <a:pt x="153" y="51"/>
                    <a:pt x="89" y="144"/>
                  </a:cubicBezTo>
                  <a:cubicBezTo>
                    <a:pt x="0" y="296"/>
                    <a:pt x="45" y="492"/>
                    <a:pt x="197" y="581"/>
                  </a:cubicBezTo>
                  <a:cubicBezTo>
                    <a:pt x="248" y="617"/>
                    <a:pt x="306" y="633"/>
                    <a:pt x="364" y="633"/>
                  </a:cubicBezTo>
                  <a:cubicBezTo>
                    <a:pt x="468" y="633"/>
                    <a:pt x="571" y="580"/>
                    <a:pt x="634" y="483"/>
                  </a:cubicBezTo>
                  <a:cubicBezTo>
                    <a:pt x="723" y="331"/>
                    <a:pt x="678" y="135"/>
                    <a:pt x="527" y="46"/>
                  </a:cubicBezTo>
                  <a:cubicBezTo>
                    <a:pt x="477" y="15"/>
                    <a:pt x="420" y="0"/>
                    <a:pt x="364" y="0"/>
                  </a:cubicBezTo>
                  <a:close/>
                </a:path>
              </a:pathLst>
            </a:custGeom>
            <a:solidFill>
              <a:schemeClr val="l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56"/>
            <p:cNvSpPr/>
            <p:nvPr/>
          </p:nvSpPr>
          <p:spPr>
            <a:xfrm>
              <a:off x="425675" y="2792475"/>
              <a:ext cx="36150" cy="31675"/>
            </a:xfrm>
            <a:custGeom>
              <a:avLst/>
              <a:gdLst/>
              <a:ahLst/>
              <a:cxnLst/>
              <a:rect l="l" t="t" r="r" b="b"/>
              <a:pathLst>
                <a:path w="1446" h="1267" extrusionOk="0">
                  <a:moveTo>
                    <a:pt x="716" y="0"/>
                  </a:moveTo>
                  <a:cubicBezTo>
                    <a:pt x="506" y="0"/>
                    <a:pt x="300" y="105"/>
                    <a:pt x="179" y="294"/>
                  </a:cubicBezTo>
                  <a:cubicBezTo>
                    <a:pt x="1" y="589"/>
                    <a:pt x="90" y="981"/>
                    <a:pt x="384" y="1169"/>
                  </a:cubicBezTo>
                  <a:cubicBezTo>
                    <a:pt x="489" y="1235"/>
                    <a:pt x="606" y="1267"/>
                    <a:pt x="721" y="1267"/>
                  </a:cubicBezTo>
                  <a:cubicBezTo>
                    <a:pt x="931" y="1267"/>
                    <a:pt x="1138" y="1162"/>
                    <a:pt x="1258" y="972"/>
                  </a:cubicBezTo>
                  <a:cubicBezTo>
                    <a:pt x="1446" y="669"/>
                    <a:pt x="1357" y="277"/>
                    <a:pt x="1053" y="98"/>
                  </a:cubicBezTo>
                  <a:cubicBezTo>
                    <a:pt x="949" y="32"/>
                    <a:pt x="832" y="0"/>
                    <a:pt x="71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56"/>
            <p:cNvSpPr/>
            <p:nvPr/>
          </p:nvSpPr>
          <p:spPr>
            <a:xfrm>
              <a:off x="484325" y="2727775"/>
              <a:ext cx="36175" cy="31700"/>
            </a:xfrm>
            <a:custGeom>
              <a:avLst/>
              <a:gdLst/>
              <a:ahLst/>
              <a:cxnLst/>
              <a:rect l="l" t="t" r="r" b="b"/>
              <a:pathLst>
                <a:path w="1447" h="1268" extrusionOk="0">
                  <a:moveTo>
                    <a:pt x="725" y="1"/>
                  </a:moveTo>
                  <a:cubicBezTo>
                    <a:pt x="515" y="1"/>
                    <a:pt x="309" y="105"/>
                    <a:pt x="188" y="295"/>
                  </a:cubicBezTo>
                  <a:cubicBezTo>
                    <a:pt x="1" y="599"/>
                    <a:pt x="90" y="991"/>
                    <a:pt x="384" y="1170"/>
                  </a:cubicBezTo>
                  <a:cubicBezTo>
                    <a:pt x="492" y="1236"/>
                    <a:pt x="611" y="1268"/>
                    <a:pt x="728" y="1268"/>
                  </a:cubicBezTo>
                  <a:cubicBezTo>
                    <a:pt x="939" y="1268"/>
                    <a:pt x="1144" y="1163"/>
                    <a:pt x="1259" y="973"/>
                  </a:cubicBezTo>
                  <a:cubicBezTo>
                    <a:pt x="1446" y="679"/>
                    <a:pt x="1357" y="286"/>
                    <a:pt x="1062" y="99"/>
                  </a:cubicBezTo>
                  <a:cubicBezTo>
                    <a:pt x="958" y="33"/>
                    <a:pt x="841" y="1"/>
                    <a:pt x="725"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56"/>
            <p:cNvSpPr/>
            <p:nvPr/>
          </p:nvSpPr>
          <p:spPr>
            <a:xfrm>
              <a:off x="650275" y="2685400"/>
              <a:ext cx="36150" cy="31700"/>
            </a:xfrm>
            <a:custGeom>
              <a:avLst/>
              <a:gdLst/>
              <a:ahLst/>
              <a:cxnLst/>
              <a:rect l="l" t="t" r="r" b="b"/>
              <a:pathLst>
                <a:path w="1446" h="1268" extrusionOk="0">
                  <a:moveTo>
                    <a:pt x="719" y="1"/>
                  </a:moveTo>
                  <a:cubicBezTo>
                    <a:pt x="507" y="1"/>
                    <a:pt x="303" y="105"/>
                    <a:pt x="187" y="295"/>
                  </a:cubicBezTo>
                  <a:cubicBezTo>
                    <a:pt x="0" y="599"/>
                    <a:pt x="89" y="991"/>
                    <a:pt x="384" y="1170"/>
                  </a:cubicBezTo>
                  <a:cubicBezTo>
                    <a:pt x="488" y="1236"/>
                    <a:pt x="605" y="1268"/>
                    <a:pt x="721" y="1268"/>
                  </a:cubicBezTo>
                  <a:cubicBezTo>
                    <a:pt x="931" y="1268"/>
                    <a:pt x="1137" y="1163"/>
                    <a:pt x="1258" y="973"/>
                  </a:cubicBezTo>
                  <a:cubicBezTo>
                    <a:pt x="1445" y="679"/>
                    <a:pt x="1356" y="286"/>
                    <a:pt x="1062" y="99"/>
                  </a:cubicBezTo>
                  <a:cubicBezTo>
                    <a:pt x="954" y="33"/>
                    <a:pt x="835" y="1"/>
                    <a:pt x="719"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56"/>
            <p:cNvSpPr/>
            <p:nvPr/>
          </p:nvSpPr>
          <p:spPr>
            <a:xfrm>
              <a:off x="568425" y="2709425"/>
              <a:ext cx="36150" cy="31750"/>
            </a:xfrm>
            <a:custGeom>
              <a:avLst/>
              <a:gdLst/>
              <a:ahLst/>
              <a:cxnLst/>
              <a:rect l="l" t="t" r="r" b="b"/>
              <a:pathLst>
                <a:path w="1446" h="1270" extrusionOk="0">
                  <a:moveTo>
                    <a:pt x="732" y="1"/>
                  </a:moveTo>
                  <a:cubicBezTo>
                    <a:pt x="519" y="1"/>
                    <a:pt x="310" y="106"/>
                    <a:pt x="187" y="298"/>
                  </a:cubicBezTo>
                  <a:cubicBezTo>
                    <a:pt x="0" y="592"/>
                    <a:pt x="89" y="985"/>
                    <a:pt x="384" y="1172"/>
                  </a:cubicBezTo>
                  <a:cubicBezTo>
                    <a:pt x="488" y="1238"/>
                    <a:pt x="604" y="1270"/>
                    <a:pt x="719" y="1270"/>
                  </a:cubicBezTo>
                  <a:cubicBezTo>
                    <a:pt x="929" y="1270"/>
                    <a:pt x="1137" y="1163"/>
                    <a:pt x="1258" y="967"/>
                  </a:cubicBezTo>
                  <a:cubicBezTo>
                    <a:pt x="1445" y="672"/>
                    <a:pt x="1356" y="280"/>
                    <a:pt x="1062" y="93"/>
                  </a:cubicBezTo>
                  <a:cubicBezTo>
                    <a:pt x="959" y="31"/>
                    <a:pt x="845" y="1"/>
                    <a:pt x="732"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56"/>
            <p:cNvSpPr/>
            <p:nvPr/>
          </p:nvSpPr>
          <p:spPr>
            <a:xfrm>
              <a:off x="620825" y="2511450"/>
              <a:ext cx="36150" cy="31750"/>
            </a:xfrm>
            <a:custGeom>
              <a:avLst/>
              <a:gdLst/>
              <a:ahLst/>
              <a:cxnLst/>
              <a:rect l="l" t="t" r="r" b="b"/>
              <a:pathLst>
                <a:path w="1446" h="1270" extrusionOk="0">
                  <a:moveTo>
                    <a:pt x="718" y="1"/>
                  </a:moveTo>
                  <a:cubicBezTo>
                    <a:pt x="507" y="1"/>
                    <a:pt x="300" y="108"/>
                    <a:pt x="179" y="304"/>
                  </a:cubicBezTo>
                  <a:cubicBezTo>
                    <a:pt x="1" y="598"/>
                    <a:pt x="90" y="991"/>
                    <a:pt x="384" y="1178"/>
                  </a:cubicBezTo>
                  <a:cubicBezTo>
                    <a:pt x="486" y="1240"/>
                    <a:pt x="601" y="1270"/>
                    <a:pt x="714" y="1270"/>
                  </a:cubicBezTo>
                  <a:cubicBezTo>
                    <a:pt x="926" y="1270"/>
                    <a:pt x="1136" y="1165"/>
                    <a:pt x="1258" y="973"/>
                  </a:cubicBezTo>
                  <a:cubicBezTo>
                    <a:pt x="1446" y="679"/>
                    <a:pt x="1357" y="286"/>
                    <a:pt x="1053" y="99"/>
                  </a:cubicBezTo>
                  <a:cubicBezTo>
                    <a:pt x="949" y="33"/>
                    <a:pt x="833" y="1"/>
                    <a:pt x="71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56"/>
            <p:cNvSpPr/>
            <p:nvPr/>
          </p:nvSpPr>
          <p:spPr>
            <a:xfrm>
              <a:off x="535175" y="2783050"/>
              <a:ext cx="58025" cy="50900"/>
            </a:xfrm>
            <a:custGeom>
              <a:avLst/>
              <a:gdLst/>
              <a:ahLst/>
              <a:cxnLst/>
              <a:rect l="l" t="t" r="r" b="b"/>
              <a:pathLst>
                <a:path w="2321" h="2036" extrusionOk="0">
                  <a:moveTo>
                    <a:pt x="1164" y="1"/>
                  </a:moveTo>
                  <a:cubicBezTo>
                    <a:pt x="824" y="1"/>
                    <a:pt x="495" y="169"/>
                    <a:pt x="304" y="475"/>
                  </a:cubicBezTo>
                  <a:cubicBezTo>
                    <a:pt x="1" y="957"/>
                    <a:pt x="144" y="1581"/>
                    <a:pt x="616" y="1876"/>
                  </a:cubicBezTo>
                  <a:cubicBezTo>
                    <a:pt x="788" y="1984"/>
                    <a:pt x="978" y="2035"/>
                    <a:pt x="1165" y="2035"/>
                  </a:cubicBezTo>
                  <a:cubicBezTo>
                    <a:pt x="1503" y="2035"/>
                    <a:pt x="1831" y="1868"/>
                    <a:pt x="2026" y="1564"/>
                  </a:cubicBezTo>
                  <a:cubicBezTo>
                    <a:pt x="2320" y="1082"/>
                    <a:pt x="2178" y="457"/>
                    <a:pt x="1705" y="154"/>
                  </a:cubicBezTo>
                  <a:cubicBezTo>
                    <a:pt x="1535" y="50"/>
                    <a:pt x="1348" y="1"/>
                    <a:pt x="11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56"/>
            <p:cNvSpPr/>
            <p:nvPr/>
          </p:nvSpPr>
          <p:spPr>
            <a:xfrm>
              <a:off x="539425" y="2613175"/>
              <a:ext cx="58000" cy="50875"/>
            </a:xfrm>
            <a:custGeom>
              <a:avLst/>
              <a:gdLst/>
              <a:ahLst/>
              <a:cxnLst/>
              <a:rect l="l" t="t" r="r" b="b"/>
              <a:pathLst>
                <a:path w="2320" h="2035" extrusionOk="0">
                  <a:moveTo>
                    <a:pt x="1160" y="1"/>
                  </a:moveTo>
                  <a:cubicBezTo>
                    <a:pt x="823" y="1"/>
                    <a:pt x="493" y="168"/>
                    <a:pt x="304" y="472"/>
                  </a:cubicBezTo>
                  <a:cubicBezTo>
                    <a:pt x="0" y="954"/>
                    <a:pt x="143" y="1579"/>
                    <a:pt x="625" y="1882"/>
                  </a:cubicBezTo>
                  <a:cubicBezTo>
                    <a:pt x="791" y="1985"/>
                    <a:pt x="976" y="2035"/>
                    <a:pt x="1160" y="2035"/>
                  </a:cubicBezTo>
                  <a:cubicBezTo>
                    <a:pt x="1497" y="2035"/>
                    <a:pt x="1829" y="1867"/>
                    <a:pt x="2025" y="1561"/>
                  </a:cubicBezTo>
                  <a:cubicBezTo>
                    <a:pt x="2320" y="1079"/>
                    <a:pt x="2177" y="455"/>
                    <a:pt x="1704" y="160"/>
                  </a:cubicBezTo>
                  <a:cubicBezTo>
                    <a:pt x="1536" y="52"/>
                    <a:pt x="1347" y="1"/>
                    <a:pt x="1160"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56"/>
            <p:cNvSpPr/>
            <p:nvPr/>
          </p:nvSpPr>
          <p:spPr>
            <a:xfrm>
              <a:off x="638000" y="2571525"/>
              <a:ext cx="58000" cy="50825"/>
            </a:xfrm>
            <a:custGeom>
              <a:avLst/>
              <a:gdLst/>
              <a:ahLst/>
              <a:cxnLst/>
              <a:rect l="l" t="t" r="r" b="b"/>
              <a:pathLst>
                <a:path w="2320" h="2033" extrusionOk="0">
                  <a:moveTo>
                    <a:pt x="1168" y="1"/>
                  </a:moveTo>
                  <a:cubicBezTo>
                    <a:pt x="828" y="1"/>
                    <a:pt x="495" y="172"/>
                    <a:pt x="304" y="479"/>
                  </a:cubicBezTo>
                  <a:cubicBezTo>
                    <a:pt x="0" y="952"/>
                    <a:pt x="143" y="1576"/>
                    <a:pt x="625" y="1880"/>
                  </a:cubicBezTo>
                  <a:cubicBezTo>
                    <a:pt x="791" y="1983"/>
                    <a:pt x="976" y="2033"/>
                    <a:pt x="1160" y="2033"/>
                  </a:cubicBezTo>
                  <a:cubicBezTo>
                    <a:pt x="1497" y="2033"/>
                    <a:pt x="1829" y="1865"/>
                    <a:pt x="2026" y="1559"/>
                  </a:cubicBezTo>
                  <a:cubicBezTo>
                    <a:pt x="2320" y="1086"/>
                    <a:pt x="2177" y="452"/>
                    <a:pt x="1704" y="158"/>
                  </a:cubicBezTo>
                  <a:cubicBezTo>
                    <a:pt x="1538" y="51"/>
                    <a:pt x="1352" y="1"/>
                    <a:pt x="1168"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56"/>
            <p:cNvSpPr/>
            <p:nvPr/>
          </p:nvSpPr>
          <p:spPr>
            <a:xfrm>
              <a:off x="486125" y="2814525"/>
              <a:ext cx="18075" cy="15900"/>
            </a:xfrm>
            <a:custGeom>
              <a:avLst/>
              <a:gdLst/>
              <a:ahLst/>
              <a:cxnLst/>
              <a:rect l="l" t="t" r="r" b="b"/>
              <a:pathLst>
                <a:path w="723" h="636" extrusionOk="0">
                  <a:moveTo>
                    <a:pt x="366" y="0"/>
                  </a:moveTo>
                  <a:cubicBezTo>
                    <a:pt x="260" y="0"/>
                    <a:pt x="154" y="54"/>
                    <a:pt x="89" y="153"/>
                  </a:cubicBezTo>
                  <a:cubicBezTo>
                    <a:pt x="0" y="296"/>
                    <a:pt x="45" y="492"/>
                    <a:pt x="188" y="590"/>
                  </a:cubicBezTo>
                  <a:cubicBezTo>
                    <a:pt x="240" y="621"/>
                    <a:pt x="298" y="636"/>
                    <a:pt x="354" y="636"/>
                  </a:cubicBezTo>
                  <a:cubicBezTo>
                    <a:pt x="462" y="636"/>
                    <a:pt x="566" y="582"/>
                    <a:pt x="625" y="483"/>
                  </a:cubicBezTo>
                  <a:cubicBezTo>
                    <a:pt x="723" y="340"/>
                    <a:pt x="678" y="144"/>
                    <a:pt x="527" y="46"/>
                  </a:cubicBezTo>
                  <a:cubicBezTo>
                    <a:pt x="477" y="15"/>
                    <a:pt x="422" y="0"/>
                    <a:pt x="366"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56"/>
            <p:cNvSpPr/>
            <p:nvPr/>
          </p:nvSpPr>
          <p:spPr>
            <a:xfrm>
              <a:off x="521800" y="2676525"/>
              <a:ext cx="18100" cy="15850"/>
            </a:xfrm>
            <a:custGeom>
              <a:avLst/>
              <a:gdLst/>
              <a:ahLst/>
              <a:cxnLst/>
              <a:rect l="l" t="t" r="r" b="b"/>
              <a:pathLst>
                <a:path w="724" h="634" extrusionOk="0">
                  <a:moveTo>
                    <a:pt x="355" y="0"/>
                  </a:moveTo>
                  <a:cubicBezTo>
                    <a:pt x="252" y="0"/>
                    <a:pt x="153" y="54"/>
                    <a:pt x="90" y="151"/>
                  </a:cubicBezTo>
                  <a:cubicBezTo>
                    <a:pt x="1" y="302"/>
                    <a:pt x="45" y="490"/>
                    <a:pt x="188" y="588"/>
                  </a:cubicBezTo>
                  <a:cubicBezTo>
                    <a:pt x="241" y="619"/>
                    <a:pt x="299" y="634"/>
                    <a:pt x="357" y="634"/>
                  </a:cubicBezTo>
                  <a:cubicBezTo>
                    <a:pt x="464" y="634"/>
                    <a:pt x="567" y="583"/>
                    <a:pt x="625" y="490"/>
                  </a:cubicBezTo>
                  <a:cubicBezTo>
                    <a:pt x="723" y="338"/>
                    <a:pt x="679" y="142"/>
                    <a:pt x="527" y="53"/>
                  </a:cubicBezTo>
                  <a:cubicBezTo>
                    <a:pt x="472" y="17"/>
                    <a:pt x="413" y="0"/>
                    <a:pt x="355" y="0"/>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56"/>
            <p:cNvSpPr/>
            <p:nvPr/>
          </p:nvSpPr>
          <p:spPr>
            <a:xfrm>
              <a:off x="599425" y="2552225"/>
              <a:ext cx="18075" cy="15875"/>
            </a:xfrm>
            <a:custGeom>
              <a:avLst/>
              <a:gdLst/>
              <a:ahLst/>
              <a:cxnLst/>
              <a:rect l="l" t="t" r="r" b="b"/>
              <a:pathLst>
                <a:path w="723" h="635" extrusionOk="0">
                  <a:moveTo>
                    <a:pt x="364" y="1"/>
                  </a:moveTo>
                  <a:cubicBezTo>
                    <a:pt x="258" y="1"/>
                    <a:pt x="153" y="52"/>
                    <a:pt x="89" y="145"/>
                  </a:cubicBezTo>
                  <a:cubicBezTo>
                    <a:pt x="0" y="297"/>
                    <a:pt x="45" y="493"/>
                    <a:pt x="187" y="582"/>
                  </a:cubicBezTo>
                  <a:cubicBezTo>
                    <a:pt x="242" y="617"/>
                    <a:pt x="302" y="634"/>
                    <a:pt x="361" y="634"/>
                  </a:cubicBezTo>
                  <a:cubicBezTo>
                    <a:pt x="467" y="634"/>
                    <a:pt x="567" y="581"/>
                    <a:pt x="625" y="484"/>
                  </a:cubicBezTo>
                  <a:cubicBezTo>
                    <a:pt x="723" y="341"/>
                    <a:pt x="678" y="145"/>
                    <a:pt x="526" y="47"/>
                  </a:cubicBezTo>
                  <a:cubicBezTo>
                    <a:pt x="477" y="16"/>
                    <a:pt x="420" y="1"/>
                    <a:pt x="364"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56"/>
            <p:cNvSpPr/>
            <p:nvPr/>
          </p:nvSpPr>
          <p:spPr>
            <a:xfrm>
              <a:off x="621500" y="2761650"/>
              <a:ext cx="18075" cy="15850"/>
            </a:xfrm>
            <a:custGeom>
              <a:avLst/>
              <a:gdLst/>
              <a:ahLst/>
              <a:cxnLst/>
              <a:rect l="l" t="t" r="r" b="b"/>
              <a:pathLst>
                <a:path w="723" h="634" extrusionOk="0">
                  <a:moveTo>
                    <a:pt x="367" y="1"/>
                  </a:moveTo>
                  <a:cubicBezTo>
                    <a:pt x="260" y="1"/>
                    <a:pt x="156" y="52"/>
                    <a:pt x="98" y="145"/>
                  </a:cubicBezTo>
                  <a:cubicBezTo>
                    <a:pt x="0" y="296"/>
                    <a:pt x="45" y="493"/>
                    <a:pt x="197" y="582"/>
                  </a:cubicBezTo>
                  <a:cubicBezTo>
                    <a:pt x="251" y="617"/>
                    <a:pt x="311" y="634"/>
                    <a:pt x="371" y="634"/>
                  </a:cubicBezTo>
                  <a:cubicBezTo>
                    <a:pt x="476" y="634"/>
                    <a:pt x="577" y="581"/>
                    <a:pt x="634" y="484"/>
                  </a:cubicBezTo>
                  <a:cubicBezTo>
                    <a:pt x="723" y="332"/>
                    <a:pt x="678" y="136"/>
                    <a:pt x="536" y="47"/>
                  </a:cubicBezTo>
                  <a:cubicBezTo>
                    <a:pt x="483" y="15"/>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56"/>
            <p:cNvSpPr/>
            <p:nvPr/>
          </p:nvSpPr>
          <p:spPr>
            <a:xfrm>
              <a:off x="615475" y="2656600"/>
              <a:ext cx="18300" cy="15875"/>
            </a:xfrm>
            <a:custGeom>
              <a:avLst/>
              <a:gdLst/>
              <a:ahLst/>
              <a:cxnLst/>
              <a:rect l="l" t="t" r="r" b="b"/>
              <a:pathLst>
                <a:path w="732" h="635" extrusionOk="0">
                  <a:moveTo>
                    <a:pt x="367" y="1"/>
                  </a:moveTo>
                  <a:cubicBezTo>
                    <a:pt x="260" y="1"/>
                    <a:pt x="157" y="52"/>
                    <a:pt x="99" y="145"/>
                  </a:cubicBezTo>
                  <a:cubicBezTo>
                    <a:pt x="0" y="297"/>
                    <a:pt x="45" y="493"/>
                    <a:pt x="197" y="582"/>
                  </a:cubicBezTo>
                  <a:cubicBezTo>
                    <a:pt x="251" y="617"/>
                    <a:pt x="312" y="634"/>
                    <a:pt x="371" y="634"/>
                  </a:cubicBezTo>
                  <a:cubicBezTo>
                    <a:pt x="476" y="634"/>
                    <a:pt x="577" y="581"/>
                    <a:pt x="634" y="484"/>
                  </a:cubicBezTo>
                  <a:cubicBezTo>
                    <a:pt x="732" y="341"/>
                    <a:pt x="687" y="145"/>
                    <a:pt x="536" y="47"/>
                  </a:cubicBezTo>
                  <a:cubicBezTo>
                    <a:pt x="483" y="16"/>
                    <a:pt x="424" y="1"/>
                    <a:pt x="367" y="1"/>
                  </a:cubicBezTo>
                  <a:close/>
                </a:path>
              </a:pathLst>
            </a:custGeom>
            <a:solidFill>
              <a:schemeClr val="dk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56"/>
            <p:cNvSpPr/>
            <p:nvPr/>
          </p:nvSpPr>
          <p:spPr>
            <a:xfrm>
              <a:off x="214925" y="2439200"/>
              <a:ext cx="538850" cy="470600"/>
            </a:xfrm>
            <a:custGeom>
              <a:avLst/>
              <a:gdLst/>
              <a:ahLst/>
              <a:cxnLst/>
              <a:rect l="l" t="t" r="r" b="b"/>
              <a:pathLst>
                <a:path w="21554" h="18824" fill="none" extrusionOk="0">
                  <a:moveTo>
                    <a:pt x="7708" y="4702"/>
                  </a:moveTo>
                  <a:cubicBezTo>
                    <a:pt x="5933" y="3577"/>
                    <a:pt x="3372" y="1981"/>
                    <a:pt x="1597" y="857"/>
                  </a:cubicBezTo>
                  <a:lnTo>
                    <a:pt x="0" y="3408"/>
                  </a:lnTo>
                  <a:cubicBezTo>
                    <a:pt x="1802" y="4541"/>
                    <a:pt x="4380" y="6156"/>
                    <a:pt x="6182" y="7289"/>
                  </a:cubicBezTo>
                  <a:cubicBezTo>
                    <a:pt x="5041" y="10777"/>
                    <a:pt x="5451" y="14889"/>
                    <a:pt x="8359" y="16718"/>
                  </a:cubicBezTo>
                  <a:cubicBezTo>
                    <a:pt x="11705" y="18823"/>
                    <a:pt x="16477" y="17253"/>
                    <a:pt x="19011" y="13212"/>
                  </a:cubicBezTo>
                  <a:cubicBezTo>
                    <a:pt x="21553" y="9180"/>
                    <a:pt x="20893" y="4193"/>
                    <a:pt x="17548" y="2097"/>
                  </a:cubicBezTo>
                  <a:cubicBezTo>
                    <a:pt x="14211" y="0"/>
                    <a:pt x="10366" y="1918"/>
                    <a:pt x="7708" y="4702"/>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56"/>
            <p:cNvSpPr/>
            <p:nvPr/>
          </p:nvSpPr>
          <p:spPr>
            <a:xfrm>
              <a:off x="129500" y="2363625"/>
              <a:ext cx="180450" cy="231325"/>
            </a:xfrm>
            <a:custGeom>
              <a:avLst/>
              <a:gdLst/>
              <a:ahLst/>
              <a:cxnLst/>
              <a:rect l="l" t="t" r="r" b="b"/>
              <a:pathLst>
                <a:path w="7218" h="9253" extrusionOk="0">
                  <a:moveTo>
                    <a:pt x="5163" y="0"/>
                  </a:moveTo>
                  <a:cubicBezTo>
                    <a:pt x="5009" y="0"/>
                    <a:pt x="4857" y="78"/>
                    <a:pt x="4764" y="222"/>
                  </a:cubicBezTo>
                  <a:lnTo>
                    <a:pt x="143" y="7582"/>
                  </a:lnTo>
                  <a:cubicBezTo>
                    <a:pt x="0" y="7796"/>
                    <a:pt x="72" y="8090"/>
                    <a:pt x="286" y="8224"/>
                  </a:cubicBezTo>
                  <a:lnTo>
                    <a:pt x="1811" y="9179"/>
                  </a:lnTo>
                  <a:cubicBezTo>
                    <a:pt x="1887" y="9229"/>
                    <a:pt x="1973" y="9253"/>
                    <a:pt x="2058" y="9253"/>
                  </a:cubicBezTo>
                  <a:cubicBezTo>
                    <a:pt x="2214" y="9253"/>
                    <a:pt x="2367" y="9174"/>
                    <a:pt x="2454" y="9036"/>
                  </a:cubicBezTo>
                  <a:lnTo>
                    <a:pt x="7084" y="1676"/>
                  </a:lnTo>
                  <a:cubicBezTo>
                    <a:pt x="7218" y="1453"/>
                    <a:pt x="7155" y="1168"/>
                    <a:pt x="6932" y="1025"/>
                  </a:cubicBezTo>
                  <a:lnTo>
                    <a:pt x="5407" y="70"/>
                  </a:lnTo>
                  <a:cubicBezTo>
                    <a:pt x="5331" y="23"/>
                    <a:pt x="5247" y="0"/>
                    <a:pt x="5163" y="0"/>
                  </a:cubicBezTo>
                  <a:close/>
                </a:path>
              </a:pathLst>
            </a:custGeom>
            <a:solidFill>
              <a:srgbClr val="FFFFFF"/>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56"/>
            <p:cNvSpPr/>
            <p:nvPr/>
          </p:nvSpPr>
          <p:spPr>
            <a:xfrm>
              <a:off x="140275" y="2537525"/>
              <a:ext cx="61225" cy="39100"/>
            </a:xfrm>
            <a:custGeom>
              <a:avLst/>
              <a:gdLst/>
              <a:ahLst/>
              <a:cxnLst/>
              <a:rect l="l" t="t" r="r" b="b"/>
              <a:pathLst>
                <a:path w="2449" h="1564" extrusionOk="0">
                  <a:moveTo>
                    <a:pt x="155" y="0"/>
                  </a:moveTo>
                  <a:cubicBezTo>
                    <a:pt x="64" y="0"/>
                    <a:pt x="0" y="147"/>
                    <a:pt x="105" y="207"/>
                  </a:cubicBezTo>
                  <a:cubicBezTo>
                    <a:pt x="809" y="653"/>
                    <a:pt x="1523" y="1099"/>
                    <a:pt x="2237" y="1545"/>
                  </a:cubicBezTo>
                  <a:cubicBezTo>
                    <a:pt x="2256" y="1558"/>
                    <a:pt x="2275" y="1564"/>
                    <a:pt x="2293" y="1564"/>
                  </a:cubicBezTo>
                  <a:cubicBezTo>
                    <a:pt x="2385" y="1564"/>
                    <a:pt x="2448" y="1417"/>
                    <a:pt x="2344" y="1357"/>
                  </a:cubicBezTo>
                  <a:cubicBezTo>
                    <a:pt x="1639" y="911"/>
                    <a:pt x="925" y="465"/>
                    <a:pt x="212" y="19"/>
                  </a:cubicBezTo>
                  <a:cubicBezTo>
                    <a:pt x="193" y="6"/>
                    <a:pt x="174"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56"/>
            <p:cNvSpPr/>
            <p:nvPr/>
          </p:nvSpPr>
          <p:spPr>
            <a:xfrm>
              <a:off x="159825" y="2506375"/>
              <a:ext cx="61325" cy="39175"/>
            </a:xfrm>
            <a:custGeom>
              <a:avLst/>
              <a:gdLst/>
              <a:ahLst/>
              <a:cxnLst/>
              <a:rect l="l" t="t" r="r" b="b"/>
              <a:pathLst>
                <a:path w="2453" h="1567" extrusionOk="0">
                  <a:moveTo>
                    <a:pt x="159" y="0"/>
                  </a:moveTo>
                  <a:cubicBezTo>
                    <a:pt x="62" y="0"/>
                    <a:pt x="1" y="145"/>
                    <a:pt x="99" y="213"/>
                  </a:cubicBezTo>
                  <a:cubicBezTo>
                    <a:pt x="813" y="659"/>
                    <a:pt x="1526" y="1105"/>
                    <a:pt x="2231" y="1551"/>
                  </a:cubicBezTo>
                  <a:cubicBezTo>
                    <a:pt x="2250" y="1562"/>
                    <a:pt x="2269" y="1567"/>
                    <a:pt x="2288" y="1567"/>
                  </a:cubicBezTo>
                  <a:cubicBezTo>
                    <a:pt x="2386" y="1567"/>
                    <a:pt x="2452" y="1422"/>
                    <a:pt x="2347" y="1354"/>
                  </a:cubicBezTo>
                  <a:cubicBezTo>
                    <a:pt x="1633" y="908"/>
                    <a:pt x="929" y="462"/>
                    <a:pt x="215" y="16"/>
                  </a:cubicBezTo>
                  <a:cubicBezTo>
                    <a:pt x="195" y="5"/>
                    <a:pt x="177"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56"/>
            <p:cNvSpPr/>
            <p:nvPr/>
          </p:nvSpPr>
          <p:spPr>
            <a:xfrm>
              <a:off x="179300" y="2475300"/>
              <a:ext cx="61250" cy="39100"/>
            </a:xfrm>
            <a:custGeom>
              <a:avLst/>
              <a:gdLst/>
              <a:ahLst/>
              <a:cxnLst/>
              <a:rect l="l" t="t" r="r" b="b"/>
              <a:pathLst>
                <a:path w="2450" h="1564" extrusionOk="0">
                  <a:moveTo>
                    <a:pt x="161" y="0"/>
                  </a:moveTo>
                  <a:cubicBezTo>
                    <a:pt x="64" y="0"/>
                    <a:pt x="1" y="147"/>
                    <a:pt x="105" y="207"/>
                  </a:cubicBezTo>
                  <a:cubicBezTo>
                    <a:pt x="819" y="653"/>
                    <a:pt x="1523" y="1099"/>
                    <a:pt x="2237" y="1545"/>
                  </a:cubicBezTo>
                  <a:cubicBezTo>
                    <a:pt x="2258" y="1558"/>
                    <a:pt x="2278" y="1564"/>
                    <a:pt x="2296" y="1564"/>
                  </a:cubicBezTo>
                  <a:cubicBezTo>
                    <a:pt x="2391" y="1564"/>
                    <a:pt x="2450" y="1417"/>
                    <a:pt x="2353" y="1357"/>
                  </a:cubicBezTo>
                  <a:cubicBezTo>
                    <a:pt x="1639" y="911"/>
                    <a:pt x="926" y="465"/>
                    <a:pt x="221" y="19"/>
                  </a:cubicBezTo>
                  <a:cubicBezTo>
                    <a:pt x="200"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56"/>
            <p:cNvSpPr/>
            <p:nvPr/>
          </p:nvSpPr>
          <p:spPr>
            <a:xfrm>
              <a:off x="198925" y="2444075"/>
              <a:ext cx="61250" cy="39250"/>
            </a:xfrm>
            <a:custGeom>
              <a:avLst/>
              <a:gdLst/>
              <a:ahLst/>
              <a:cxnLst/>
              <a:rect l="l" t="t" r="r" b="b"/>
              <a:pathLst>
                <a:path w="2450" h="1570" extrusionOk="0">
                  <a:moveTo>
                    <a:pt x="156" y="0"/>
                  </a:moveTo>
                  <a:cubicBezTo>
                    <a:pt x="64" y="0"/>
                    <a:pt x="1" y="148"/>
                    <a:pt x="105" y="216"/>
                  </a:cubicBezTo>
                  <a:cubicBezTo>
                    <a:pt x="810" y="662"/>
                    <a:pt x="1523" y="1108"/>
                    <a:pt x="2237" y="1554"/>
                  </a:cubicBezTo>
                  <a:cubicBezTo>
                    <a:pt x="2255" y="1565"/>
                    <a:pt x="2273" y="1570"/>
                    <a:pt x="2290" y="1570"/>
                  </a:cubicBezTo>
                  <a:cubicBezTo>
                    <a:pt x="2383" y="1570"/>
                    <a:pt x="2450" y="1425"/>
                    <a:pt x="2344" y="1357"/>
                  </a:cubicBezTo>
                  <a:cubicBezTo>
                    <a:pt x="1639" y="911"/>
                    <a:pt x="926" y="465"/>
                    <a:pt x="212" y="19"/>
                  </a:cubicBezTo>
                  <a:cubicBezTo>
                    <a:pt x="193" y="6"/>
                    <a:pt x="174"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56"/>
            <p:cNvSpPr/>
            <p:nvPr/>
          </p:nvSpPr>
          <p:spPr>
            <a:xfrm>
              <a:off x="218525" y="2413075"/>
              <a:ext cx="61250" cy="39100"/>
            </a:xfrm>
            <a:custGeom>
              <a:avLst/>
              <a:gdLst/>
              <a:ahLst/>
              <a:cxnLst/>
              <a:rect l="l" t="t" r="r" b="b"/>
              <a:pathLst>
                <a:path w="2450" h="1564" extrusionOk="0">
                  <a:moveTo>
                    <a:pt x="154" y="0"/>
                  </a:moveTo>
                  <a:cubicBezTo>
                    <a:pt x="59" y="0"/>
                    <a:pt x="0" y="147"/>
                    <a:pt x="97" y="207"/>
                  </a:cubicBezTo>
                  <a:cubicBezTo>
                    <a:pt x="811" y="653"/>
                    <a:pt x="1524" y="1099"/>
                    <a:pt x="2229" y="1545"/>
                  </a:cubicBezTo>
                  <a:cubicBezTo>
                    <a:pt x="2250" y="1558"/>
                    <a:pt x="2270" y="1564"/>
                    <a:pt x="2289" y="1564"/>
                  </a:cubicBezTo>
                  <a:cubicBezTo>
                    <a:pt x="2386" y="1564"/>
                    <a:pt x="2449" y="1417"/>
                    <a:pt x="2345" y="1357"/>
                  </a:cubicBezTo>
                  <a:cubicBezTo>
                    <a:pt x="1631" y="911"/>
                    <a:pt x="927" y="465"/>
                    <a:pt x="213" y="19"/>
                  </a:cubicBezTo>
                  <a:cubicBezTo>
                    <a:pt x="192" y="6"/>
                    <a:pt x="172"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56"/>
            <p:cNvSpPr/>
            <p:nvPr/>
          </p:nvSpPr>
          <p:spPr>
            <a:xfrm>
              <a:off x="237950" y="2381850"/>
              <a:ext cx="61300" cy="39250"/>
            </a:xfrm>
            <a:custGeom>
              <a:avLst/>
              <a:gdLst/>
              <a:ahLst/>
              <a:cxnLst/>
              <a:rect l="l" t="t" r="r" b="b"/>
              <a:pathLst>
                <a:path w="2452" h="1570" extrusionOk="0">
                  <a:moveTo>
                    <a:pt x="161" y="0"/>
                  </a:moveTo>
                  <a:cubicBezTo>
                    <a:pt x="65" y="0"/>
                    <a:pt x="1" y="148"/>
                    <a:pt x="105" y="216"/>
                  </a:cubicBezTo>
                  <a:cubicBezTo>
                    <a:pt x="819" y="662"/>
                    <a:pt x="1524" y="1108"/>
                    <a:pt x="2237" y="1554"/>
                  </a:cubicBezTo>
                  <a:cubicBezTo>
                    <a:pt x="2257" y="1565"/>
                    <a:pt x="2276" y="1570"/>
                    <a:pt x="2293" y="1570"/>
                  </a:cubicBezTo>
                  <a:cubicBezTo>
                    <a:pt x="2390" y="1570"/>
                    <a:pt x="2451" y="1425"/>
                    <a:pt x="2353" y="1357"/>
                  </a:cubicBezTo>
                  <a:cubicBezTo>
                    <a:pt x="1640" y="911"/>
                    <a:pt x="926" y="465"/>
                    <a:pt x="221" y="19"/>
                  </a:cubicBezTo>
                  <a:cubicBezTo>
                    <a:pt x="201" y="6"/>
                    <a:pt x="180" y="0"/>
                    <a:pt x="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5640;p56"/>
          <p:cNvSpPr txBox="1">
            <a:spLocks noGrp="1"/>
          </p:cNvSpPr>
          <p:nvPr>
            <p:ph type="subTitle" idx="1"/>
          </p:nvPr>
        </p:nvSpPr>
        <p:spPr>
          <a:xfrm>
            <a:off x="868207" y="2262699"/>
            <a:ext cx="5271783" cy="15591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pPr>
            <a:r>
              <a:rPr lang="en" sz="2000" dirty="0" smtClean="0"/>
              <a:t>2.      Homework</a:t>
            </a:r>
          </a:p>
          <a:p>
            <a:pPr marL="285750" lvl="0" indent="-285750" algn="l" rtl="0">
              <a:spcBef>
                <a:spcPts val="0"/>
              </a:spcBef>
              <a:spcAft>
                <a:spcPts val="0"/>
              </a:spcAft>
              <a:buFont typeface="Wingdings" panose="05000000000000000000" pitchFamily="2" charset="2"/>
              <a:buChar char="ü"/>
            </a:pPr>
            <a:r>
              <a:rPr lang="en-US" dirty="0" smtClean="0"/>
              <a:t>Do exercise 4 – page 53.</a:t>
            </a:r>
          </a:p>
          <a:p>
            <a:pPr marL="285750" lvl="0" indent="-285750" algn="l" rtl="0">
              <a:spcBef>
                <a:spcPts val="0"/>
              </a:spcBef>
              <a:spcAft>
                <a:spcPts val="0"/>
              </a:spcAft>
              <a:buFont typeface="Wingdings" panose="05000000000000000000" pitchFamily="2" charset="2"/>
              <a:buChar char="ü"/>
            </a:pPr>
            <a:r>
              <a:rPr lang="en-US" dirty="0" smtClean="0"/>
              <a:t>Prepare Lesson 2 – Language.</a:t>
            </a:r>
            <a:endParaRPr lang="en-US" dirty="0"/>
          </a:p>
          <a:p>
            <a:pPr marL="0" lvl="0" indent="0" algn="ctr" rtl="0">
              <a:spcBef>
                <a:spcPts val="0"/>
              </a:spcBef>
              <a:spcAft>
                <a:spcPts val="0"/>
              </a:spcAft>
            </a:pPr>
            <a:endParaRPr dirty="0"/>
          </a:p>
        </p:txBody>
      </p:sp>
      <p:sp>
        <p:nvSpPr>
          <p:cNvPr id="129" name="Google Shape;7056;p74"/>
          <p:cNvSpPr txBox="1">
            <a:spLocks/>
          </p:cNvSpPr>
          <p:nvPr/>
        </p:nvSpPr>
        <p:spPr>
          <a:xfrm>
            <a:off x="516671" y="271419"/>
            <a:ext cx="5126153"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CONSOLIDATION</a:t>
            </a:r>
            <a:endParaRPr lang="en-US" sz="3600" dirty="0">
              <a:solidFill>
                <a:schemeClr val="accent2"/>
              </a:solidFill>
              <a:latin typeface="Kristen ITC" panose="03050502040202030202"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40">
                                            <p:txEl>
                                              <p:pRg st="0" end="0"/>
                                            </p:txEl>
                                          </p:spTgt>
                                        </p:tgtEl>
                                        <p:attrNameLst>
                                          <p:attrName>style.visibility</p:attrName>
                                        </p:attrNameLst>
                                      </p:cBhvr>
                                      <p:to>
                                        <p:strVal val="visible"/>
                                      </p:to>
                                    </p:set>
                                    <p:anim calcmode="lin" valueType="num">
                                      <p:cBhvr additive="base">
                                        <p:cTn id="7" dur="500" fill="hold"/>
                                        <p:tgtEl>
                                          <p:spTgt spid="56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40">
                                            <p:txEl>
                                              <p:pRg st="1" end="1"/>
                                            </p:txEl>
                                          </p:spTgt>
                                        </p:tgtEl>
                                        <p:attrNameLst>
                                          <p:attrName>style.visibility</p:attrName>
                                        </p:attrNameLst>
                                      </p:cBhvr>
                                      <p:to>
                                        <p:strVal val="visible"/>
                                      </p:to>
                                    </p:set>
                                    <p:anim calcmode="lin" valueType="num">
                                      <p:cBhvr additive="base">
                                        <p:cTn id="13" dur="500" fill="hold"/>
                                        <p:tgtEl>
                                          <p:spTgt spid="56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40">
                                            <p:txEl>
                                              <p:pRg st="2" end="2"/>
                                            </p:txEl>
                                          </p:spTgt>
                                        </p:tgtEl>
                                        <p:attrNameLst>
                                          <p:attrName>style.visibility</p:attrName>
                                        </p:attrNameLst>
                                      </p:cBhvr>
                                      <p:to>
                                        <p:strVal val="visible"/>
                                      </p:to>
                                    </p:set>
                                    <p:anim calcmode="lin" valueType="num">
                                      <p:cBhvr additive="base">
                                        <p:cTn id="19" dur="500" fill="hold"/>
                                        <p:tgtEl>
                                          <p:spTgt spid="56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8">
                                            <p:txEl>
                                              <p:pRg st="0" end="0"/>
                                            </p:txEl>
                                          </p:spTgt>
                                        </p:tgtEl>
                                        <p:attrNameLst>
                                          <p:attrName>style.visibility</p:attrName>
                                        </p:attrNameLst>
                                      </p:cBhvr>
                                      <p:to>
                                        <p:strVal val="visible"/>
                                      </p:to>
                                    </p:set>
                                    <p:anim calcmode="lin" valueType="num">
                                      <p:cBhvr additive="base">
                                        <p:cTn id="25" dur="500" fill="hold"/>
                                        <p:tgtEl>
                                          <p:spTgt spid="12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8">
                                            <p:txEl>
                                              <p:pRg st="1" end="1"/>
                                            </p:txEl>
                                          </p:spTgt>
                                        </p:tgtEl>
                                        <p:attrNameLst>
                                          <p:attrName>style.visibility</p:attrName>
                                        </p:attrNameLst>
                                      </p:cBhvr>
                                      <p:to>
                                        <p:strVal val="visible"/>
                                      </p:to>
                                    </p:set>
                                    <p:anim calcmode="lin" valueType="num">
                                      <p:cBhvr additive="base">
                                        <p:cTn id="31" dur="500" fill="hold"/>
                                        <p:tgtEl>
                                          <p:spTgt spid="12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8">
                                            <p:txEl>
                                              <p:pRg st="2" end="2"/>
                                            </p:txEl>
                                          </p:spTgt>
                                        </p:tgtEl>
                                        <p:attrNameLst>
                                          <p:attrName>style.visibility</p:attrName>
                                        </p:attrNameLst>
                                      </p:cBhvr>
                                      <p:to>
                                        <p:strVal val="visible"/>
                                      </p:to>
                                    </p:set>
                                    <p:anim calcmode="lin" valueType="num">
                                      <p:cBhvr additive="base">
                                        <p:cTn id="37" dur="500" fill="hold"/>
                                        <p:tgtEl>
                                          <p:spTgt spid="128">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0" grpId="0" build="p"/>
      <p:bldP spid="12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01"/>
        <p:cNvGrpSpPr/>
        <p:nvPr/>
      </p:nvGrpSpPr>
      <p:grpSpPr>
        <a:xfrm>
          <a:off x="0" y="0"/>
          <a:ext cx="0" cy="0"/>
          <a:chOff x="0" y="0"/>
          <a:chExt cx="0" cy="0"/>
        </a:xfrm>
      </p:grpSpPr>
      <p:sp>
        <p:nvSpPr>
          <p:cNvPr id="7402" name="Google Shape;7402;p76"/>
          <p:cNvSpPr txBox="1">
            <a:spLocks noGrp="1"/>
          </p:cNvSpPr>
          <p:nvPr>
            <p:ph type="ctrTitle"/>
          </p:nvPr>
        </p:nvSpPr>
        <p:spPr>
          <a:xfrm>
            <a:off x="2017482" y="540000"/>
            <a:ext cx="5096700" cy="11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THANK </a:t>
            </a:r>
            <a:r>
              <a:rPr lang="en"/>
              <a:t>YOU!</a:t>
            </a:r>
            <a:endParaRPr/>
          </a:p>
        </p:txBody>
      </p:sp>
      <p:sp>
        <p:nvSpPr>
          <p:cNvPr id="7403" name="Google Shape;7403;p76"/>
          <p:cNvSpPr txBox="1">
            <a:spLocks noGrp="1"/>
          </p:cNvSpPr>
          <p:nvPr>
            <p:ph type="subTitle" idx="1"/>
          </p:nvPr>
        </p:nvSpPr>
        <p:spPr>
          <a:xfrm>
            <a:off x="2425075" y="1552150"/>
            <a:ext cx="4293900" cy="103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t>Do you have any questions?</a:t>
            </a:r>
            <a:endParaRPr b="1" dirty="0"/>
          </a:p>
          <a:p>
            <a:pPr marL="0" lvl="0" indent="0" algn="ctr" rtl="0">
              <a:spcBef>
                <a:spcPts val="0"/>
              </a:spcBef>
              <a:spcAft>
                <a:spcPts val="0"/>
              </a:spcAft>
              <a:buClr>
                <a:schemeClr val="dk1"/>
              </a:buClr>
              <a:buSzPts val="1100"/>
              <a:buFont typeface="Arial"/>
              <a:buNone/>
            </a:pPr>
            <a:r>
              <a:rPr lang="en-US" dirty="0" smtClean="0">
                <a:hlinkClick r:id="rId3"/>
              </a:rPr>
              <a:t>buithuytrag221097@gmail.com</a:t>
            </a:r>
            <a:endParaRPr lang="en-US" dirty="0" smtClean="0"/>
          </a:p>
          <a:p>
            <a:pPr marL="0" lvl="0" indent="0" algn="ctr" rtl="0">
              <a:spcBef>
                <a:spcPts val="0"/>
              </a:spcBef>
              <a:spcAft>
                <a:spcPts val="0"/>
              </a:spcAft>
              <a:buClr>
                <a:schemeClr val="dk1"/>
              </a:buClr>
              <a:buSzPts val="1100"/>
              <a:buFont typeface="Arial"/>
              <a:buNone/>
            </a:pPr>
            <a:r>
              <a:rPr lang="en-US" dirty="0" smtClean="0"/>
              <a:t>0898.265.168</a:t>
            </a:r>
            <a:endParaRPr dirty="0"/>
          </a:p>
        </p:txBody>
      </p:sp>
      <p:sp>
        <p:nvSpPr>
          <p:cNvPr id="7404" name="Google Shape;7404;p76"/>
          <p:cNvSpPr txBox="1">
            <a:spLocks noGrp="1"/>
          </p:cNvSpPr>
          <p:nvPr>
            <p:ph type="subTitle" idx="2"/>
          </p:nvPr>
        </p:nvSpPr>
        <p:spPr>
          <a:xfrm>
            <a:off x="2397250" y="3402950"/>
            <a:ext cx="4349400" cy="433200"/>
          </a:xfrm>
          <a:prstGeom prst="rect">
            <a:avLst/>
          </a:prstGeom>
        </p:spPr>
        <p:txBody>
          <a:bodyPr spcFirstLastPara="1" wrap="square" lIns="91425" tIns="91425" rIns="91425" bIns="91425" anchor="ctr" anchorCtr="0">
            <a:noAutofit/>
          </a:bodyPr>
          <a:lstStyle/>
          <a:p>
            <a:pPr marL="0" lvl="0" indent="0" algn="ctr" rtl="0">
              <a:spcBef>
                <a:spcPts val="300"/>
              </a:spcBef>
              <a:spcAft>
                <a:spcPts val="1200"/>
              </a:spcAft>
              <a:buNone/>
            </a:pPr>
            <a:r>
              <a:rPr lang="en"/>
              <a:t>Please keep this slide for attribution</a:t>
            </a:r>
            <a:endParaRPr/>
          </a:p>
        </p:txBody>
      </p:sp>
      <p:grpSp>
        <p:nvGrpSpPr>
          <p:cNvPr id="7405" name="Google Shape;7405;p76"/>
          <p:cNvGrpSpPr/>
          <p:nvPr/>
        </p:nvGrpSpPr>
        <p:grpSpPr>
          <a:xfrm>
            <a:off x="4390174" y="2832994"/>
            <a:ext cx="356865" cy="356498"/>
            <a:chOff x="1979137" y="2962422"/>
            <a:chExt cx="356865" cy="356498"/>
          </a:xfrm>
        </p:grpSpPr>
        <p:sp>
          <p:nvSpPr>
            <p:cNvPr id="7406" name="Google Shape;7406;p76"/>
            <p:cNvSpPr/>
            <p:nvPr/>
          </p:nvSpPr>
          <p:spPr>
            <a:xfrm>
              <a:off x="1979137" y="2962422"/>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lt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07" name="Google Shape;7407;p76"/>
            <p:cNvSpPr/>
            <p:nvPr/>
          </p:nvSpPr>
          <p:spPr>
            <a:xfrm>
              <a:off x="2064283" y="3109252"/>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08" name="Google Shape;7408;p76"/>
            <p:cNvSpPr/>
            <p:nvPr/>
          </p:nvSpPr>
          <p:spPr>
            <a:xfrm>
              <a:off x="2048371" y="3039468"/>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09" name="Google Shape;7409;p76"/>
            <p:cNvSpPr/>
            <p:nvPr/>
          </p:nvSpPr>
          <p:spPr>
            <a:xfrm>
              <a:off x="2141853" y="3109226"/>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7410" name="Google Shape;7410;p76"/>
          <p:cNvGrpSpPr/>
          <p:nvPr/>
        </p:nvGrpSpPr>
        <p:grpSpPr>
          <a:xfrm>
            <a:off x="4922942" y="2832994"/>
            <a:ext cx="356498" cy="356498"/>
            <a:chOff x="2511904" y="2962422"/>
            <a:chExt cx="356498" cy="356498"/>
          </a:xfrm>
        </p:grpSpPr>
        <p:sp>
          <p:nvSpPr>
            <p:cNvPr id="7411" name="Google Shape;7411;p76"/>
            <p:cNvSpPr/>
            <p:nvPr/>
          </p:nvSpPr>
          <p:spPr>
            <a:xfrm>
              <a:off x="2511904" y="2962422"/>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chemeClr val="lt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12" name="Google Shape;7412;p76"/>
            <p:cNvSpPr/>
            <p:nvPr/>
          </p:nvSpPr>
          <p:spPr>
            <a:xfrm>
              <a:off x="2587980" y="3054620"/>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7413" name="Google Shape;7413;p76"/>
          <p:cNvGrpSpPr/>
          <p:nvPr/>
        </p:nvGrpSpPr>
        <p:grpSpPr>
          <a:xfrm>
            <a:off x="3857800" y="2832850"/>
            <a:ext cx="356865" cy="356498"/>
            <a:chOff x="1446763" y="2962278"/>
            <a:chExt cx="356865" cy="356498"/>
          </a:xfrm>
        </p:grpSpPr>
        <p:sp>
          <p:nvSpPr>
            <p:cNvPr id="7414" name="Google Shape;7414;p76"/>
            <p:cNvSpPr/>
            <p:nvPr/>
          </p:nvSpPr>
          <p:spPr>
            <a:xfrm>
              <a:off x="1446763" y="2962278"/>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chemeClr val="lt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7415" name="Google Shape;7415;p76"/>
            <p:cNvGrpSpPr/>
            <p:nvPr/>
          </p:nvGrpSpPr>
          <p:grpSpPr>
            <a:xfrm>
              <a:off x="1526998" y="3039532"/>
              <a:ext cx="202339" cy="202323"/>
              <a:chOff x="935197" y="1793977"/>
              <a:chExt cx="256451" cy="256430"/>
            </a:xfrm>
          </p:grpSpPr>
          <p:sp>
            <p:nvSpPr>
              <p:cNvPr id="7416" name="Google Shape;7416;p76"/>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17" name="Google Shape;7417;p76"/>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grpSp>
        <p:nvGrpSpPr>
          <p:cNvPr id="7418" name="Google Shape;7418;p76"/>
          <p:cNvGrpSpPr/>
          <p:nvPr/>
        </p:nvGrpSpPr>
        <p:grpSpPr>
          <a:xfrm>
            <a:off x="3325426" y="2832850"/>
            <a:ext cx="356865" cy="356865"/>
            <a:chOff x="2866317" y="3817357"/>
            <a:chExt cx="356865" cy="356865"/>
          </a:xfrm>
        </p:grpSpPr>
        <p:sp>
          <p:nvSpPr>
            <p:cNvPr id="7419" name="Google Shape;7419;p76"/>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chemeClr val="lt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20" name="Google Shape;7420;p76"/>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7421" name="Google Shape;7421;p76"/>
          <p:cNvGrpSpPr/>
          <p:nvPr/>
        </p:nvGrpSpPr>
        <p:grpSpPr>
          <a:xfrm>
            <a:off x="5455342" y="2829120"/>
            <a:ext cx="363282" cy="364324"/>
            <a:chOff x="3044305" y="2958548"/>
            <a:chExt cx="363282" cy="364324"/>
          </a:xfrm>
        </p:grpSpPr>
        <p:sp>
          <p:nvSpPr>
            <p:cNvPr id="7422" name="Google Shape;7422;p76"/>
            <p:cNvSpPr/>
            <p:nvPr/>
          </p:nvSpPr>
          <p:spPr>
            <a:xfrm>
              <a:off x="3044305" y="2958548"/>
              <a:ext cx="363282" cy="364324"/>
            </a:xfrm>
            <a:custGeom>
              <a:avLst/>
              <a:gdLst/>
              <a:ahLst/>
              <a:cxnLst/>
              <a:rect l="l" t="t" r="r" b="b"/>
              <a:pathLst>
                <a:path w="208483" h="208483" extrusionOk="0">
                  <a:moveTo>
                    <a:pt x="104241" y="0"/>
                  </a:moveTo>
                  <a:cubicBezTo>
                    <a:pt x="46667" y="0"/>
                    <a:pt x="0" y="46667"/>
                    <a:pt x="0" y="104241"/>
                  </a:cubicBezTo>
                  <a:cubicBezTo>
                    <a:pt x="0" y="161816"/>
                    <a:pt x="46667" y="208483"/>
                    <a:pt x="104241" y="208483"/>
                  </a:cubicBezTo>
                  <a:cubicBezTo>
                    <a:pt x="161816" y="208483"/>
                    <a:pt x="208482" y="161816"/>
                    <a:pt x="208482" y="104241"/>
                  </a:cubicBezTo>
                  <a:cubicBezTo>
                    <a:pt x="208482" y="46667"/>
                    <a:pt x="161816" y="0"/>
                    <a:pt x="104241" y="0"/>
                  </a:cubicBezTo>
                  <a:close/>
                </a:path>
              </a:pathLst>
            </a:custGeom>
            <a:solidFill>
              <a:schemeClr val="lt2"/>
            </a:solidFill>
            <a:ln w="9525" cap="flat" cmpd="sng">
              <a:solidFill>
                <a:schemeClr val="accen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423" name="Google Shape;7423;p76"/>
            <p:cNvSpPr/>
            <p:nvPr/>
          </p:nvSpPr>
          <p:spPr>
            <a:xfrm>
              <a:off x="3126421" y="3027210"/>
              <a:ext cx="199011" cy="226983"/>
            </a:xfrm>
            <a:custGeom>
              <a:avLst/>
              <a:gdLst/>
              <a:ahLst/>
              <a:cxnLst/>
              <a:rect l="l" t="t" r="r" b="b"/>
              <a:pathLst>
                <a:path w="130928" h="148841" extrusionOk="0">
                  <a:moveTo>
                    <a:pt x="70184" y="0"/>
                  </a:moveTo>
                  <a:cubicBezTo>
                    <a:pt x="67749" y="0"/>
                    <a:pt x="65781" y="1968"/>
                    <a:pt x="65781" y="4370"/>
                  </a:cubicBezTo>
                  <a:lnTo>
                    <a:pt x="65781" y="100105"/>
                  </a:lnTo>
                  <a:cubicBezTo>
                    <a:pt x="65781" y="106844"/>
                    <a:pt x="61744" y="112915"/>
                    <a:pt x="55507" y="115483"/>
                  </a:cubicBezTo>
                  <a:cubicBezTo>
                    <a:pt x="53445" y="116348"/>
                    <a:pt x="51279" y="116767"/>
                    <a:pt x="49132" y="116767"/>
                  </a:cubicBezTo>
                  <a:cubicBezTo>
                    <a:pt x="44819" y="116767"/>
                    <a:pt x="40578" y="115076"/>
                    <a:pt x="37394" y="111914"/>
                  </a:cubicBezTo>
                  <a:cubicBezTo>
                    <a:pt x="32624" y="107177"/>
                    <a:pt x="31156" y="100039"/>
                    <a:pt x="33691" y="93801"/>
                  </a:cubicBezTo>
                  <a:cubicBezTo>
                    <a:pt x="36260" y="87563"/>
                    <a:pt x="42297" y="83493"/>
                    <a:pt x="49035" y="83460"/>
                  </a:cubicBezTo>
                  <a:cubicBezTo>
                    <a:pt x="51437" y="83460"/>
                    <a:pt x="53405" y="81492"/>
                    <a:pt x="53405" y="79090"/>
                  </a:cubicBezTo>
                  <a:lnTo>
                    <a:pt x="53405" y="55740"/>
                  </a:lnTo>
                  <a:cubicBezTo>
                    <a:pt x="53405" y="53305"/>
                    <a:pt x="51437" y="51370"/>
                    <a:pt x="49035" y="51370"/>
                  </a:cubicBezTo>
                  <a:cubicBezTo>
                    <a:pt x="21983" y="51370"/>
                    <a:pt x="0" y="73253"/>
                    <a:pt x="0" y="100105"/>
                  </a:cubicBezTo>
                  <a:cubicBezTo>
                    <a:pt x="0" y="126991"/>
                    <a:pt x="21949" y="148840"/>
                    <a:pt x="49002" y="148840"/>
                  </a:cubicBezTo>
                  <a:cubicBezTo>
                    <a:pt x="76021" y="148840"/>
                    <a:pt x="98037" y="126991"/>
                    <a:pt x="98037" y="100105"/>
                  </a:cubicBezTo>
                  <a:lnTo>
                    <a:pt x="98037" y="57742"/>
                  </a:lnTo>
                  <a:cubicBezTo>
                    <a:pt x="106751" y="62347"/>
                    <a:pt x="116484" y="64780"/>
                    <a:pt x="126356" y="64780"/>
                  </a:cubicBezTo>
                  <a:cubicBezTo>
                    <a:pt x="126423" y="64780"/>
                    <a:pt x="126490" y="64780"/>
                    <a:pt x="126557" y="64780"/>
                  </a:cubicBezTo>
                  <a:cubicBezTo>
                    <a:pt x="128959" y="64780"/>
                    <a:pt x="130927" y="62812"/>
                    <a:pt x="130927" y="60410"/>
                  </a:cubicBezTo>
                  <a:lnTo>
                    <a:pt x="130927" y="37094"/>
                  </a:lnTo>
                  <a:cubicBezTo>
                    <a:pt x="130927" y="34658"/>
                    <a:pt x="128959" y="32724"/>
                    <a:pt x="126557" y="32724"/>
                  </a:cubicBezTo>
                  <a:cubicBezTo>
                    <a:pt x="110813" y="32724"/>
                    <a:pt x="98037" y="19981"/>
                    <a:pt x="98037" y="4370"/>
                  </a:cubicBezTo>
                  <a:cubicBezTo>
                    <a:pt x="98037" y="1968"/>
                    <a:pt x="96069" y="0"/>
                    <a:pt x="9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7424" name="Google Shape;7424;p76"/>
          <p:cNvGrpSpPr/>
          <p:nvPr/>
        </p:nvGrpSpPr>
        <p:grpSpPr>
          <a:xfrm>
            <a:off x="868388" y="2571750"/>
            <a:ext cx="813175" cy="718625"/>
            <a:chOff x="385713" y="99300"/>
            <a:chExt cx="813175" cy="718625"/>
          </a:xfrm>
        </p:grpSpPr>
        <p:sp>
          <p:nvSpPr>
            <p:cNvPr id="7425" name="Google Shape;7425;p76"/>
            <p:cNvSpPr/>
            <p:nvPr/>
          </p:nvSpPr>
          <p:spPr>
            <a:xfrm>
              <a:off x="551413" y="102825"/>
              <a:ext cx="53350" cy="51850"/>
            </a:xfrm>
            <a:custGeom>
              <a:avLst/>
              <a:gdLst/>
              <a:ahLst/>
              <a:cxnLst/>
              <a:rect l="l" t="t" r="r" b="b"/>
              <a:pathLst>
                <a:path w="2134" h="2074" extrusionOk="0">
                  <a:moveTo>
                    <a:pt x="1052" y="1"/>
                  </a:moveTo>
                  <a:cubicBezTo>
                    <a:pt x="509" y="1"/>
                    <a:pt x="53" y="434"/>
                    <a:pt x="28" y="984"/>
                  </a:cubicBezTo>
                  <a:cubicBezTo>
                    <a:pt x="1" y="1564"/>
                    <a:pt x="447" y="2046"/>
                    <a:pt x="1018" y="2072"/>
                  </a:cubicBezTo>
                  <a:cubicBezTo>
                    <a:pt x="1035" y="2073"/>
                    <a:pt x="1051" y="2073"/>
                    <a:pt x="1068" y="2073"/>
                  </a:cubicBezTo>
                  <a:cubicBezTo>
                    <a:pt x="1617" y="2073"/>
                    <a:pt x="2080" y="1645"/>
                    <a:pt x="2106" y="1091"/>
                  </a:cubicBezTo>
                  <a:cubicBezTo>
                    <a:pt x="2133" y="511"/>
                    <a:pt x="1696" y="29"/>
                    <a:pt x="1116" y="3"/>
                  </a:cubicBezTo>
                  <a:cubicBezTo>
                    <a:pt x="1095" y="1"/>
                    <a:pt x="1073" y="1"/>
                    <a:pt x="1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76"/>
            <p:cNvSpPr/>
            <p:nvPr/>
          </p:nvSpPr>
          <p:spPr>
            <a:xfrm>
              <a:off x="454863" y="463550"/>
              <a:ext cx="58450" cy="52000"/>
            </a:xfrm>
            <a:custGeom>
              <a:avLst/>
              <a:gdLst/>
              <a:ahLst/>
              <a:cxnLst/>
              <a:rect l="l" t="t" r="r" b="b"/>
              <a:pathLst>
                <a:path w="2338" h="2080" extrusionOk="0">
                  <a:moveTo>
                    <a:pt x="1164" y="0"/>
                  </a:moveTo>
                  <a:cubicBezTo>
                    <a:pt x="1056" y="0"/>
                    <a:pt x="946" y="17"/>
                    <a:pt x="839" y="52"/>
                  </a:cubicBezTo>
                  <a:cubicBezTo>
                    <a:pt x="295" y="231"/>
                    <a:pt x="0" y="820"/>
                    <a:pt x="179" y="1364"/>
                  </a:cubicBezTo>
                  <a:cubicBezTo>
                    <a:pt x="321" y="1798"/>
                    <a:pt x="725" y="2079"/>
                    <a:pt x="1160" y="2079"/>
                  </a:cubicBezTo>
                  <a:cubicBezTo>
                    <a:pt x="1269" y="2079"/>
                    <a:pt x="1380" y="2062"/>
                    <a:pt x="1490" y="2024"/>
                  </a:cubicBezTo>
                  <a:cubicBezTo>
                    <a:pt x="2034" y="1846"/>
                    <a:pt x="2337" y="1257"/>
                    <a:pt x="2150" y="713"/>
                  </a:cubicBezTo>
                  <a:cubicBezTo>
                    <a:pt x="2007" y="276"/>
                    <a:pt x="1600" y="0"/>
                    <a:pt x="116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76"/>
            <p:cNvSpPr/>
            <p:nvPr/>
          </p:nvSpPr>
          <p:spPr>
            <a:xfrm>
              <a:off x="510388" y="676025"/>
              <a:ext cx="53550" cy="52050"/>
            </a:xfrm>
            <a:custGeom>
              <a:avLst/>
              <a:gdLst/>
              <a:ahLst/>
              <a:cxnLst/>
              <a:rect l="l" t="t" r="r" b="b"/>
              <a:pathLst>
                <a:path w="2142" h="2082" extrusionOk="0">
                  <a:moveTo>
                    <a:pt x="1075" y="0"/>
                  </a:moveTo>
                  <a:cubicBezTo>
                    <a:pt x="517" y="0"/>
                    <a:pt x="62" y="437"/>
                    <a:pt x="36" y="992"/>
                  </a:cubicBezTo>
                  <a:cubicBezTo>
                    <a:pt x="0" y="1563"/>
                    <a:pt x="446" y="2053"/>
                    <a:pt x="1017" y="2080"/>
                  </a:cubicBezTo>
                  <a:cubicBezTo>
                    <a:pt x="1034" y="2081"/>
                    <a:pt x="1051" y="2081"/>
                    <a:pt x="1068" y="2081"/>
                  </a:cubicBezTo>
                  <a:cubicBezTo>
                    <a:pt x="1625" y="2081"/>
                    <a:pt x="2080" y="1653"/>
                    <a:pt x="2106" y="1099"/>
                  </a:cubicBezTo>
                  <a:cubicBezTo>
                    <a:pt x="2141" y="519"/>
                    <a:pt x="1695" y="37"/>
                    <a:pt x="1124" y="2"/>
                  </a:cubicBezTo>
                  <a:cubicBezTo>
                    <a:pt x="1108" y="1"/>
                    <a:pt x="1091" y="0"/>
                    <a:pt x="107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76"/>
            <p:cNvSpPr/>
            <p:nvPr/>
          </p:nvSpPr>
          <p:spPr>
            <a:xfrm>
              <a:off x="980738" y="761300"/>
              <a:ext cx="57575" cy="52075"/>
            </a:xfrm>
            <a:custGeom>
              <a:avLst/>
              <a:gdLst/>
              <a:ahLst/>
              <a:cxnLst/>
              <a:rect l="l" t="t" r="r" b="b"/>
              <a:pathLst>
                <a:path w="2303" h="2083" extrusionOk="0">
                  <a:moveTo>
                    <a:pt x="1156" y="1"/>
                  </a:moveTo>
                  <a:cubicBezTo>
                    <a:pt x="691" y="1"/>
                    <a:pt x="273" y="310"/>
                    <a:pt x="153" y="783"/>
                  </a:cubicBezTo>
                  <a:cubicBezTo>
                    <a:pt x="1" y="1337"/>
                    <a:pt x="340" y="1899"/>
                    <a:pt x="893" y="2050"/>
                  </a:cubicBezTo>
                  <a:cubicBezTo>
                    <a:pt x="980" y="2072"/>
                    <a:pt x="1067" y="2083"/>
                    <a:pt x="1152" y="2083"/>
                  </a:cubicBezTo>
                  <a:cubicBezTo>
                    <a:pt x="1619" y="2083"/>
                    <a:pt x="2039" y="1768"/>
                    <a:pt x="2160" y="1301"/>
                  </a:cubicBezTo>
                  <a:cubicBezTo>
                    <a:pt x="2303" y="748"/>
                    <a:pt x="1972" y="177"/>
                    <a:pt x="1419" y="34"/>
                  </a:cubicBezTo>
                  <a:cubicBezTo>
                    <a:pt x="1331" y="12"/>
                    <a:pt x="1243" y="1"/>
                    <a:pt x="115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76"/>
            <p:cNvSpPr/>
            <p:nvPr/>
          </p:nvSpPr>
          <p:spPr>
            <a:xfrm>
              <a:off x="1074413" y="493800"/>
              <a:ext cx="53325" cy="51850"/>
            </a:xfrm>
            <a:custGeom>
              <a:avLst/>
              <a:gdLst/>
              <a:ahLst/>
              <a:cxnLst/>
              <a:rect l="l" t="t" r="r" b="b"/>
              <a:pathLst>
                <a:path w="2133" h="2074" extrusionOk="0">
                  <a:moveTo>
                    <a:pt x="1052" y="0"/>
                  </a:moveTo>
                  <a:cubicBezTo>
                    <a:pt x="509" y="0"/>
                    <a:pt x="53" y="434"/>
                    <a:pt x="28" y="983"/>
                  </a:cubicBezTo>
                  <a:cubicBezTo>
                    <a:pt x="1" y="1563"/>
                    <a:pt x="438" y="2045"/>
                    <a:pt x="1009" y="2072"/>
                  </a:cubicBezTo>
                  <a:cubicBezTo>
                    <a:pt x="1031" y="2073"/>
                    <a:pt x="1052" y="2074"/>
                    <a:pt x="1074" y="2074"/>
                  </a:cubicBezTo>
                  <a:cubicBezTo>
                    <a:pt x="1624" y="2074"/>
                    <a:pt x="2072" y="1640"/>
                    <a:pt x="2106" y="1090"/>
                  </a:cubicBezTo>
                  <a:cubicBezTo>
                    <a:pt x="2133" y="511"/>
                    <a:pt x="1687" y="29"/>
                    <a:pt x="1116" y="2"/>
                  </a:cubicBezTo>
                  <a:cubicBezTo>
                    <a:pt x="1094" y="1"/>
                    <a:pt x="1073" y="0"/>
                    <a:pt x="1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76"/>
            <p:cNvSpPr/>
            <p:nvPr/>
          </p:nvSpPr>
          <p:spPr>
            <a:xfrm>
              <a:off x="1010863" y="189600"/>
              <a:ext cx="53325" cy="52050"/>
            </a:xfrm>
            <a:custGeom>
              <a:avLst/>
              <a:gdLst/>
              <a:ahLst/>
              <a:cxnLst/>
              <a:rect l="l" t="t" r="r" b="b"/>
              <a:pathLst>
                <a:path w="2133" h="2082" extrusionOk="0">
                  <a:moveTo>
                    <a:pt x="1066" y="1"/>
                  </a:moveTo>
                  <a:cubicBezTo>
                    <a:pt x="516" y="1"/>
                    <a:pt x="53" y="429"/>
                    <a:pt x="27" y="992"/>
                  </a:cubicBezTo>
                  <a:cubicBezTo>
                    <a:pt x="0" y="1563"/>
                    <a:pt x="446" y="2054"/>
                    <a:pt x="1017" y="2080"/>
                  </a:cubicBezTo>
                  <a:cubicBezTo>
                    <a:pt x="1034" y="2081"/>
                    <a:pt x="1050" y="2082"/>
                    <a:pt x="1066" y="2082"/>
                  </a:cubicBezTo>
                  <a:cubicBezTo>
                    <a:pt x="1616" y="2082"/>
                    <a:pt x="2080" y="1645"/>
                    <a:pt x="2106" y="1090"/>
                  </a:cubicBezTo>
                  <a:cubicBezTo>
                    <a:pt x="2132" y="519"/>
                    <a:pt x="1695" y="29"/>
                    <a:pt x="1115" y="2"/>
                  </a:cubicBezTo>
                  <a:cubicBezTo>
                    <a:pt x="1099" y="1"/>
                    <a:pt x="1082" y="1"/>
                    <a:pt x="1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76"/>
            <p:cNvSpPr/>
            <p:nvPr/>
          </p:nvSpPr>
          <p:spPr>
            <a:xfrm>
              <a:off x="564813" y="223425"/>
              <a:ext cx="464575" cy="407775"/>
            </a:xfrm>
            <a:custGeom>
              <a:avLst/>
              <a:gdLst/>
              <a:ahLst/>
              <a:cxnLst/>
              <a:rect l="l" t="t" r="r" b="b"/>
              <a:pathLst>
                <a:path w="18583" h="16311" extrusionOk="0">
                  <a:moveTo>
                    <a:pt x="9303" y="0"/>
                  </a:moveTo>
                  <a:cubicBezTo>
                    <a:pt x="6639" y="0"/>
                    <a:pt x="4028" y="1305"/>
                    <a:pt x="2462" y="3698"/>
                  </a:cubicBezTo>
                  <a:cubicBezTo>
                    <a:pt x="0" y="7472"/>
                    <a:pt x="1062" y="12521"/>
                    <a:pt x="4835" y="14983"/>
                  </a:cubicBezTo>
                  <a:cubicBezTo>
                    <a:pt x="6212" y="15881"/>
                    <a:pt x="7757" y="16310"/>
                    <a:pt x="9286" y="16310"/>
                  </a:cubicBezTo>
                  <a:cubicBezTo>
                    <a:pt x="11948" y="16310"/>
                    <a:pt x="14556" y="15008"/>
                    <a:pt x="16121" y="12610"/>
                  </a:cubicBezTo>
                  <a:cubicBezTo>
                    <a:pt x="18583" y="8837"/>
                    <a:pt x="17512" y="3787"/>
                    <a:pt x="13748" y="1325"/>
                  </a:cubicBezTo>
                  <a:cubicBezTo>
                    <a:pt x="12373" y="428"/>
                    <a:pt x="10829" y="0"/>
                    <a:pt x="9303" y="0"/>
                  </a:cubicBezTo>
                  <a:close/>
                </a:path>
              </a:pathLst>
            </a:custGeom>
            <a:solidFill>
              <a:schemeClr val="accent4"/>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2" name="Google Shape;7432;p76"/>
            <p:cNvGrpSpPr/>
            <p:nvPr/>
          </p:nvGrpSpPr>
          <p:grpSpPr>
            <a:xfrm>
              <a:off x="593025" y="223425"/>
              <a:ext cx="408150" cy="407700"/>
              <a:chOff x="5639613" y="4825000"/>
              <a:chExt cx="408150" cy="407700"/>
            </a:xfrm>
          </p:grpSpPr>
          <p:sp>
            <p:nvSpPr>
              <p:cNvPr id="7433" name="Google Shape;7433;p76"/>
              <p:cNvSpPr/>
              <p:nvPr/>
            </p:nvSpPr>
            <p:spPr>
              <a:xfrm>
                <a:off x="5665913" y="4867150"/>
                <a:ext cx="336350" cy="307575"/>
              </a:xfrm>
              <a:custGeom>
                <a:avLst/>
                <a:gdLst/>
                <a:ahLst/>
                <a:cxnLst/>
                <a:rect l="l" t="t" r="r" b="b"/>
                <a:pathLst>
                  <a:path w="13454" h="12303" extrusionOk="0">
                    <a:moveTo>
                      <a:pt x="12071" y="0"/>
                    </a:moveTo>
                    <a:cubicBezTo>
                      <a:pt x="12062" y="18"/>
                      <a:pt x="12044" y="36"/>
                      <a:pt x="12026" y="45"/>
                    </a:cubicBezTo>
                    <a:cubicBezTo>
                      <a:pt x="11873" y="195"/>
                      <a:pt x="11684" y="245"/>
                      <a:pt x="11478" y="245"/>
                    </a:cubicBezTo>
                    <a:cubicBezTo>
                      <a:pt x="11072" y="245"/>
                      <a:pt x="10596" y="54"/>
                      <a:pt x="10171" y="54"/>
                    </a:cubicBezTo>
                    <a:cubicBezTo>
                      <a:pt x="9466" y="54"/>
                      <a:pt x="8842" y="749"/>
                      <a:pt x="8904" y="1445"/>
                    </a:cubicBezTo>
                    <a:cubicBezTo>
                      <a:pt x="8940" y="1865"/>
                      <a:pt x="9172" y="2328"/>
                      <a:pt x="8940" y="2676"/>
                    </a:cubicBezTo>
                    <a:cubicBezTo>
                      <a:pt x="8808" y="2864"/>
                      <a:pt x="8595" y="2933"/>
                      <a:pt x="8363" y="2933"/>
                    </a:cubicBezTo>
                    <a:cubicBezTo>
                      <a:pt x="8154" y="2933"/>
                      <a:pt x="7930" y="2877"/>
                      <a:pt x="7735" y="2801"/>
                    </a:cubicBezTo>
                    <a:cubicBezTo>
                      <a:pt x="7458" y="2696"/>
                      <a:pt x="7151" y="2566"/>
                      <a:pt x="6861" y="2566"/>
                    </a:cubicBezTo>
                    <a:cubicBezTo>
                      <a:pt x="6731" y="2566"/>
                      <a:pt x="6605" y="2592"/>
                      <a:pt x="6487" y="2658"/>
                    </a:cubicBezTo>
                    <a:cubicBezTo>
                      <a:pt x="6067" y="2899"/>
                      <a:pt x="6040" y="3506"/>
                      <a:pt x="6121" y="3988"/>
                    </a:cubicBezTo>
                    <a:cubicBezTo>
                      <a:pt x="6192" y="4478"/>
                      <a:pt x="6281" y="5040"/>
                      <a:pt x="5951" y="5397"/>
                    </a:cubicBezTo>
                    <a:cubicBezTo>
                      <a:pt x="5744" y="5623"/>
                      <a:pt x="5464" y="5682"/>
                      <a:pt x="5157" y="5682"/>
                    </a:cubicBezTo>
                    <a:cubicBezTo>
                      <a:pt x="4809" y="5682"/>
                      <a:pt x="4426" y="5606"/>
                      <a:pt x="4070" y="5606"/>
                    </a:cubicBezTo>
                    <a:cubicBezTo>
                      <a:pt x="3793" y="5606"/>
                      <a:pt x="3533" y="5652"/>
                      <a:pt x="3320" y="5817"/>
                    </a:cubicBezTo>
                    <a:cubicBezTo>
                      <a:pt x="2873" y="6156"/>
                      <a:pt x="2882" y="6825"/>
                      <a:pt x="2873" y="7387"/>
                    </a:cubicBezTo>
                    <a:cubicBezTo>
                      <a:pt x="2865" y="7958"/>
                      <a:pt x="2677" y="8662"/>
                      <a:pt x="2115" y="8760"/>
                    </a:cubicBezTo>
                    <a:cubicBezTo>
                      <a:pt x="2068" y="8769"/>
                      <a:pt x="2021" y="8773"/>
                      <a:pt x="1973" y="8773"/>
                    </a:cubicBezTo>
                    <a:cubicBezTo>
                      <a:pt x="1522" y="8773"/>
                      <a:pt x="1058" y="8410"/>
                      <a:pt x="643" y="8410"/>
                    </a:cubicBezTo>
                    <a:cubicBezTo>
                      <a:pt x="532" y="8410"/>
                      <a:pt x="425" y="8436"/>
                      <a:pt x="322" y="8502"/>
                    </a:cubicBezTo>
                    <a:cubicBezTo>
                      <a:pt x="63" y="8662"/>
                      <a:pt x="1" y="9019"/>
                      <a:pt x="46" y="9322"/>
                    </a:cubicBezTo>
                    <a:cubicBezTo>
                      <a:pt x="81" y="9626"/>
                      <a:pt x="206" y="9920"/>
                      <a:pt x="224" y="10223"/>
                    </a:cubicBezTo>
                    <a:cubicBezTo>
                      <a:pt x="242" y="10393"/>
                      <a:pt x="215" y="10571"/>
                      <a:pt x="161" y="10732"/>
                    </a:cubicBezTo>
                    <a:cubicBezTo>
                      <a:pt x="518" y="11312"/>
                      <a:pt x="938" y="11838"/>
                      <a:pt x="1419" y="12302"/>
                    </a:cubicBezTo>
                    <a:cubicBezTo>
                      <a:pt x="1509" y="12106"/>
                      <a:pt x="1553" y="11883"/>
                      <a:pt x="1535" y="11669"/>
                    </a:cubicBezTo>
                    <a:cubicBezTo>
                      <a:pt x="1509" y="11356"/>
                      <a:pt x="1393" y="11071"/>
                      <a:pt x="1348" y="10768"/>
                    </a:cubicBezTo>
                    <a:cubicBezTo>
                      <a:pt x="1312" y="10464"/>
                      <a:pt x="1375" y="10108"/>
                      <a:pt x="1633" y="9938"/>
                    </a:cubicBezTo>
                    <a:cubicBezTo>
                      <a:pt x="1734" y="9875"/>
                      <a:pt x="1839" y="9850"/>
                      <a:pt x="1947" y="9850"/>
                    </a:cubicBezTo>
                    <a:cubicBezTo>
                      <a:pt x="2364" y="9850"/>
                      <a:pt x="2830" y="10219"/>
                      <a:pt x="3285" y="10219"/>
                    </a:cubicBezTo>
                    <a:cubicBezTo>
                      <a:pt x="3332" y="10219"/>
                      <a:pt x="3380" y="10215"/>
                      <a:pt x="3427" y="10206"/>
                    </a:cubicBezTo>
                    <a:cubicBezTo>
                      <a:pt x="3980" y="10099"/>
                      <a:pt x="4176" y="9403"/>
                      <a:pt x="4185" y="8832"/>
                    </a:cubicBezTo>
                    <a:cubicBezTo>
                      <a:pt x="4194" y="8261"/>
                      <a:pt x="4176" y="7601"/>
                      <a:pt x="4631" y="7253"/>
                    </a:cubicBezTo>
                    <a:cubicBezTo>
                      <a:pt x="4844" y="7092"/>
                      <a:pt x="5102" y="7047"/>
                      <a:pt x="5376" y="7047"/>
                    </a:cubicBezTo>
                    <a:cubicBezTo>
                      <a:pt x="5732" y="7047"/>
                      <a:pt x="6116" y="7123"/>
                      <a:pt x="6464" y="7123"/>
                    </a:cubicBezTo>
                    <a:cubicBezTo>
                      <a:pt x="6769" y="7123"/>
                      <a:pt x="7047" y="7064"/>
                      <a:pt x="7254" y="6842"/>
                    </a:cubicBezTo>
                    <a:cubicBezTo>
                      <a:pt x="7593" y="6477"/>
                      <a:pt x="7504" y="5915"/>
                      <a:pt x="7423" y="5433"/>
                    </a:cubicBezTo>
                    <a:cubicBezTo>
                      <a:pt x="7352" y="4951"/>
                      <a:pt x="7370" y="4345"/>
                      <a:pt x="7798" y="4104"/>
                    </a:cubicBezTo>
                    <a:cubicBezTo>
                      <a:pt x="7916" y="4036"/>
                      <a:pt x="8043" y="4010"/>
                      <a:pt x="8174" y="4010"/>
                    </a:cubicBezTo>
                    <a:cubicBezTo>
                      <a:pt x="8459" y="4010"/>
                      <a:pt x="8766" y="4136"/>
                      <a:pt x="9047" y="4246"/>
                    </a:cubicBezTo>
                    <a:cubicBezTo>
                      <a:pt x="9237" y="4322"/>
                      <a:pt x="9459" y="4379"/>
                      <a:pt x="9667" y="4379"/>
                    </a:cubicBezTo>
                    <a:cubicBezTo>
                      <a:pt x="9898" y="4379"/>
                      <a:pt x="10111" y="4309"/>
                      <a:pt x="10242" y="4122"/>
                    </a:cubicBezTo>
                    <a:cubicBezTo>
                      <a:pt x="10483" y="3774"/>
                      <a:pt x="10251" y="3310"/>
                      <a:pt x="10216" y="2890"/>
                    </a:cubicBezTo>
                    <a:cubicBezTo>
                      <a:pt x="10153" y="2186"/>
                      <a:pt x="10778" y="1499"/>
                      <a:pt x="11482" y="1499"/>
                    </a:cubicBezTo>
                    <a:cubicBezTo>
                      <a:pt x="11489" y="1499"/>
                      <a:pt x="11495" y="1499"/>
                      <a:pt x="11502" y="1499"/>
                    </a:cubicBezTo>
                    <a:cubicBezTo>
                      <a:pt x="11924" y="1499"/>
                      <a:pt x="12391" y="1688"/>
                      <a:pt x="12791" y="1688"/>
                    </a:cubicBezTo>
                    <a:cubicBezTo>
                      <a:pt x="12996" y="1688"/>
                      <a:pt x="13183" y="1639"/>
                      <a:pt x="13338" y="1490"/>
                    </a:cubicBezTo>
                    <a:cubicBezTo>
                      <a:pt x="13382" y="1445"/>
                      <a:pt x="13418" y="1392"/>
                      <a:pt x="13454" y="1338"/>
                    </a:cubicBezTo>
                    <a:cubicBezTo>
                      <a:pt x="13043" y="839"/>
                      <a:pt x="12589" y="393"/>
                      <a:pt x="12071"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76"/>
              <p:cNvSpPr/>
              <p:nvPr/>
            </p:nvSpPr>
            <p:spPr>
              <a:xfrm>
                <a:off x="5640488" y="4832350"/>
                <a:ext cx="327225" cy="303100"/>
              </a:xfrm>
              <a:custGeom>
                <a:avLst/>
                <a:gdLst/>
                <a:ahLst/>
                <a:cxnLst/>
                <a:rect l="l" t="t" r="r" b="b"/>
                <a:pathLst>
                  <a:path w="13089" h="12124" extrusionOk="0">
                    <a:moveTo>
                      <a:pt x="9885" y="0"/>
                    </a:moveTo>
                    <a:cubicBezTo>
                      <a:pt x="9181" y="9"/>
                      <a:pt x="8547" y="696"/>
                      <a:pt x="8619" y="1401"/>
                    </a:cubicBezTo>
                    <a:cubicBezTo>
                      <a:pt x="8654" y="1820"/>
                      <a:pt x="8886" y="2275"/>
                      <a:pt x="8645" y="2623"/>
                    </a:cubicBezTo>
                    <a:cubicBezTo>
                      <a:pt x="8513" y="2813"/>
                      <a:pt x="8297" y="2881"/>
                      <a:pt x="8063" y="2881"/>
                    </a:cubicBezTo>
                    <a:cubicBezTo>
                      <a:pt x="7858" y="2881"/>
                      <a:pt x="7638" y="2828"/>
                      <a:pt x="7450" y="2757"/>
                    </a:cubicBezTo>
                    <a:cubicBezTo>
                      <a:pt x="7169" y="2647"/>
                      <a:pt x="6862" y="2520"/>
                      <a:pt x="6577" y="2520"/>
                    </a:cubicBezTo>
                    <a:cubicBezTo>
                      <a:pt x="6446" y="2520"/>
                      <a:pt x="6319" y="2547"/>
                      <a:pt x="6201" y="2614"/>
                    </a:cubicBezTo>
                    <a:cubicBezTo>
                      <a:pt x="5773" y="2855"/>
                      <a:pt x="5755" y="3453"/>
                      <a:pt x="5826" y="3943"/>
                    </a:cubicBezTo>
                    <a:cubicBezTo>
                      <a:pt x="5898" y="4425"/>
                      <a:pt x="5987" y="4987"/>
                      <a:pt x="5657" y="5344"/>
                    </a:cubicBezTo>
                    <a:cubicBezTo>
                      <a:pt x="5448" y="5571"/>
                      <a:pt x="5166" y="5631"/>
                      <a:pt x="4857" y="5631"/>
                    </a:cubicBezTo>
                    <a:cubicBezTo>
                      <a:pt x="4512" y="5631"/>
                      <a:pt x="4133" y="5557"/>
                      <a:pt x="3781" y="5557"/>
                    </a:cubicBezTo>
                    <a:cubicBezTo>
                      <a:pt x="3506" y="5557"/>
                      <a:pt x="3247" y="5602"/>
                      <a:pt x="3034" y="5763"/>
                    </a:cubicBezTo>
                    <a:cubicBezTo>
                      <a:pt x="2579" y="6102"/>
                      <a:pt x="2597" y="6771"/>
                      <a:pt x="2588" y="7342"/>
                    </a:cubicBezTo>
                    <a:cubicBezTo>
                      <a:pt x="2570" y="7904"/>
                      <a:pt x="2383" y="8609"/>
                      <a:pt x="1821" y="8716"/>
                    </a:cubicBezTo>
                    <a:cubicBezTo>
                      <a:pt x="1775" y="8725"/>
                      <a:pt x="1729" y="8729"/>
                      <a:pt x="1682" y="8729"/>
                    </a:cubicBezTo>
                    <a:cubicBezTo>
                      <a:pt x="1235" y="8729"/>
                      <a:pt x="770" y="8357"/>
                      <a:pt x="354" y="8357"/>
                    </a:cubicBezTo>
                    <a:cubicBezTo>
                      <a:pt x="244" y="8357"/>
                      <a:pt x="138" y="8383"/>
                      <a:pt x="37" y="8449"/>
                    </a:cubicBezTo>
                    <a:cubicBezTo>
                      <a:pt x="19" y="8457"/>
                      <a:pt x="10" y="8466"/>
                      <a:pt x="1" y="8475"/>
                    </a:cubicBezTo>
                    <a:cubicBezTo>
                      <a:pt x="99" y="9805"/>
                      <a:pt x="518" y="11045"/>
                      <a:pt x="1178" y="12124"/>
                    </a:cubicBezTo>
                    <a:cubicBezTo>
                      <a:pt x="1232" y="11963"/>
                      <a:pt x="1259" y="11785"/>
                      <a:pt x="1241" y="11615"/>
                    </a:cubicBezTo>
                    <a:cubicBezTo>
                      <a:pt x="1223" y="11312"/>
                      <a:pt x="1098" y="11018"/>
                      <a:pt x="1063" y="10714"/>
                    </a:cubicBezTo>
                    <a:cubicBezTo>
                      <a:pt x="1018" y="10411"/>
                      <a:pt x="1080" y="10054"/>
                      <a:pt x="1339" y="9894"/>
                    </a:cubicBezTo>
                    <a:cubicBezTo>
                      <a:pt x="1442" y="9828"/>
                      <a:pt x="1549" y="9802"/>
                      <a:pt x="1660" y="9802"/>
                    </a:cubicBezTo>
                    <a:cubicBezTo>
                      <a:pt x="2075" y="9802"/>
                      <a:pt x="2539" y="10165"/>
                      <a:pt x="2990" y="10165"/>
                    </a:cubicBezTo>
                    <a:cubicBezTo>
                      <a:pt x="3038" y="10165"/>
                      <a:pt x="3085" y="10161"/>
                      <a:pt x="3132" y="10152"/>
                    </a:cubicBezTo>
                    <a:cubicBezTo>
                      <a:pt x="3694" y="10054"/>
                      <a:pt x="3882" y="9350"/>
                      <a:pt x="3890" y="8779"/>
                    </a:cubicBezTo>
                    <a:cubicBezTo>
                      <a:pt x="3899" y="8217"/>
                      <a:pt x="3890" y="7548"/>
                      <a:pt x="4337" y="7209"/>
                    </a:cubicBezTo>
                    <a:cubicBezTo>
                      <a:pt x="4550" y="7044"/>
                      <a:pt x="4810" y="6998"/>
                      <a:pt x="5087" y="6998"/>
                    </a:cubicBezTo>
                    <a:cubicBezTo>
                      <a:pt x="5443" y="6998"/>
                      <a:pt x="5826" y="7074"/>
                      <a:pt x="6174" y="7074"/>
                    </a:cubicBezTo>
                    <a:cubicBezTo>
                      <a:pt x="6481" y="7074"/>
                      <a:pt x="6761" y="7015"/>
                      <a:pt x="6968" y="6789"/>
                    </a:cubicBezTo>
                    <a:cubicBezTo>
                      <a:pt x="7298" y="6432"/>
                      <a:pt x="7209" y="5870"/>
                      <a:pt x="7138" y="5380"/>
                    </a:cubicBezTo>
                    <a:cubicBezTo>
                      <a:pt x="7057" y="4898"/>
                      <a:pt x="7084" y="4291"/>
                      <a:pt x="7504" y="4050"/>
                    </a:cubicBezTo>
                    <a:cubicBezTo>
                      <a:pt x="7622" y="3984"/>
                      <a:pt x="7748" y="3958"/>
                      <a:pt x="7878" y="3958"/>
                    </a:cubicBezTo>
                    <a:cubicBezTo>
                      <a:pt x="8168" y="3958"/>
                      <a:pt x="8475" y="4088"/>
                      <a:pt x="8752" y="4193"/>
                    </a:cubicBezTo>
                    <a:cubicBezTo>
                      <a:pt x="8947" y="4269"/>
                      <a:pt x="9171" y="4325"/>
                      <a:pt x="9380" y="4325"/>
                    </a:cubicBezTo>
                    <a:cubicBezTo>
                      <a:pt x="9612" y="4325"/>
                      <a:pt x="9825" y="4256"/>
                      <a:pt x="9957" y="4068"/>
                    </a:cubicBezTo>
                    <a:cubicBezTo>
                      <a:pt x="10189" y="3720"/>
                      <a:pt x="9957" y="3257"/>
                      <a:pt x="9921" y="2837"/>
                    </a:cubicBezTo>
                    <a:cubicBezTo>
                      <a:pt x="9859" y="2141"/>
                      <a:pt x="10483" y="1446"/>
                      <a:pt x="11188" y="1446"/>
                    </a:cubicBezTo>
                    <a:cubicBezTo>
                      <a:pt x="11613" y="1446"/>
                      <a:pt x="12089" y="1637"/>
                      <a:pt x="12495" y="1637"/>
                    </a:cubicBezTo>
                    <a:cubicBezTo>
                      <a:pt x="12701" y="1637"/>
                      <a:pt x="12890" y="1587"/>
                      <a:pt x="13043" y="1437"/>
                    </a:cubicBezTo>
                    <a:cubicBezTo>
                      <a:pt x="13061" y="1428"/>
                      <a:pt x="13079" y="1410"/>
                      <a:pt x="13088" y="1392"/>
                    </a:cubicBezTo>
                    <a:cubicBezTo>
                      <a:pt x="12401" y="857"/>
                      <a:pt x="11616" y="437"/>
                      <a:pt x="10769" y="143"/>
                    </a:cubicBezTo>
                    <a:cubicBezTo>
                      <a:pt x="10474" y="90"/>
                      <a:pt x="10171" y="0"/>
                      <a:pt x="988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76"/>
              <p:cNvSpPr/>
              <p:nvPr/>
            </p:nvSpPr>
            <p:spPr>
              <a:xfrm>
                <a:off x="5685538" y="4865575"/>
                <a:ext cx="37725" cy="35475"/>
              </a:xfrm>
              <a:custGeom>
                <a:avLst/>
                <a:gdLst/>
                <a:ahLst/>
                <a:cxnLst/>
                <a:rect l="l" t="t" r="r" b="b"/>
                <a:pathLst>
                  <a:path w="1509" h="1419" extrusionOk="0">
                    <a:moveTo>
                      <a:pt x="1446" y="1"/>
                    </a:moveTo>
                    <a:lnTo>
                      <a:pt x="1446" y="1"/>
                    </a:lnTo>
                    <a:cubicBezTo>
                      <a:pt x="911" y="402"/>
                      <a:pt x="429" y="866"/>
                      <a:pt x="1" y="1392"/>
                    </a:cubicBezTo>
                    <a:cubicBezTo>
                      <a:pt x="149" y="1406"/>
                      <a:pt x="297" y="1419"/>
                      <a:pt x="439" y="1419"/>
                    </a:cubicBezTo>
                    <a:cubicBezTo>
                      <a:pt x="749" y="1419"/>
                      <a:pt x="1033" y="1360"/>
                      <a:pt x="1241" y="1134"/>
                    </a:cubicBezTo>
                    <a:cubicBezTo>
                      <a:pt x="1509" y="839"/>
                      <a:pt x="1500" y="411"/>
                      <a:pt x="1446"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76"/>
              <p:cNvSpPr/>
              <p:nvPr/>
            </p:nvSpPr>
            <p:spPr>
              <a:xfrm>
                <a:off x="5640488" y="4826100"/>
                <a:ext cx="189375" cy="188400"/>
              </a:xfrm>
              <a:custGeom>
                <a:avLst/>
                <a:gdLst/>
                <a:ahLst/>
                <a:cxnLst/>
                <a:rect l="l" t="t" r="r" b="b"/>
                <a:pathLst>
                  <a:path w="7575" h="7536" extrusionOk="0">
                    <a:moveTo>
                      <a:pt x="7307" y="1"/>
                    </a:moveTo>
                    <a:lnTo>
                      <a:pt x="7307" y="1"/>
                    </a:lnTo>
                    <a:cubicBezTo>
                      <a:pt x="5800" y="152"/>
                      <a:pt x="4408" y="714"/>
                      <a:pt x="3248" y="1580"/>
                    </a:cubicBezTo>
                    <a:cubicBezTo>
                      <a:pt x="3302" y="1990"/>
                      <a:pt x="3311" y="2418"/>
                      <a:pt x="3043" y="2713"/>
                    </a:cubicBezTo>
                    <a:cubicBezTo>
                      <a:pt x="2835" y="2939"/>
                      <a:pt x="2551" y="2998"/>
                      <a:pt x="2241" y="2998"/>
                    </a:cubicBezTo>
                    <a:cubicBezTo>
                      <a:pt x="2099" y="2998"/>
                      <a:pt x="1951" y="2985"/>
                      <a:pt x="1803" y="2971"/>
                    </a:cubicBezTo>
                    <a:cubicBezTo>
                      <a:pt x="795" y="4211"/>
                      <a:pt x="144" y="5755"/>
                      <a:pt x="1" y="7467"/>
                    </a:cubicBezTo>
                    <a:cubicBezTo>
                      <a:pt x="130" y="7506"/>
                      <a:pt x="253" y="7535"/>
                      <a:pt x="376" y="7535"/>
                    </a:cubicBezTo>
                    <a:cubicBezTo>
                      <a:pt x="424" y="7535"/>
                      <a:pt x="471" y="7531"/>
                      <a:pt x="518" y="7521"/>
                    </a:cubicBezTo>
                    <a:cubicBezTo>
                      <a:pt x="1071" y="7414"/>
                      <a:pt x="1268" y="6718"/>
                      <a:pt x="1277" y="6147"/>
                    </a:cubicBezTo>
                    <a:cubicBezTo>
                      <a:pt x="1286" y="5576"/>
                      <a:pt x="1277" y="4916"/>
                      <a:pt x="1723" y="4568"/>
                    </a:cubicBezTo>
                    <a:cubicBezTo>
                      <a:pt x="1935" y="4407"/>
                      <a:pt x="2194" y="4362"/>
                      <a:pt x="2469" y="4362"/>
                    </a:cubicBezTo>
                    <a:cubicBezTo>
                      <a:pt x="2827" y="4362"/>
                      <a:pt x="3212" y="4439"/>
                      <a:pt x="3560" y="4439"/>
                    </a:cubicBezTo>
                    <a:cubicBezTo>
                      <a:pt x="3865" y="4439"/>
                      <a:pt x="4141" y="4380"/>
                      <a:pt x="4345" y="4158"/>
                    </a:cubicBezTo>
                    <a:cubicBezTo>
                      <a:pt x="4684" y="3792"/>
                      <a:pt x="4595" y="3230"/>
                      <a:pt x="4524" y="2748"/>
                    </a:cubicBezTo>
                    <a:cubicBezTo>
                      <a:pt x="4444" y="2267"/>
                      <a:pt x="4461" y="1660"/>
                      <a:pt x="4890" y="1419"/>
                    </a:cubicBezTo>
                    <a:cubicBezTo>
                      <a:pt x="5010" y="1352"/>
                      <a:pt x="5139" y="1325"/>
                      <a:pt x="5271" y="1325"/>
                    </a:cubicBezTo>
                    <a:cubicBezTo>
                      <a:pt x="5559" y="1325"/>
                      <a:pt x="5863" y="1452"/>
                      <a:pt x="6139" y="1562"/>
                    </a:cubicBezTo>
                    <a:cubicBezTo>
                      <a:pt x="6333" y="1638"/>
                      <a:pt x="6557" y="1694"/>
                      <a:pt x="6765" y="1694"/>
                    </a:cubicBezTo>
                    <a:cubicBezTo>
                      <a:pt x="6996" y="1694"/>
                      <a:pt x="7207" y="1625"/>
                      <a:pt x="7334" y="1437"/>
                    </a:cubicBezTo>
                    <a:cubicBezTo>
                      <a:pt x="7575" y="1089"/>
                      <a:pt x="7343" y="625"/>
                      <a:pt x="7307" y="206"/>
                    </a:cubicBezTo>
                    <a:cubicBezTo>
                      <a:pt x="7298" y="134"/>
                      <a:pt x="7307" y="63"/>
                      <a:pt x="7307" y="1"/>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76"/>
              <p:cNvSpPr/>
              <p:nvPr/>
            </p:nvSpPr>
            <p:spPr>
              <a:xfrm>
                <a:off x="5639613" y="4825000"/>
                <a:ext cx="270100" cy="225575"/>
              </a:xfrm>
              <a:custGeom>
                <a:avLst/>
                <a:gdLst/>
                <a:ahLst/>
                <a:cxnLst/>
                <a:rect l="l" t="t" r="r" b="b"/>
                <a:pathLst>
                  <a:path w="10804" h="9023" extrusionOk="0">
                    <a:moveTo>
                      <a:pt x="8175" y="0"/>
                    </a:moveTo>
                    <a:cubicBezTo>
                      <a:pt x="7895" y="0"/>
                      <a:pt x="7617" y="14"/>
                      <a:pt x="7342" y="45"/>
                    </a:cubicBezTo>
                    <a:cubicBezTo>
                      <a:pt x="7342" y="107"/>
                      <a:pt x="7333" y="178"/>
                      <a:pt x="7342" y="250"/>
                    </a:cubicBezTo>
                    <a:cubicBezTo>
                      <a:pt x="7378" y="669"/>
                      <a:pt x="7610" y="1133"/>
                      <a:pt x="7369" y="1481"/>
                    </a:cubicBezTo>
                    <a:cubicBezTo>
                      <a:pt x="7242" y="1669"/>
                      <a:pt x="7031" y="1738"/>
                      <a:pt x="6800" y="1738"/>
                    </a:cubicBezTo>
                    <a:cubicBezTo>
                      <a:pt x="6592" y="1738"/>
                      <a:pt x="6368" y="1682"/>
                      <a:pt x="6174" y="1606"/>
                    </a:cubicBezTo>
                    <a:cubicBezTo>
                      <a:pt x="5898" y="1496"/>
                      <a:pt x="5594" y="1369"/>
                      <a:pt x="5306" y="1369"/>
                    </a:cubicBezTo>
                    <a:cubicBezTo>
                      <a:pt x="5174" y="1369"/>
                      <a:pt x="5045" y="1396"/>
                      <a:pt x="4925" y="1463"/>
                    </a:cubicBezTo>
                    <a:cubicBezTo>
                      <a:pt x="4496" y="1704"/>
                      <a:pt x="4479" y="2311"/>
                      <a:pt x="4559" y="2792"/>
                    </a:cubicBezTo>
                    <a:cubicBezTo>
                      <a:pt x="4630" y="3274"/>
                      <a:pt x="4719" y="3836"/>
                      <a:pt x="4380" y="4202"/>
                    </a:cubicBezTo>
                    <a:cubicBezTo>
                      <a:pt x="4176" y="4424"/>
                      <a:pt x="3900" y="4483"/>
                      <a:pt x="3595" y="4483"/>
                    </a:cubicBezTo>
                    <a:cubicBezTo>
                      <a:pt x="3247" y="4483"/>
                      <a:pt x="2862" y="4406"/>
                      <a:pt x="2504" y="4406"/>
                    </a:cubicBezTo>
                    <a:cubicBezTo>
                      <a:pt x="2229" y="4406"/>
                      <a:pt x="1970" y="4451"/>
                      <a:pt x="1758" y="4612"/>
                    </a:cubicBezTo>
                    <a:cubicBezTo>
                      <a:pt x="1312" y="4960"/>
                      <a:pt x="1321" y="5620"/>
                      <a:pt x="1312" y="6191"/>
                    </a:cubicBezTo>
                    <a:cubicBezTo>
                      <a:pt x="1303" y="6762"/>
                      <a:pt x="1106" y="7458"/>
                      <a:pt x="553" y="7565"/>
                    </a:cubicBezTo>
                    <a:cubicBezTo>
                      <a:pt x="506" y="7575"/>
                      <a:pt x="459" y="7579"/>
                      <a:pt x="411" y="7579"/>
                    </a:cubicBezTo>
                    <a:cubicBezTo>
                      <a:pt x="288" y="7579"/>
                      <a:pt x="165" y="7550"/>
                      <a:pt x="36" y="7511"/>
                    </a:cubicBezTo>
                    <a:cubicBezTo>
                      <a:pt x="36" y="7592"/>
                      <a:pt x="27" y="7672"/>
                      <a:pt x="18" y="7752"/>
                    </a:cubicBezTo>
                    <a:cubicBezTo>
                      <a:pt x="0" y="8100"/>
                      <a:pt x="9" y="8439"/>
                      <a:pt x="36" y="8769"/>
                    </a:cubicBezTo>
                    <a:cubicBezTo>
                      <a:pt x="45" y="8760"/>
                      <a:pt x="54" y="8751"/>
                      <a:pt x="72" y="8743"/>
                    </a:cubicBezTo>
                    <a:cubicBezTo>
                      <a:pt x="173" y="8677"/>
                      <a:pt x="279" y="8651"/>
                      <a:pt x="389" y="8651"/>
                    </a:cubicBezTo>
                    <a:cubicBezTo>
                      <a:pt x="805" y="8651"/>
                      <a:pt x="1270" y="9023"/>
                      <a:pt x="1717" y="9023"/>
                    </a:cubicBezTo>
                    <a:cubicBezTo>
                      <a:pt x="1764" y="9023"/>
                      <a:pt x="1810" y="9019"/>
                      <a:pt x="1856" y="9010"/>
                    </a:cubicBezTo>
                    <a:cubicBezTo>
                      <a:pt x="2418" y="8903"/>
                      <a:pt x="2605" y="8198"/>
                      <a:pt x="2623" y="7636"/>
                    </a:cubicBezTo>
                    <a:cubicBezTo>
                      <a:pt x="2632" y="7065"/>
                      <a:pt x="2614" y="6396"/>
                      <a:pt x="3069" y="6057"/>
                    </a:cubicBezTo>
                    <a:cubicBezTo>
                      <a:pt x="3282" y="5896"/>
                      <a:pt x="3541" y="5851"/>
                      <a:pt x="3816" y="5851"/>
                    </a:cubicBezTo>
                    <a:cubicBezTo>
                      <a:pt x="4168" y="5851"/>
                      <a:pt x="4547" y="5925"/>
                      <a:pt x="4892" y="5925"/>
                    </a:cubicBezTo>
                    <a:cubicBezTo>
                      <a:pt x="5201" y="5925"/>
                      <a:pt x="5483" y="5865"/>
                      <a:pt x="5692" y="5638"/>
                    </a:cubicBezTo>
                    <a:cubicBezTo>
                      <a:pt x="6022" y="5281"/>
                      <a:pt x="5933" y="4719"/>
                      <a:pt x="5861" y="4237"/>
                    </a:cubicBezTo>
                    <a:cubicBezTo>
                      <a:pt x="5790" y="3747"/>
                      <a:pt x="5808" y="3149"/>
                      <a:pt x="6236" y="2908"/>
                    </a:cubicBezTo>
                    <a:cubicBezTo>
                      <a:pt x="6354" y="2841"/>
                      <a:pt x="6481" y="2814"/>
                      <a:pt x="6612" y="2814"/>
                    </a:cubicBezTo>
                    <a:cubicBezTo>
                      <a:pt x="6897" y="2814"/>
                      <a:pt x="7204" y="2941"/>
                      <a:pt x="7485" y="3051"/>
                    </a:cubicBezTo>
                    <a:cubicBezTo>
                      <a:pt x="7673" y="3122"/>
                      <a:pt x="7893" y="3175"/>
                      <a:pt x="8098" y="3175"/>
                    </a:cubicBezTo>
                    <a:cubicBezTo>
                      <a:pt x="8332" y="3175"/>
                      <a:pt x="8548" y="3107"/>
                      <a:pt x="8680" y="2917"/>
                    </a:cubicBezTo>
                    <a:cubicBezTo>
                      <a:pt x="8921" y="2569"/>
                      <a:pt x="8689" y="2114"/>
                      <a:pt x="8654" y="1695"/>
                    </a:cubicBezTo>
                    <a:cubicBezTo>
                      <a:pt x="8582" y="990"/>
                      <a:pt x="9216" y="303"/>
                      <a:pt x="9920" y="294"/>
                    </a:cubicBezTo>
                    <a:cubicBezTo>
                      <a:pt x="10206" y="294"/>
                      <a:pt x="10509" y="384"/>
                      <a:pt x="10804" y="437"/>
                    </a:cubicBezTo>
                    <a:cubicBezTo>
                      <a:pt x="10099" y="196"/>
                      <a:pt x="9349" y="53"/>
                      <a:pt x="8564" y="9"/>
                    </a:cubicBezTo>
                    <a:cubicBezTo>
                      <a:pt x="8435" y="3"/>
                      <a:pt x="8305" y="0"/>
                      <a:pt x="817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76"/>
              <p:cNvSpPr/>
              <p:nvPr/>
            </p:nvSpPr>
            <p:spPr>
              <a:xfrm>
                <a:off x="5698713" y="4900600"/>
                <a:ext cx="329875" cy="301775"/>
              </a:xfrm>
              <a:custGeom>
                <a:avLst/>
                <a:gdLst/>
                <a:ahLst/>
                <a:cxnLst/>
                <a:rect l="l" t="t" r="r" b="b"/>
                <a:pathLst>
                  <a:path w="13195" h="12071" extrusionOk="0">
                    <a:moveTo>
                      <a:pt x="12142" y="0"/>
                    </a:moveTo>
                    <a:cubicBezTo>
                      <a:pt x="12106" y="54"/>
                      <a:pt x="12070" y="107"/>
                      <a:pt x="12026" y="152"/>
                    </a:cubicBezTo>
                    <a:cubicBezTo>
                      <a:pt x="11871" y="301"/>
                      <a:pt x="11684" y="350"/>
                      <a:pt x="11479" y="350"/>
                    </a:cubicBezTo>
                    <a:cubicBezTo>
                      <a:pt x="11079" y="350"/>
                      <a:pt x="10612" y="161"/>
                      <a:pt x="10190" y="161"/>
                    </a:cubicBezTo>
                    <a:cubicBezTo>
                      <a:pt x="10183" y="161"/>
                      <a:pt x="10177" y="161"/>
                      <a:pt x="10170" y="161"/>
                    </a:cubicBezTo>
                    <a:cubicBezTo>
                      <a:pt x="9466" y="161"/>
                      <a:pt x="8841" y="848"/>
                      <a:pt x="8904" y="1552"/>
                    </a:cubicBezTo>
                    <a:cubicBezTo>
                      <a:pt x="8939" y="1972"/>
                      <a:pt x="9171" y="2436"/>
                      <a:pt x="8930" y="2784"/>
                    </a:cubicBezTo>
                    <a:cubicBezTo>
                      <a:pt x="8799" y="2971"/>
                      <a:pt x="8586" y="3041"/>
                      <a:pt x="8355" y="3041"/>
                    </a:cubicBezTo>
                    <a:cubicBezTo>
                      <a:pt x="8147" y="3041"/>
                      <a:pt x="7925" y="2984"/>
                      <a:pt x="7735" y="2908"/>
                    </a:cubicBezTo>
                    <a:cubicBezTo>
                      <a:pt x="7454" y="2798"/>
                      <a:pt x="7147" y="2672"/>
                      <a:pt x="6862" y="2672"/>
                    </a:cubicBezTo>
                    <a:cubicBezTo>
                      <a:pt x="6731" y="2672"/>
                      <a:pt x="6604" y="2698"/>
                      <a:pt x="6486" y="2766"/>
                    </a:cubicBezTo>
                    <a:cubicBezTo>
                      <a:pt x="6058" y="3007"/>
                      <a:pt x="6040" y="3613"/>
                      <a:pt x="6111" y="4095"/>
                    </a:cubicBezTo>
                    <a:cubicBezTo>
                      <a:pt x="6192" y="4577"/>
                      <a:pt x="6281" y="5139"/>
                      <a:pt x="5942" y="5504"/>
                    </a:cubicBezTo>
                    <a:cubicBezTo>
                      <a:pt x="5735" y="5726"/>
                      <a:pt x="5457" y="5785"/>
                      <a:pt x="5152" y="5785"/>
                    </a:cubicBezTo>
                    <a:cubicBezTo>
                      <a:pt x="4804" y="5785"/>
                      <a:pt x="4420" y="5709"/>
                      <a:pt x="4064" y="5709"/>
                    </a:cubicBezTo>
                    <a:cubicBezTo>
                      <a:pt x="3790" y="5709"/>
                      <a:pt x="3532" y="5754"/>
                      <a:pt x="3319" y="5915"/>
                    </a:cubicBezTo>
                    <a:cubicBezTo>
                      <a:pt x="2864" y="6263"/>
                      <a:pt x="2882" y="6923"/>
                      <a:pt x="2873" y="7494"/>
                    </a:cubicBezTo>
                    <a:cubicBezTo>
                      <a:pt x="2864" y="8065"/>
                      <a:pt x="2668" y="8761"/>
                      <a:pt x="2115" y="8868"/>
                    </a:cubicBezTo>
                    <a:cubicBezTo>
                      <a:pt x="2068" y="8877"/>
                      <a:pt x="2020" y="8881"/>
                      <a:pt x="1973" y="8881"/>
                    </a:cubicBezTo>
                    <a:cubicBezTo>
                      <a:pt x="1518" y="8881"/>
                      <a:pt x="1052" y="8512"/>
                      <a:pt x="635" y="8512"/>
                    </a:cubicBezTo>
                    <a:cubicBezTo>
                      <a:pt x="527" y="8512"/>
                      <a:pt x="422" y="8537"/>
                      <a:pt x="321" y="8600"/>
                    </a:cubicBezTo>
                    <a:cubicBezTo>
                      <a:pt x="63" y="8770"/>
                      <a:pt x="0" y="9126"/>
                      <a:pt x="36" y="9430"/>
                    </a:cubicBezTo>
                    <a:cubicBezTo>
                      <a:pt x="81" y="9733"/>
                      <a:pt x="197" y="10018"/>
                      <a:pt x="223" y="10331"/>
                    </a:cubicBezTo>
                    <a:cubicBezTo>
                      <a:pt x="241" y="10545"/>
                      <a:pt x="197" y="10768"/>
                      <a:pt x="107" y="10964"/>
                    </a:cubicBezTo>
                    <a:cubicBezTo>
                      <a:pt x="536" y="11383"/>
                      <a:pt x="1008" y="11758"/>
                      <a:pt x="1517" y="12070"/>
                    </a:cubicBezTo>
                    <a:cubicBezTo>
                      <a:pt x="1535" y="11972"/>
                      <a:pt x="1535" y="11874"/>
                      <a:pt x="1526" y="11767"/>
                    </a:cubicBezTo>
                    <a:cubicBezTo>
                      <a:pt x="1508" y="11464"/>
                      <a:pt x="1383" y="11169"/>
                      <a:pt x="1347" y="10866"/>
                    </a:cubicBezTo>
                    <a:cubicBezTo>
                      <a:pt x="1303" y="10563"/>
                      <a:pt x="1365" y="10215"/>
                      <a:pt x="1624" y="10045"/>
                    </a:cubicBezTo>
                    <a:cubicBezTo>
                      <a:pt x="1726" y="9980"/>
                      <a:pt x="1832" y="9954"/>
                      <a:pt x="1941" y="9954"/>
                    </a:cubicBezTo>
                    <a:cubicBezTo>
                      <a:pt x="2357" y="9954"/>
                      <a:pt x="2823" y="10326"/>
                      <a:pt x="3277" y="10326"/>
                    </a:cubicBezTo>
                    <a:cubicBezTo>
                      <a:pt x="3324" y="10326"/>
                      <a:pt x="3371" y="10322"/>
                      <a:pt x="3417" y="10313"/>
                    </a:cubicBezTo>
                    <a:cubicBezTo>
                      <a:pt x="3979" y="10206"/>
                      <a:pt x="4166" y="9501"/>
                      <a:pt x="4175" y="8939"/>
                    </a:cubicBezTo>
                    <a:cubicBezTo>
                      <a:pt x="4184" y="8368"/>
                      <a:pt x="4175" y="7699"/>
                      <a:pt x="4630" y="7360"/>
                    </a:cubicBezTo>
                    <a:cubicBezTo>
                      <a:pt x="4841" y="7199"/>
                      <a:pt x="5098" y="7154"/>
                      <a:pt x="5373" y="7154"/>
                    </a:cubicBezTo>
                    <a:cubicBezTo>
                      <a:pt x="5725" y="7154"/>
                      <a:pt x="6105" y="7228"/>
                      <a:pt x="6451" y="7228"/>
                    </a:cubicBezTo>
                    <a:cubicBezTo>
                      <a:pt x="6761" y="7228"/>
                      <a:pt x="7044" y="7168"/>
                      <a:pt x="7253" y="6941"/>
                    </a:cubicBezTo>
                    <a:cubicBezTo>
                      <a:pt x="7583" y="6584"/>
                      <a:pt x="7494" y="6022"/>
                      <a:pt x="7423" y="5540"/>
                    </a:cubicBezTo>
                    <a:cubicBezTo>
                      <a:pt x="7351" y="5049"/>
                      <a:pt x="7369" y="4452"/>
                      <a:pt x="7788" y="4211"/>
                    </a:cubicBezTo>
                    <a:cubicBezTo>
                      <a:pt x="7909" y="4144"/>
                      <a:pt x="8038" y="4117"/>
                      <a:pt x="8170" y="4117"/>
                    </a:cubicBezTo>
                    <a:cubicBezTo>
                      <a:pt x="8458" y="4117"/>
                      <a:pt x="8762" y="4244"/>
                      <a:pt x="9037" y="4354"/>
                    </a:cubicBezTo>
                    <a:cubicBezTo>
                      <a:pt x="9230" y="4425"/>
                      <a:pt x="9451" y="4478"/>
                      <a:pt x="9658" y="4478"/>
                    </a:cubicBezTo>
                    <a:cubicBezTo>
                      <a:pt x="9893" y="4478"/>
                      <a:pt x="10109" y="4409"/>
                      <a:pt x="10242" y="4220"/>
                    </a:cubicBezTo>
                    <a:cubicBezTo>
                      <a:pt x="10474" y="3872"/>
                      <a:pt x="10242" y="3417"/>
                      <a:pt x="10206" y="2998"/>
                    </a:cubicBezTo>
                    <a:cubicBezTo>
                      <a:pt x="10144" y="2293"/>
                      <a:pt x="10768" y="1606"/>
                      <a:pt x="11482" y="1597"/>
                    </a:cubicBezTo>
                    <a:cubicBezTo>
                      <a:pt x="11906" y="1597"/>
                      <a:pt x="12379" y="1793"/>
                      <a:pt x="12783" y="1793"/>
                    </a:cubicBezTo>
                    <a:cubicBezTo>
                      <a:pt x="12931" y="1793"/>
                      <a:pt x="13070" y="1767"/>
                      <a:pt x="13195" y="1695"/>
                    </a:cubicBezTo>
                    <a:cubicBezTo>
                      <a:pt x="12909" y="1089"/>
                      <a:pt x="12561" y="518"/>
                      <a:pt x="12142"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76"/>
              <p:cNvSpPr/>
              <p:nvPr/>
            </p:nvSpPr>
            <p:spPr>
              <a:xfrm>
                <a:off x="5978613" y="5111675"/>
                <a:ext cx="48200" cy="69950"/>
              </a:xfrm>
              <a:custGeom>
                <a:avLst/>
                <a:gdLst/>
                <a:ahLst/>
                <a:cxnLst/>
                <a:rect l="l" t="t" r="r" b="b"/>
                <a:pathLst>
                  <a:path w="1928" h="2798" extrusionOk="0">
                    <a:moveTo>
                      <a:pt x="895" y="0"/>
                    </a:moveTo>
                    <a:cubicBezTo>
                      <a:pt x="763" y="0"/>
                      <a:pt x="636" y="27"/>
                      <a:pt x="518" y="95"/>
                    </a:cubicBezTo>
                    <a:cubicBezTo>
                      <a:pt x="89" y="335"/>
                      <a:pt x="72" y="933"/>
                      <a:pt x="152" y="1424"/>
                    </a:cubicBezTo>
                    <a:cubicBezTo>
                      <a:pt x="223" y="1897"/>
                      <a:pt x="304" y="2441"/>
                      <a:pt x="0" y="2798"/>
                    </a:cubicBezTo>
                    <a:cubicBezTo>
                      <a:pt x="794" y="2102"/>
                      <a:pt x="1445" y="1254"/>
                      <a:pt x="1927" y="291"/>
                    </a:cubicBezTo>
                    <a:cubicBezTo>
                      <a:pt x="1874" y="273"/>
                      <a:pt x="1820" y="255"/>
                      <a:pt x="1767" y="237"/>
                    </a:cubicBezTo>
                    <a:cubicBezTo>
                      <a:pt x="1491" y="127"/>
                      <a:pt x="1183" y="0"/>
                      <a:pt x="895"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76"/>
              <p:cNvSpPr/>
              <p:nvPr/>
            </p:nvSpPr>
            <p:spPr>
              <a:xfrm>
                <a:off x="5800638" y="5013000"/>
                <a:ext cx="247125" cy="219700"/>
              </a:xfrm>
              <a:custGeom>
                <a:avLst/>
                <a:gdLst/>
                <a:ahLst/>
                <a:cxnLst/>
                <a:rect l="l" t="t" r="r" b="b"/>
                <a:pathLst>
                  <a:path w="9885" h="8788" extrusionOk="0">
                    <a:moveTo>
                      <a:pt x="9849" y="0"/>
                    </a:moveTo>
                    <a:cubicBezTo>
                      <a:pt x="9216" y="98"/>
                      <a:pt x="8689" y="732"/>
                      <a:pt x="8743" y="1383"/>
                    </a:cubicBezTo>
                    <a:cubicBezTo>
                      <a:pt x="8787" y="1802"/>
                      <a:pt x="9010" y="2266"/>
                      <a:pt x="8779" y="2614"/>
                    </a:cubicBezTo>
                    <a:cubicBezTo>
                      <a:pt x="8647" y="2802"/>
                      <a:pt x="8434" y="2871"/>
                      <a:pt x="8203" y="2871"/>
                    </a:cubicBezTo>
                    <a:cubicBezTo>
                      <a:pt x="7995" y="2871"/>
                      <a:pt x="7773" y="2815"/>
                      <a:pt x="7583" y="2739"/>
                    </a:cubicBezTo>
                    <a:cubicBezTo>
                      <a:pt x="7302" y="2629"/>
                      <a:pt x="6996" y="2502"/>
                      <a:pt x="6710" y="2502"/>
                    </a:cubicBezTo>
                    <a:cubicBezTo>
                      <a:pt x="6579" y="2502"/>
                      <a:pt x="6452" y="2529"/>
                      <a:pt x="6334" y="2596"/>
                    </a:cubicBezTo>
                    <a:cubicBezTo>
                      <a:pt x="5906" y="2837"/>
                      <a:pt x="5888" y="3444"/>
                      <a:pt x="5959" y="3926"/>
                    </a:cubicBezTo>
                    <a:cubicBezTo>
                      <a:pt x="6031" y="4407"/>
                      <a:pt x="6120" y="4969"/>
                      <a:pt x="5790" y="5335"/>
                    </a:cubicBezTo>
                    <a:cubicBezTo>
                      <a:pt x="5583" y="5557"/>
                      <a:pt x="5305" y="5616"/>
                      <a:pt x="5000" y="5616"/>
                    </a:cubicBezTo>
                    <a:cubicBezTo>
                      <a:pt x="4652" y="5616"/>
                      <a:pt x="4268" y="5539"/>
                      <a:pt x="3912" y="5539"/>
                    </a:cubicBezTo>
                    <a:cubicBezTo>
                      <a:pt x="3638" y="5539"/>
                      <a:pt x="3380" y="5585"/>
                      <a:pt x="3167" y="5745"/>
                    </a:cubicBezTo>
                    <a:cubicBezTo>
                      <a:pt x="2712" y="6093"/>
                      <a:pt x="2721" y="6754"/>
                      <a:pt x="2712" y="7325"/>
                    </a:cubicBezTo>
                    <a:cubicBezTo>
                      <a:pt x="2703" y="7895"/>
                      <a:pt x="2516" y="8591"/>
                      <a:pt x="1954" y="8698"/>
                    </a:cubicBezTo>
                    <a:cubicBezTo>
                      <a:pt x="1907" y="8707"/>
                      <a:pt x="1860" y="8711"/>
                      <a:pt x="1812" y="8711"/>
                    </a:cubicBezTo>
                    <a:cubicBezTo>
                      <a:pt x="1358" y="8711"/>
                      <a:pt x="891" y="8343"/>
                      <a:pt x="479" y="8343"/>
                    </a:cubicBezTo>
                    <a:cubicBezTo>
                      <a:pt x="372" y="8343"/>
                      <a:pt x="268" y="8368"/>
                      <a:pt x="170" y="8431"/>
                    </a:cubicBezTo>
                    <a:cubicBezTo>
                      <a:pt x="98" y="8475"/>
                      <a:pt x="45" y="8538"/>
                      <a:pt x="0" y="8600"/>
                    </a:cubicBezTo>
                    <a:cubicBezTo>
                      <a:pt x="428" y="8698"/>
                      <a:pt x="874" y="8761"/>
                      <a:pt x="1329" y="8779"/>
                    </a:cubicBezTo>
                    <a:cubicBezTo>
                      <a:pt x="1461" y="8785"/>
                      <a:pt x="1592" y="8788"/>
                      <a:pt x="1723" y="8788"/>
                    </a:cubicBezTo>
                    <a:cubicBezTo>
                      <a:pt x="2521" y="8788"/>
                      <a:pt x="3296" y="8672"/>
                      <a:pt x="4033" y="8457"/>
                    </a:cubicBezTo>
                    <a:cubicBezTo>
                      <a:pt x="4041" y="7976"/>
                      <a:pt x="4104" y="7467"/>
                      <a:pt x="4470" y="7191"/>
                    </a:cubicBezTo>
                    <a:cubicBezTo>
                      <a:pt x="4682" y="7029"/>
                      <a:pt x="4940" y="6984"/>
                      <a:pt x="5215" y="6984"/>
                    </a:cubicBezTo>
                    <a:cubicBezTo>
                      <a:pt x="5570" y="6984"/>
                      <a:pt x="5953" y="7060"/>
                      <a:pt x="6301" y="7060"/>
                    </a:cubicBezTo>
                    <a:cubicBezTo>
                      <a:pt x="6533" y="7060"/>
                      <a:pt x="6749" y="7026"/>
                      <a:pt x="6932" y="6914"/>
                    </a:cubicBezTo>
                    <a:cubicBezTo>
                      <a:pt x="6994" y="6861"/>
                      <a:pt x="7057" y="6807"/>
                      <a:pt x="7119" y="6745"/>
                    </a:cubicBezTo>
                    <a:cubicBezTo>
                      <a:pt x="7423" y="6388"/>
                      <a:pt x="7342" y="5844"/>
                      <a:pt x="7271" y="5371"/>
                    </a:cubicBezTo>
                    <a:cubicBezTo>
                      <a:pt x="7191" y="4880"/>
                      <a:pt x="7208" y="4282"/>
                      <a:pt x="7637" y="4042"/>
                    </a:cubicBezTo>
                    <a:cubicBezTo>
                      <a:pt x="7755" y="3974"/>
                      <a:pt x="7882" y="3947"/>
                      <a:pt x="8014" y="3947"/>
                    </a:cubicBezTo>
                    <a:cubicBezTo>
                      <a:pt x="8302" y="3947"/>
                      <a:pt x="8610" y="4074"/>
                      <a:pt x="8886" y="4184"/>
                    </a:cubicBezTo>
                    <a:cubicBezTo>
                      <a:pt x="8939" y="4202"/>
                      <a:pt x="8993" y="4220"/>
                      <a:pt x="9046" y="4238"/>
                    </a:cubicBezTo>
                    <a:cubicBezTo>
                      <a:pt x="9519" y="3265"/>
                      <a:pt x="9813" y="2186"/>
                      <a:pt x="9867" y="1035"/>
                    </a:cubicBezTo>
                    <a:cubicBezTo>
                      <a:pt x="9885" y="687"/>
                      <a:pt x="9876" y="339"/>
                      <a:pt x="9849"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76"/>
              <p:cNvSpPr/>
              <p:nvPr/>
            </p:nvSpPr>
            <p:spPr>
              <a:xfrm>
                <a:off x="5901438" y="5185850"/>
                <a:ext cx="72500" cy="38600"/>
              </a:xfrm>
              <a:custGeom>
                <a:avLst/>
                <a:gdLst/>
                <a:ahLst/>
                <a:cxnLst/>
                <a:rect l="l" t="t" r="r" b="b"/>
                <a:pathLst>
                  <a:path w="2900" h="1544" extrusionOk="0">
                    <a:moveTo>
                      <a:pt x="2900" y="0"/>
                    </a:moveTo>
                    <a:lnTo>
                      <a:pt x="2900" y="0"/>
                    </a:lnTo>
                    <a:cubicBezTo>
                      <a:pt x="2717" y="112"/>
                      <a:pt x="2501" y="146"/>
                      <a:pt x="2269" y="146"/>
                    </a:cubicBezTo>
                    <a:cubicBezTo>
                      <a:pt x="1921" y="146"/>
                      <a:pt x="1538" y="70"/>
                      <a:pt x="1183" y="70"/>
                    </a:cubicBezTo>
                    <a:cubicBezTo>
                      <a:pt x="908" y="70"/>
                      <a:pt x="650" y="115"/>
                      <a:pt x="438" y="277"/>
                    </a:cubicBezTo>
                    <a:cubicBezTo>
                      <a:pt x="72" y="553"/>
                      <a:pt x="9" y="1062"/>
                      <a:pt x="1" y="1543"/>
                    </a:cubicBezTo>
                    <a:cubicBezTo>
                      <a:pt x="1071" y="1231"/>
                      <a:pt x="2052" y="696"/>
                      <a:pt x="290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76"/>
              <p:cNvSpPr/>
              <p:nvPr/>
            </p:nvSpPr>
            <p:spPr>
              <a:xfrm>
                <a:off x="5764063" y="4976650"/>
                <a:ext cx="282825" cy="254150"/>
              </a:xfrm>
              <a:custGeom>
                <a:avLst/>
                <a:gdLst/>
                <a:ahLst/>
                <a:cxnLst/>
                <a:rect l="l" t="t" r="r" b="b"/>
                <a:pathLst>
                  <a:path w="11313" h="10166" extrusionOk="0">
                    <a:moveTo>
                      <a:pt x="10170" y="0"/>
                    </a:moveTo>
                    <a:cubicBezTo>
                      <a:pt x="9465" y="0"/>
                      <a:pt x="8841" y="696"/>
                      <a:pt x="8903" y="1392"/>
                    </a:cubicBezTo>
                    <a:cubicBezTo>
                      <a:pt x="8939" y="1811"/>
                      <a:pt x="9171" y="2275"/>
                      <a:pt x="8930" y="2623"/>
                    </a:cubicBezTo>
                    <a:cubicBezTo>
                      <a:pt x="8803" y="2811"/>
                      <a:pt x="8590" y="2880"/>
                      <a:pt x="8358" y="2880"/>
                    </a:cubicBezTo>
                    <a:cubicBezTo>
                      <a:pt x="8149" y="2880"/>
                      <a:pt x="7925" y="2824"/>
                      <a:pt x="7735" y="2748"/>
                    </a:cubicBezTo>
                    <a:cubicBezTo>
                      <a:pt x="7457" y="2643"/>
                      <a:pt x="7146" y="2513"/>
                      <a:pt x="6857" y="2513"/>
                    </a:cubicBezTo>
                    <a:cubicBezTo>
                      <a:pt x="6727" y="2513"/>
                      <a:pt x="6602" y="2539"/>
                      <a:pt x="6486" y="2605"/>
                    </a:cubicBezTo>
                    <a:cubicBezTo>
                      <a:pt x="6058" y="2846"/>
                      <a:pt x="6040" y="3453"/>
                      <a:pt x="6111" y="3934"/>
                    </a:cubicBezTo>
                    <a:cubicBezTo>
                      <a:pt x="6191" y="4425"/>
                      <a:pt x="6281" y="4987"/>
                      <a:pt x="5942" y="5344"/>
                    </a:cubicBezTo>
                    <a:cubicBezTo>
                      <a:pt x="5734" y="5569"/>
                      <a:pt x="5455" y="5629"/>
                      <a:pt x="5149" y="5629"/>
                    </a:cubicBezTo>
                    <a:cubicBezTo>
                      <a:pt x="4803" y="5629"/>
                      <a:pt x="4422" y="5553"/>
                      <a:pt x="4068" y="5553"/>
                    </a:cubicBezTo>
                    <a:cubicBezTo>
                      <a:pt x="3792" y="5553"/>
                      <a:pt x="3533" y="5599"/>
                      <a:pt x="3319" y="5763"/>
                    </a:cubicBezTo>
                    <a:cubicBezTo>
                      <a:pt x="2864" y="6102"/>
                      <a:pt x="2882" y="6771"/>
                      <a:pt x="2873" y="7333"/>
                    </a:cubicBezTo>
                    <a:cubicBezTo>
                      <a:pt x="2864" y="7904"/>
                      <a:pt x="2668" y="8609"/>
                      <a:pt x="2114" y="8707"/>
                    </a:cubicBezTo>
                    <a:cubicBezTo>
                      <a:pt x="2067" y="8716"/>
                      <a:pt x="2020" y="8720"/>
                      <a:pt x="1973" y="8720"/>
                    </a:cubicBezTo>
                    <a:cubicBezTo>
                      <a:pt x="1521" y="8720"/>
                      <a:pt x="1057" y="8356"/>
                      <a:pt x="642" y="8356"/>
                    </a:cubicBezTo>
                    <a:cubicBezTo>
                      <a:pt x="531" y="8356"/>
                      <a:pt x="424" y="8382"/>
                      <a:pt x="321" y="8448"/>
                    </a:cubicBezTo>
                    <a:cubicBezTo>
                      <a:pt x="63" y="8609"/>
                      <a:pt x="0" y="8966"/>
                      <a:pt x="36" y="9269"/>
                    </a:cubicBezTo>
                    <a:cubicBezTo>
                      <a:pt x="54" y="9394"/>
                      <a:pt x="89" y="9519"/>
                      <a:pt x="116" y="9644"/>
                    </a:cubicBezTo>
                    <a:cubicBezTo>
                      <a:pt x="544" y="9822"/>
                      <a:pt x="999" y="9956"/>
                      <a:pt x="1463" y="10054"/>
                    </a:cubicBezTo>
                    <a:cubicBezTo>
                      <a:pt x="1508" y="9992"/>
                      <a:pt x="1561" y="9929"/>
                      <a:pt x="1633" y="9885"/>
                    </a:cubicBezTo>
                    <a:cubicBezTo>
                      <a:pt x="1731" y="9822"/>
                      <a:pt x="1835" y="9797"/>
                      <a:pt x="1943" y="9797"/>
                    </a:cubicBezTo>
                    <a:cubicBezTo>
                      <a:pt x="2357" y="9797"/>
                      <a:pt x="2827" y="10165"/>
                      <a:pt x="3277" y="10165"/>
                    </a:cubicBezTo>
                    <a:cubicBezTo>
                      <a:pt x="3324" y="10165"/>
                      <a:pt x="3371" y="10161"/>
                      <a:pt x="3417" y="10152"/>
                    </a:cubicBezTo>
                    <a:cubicBezTo>
                      <a:pt x="3979" y="10045"/>
                      <a:pt x="4166" y="9349"/>
                      <a:pt x="4175" y="8779"/>
                    </a:cubicBezTo>
                    <a:cubicBezTo>
                      <a:pt x="4184" y="8208"/>
                      <a:pt x="4175" y="7547"/>
                      <a:pt x="4630" y="7199"/>
                    </a:cubicBezTo>
                    <a:cubicBezTo>
                      <a:pt x="4843" y="7039"/>
                      <a:pt x="5101" y="6993"/>
                      <a:pt x="5375" y="6993"/>
                    </a:cubicBezTo>
                    <a:cubicBezTo>
                      <a:pt x="5731" y="6993"/>
                      <a:pt x="6115" y="7070"/>
                      <a:pt x="6463" y="7070"/>
                    </a:cubicBezTo>
                    <a:cubicBezTo>
                      <a:pt x="6768" y="7070"/>
                      <a:pt x="7046" y="7011"/>
                      <a:pt x="7253" y="6789"/>
                    </a:cubicBezTo>
                    <a:cubicBezTo>
                      <a:pt x="7583" y="6423"/>
                      <a:pt x="7494" y="5861"/>
                      <a:pt x="7422" y="5380"/>
                    </a:cubicBezTo>
                    <a:cubicBezTo>
                      <a:pt x="7351" y="4898"/>
                      <a:pt x="7369" y="4291"/>
                      <a:pt x="7797" y="4050"/>
                    </a:cubicBezTo>
                    <a:cubicBezTo>
                      <a:pt x="7915" y="3983"/>
                      <a:pt x="8042" y="3956"/>
                      <a:pt x="8173" y="3956"/>
                    </a:cubicBezTo>
                    <a:cubicBezTo>
                      <a:pt x="8459" y="3956"/>
                      <a:pt x="8765" y="4083"/>
                      <a:pt x="9046" y="4193"/>
                    </a:cubicBezTo>
                    <a:cubicBezTo>
                      <a:pt x="9236" y="4269"/>
                      <a:pt x="9458" y="4325"/>
                      <a:pt x="9666" y="4325"/>
                    </a:cubicBezTo>
                    <a:cubicBezTo>
                      <a:pt x="9897" y="4325"/>
                      <a:pt x="10110" y="4256"/>
                      <a:pt x="10242" y="4068"/>
                    </a:cubicBezTo>
                    <a:cubicBezTo>
                      <a:pt x="10473" y="3720"/>
                      <a:pt x="10250" y="3256"/>
                      <a:pt x="10206" y="2837"/>
                    </a:cubicBezTo>
                    <a:cubicBezTo>
                      <a:pt x="10152" y="2186"/>
                      <a:pt x="10679" y="1552"/>
                      <a:pt x="11312" y="1454"/>
                    </a:cubicBezTo>
                    <a:cubicBezTo>
                      <a:pt x="11285" y="1008"/>
                      <a:pt x="11214" y="580"/>
                      <a:pt x="11107" y="152"/>
                    </a:cubicBezTo>
                    <a:cubicBezTo>
                      <a:pt x="10804" y="98"/>
                      <a:pt x="10473" y="0"/>
                      <a:pt x="1017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76"/>
              <p:cNvSpPr/>
              <p:nvPr/>
            </p:nvSpPr>
            <p:spPr>
              <a:xfrm>
                <a:off x="5731263" y="4940525"/>
                <a:ext cx="310475" cy="277225"/>
              </a:xfrm>
              <a:custGeom>
                <a:avLst/>
                <a:gdLst/>
                <a:ahLst/>
                <a:cxnLst/>
                <a:rect l="l" t="t" r="r" b="b"/>
                <a:pathLst>
                  <a:path w="12419" h="11089" extrusionOk="0">
                    <a:moveTo>
                      <a:pt x="10180" y="0"/>
                    </a:moveTo>
                    <a:cubicBezTo>
                      <a:pt x="9466" y="9"/>
                      <a:pt x="8842" y="696"/>
                      <a:pt x="8904" y="1401"/>
                    </a:cubicBezTo>
                    <a:cubicBezTo>
                      <a:pt x="8940" y="1820"/>
                      <a:pt x="9172" y="2275"/>
                      <a:pt x="8940" y="2623"/>
                    </a:cubicBezTo>
                    <a:cubicBezTo>
                      <a:pt x="8807" y="2812"/>
                      <a:pt x="8591" y="2881"/>
                      <a:pt x="8356" y="2881"/>
                    </a:cubicBezTo>
                    <a:cubicBezTo>
                      <a:pt x="8149" y="2881"/>
                      <a:pt x="7928" y="2828"/>
                      <a:pt x="7735" y="2757"/>
                    </a:cubicBezTo>
                    <a:cubicBezTo>
                      <a:pt x="7460" y="2647"/>
                      <a:pt x="7156" y="2520"/>
                      <a:pt x="6868" y="2520"/>
                    </a:cubicBezTo>
                    <a:cubicBezTo>
                      <a:pt x="6736" y="2520"/>
                      <a:pt x="6607" y="2547"/>
                      <a:pt x="6486" y="2614"/>
                    </a:cubicBezTo>
                    <a:cubicBezTo>
                      <a:pt x="6067" y="2855"/>
                      <a:pt x="6049" y="3452"/>
                      <a:pt x="6121" y="3943"/>
                    </a:cubicBezTo>
                    <a:cubicBezTo>
                      <a:pt x="6192" y="4425"/>
                      <a:pt x="6281" y="4987"/>
                      <a:pt x="5951" y="5344"/>
                    </a:cubicBezTo>
                    <a:cubicBezTo>
                      <a:pt x="5742" y="5571"/>
                      <a:pt x="5459" y="5631"/>
                      <a:pt x="5149" y="5631"/>
                    </a:cubicBezTo>
                    <a:cubicBezTo>
                      <a:pt x="4803" y="5631"/>
                      <a:pt x="4423" y="5557"/>
                      <a:pt x="4071" y="5557"/>
                    </a:cubicBezTo>
                    <a:cubicBezTo>
                      <a:pt x="3796" y="5557"/>
                      <a:pt x="3539" y="5602"/>
                      <a:pt x="3328" y="5763"/>
                    </a:cubicBezTo>
                    <a:cubicBezTo>
                      <a:pt x="2873" y="6102"/>
                      <a:pt x="2882" y="6771"/>
                      <a:pt x="2873" y="7342"/>
                    </a:cubicBezTo>
                    <a:cubicBezTo>
                      <a:pt x="2864" y="7904"/>
                      <a:pt x="2677" y="8609"/>
                      <a:pt x="2115" y="8716"/>
                    </a:cubicBezTo>
                    <a:cubicBezTo>
                      <a:pt x="2069" y="8725"/>
                      <a:pt x="2022" y="8729"/>
                      <a:pt x="1975" y="8729"/>
                    </a:cubicBezTo>
                    <a:cubicBezTo>
                      <a:pt x="1521" y="8729"/>
                      <a:pt x="1055" y="8357"/>
                      <a:pt x="639" y="8357"/>
                    </a:cubicBezTo>
                    <a:cubicBezTo>
                      <a:pt x="530" y="8357"/>
                      <a:pt x="424" y="8383"/>
                      <a:pt x="322" y="8448"/>
                    </a:cubicBezTo>
                    <a:cubicBezTo>
                      <a:pt x="63" y="8618"/>
                      <a:pt x="1" y="8966"/>
                      <a:pt x="45" y="9269"/>
                    </a:cubicBezTo>
                    <a:cubicBezTo>
                      <a:pt x="81" y="9572"/>
                      <a:pt x="206" y="9867"/>
                      <a:pt x="224" y="10170"/>
                    </a:cubicBezTo>
                    <a:cubicBezTo>
                      <a:pt x="233" y="10268"/>
                      <a:pt x="233" y="10375"/>
                      <a:pt x="215" y="10473"/>
                    </a:cubicBezTo>
                    <a:cubicBezTo>
                      <a:pt x="598" y="10705"/>
                      <a:pt x="1009" y="10919"/>
                      <a:pt x="1428" y="11089"/>
                    </a:cubicBezTo>
                    <a:cubicBezTo>
                      <a:pt x="1401" y="10964"/>
                      <a:pt x="1366" y="10839"/>
                      <a:pt x="1348" y="10714"/>
                    </a:cubicBezTo>
                    <a:cubicBezTo>
                      <a:pt x="1312" y="10411"/>
                      <a:pt x="1375" y="10054"/>
                      <a:pt x="1633" y="9893"/>
                    </a:cubicBezTo>
                    <a:cubicBezTo>
                      <a:pt x="1736" y="9827"/>
                      <a:pt x="1843" y="9801"/>
                      <a:pt x="1954" y="9801"/>
                    </a:cubicBezTo>
                    <a:cubicBezTo>
                      <a:pt x="2369" y="9801"/>
                      <a:pt x="2833" y="10165"/>
                      <a:pt x="3285" y="10165"/>
                    </a:cubicBezTo>
                    <a:cubicBezTo>
                      <a:pt x="3332" y="10165"/>
                      <a:pt x="3379" y="10161"/>
                      <a:pt x="3426" y="10152"/>
                    </a:cubicBezTo>
                    <a:cubicBezTo>
                      <a:pt x="3980" y="10054"/>
                      <a:pt x="4176" y="9349"/>
                      <a:pt x="4185" y="8778"/>
                    </a:cubicBezTo>
                    <a:cubicBezTo>
                      <a:pt x="4194" y="8216"/>
                      <a:pt x="4176" y="7547"/>
                      <a:pt x="4631" y="7199"/>
                    </a:cubicBezTo>
                    <a:cubicBezTo>
                      <a:pt x="4842" y="7040"/>
                      <a:pt x="5097" y="6995"/>
                      <a:pt x="5368" y="6995"/>
                    </a:cubicBezTo>
                    <a:cubicBezTo>
                      <a:pt x="5726" y="6995"/>
                      <a:pt x="6113" y="7074"/>
                      <a:pt x="6464" y="7074"/>
                    </a:cubicBezTo>
                    <a:cubicBezTo>
                      <a:pt x="6769" y="7074"/>
                      <a:pt x="7047" y="7014"/>
                      <a:pt x="7254" y="6789"/>
                    </a:cubicBezTo>
                    <a:cubicBezTo>
                      <a:pt x="7593" y="6432"/>
                      <a:pt x="7503" y="5870"/>
                      <a:pt x="7423" y="5379"/>
                    </a:cubicBezTo>
                    <a:cubicBezTo>
                      <a:pt x="7352" y="4898"/>
                      <a:pt x="7370" y="4291"/>
                      <a:pt x="7798" y="4050"/>
                    </a:cubicBezTo>
                    <a:cubicBezTo>
                      <a:pt x="7914" y="3984"/>
                      <a:pt x="8039" y="3958"/>
                      <a:pt x="8169" y="3958"/>
                    </a:cubicBezTo>
                    <a:cubicBezTo>
                      <a:pt x="8458" y="3958"/>
                      <a:pt x="8769" y="4088"/>
                      <a:pt x="9047" y="4193"/>
                    </a:cubicBezTo>
                    <a:cubicBezTo>
                      <a:pt x="9237" y="4269"/>
                      <a:pt x="9461" y="4325"/>
                      <a:pt x="9670" y="4325"/>
                    </a:cubicBezTo>
                    <a:cubicBezTo>
                      <a:pt x="9902" y="4325"/>
                      <a:pt x="10115" y="4256"/>
                      <a:pt x="10242" y="4068"/>
                    </a:cubicBezTo>
                    <a:cubicBezTo>
                      <a:pt x="10483" y="3720"/>
                      <a:pt x="10251" y="3256"/>
                      <a:pt x="10215" y="2837"/>
                    </a:cubicBezTo>
                    <a:cubicBezTo>
                      <a:pt x="10153" y="2141"/>
                      <a:pt x="10777" y="1445"/>
                      <a:pt x="11482" y="1445"/>
                    </a:cubicBezTo>
                    <a:cubicBezTo>
                      <a:pt x="11785" y="1445"/>
                      <a:pt x="12116" y="1543"/>
                      <a:pt x="12419" y="1597"/>
                    </a:cubicBezTo>
                    <a:cubicBezTo>
                      <a:pt x="12294" y="1079"/>
                      <a:pt x="12116" y="571"/>
                      <a:pt x="11893" y="98"/>
                    </a:cubicBezTo>
                    <a:cubicBezTo>
                      <a:pt x="11768" y="170"/>
                      <a:pt x="11629" y="196"/>
                      <a:pt x="11481" y="196"/>
                    </a:cubicBezTo>
                    <a:cubicBezTo>
                      <a:pt x="11077" y="196"/>
                      <a:pt x="10604" y="0"/>
                      <a:pt x="10180" y="0"/>
                    </a:cubicBezTo>
                    <a:close/>
                  </a:path>
                </a:pathLst>
              </a:custGeom>
              <a:solidFill>
                <a:schemeClr val="accent4"/>
              </a:solidFill>
              <a:ln w="5575" cap="flat" cmpd="sng">
                <a:solidFill>
                  <a:schemeClr val="accent5"/>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44" name="Google Shape;7444;p76"/>
            <p:cNvSpPr/>
            <p:nvPr/>
          </p:nvSpPr>
          <p:spPr>
            <a:xfrm>
              <a:off x="564813" y="194975"/>
              <a:ext cx="464575" cy="464600"/>
            </a:xfrm>
            <a:custGeom>
              <a:avLst/>
              <a:gdLst/>
              <a:ahLst/>
              <a:cxnLst/>
              <a:rect l="l" t="t" r="r" b="b"/>
              <a:pathLst>
                <a:path w="18583" h="18584" fill="none" extrusionOk="0">
                  <a:moveTo>
                    <a:pt x="13748" y="2463"/>
                  </a:moveTo>
                  <a:cubicBezTo>
                    <a:pt x="17512" y="4925"/>
                    <a:pt x="18583" y="9975"/>
                    <a:pt x="16121" y="13748"/>
                  </a:cubicBezTo>
                  <a:cubicBezTo>
                    <a:pt x="13658" y="17522"/>
                    <a:pt x="8609" y="18583"/>
                    <a:pt x="4835" y="16121"/>
                  </a:cubicBezTo>
                  <a:cubicBezTo>
                    <a:pt x="1062" y="13659"/>
                    <a:pt x="0" y="8610"/>
                    <a:pt x="2462" y="4836"/>
                  </a:cubicBezTo>
                  <a:cubicBezTo>
                    <a:pt x="4925" y="1072"/>
                    <a:pt x="9974" y="1"/>
                    <a:pt x="13748" y="2463"/>
                  </a:cubicBezTo>
                  <a:close/>
                </a:path>
              </a:pathLst>
            </a:custGeom>
            <a:no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76"/>
            <p:cNvSpPr/>
            <p:nvPr/>
          </p:nvSpPr>
          <p:spPr>
            <a:xfrm>
              <a:off x="385713" y="374975"/>
              <a:ext cx="813175" cy="169750"/>
            </a:xfrm>
            <a:custGeom>
              <a:avLst/>
              <a:gdLst/>
              <a:ahLst/>
              <a:cxnLst/>
              <a:rect l="l" t="t" r="r" b="b"/>
              <a:pathLst>
                <a:path w="32527" h="6790" fill="none" extrusionOk="0">
                  <a:moveTo>
                    <a:pt x="24507" y="803"/>
                  </a:moveTo>
                  <a:cubicBezTo>
                    <a:pt x="29324" y="1588"/>
                    <a:pt x="32527" y="2784"/>
                    <a:pt x="32473" y="3961"/>
                  </a:cubicBezTo>
                  <a:cubicBezTo>
                    <a:pt x="32384" y="5719"/>
                    <a:pt x="25069" y="6789"/>
                    <a:pt x="16121" y="6352"/>
                  </a:cubicBezTo>
                  <a:cubicBezTo>
                    <a:pt x="7182" y="5915"/>
                    <a:pt x="1" y="4131"/>
                    <a:pt x="90" y="2373"/>
                  </a:cubicBezTo>
                  <a:cubicBezTo>
                    <a:pt x="143" y="1178"/>
                    <a:pt x="3569" y="295"/>
                    <a:pt x="8574" y="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76"/>
            <p:cNvSpPr/>
            <p:nvPr/>
          </p:nvSpPr>
          <p:spPr>
            <a:xfrm>
              <a:off x="537813" y="99300"/>
              <a:ext cx="505625" cy="718625"/>
            </a:xfrm>
            <a:custGeom>
              <a:avLst/>
              <a:gdLst/>
              <a:ahLst/>
              <a:cxnLst/>
              <a:rect l="l" t="t" r="r" b="b"/>
              <a:pathLst>
                <a:path w="20225" h="28745" fill="none" extrusionOk="0">
                  <a:moveTo>
                    <a:pt x="16523" y="18458"/>
                  </a:moveTo>
                  <a:cubicBezTo>
                    <a:pt x="19083" y="23329"/>
                    <a:pt x="20225" y="27094"/>
                    <a:pt x="19163" y="27790"/>
                  </a:cubicBezTo>
                  <a:cubicBezTo>
                    <a:pt x="17682" y="28744"/>
                    <a:pt x="12526" y="23445"/>
                    <a:pt x="7646" y="15943"/>
                  </a:cubicBezTo>
                  <a:cubicBezTo>
                    <a:pt x="2757" y="8431"/>
                    <a:pt x="1" y="1571"/>
                    <a:pt x="1473" y="608"/>
                  </a:cubicBezTo>
                  <a:cubicBezTo>
                    <a:pt x="2418" y="1"/>
                    <a:pt x="4863" y="1946"/>
                    <a:pt x="7780" y="5380"/>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76"/>
            <p:cNvSpPr/>
            <p:nvPr/>
          </p:nvSpPr>
          <p:spPr>
            <a:xfrm>
              <a:off x="513513" y="120050"/>
              <a:ext cx="565850" cy="678025"/>
            </a:xfrm>
            <a:custGeom>
              <a:avLst/>
              <a:gdLst/>
              <a:ahLst/>
              <a:cxnLst/>
              <a:rect l="l" t="t" r="r" b="b"/>
              <a:pathLst>
                <a:path w="22634" h="27121" fill="none" extrusionOk="0">
                  <a:moveTo>
                    <a:pt x="4613" y="16888"/>
                  </a:moveTo>
                  <a:cubicBezTo>
                    <a:pt x="1544" y="21527"/>
                    <a:pt x="0" y="25220"/>
                    <a:pt x="1008" y="26023"/>
                  </a:cubicBezTo>
                  <a:cubicBezTo>
                    <a:pt x="2382" y="27120"/>
                    <a:pt x="8029" y="22348"/>
                    <a:pt x="13623" y="15354"/>
                  </a:cubicBezTo>
                  <a:cubicBezTo>
                    <a:pt x="19216" y="8360"/>
                    <a:pt x="22633" y="1803"/>
                    <a:pt x="21259" y="705"/>
                  </a:cubicBezTo>
                  <a:cubicBezTo>
                    <a:pt x="20385" y="1"/>
                    <a:pt x="17780" y="1678"/>
                    <a:pt x="14568" y="4791"/>
                  </a:cubicBezTo>
                </a:path>
              </a:pathLst>
            </a:custGeom>
            <a:solidFill>
              <a:schemeClr val="accent1"/>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8" name="Google Shape;7448;p76"/>
          <p:cNvGrpSpPr/>
          <p:nvPr/>
        </p:nvGrpSpPr>
        <p:grpSpPr>
          <a:xfrm>
            <a:off x="7662488" y="2075175"/>
            <a:ext cx="414600" cy="496575"/>
            <a:chOff x="3134413" y="350225"/>
            <a:chExt cx="414600" cy="496575"/>
          </a:xfrm>
        </p:grpSpPr>
        <p:sp>
          <p:nvSpPr>
            <p:cNvPr id="7449" name="Google Shape;7449;p76"/>
            <p:cNvSpPr/>
            <p:nvPr/>
          </p:nvSpPr>
          <p:spPr>
            <a:xfrm>
              <a:off x="3134413" y="353025"/>
              <a:ext cx="364425" cy="401200"/>
            </a:xfrm>
            <a:custGeom>
              <a:avLst/>
              <a:gdLst/>
              <a:ahLst/>
              <a:cxnLst/>
              <a:rect l="l" t="t" r="r" b="b"/>
              <a:pathLst>
                <a:path w="14577" h="16048" extrusionOk="0">
                  <a:moveTo>
                    <a:pt x="7765" y="1"/>
                  </a:moveTo>
                  <a:cubicBezTo>
                    <a:pt x="4089" y="1"/>
                    <a:pt x="1" y="3220"/>
                    <a:pt x="633" y="7020"/>
                  </a:cubicBezTo>
                  <a:cubicBezTo>
                    <a:pt x="793" y="7956"/>
                    <a:pt x="1213" y="8831"/>
                    <a:pt x="1775" y="9589"/>
                  </a:cubicBezTo>
                  <a:cubicBezTo>
                    <a:pt x="2497" y="10570"/>
                    <a:pt x="3425" y="11239"/>
                    <a:pt x="4549" y="11739"/>
                  </a:cubicBezTo>
                  <a:cubicBezTo>
                    <a:pt x="6699" y="12694"/>
                    <a:pt x="8340" y="14005"/>
                    <a:pt x="9482" y="16048"/>
                  </a:cubicBezTo>
                  <a:lnTo>
                    <a:pt x="14576" y="12988"/>
                  </a:lnTo>
                  <a:cubicBezTo>
                    <a:pt x="13292" y="11016"/>
                    <a:pt x="12908" y="8956"/>
                    <a:pt x="13060" y="6609"/>
                  </a:cubicBezTo>
                  <a:cubicBezTo>
                    <a:pt x="13149" y="5378"/>
                    <a:pt x="12988" y="4245"/>
                    <a:pt x="12462" y="3148"/>
                  </a:cubicBezTo>
                  <a:cubicBezTo>
                    <a:pt x="11793" y="1756"/>
                    <a:pt x="10615" y="481"/>
                    <a:pt x="9010" y="133"/>
                  </a:cubicBezTo>
                  <a:cubicBezTo>
                    <a:pt x="8605" y="43"/>
                    <a:pt x="8188" y="1"/>
                    <a:pt x="7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76"/>
            <p:cNvSpPr/>
            <p:nvPr/>
          </p:nvSpPr>
          <p:spPr>
            <a:xfrm>
              <a:off x="3144413" y="350225"/>
              <a:ext cx="357200" cy="406925"/>
            </a:xfrm>
            <a:custGeom>
              <a:avLst/>
              <a:gdLst/>
              <a:ahLst/>
              <a:cxnLst/>
              <a:rect l="l" t="t" r="r" b="b"/>
              <a:pathLst>
                <a:path w="14288" h="16277" extrusionOk="0">
                  <a:moveTo>
                    <a:pt x="7386" y="221"/>
                  </a:moveTo>
                  <a:cubicBezTo>
                    <a:pt x="8039" y="221"/>
                    <a:pt x="8691" y="325"/>
                    <a:pt x="9288" y="575"/>
                  </a:cubicBezTo>
                  <a:cubicBezTo>
                    <a:pt x="10510" y="1092"/>
                    <a:pt x="11420" y="2163"/>
                    <a:pt x="11982" y="3349"/>
                  </a:cubicBezTo>
                  <a:cubicBezTo>
                    <a:pt x="12321" y="4054"/>
                    <a:pt x="12508" y="4821"/>
                    <a:pt x="12553" y="5606"/>
                  </a:cubicBezTo>
                  <a:cubicBezTo>
                    <a:pt x="12606" y="6391"/>
                    <a:pt x="12499" y="7167"/>
                    <a:pt x="12517" y="7953"/>
                  </a:cubicBezTo>
                  <a:cubicBezTo>
                    <a:pt x="12553" y="9416"/>
                    <a:pt x="12865" y="10870"/>
                    <a:pt x="13525" y="12181"/>
                  </a:cubicBezTo>
                  <a:cubicBezTo>
                    <a:pt x="13670" y="12486"/>
                    <a:pt x="13836" y="12777"/>
                    <a:pt x="14017" y="13059"/>
                  </a:cubicBezTo>
                  <a:lnTo>
                    <a:pt x="14017" y="13059"/>
                  </a:lnTo>
                  <a:lnTo>
                    <a:pt x="13605" y="13305"/>
                  </a:lnTo>
                  <a:lnTo>
                    <a:pt x="12392" y="14037"/>
                  </a:lnTo>
                  <a:cubicBezTo>
                    <a:pt x="11901" y="14331"/>
                    <a:pt x="11411" y="14625"/>
                    <a:pt x="10920" y="14920"/>
                  </a:cubicBezTo>
                  <a:cubicBezTo>
                    <a:pt x="10501" y="15179"/>
                    <a:pt x="10073" y="15437"/>
                    <a:pt x="9644" y="15687"/>
                  </a:cubicBezTo>
                  <a:cubicBezTo>
                    <a:pt x="9511" y="15776"/>
                    <a:pt x="9368" y="15857"/>
                    <a:pt x="9234" y="15937"/>
                  </a:cubicBezTo>
                  <a:cubicBezTo>
                    <a:pt x="9194" y="15962"/>
                    <a:pt x="9154" y="15984"/>
                    <a:pt x="9115" y="16007"/>
                  </a:cubicBezTo>
                  <a:lnTo>
                    <a:pt x="9115" y="16007"/>
                  </a:lnTo>
                  <a:cubicBezTo>
                    <a:pt x="8470" y="14880"/>
                    <a:pt x="7607" y="13898"/>
                    <a:pt x="6567" y="13118"/>
                  </a:cubicBezTo>
                  <a:cubicBezTo>
                    <a:pt x="6031" y="12716"/>
                    <a:pt x="5460" y="12368"/>
                    <a:pt x="4863" y="12065"/>
                  </a:cubicBezTo>
                  <a:cubicBezTo>
                    <a:pt x="4550" y="11905"/>
                    <a:pt x="4229" y="11771"/>
                    <a:pt x="3908" y="11610"/>
                  </a:cubicBezTo>
                  <a:cubicBezTo>
                    <a:pt x="3596" y="11458"/>
                    <a:pt x="3284" y="11289"/>
                    <a:pt x="2989" y="11084"/>
                  </a:cubicBezTo>
                  <a:cubicBezTo>
                    <a:pt x="1776" y="10272"/>
                    <a:pt x="839" y="9023"/>
                    <a:pt x="456" y="7605"/>
                  </a:cubicBezTo>
                  <a:cubicBezTo>
                    <a:pt x="152" y="6498"/>
                    <a:pt x="259" y="5339"/>
                    <a:pt x="741" y="4295"/>
                  </a:cubicBezTo>
                  <a:cubicBezTo>
                    <a:pt x="1214" y="3296"/>
                    <a:pt x="1972" y="2439"/>
                    <a:pt x="2855" y="1788"/>
                  </a:cubicBezTo>
                  <a:cubicBezTo>
                    <a:pt x="3774" y="1110"/>
                    <a:pt x="4827" y="619"/>
                    <a:pt x="5942" y="379"/>
                  </a:cubicBezTo>
                  <a:cubicBezTo>
                    <a:pt x="6408" y="279"/>
                    <a:pt x="6897" y="221"/>
                    <a:pt x="7386" y="221"/>
                  </a:cubicBezTo>
                  <a:close/>
                  <a:moveTo>
                    <a:pt x="7323" y="1"/>
                  </a:moveTo>
                  <a:cubicBezTo>
                    <a:pt x="7115" y="1"/>
                    <a:pt x="6908" y="11"/>
                    <a:pt x="6700" y="31"/>
                  </a:cubicBezTo>
                  <a:cubicBezTo>
                    <a:pt x="5550" y="156"/>
                    <a:pt x="4426" y="548"/>
                    <a:pt x="3435" y="1137"/>
                  </a:cubicBezTo>
                  <a:cubicBezTo>
                    <a:pt x="2454" y="1717"/>
                    <a:pt x="1571" y="2511"/>
                    <a:pt x="946" y="3474"/>
                  </a:cubicBezTo>
                  <a:cubicBezTo>
                    <a:pt x="349" y="4402"/>
                    <a:pt x="1" y="5499"/>
                    <a:pt x="63" y="6605"/>
                  </a:cubicBezTo>
                  <a:cubicBezTo>
                    <a:pt x="143" y="8068"/>
                    <a:pt x="884" y="9487"/>
                    <a:pt x="1919" y="10504"/>
                  </a:cubicBezTo>
                  <a:cubicBezTo>
                    <a:pt x="2427" y="11003"/>
                    <a:pt x="3016" y="11414"/>
                    <a:pt x="3649" y="11735"/>
                  </a:cubicBezTo>
                  <a:cubicBezTo>
                    <a:pt x="3971" y="11896"/>
                    <a:pt x="4301" y="12038"/>
                    <a:pt x="4622" y="12190"/>
                  </a:cubicBezTo>
                  <a:cubicBezTo>
                    <a:pt x="4934" y="12342"/>
                    <a:pt x="5237" y="12511"/>
                    <a:pt x="5532" y="12690"/>
                  </a:cubicBezTo>
                  <a:cubicBezTo>
                    <a:pt x="6674" y="13376"/>
                    <a:pt x="7682" y="14269"/>
                    <a:pt x="8449" y="15366"/>
                  </a:cubicBezTo>
                  <a:cubicBezTo>
                    <a:pt x="8645" y="15642"/>
                    <a:pt x="8815" y="15928"/>
                    <a:pt x="8984" y="16222"/>
                  </a:cubicBezTo>
                  <a:cubicBezTo>
                    <a:pt x="9001" y="16257"/>
                    <a:pt x="9037" y="16277"/>
                    <a:pt x="9075" y="16277"/>
                  </a:cubicBezTo>
                  <a:cubicBezTo>
                    <a:pt x="9096" y="16277"/>
                    <a:pt x="9117" y="16271"/>
                    <a:pt x="9136" y="16258"/>
                  </a:cubicBezTo>
                  <a:lnTo>
                    <a:pt x="9644" y="15955"/>
                  </a:lnTo>
                  <a:lnTo>
                    <a:pt x="10858" y="15223"/>
                  </a:lnTo>
                  <a:cubicBezTo>
                    <a:pt x="11348" y="14929"/>
                    <a:pt x="11839" y="14634"/>
                    <a:pt x="12330" y="14340"/>
                  </a:cubicBezTo>
                  <a:cubicBezTo>
                    <a:pt x="12749" y="14081"/>
                    <a:pt x="13177" y="13823"/>
                    <a:pt x="13596" y="13573"/>
                  </a:cubicBezTo>
                  <a:cubicBezTo>
                    <a:pt x="13810" y="13448"/>
                    <a:pt x="14016" y="13332"/>
                    <a:pt x="14221" y="13198"/>
                  </a:cubicBezTo>
                  <a:cubicBezTo>
                    <a:pt x="14221" y="13198"/>
                    <a:pt x="14221" y="13189"/>
                    <a:pt x="14230" y="13189"/>
                  </a:cubicBezTo>
                  <a:cubicBezTo>
                    <a:pt x="14261" y="13171"/>
                    <a:pt x="14278" y="13145"/>
                    <a:pt x="14282" y="13117"/>
                  </a:cubicBezTo>
                  <a:lnTo>
                    <a:pt x="14282" y="13117"/>
                  </a:lnTo>
                  <a:cubicBezTo>
                    <a:pt x="14288" y="13093"/>
                    <a:pt x="14284" y="13066"/>
                    <a:pt x="14265" y="13037"/>
                  </a:cubicBezTo>
                  <a:cubicBezTo>
                    <a:pt x="13454" y="11780"/>
                    <a:pt x="12945" y="10352"/>
                    <a:pt x="12793" y="8854"/>
                  </a:cubicBezTo>
                  <a:cubicBezTo>
                    <a:pt x="12758" y="8479"/>
                    <a:pt x="12740" y="8113"/>
                    <a:pt x="12740" y="7738"/>
                  </a:cubicBezTo>
                  <a:cubicBezTo>
                    <a:pt x="12740" y="7337"/>
                    <a:pt x="12767" y="6944"/>
                    <a:pt x="12785" y="6543"/>
                  </a:cubicBezTo>
                  <a:cubicBezTo>
                    <a:pt x="12820" y="5749"/>
                    <a:pt x="12758" y="4946"/>
                    <a:pt x="12535" y="4179"/>
                  </a:cubicBezTo>
                  <a:cubicBezTo>
                    <a:pt x="12151" y="2850"/>
                    <a:pt x="11313" y="1583"/>
                    <a:pt x="10162" y="807"/>
                  </a:cubicBezTo>
                  <a:cubicBezTo>
                    <a:pt x="9618" y="432"/>
                    <a:pt x="9002" y="191"/>
                    <a:pt x="8360" y="84"/>
                  </a:cubicBezTo>
                  <a:cubicBezTo>
                    <a:pt x="8014" y="28"/>
                    <a:pt x="7668" y="1"/>
                    <a:pt x="7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76"/>
            <p:cNvSpPr/>
            <p:nvPr/>
          </p:nvSpPr>
          <p:spPr>
            <a:xfrm>
              <a:off x="3206438" y="445100"/>
              <a:ext cx="245550" cy="261175"/>
            </a:xfrm>
            <a:custGeom>
              <a:avLst/>
              <a:gdLst/>
              <a:ahLst/>
              <a:cxnLst/>
              <a:rect l="l" t="t" r="r" b="b"/>
              <a:pathLst>
                <a:path w="9822" h="10447" extrusionOk="0">
                  <a:moveTo>
                    <a:pt x="4448" y="2173"/>
                  </a:moveTo>
                  <a:cubicBezTo>
                    <a:pt x="4467" y="2173"/>
                    <a:pt x="4486" y="2175"/>
                    <a:pt x="4505" y="2177"/>
                  </a:cubicBezTo>
                  <a:cubicBezTo>
                    <a:pt x="4674" y="2195"/>
                    <a:pt x="4799" y="2311"/>
                    <a:pt x="4897" y="2427"/>
                  </a:cubicBezTo>
                  <a:cubicBezTo>
                    <a:pt x="5112" y="2686"/>
                    <a:pt x="5281" y="2998"/>
                    <a:pt x="5406" y="3301"/>
                  </a:cubicBezTo>
                  <a:cubicBezTo>
                    <a:pt x="5531" y="3613"/>
                    <a:pt x="5620" y="3943"/>
                    <a:pt x="5665" y="4282"/>
                  </a:cubicBezTo>
                  <a:cubicBezTo>
                    <a:pt x="5695" y="4518"/>
                    <a:pt x="5700" y="4757"/>
                    <a:pt x="5704" y="4995"/>
                  </a:cubicBezTo>
                  <a:lnTo>
                    <a:pt x="5704" y="4995"/>
                  </a:lnTo>
                  <a:cubicBezTo>
                    <a:pt x="5296" y="4665"/>
                    <a:pt x="4897" y="4322"/>
                    <a:pt x="4585" y="3899"/>
                  </a:cubicBezTo>
                  <a:cubicBezTo>
                    <a:pt x="4407" y="3667"/>
                    <a:pt x="4255" y="3399"/>
                    <a:pt x="4166" y="3114"/>
                  </a:cubicBezTo>
                  <a:cubicBezTo>
                    <a:pt x="4086" y="2882"/>
                    <a:pt x="4005" y="2552"/>
                    <a:pt x="4148" y="2320"/>
                  </a:cubicBezTo>
                  <a:cubicBezTo>
                    <a:pt x="4217" y="2220"/>
                    <a:pt x="4332" y="2173"/>
                    <a:pt x="4448" y="2173"/>
                  </a:cubicBezTo>
                  <a:close/>
                  <a:moveTo>
                    <a:pt x="8069" y="7077"/>
                  </a:moveTo>
                  <a:cubicBezTo>
                    <a:pt x="8336" y="7289"/>
                    <a:pt x="8588" y="7508"/>
                    <a:pt x="8832" y="7744"/>
                  </a:cubicBezTo>
                  <a:cubicBezTo>
                    <a:pt x="9072" y="7985"/>
                    <a:pt x="9322" y="8234"/>
                    <a:pt x="9474" y="8538"/>
                  </a:cubicBezTo>
                  <a:cubicBezTo>
                    <a:pt x="9536" y="8672"/>
                    <a:pt x="9590" y="8823"/>
                    <a:pt x="9590" y="8975"/>
                  </a:cubicBezTo>
                  <a:cubicBezTo>
                    <a:pt x="9582" y="9091"/>
                    <a:pt x="9527" y="9191"/>
                    <a:pt x="9406" y="9191"/>
                  </a:cubicBezTo>
                  <a:cubicBezTo>
                    <a:pt x="9396" y="9191"/>
                    <a:pt x="9386" y="9190"/>
                    <a:pt x="9376" y="9189"/>
                  </a:cubicBezTo>
                  <a:cubicBezTo>
                    <a:pt x="9233" y="9171"/>
                    <a:pt x="9090" y="9064"/>
                    <a:pt x="8983" y="8975"/>
                  </a:cubicBezTo>
                  <a:cubicBezTo>
                    <a:pt x="8876" y="8886"/>
                    <a:pt x="8778" y="8779"/>
                    <a:pt x="8698" y="8672"/>
                  </a:cubicBezTo>
                  <a:cubicBezTo>
                    <a:pt x="8354" y="8213"/>
                    <a:pt x="8185" y="7633"/>
                    <a:pt x="8069" y="7077"/>
                  </a:cubicBezTo>
                  <a:close/>
                  <a:moveTo>
                    <a:pt x="6185" y="7714"/>
                  </a:moveTo>
                  <a:cubicBezTo>
                    <a:pt x="6196" y="7724"/>
                    <a:pt x="6207" y="7734"/>
                    <a:pt x="6218" y="7744"/>
                  </a:cubicBezTo>
                  <a:cubicBezTo>
                    <a:pt x="6726" y="8217"/>
                    <a:pt x="7172" y="8788"/>
                    <a:pt x="7502" y="9412"/>
                  </a:cubicBezTo>
                  <a:cubicBezTo>
                    <a:pt x="7583" y="9564"/>
                    <a:pt x="7654" y="9715"/>
                    <a:pt x="7716" y="9885"/>
                  </a:cubicBezTo>
                  <a:cubicBezTo>
                    <a:pt x="7761" y="10010"/>
                    <a:pt x="7788" y="10144"/>
                    <a:pt x="7636" y="10197"/>
                  </a:cubicBezTo>
                  <a:cubicBezTo>
                    <a:pt x="7596" y="10214"/>
                    <a:pt x="7557" y="10222"/>
                    <a:pt x="7519" y="10222"/>
                  </a:cubicBezTo>
                  <a:cubicBezTo>
                    <a:pt x="7284" y="10222"/>
                    <a:pt x="7110" y="9920"/>
                    <a:pt x="7003" y="9751"/>
                  </a:cubicBezTo>
                  <a:cubicBezTo>
                    <a:pt x="6637" y="9180"/>
                    <a:pt x="6387" y="8547"/>
                    <a:pt x="6227" y="7895"/>
                  </a:cubicBezTo>
                  <a:cubicBezTo>
                    <a:pt x="6212" y="7835"/>
                    <a:pt x="6198" y="7774"/>
                    <a:pt x="6185" y="7714"/>
                  </a:cubicBezTo>
                  <a:close/>
                  <a:moveTo>
                    <a:pt x="8486" y="0"/>
                  </a:moveTo>
                  <a:cubicBezTo>
                    <a:pt x="8430" y="0"/>
                    <a:pt x="8372" y="36"/>
                    <a:pt x="8368" y="107"/>
                  </a:cubicBezTo>
                  <a:cubicBezTo>
                    <a:pt x="8359" y="580"/>
                    <a:pt x="8296" y="1044"/>
                    <a:pt x="8243" y="1508"/>
                  </a:cubicBezTo>
                  <a:cubicBezTo>
                    <a:pt x="8171" y="2088"/>
                    <a:pt x="8091" y="2659"/>
                    <a:pt x="8011" y="3230"/>
                  </a:cubicBezTo>
                  <a:cubicBezTo>
                    <a:pt x="7939" y="3819"/>
                    <a:pt x="7868" y="4407"/>
                    <a:pt x="7815" y="5005"/>
                  </a:cubicBezTo>
                  <a:cubicBezTo>
                    <a:pt x="7779" y="5514"/>
                    <a:pt x="7752" y="6031"/>
                    <a:pt x="7779" y="6548"/>
                  </a:cubicBezTo>
                  <a:cubicBezTo>
                    <a:pt x="7780" y="6560"/>
                    <a:pt x="7780" y="6571"/>
                    <a:pt x="7781" y="6582"/>
                  </a:cubicBezTo>
                  <a:lnTo>
                    <a:pt x="7781" y="6582"/>
                  </a:lnTo>
                  <a:cubicBezTo>
                    <a:pt x="7730" y="6544"/>
                    <a:pt x="7679" y="6506"/>
                    <a:pt x="7627" y="6468"/>
                  </a:cubicBezTo>
                  <a:cubicBezTo>
                    <a:pt x="7333" y="6245"/>
                    <a:pt x="7030" y="6031"/>
                    <a:pt x="6735" y="5808"/>
                  </a:cubicBezTo>
                  <a:cubicBezTo>
                    <a:pt x="6468" y="5603"/>
                    <a:pt x="6209" y="5398"/>
                    <a:pt x="5950" y="5192"/>
                  </a:cubicBezTo>
                  <a:cubicBezTo>
                    <a:pt x="5944" y="5188"/>
                    <a:pt x="5939" y="5183"/>
                    <a:pt x="5933" y="5178"/>
                  </a:cubicBezTo>
                  <a:lnTo>
                    <a:pt x="5933" y="5178"/>
                  </a:lnTo>
                  <a:cubicBezTo>
                    <a:pt x="5925" y="4718"/>
                    <a:pt x="5912" y="4255"/>
                    <a:pt x="5798" y="3801"/>
                  </a:cubicBezTo>
                  <a:cubicBezTo>
                    <a:pt x="5718" y="3480"/>
                    <a:pt x="5602" y="3158"/>
                    <a:pt x="5442" y="2864"/>
                  </a:cubicBezTo>
                  <a:cubicBezTo>
                    <a:pt x="5361" y="2712"/>
                    <a:pt x="5272" y="2570"/>
                    <a:pt x="5174" y="2427"/>
                  </a:cubicBezTo>
                  <a:cubicBezTo>
                    <a:pt x="5085" y="2293"/>
                    <a:pt x="4978" y="2159"/>
                    <a:pt x="4835" y="2070"/>
                  </a:cubicBezTo>
                  <a:cubicBezTo>
                    <a:pt x="4719" y="1991"/>
                    <a:pt x="4583" y="1951"/>
                    <a:pt x="4449" y="1951"/>
                  </a:cubicBezTo>
                  <a:cubicBezTo>
                    <a:pt x="4264" y="1951"/>
                    <a:pt x="4084" y="2029"/>
                    <a:pt x="3970" y="2195"/>
                  </a:cubicBezTo>
                  <a:cubicBezTo>
                    <a:pt x="3809" y="2427"/>
                    <a:pt x="3836" y="2757"/>
                    <a:pt x="3907" y="3025"/>
                  </a:cubicBezTo>
                  <a:cubicBezTo>
                    <a:pt x="4050" y="3613"/>
                    <a:pt x="4425" y="4113"/>
                    <a:pt x="4853" y="4541"/>
                  </a:cubicBezTo>
                  <a:cubicBezTo>
                    <a:pt x="5123" y="4806"/>
                    <a:pt x="5413" y="5048"/>
                    <a:pt x="5708" y="5284"/>
                  </a:cubicBezTo>
                  <a:lnTo>
                    <a:pt x="5708" y="5284"/>
                  </a:lnTo>
                  <a:cubicBezTo>
                    <a:pt x="5708" y="5301"/>
                    <a:pt x="5709" y="5318"/>
                    <a:pt x="5709" y="5335"/>
                  </a:cubicBezTo>
                  <a:cubicBezTo>
                    <a:pt x="5725" y="5953"/>
                    <a:pt x="5768" y="6577"/>
                    <a:pt x="5862" y="7191"/>
                  </a:cubicBezTo>
                  <a:lnTo>
                    <a:pt x="5862" y="7191"/>
                  </a:lnTo>
                  <a:cubicBezTo>
                    <a:pt x="5737" y="7108"/>
                    <a:pt x="5605" y="7033"/>
                    <a:pt x="5468" y="6968"/>
                  </a:cubicBezTo>
                  <a:cubicBezTo>
                    <a:pt x="4781" y="6638"/>
                    <a:pt x="4041" y="6415"/>
                    <a:pt x="3327" y="6183"/>
                  </a:cubicBezTo>
                  <a:cubicBezTo>
                    <a:pt x="2614" y="5951"/>
                    <a:pt x="1900" y="5719"/>
                    <a:pt x="1213" y="5433"/>
                  </a:cubicBezTo>
                  <a:cubicBezTo>
                    <a:pt x="874" y="5299"/>
                    <a:pt x="535" y="5139"/>
                    <a:pt x="214" y="4969"/>
                  </a:cubicBezTo>
                  <a:cubicBezTo>
                    <a:pt x="195" y="4959"/>
                    <a:pt x="177" y="4954"/>
                    <a:pt x="159" y="4954"/>
                  </a:cubicBezTo>
                  <a:cubicBezTo>
                    <a:pt x="62" y="4954"/>
                    <a:pt x="1" y="5104"/>
                    <a:pt x="107" y="5157"/>
                  </a:cubicBezTo>
                  <a:cubicBezTo>
                    <a:pt x="1418" y="5870"/>
                    <a:pt x="2872" y="6236"/>
                    <a:pt x="4273" y="6736"/>
                  </a:cubicBezTo>
                  <a:cubicBezTo>
                    <a:pt x="4621" y="6852"/>
                    <a:pt x="4969" y="6977"/>
                    <a:pt x="5308" y="7137"/>
                  </a:cubicBezTo>
                  <a:cubicBezTo>
                    <a:pt x="5521" y="7235"/>
                    <a:pt x="5723" y="7351"/>
                    <a:pt x="5913" y="7491"/>
                  </a:cubicBezTo>
                  <a:lnTo>
                    <a:pt x="5913" y="7491"/>
                  </a:lnTo>
                  <a:cubicBezTo>
                    <a:pt x="6039" y="8155"/>
                    <a:pt x="6242" y="8800"/>
                    <a:pt x="6548" y="9403"/>
                  </a:cubicBezTo>
                  <a:cubicBezTo>
                    <a:pt x="6619" y="9555"/>
                    <a:pt x="6708" y="9697"/>
                    <a:pt x="6798" y="9840"/>
                  </a:cubicBezTo>
                  <a:cubicBezTo>
                    <a:pt x="6887" y="9983"/>
                    <a:pt x="6976" y="10126"/>
                    <a:pt x="7101" y="10242"/>
                  </a:cubicBezTo>
                  <a:cubicBezTo>
                    <a:pt x="7208" y="10358"/>
                    <a:pt x="7351" y="10438"/>
                    <a:pt x="7511" y="10447"/>
                  </a:cubicBezTo>
                  <a:cubicBezTo>
                    <a:pt x="7645" y="10447"/>
                    <a:pt x="7797" y="10393"/>
                    <a:pt x="7886" y="10295"/>
                  </a:cubicBezTo>
                  <a:cubicBezTo>
                    <a:pt x="8020" y="10152"/>
                    <a:pt x="7984" y="9965"/>
                    <a:pt x="7922" y="9805"/>
                  </a:cubicBezTo>
                  <a:cubicBezTo>
                    <a:pt x="7859" y="9635"/>
                    <a:pt x="7788" y="9474"/>
                    <a:pt x="7708" y="9314"/>
                  </a:cubicBezTo>
                  <a:cubicBezTo>
                    <a:pt x="7538" y="8993"/>
                    <a:pt x="7342" y="8698"/>
                    <a:pt x="7119" y="8413"/>
                  </a:cubicBezTo>
                  <a:cubicBezTo>
                    <a:pt x="6822" y="8029"/>
                    <a:pt x="6495" y="7668"/>
                    <a:pt x="6118" y="7374"/>
                  </a:cubicBezTo>
                  <a:lnTo>
                    <a:pt x="6118" y="7374"/>
                  </a:lnTo>
                  <a:cubicBezTo>
                    <a:pt x="6028" y="6871"/>
                    <a:pt x="5977" y="6362"/>
                    <a:pt x="5950" y="5853"/>
                  </a:cubicBezTo>
                  <a:cubicBezTo>
                    <a:pt x="5943" y="5724"/>
                    <a:pt x="5940" y="5596"/>
                    <a:pt x="5937" y="5467"/>
                  </a:cubicBezTo>
                  <a:lnTo>
                    <a:pt x="5937" y="5467"/>
                  </a:lnTo>
                  <a:cubicBezTo>
                    <a:pt x="6055" y="5559"/>
                    <a:pt x="6172" y="5652"/>
                    <a:pt x="6289" y="5745"/>
                  </a:cubicBezTo>
                  <a:cubicBezTo>
                    <a:pt x="6784" y="6138"/>
                    <a:pt x="7306" y="6496"/>
                    <a:pt x="7813" y="6880"/>
                  </a:cubicBezTo>
                  <a:lnTo>
                    <a:pt x="7813" y="6880"/>
                  </a:lnTo>
                  <a:cubicBezTo>
                    <a:pt x="7870" y="7294"/>
                    <a:pt x="7979" y="7702"/>
                    <a:pt x="8127" y="8083"/>
                  </a:cubicBezTo>
                  <a:cubicBezTo>
                    <a:pt x="8243" y="8377"/>
                    <a:pt x="8386" y="8645"/>
                    <a:pt x="8582" y="8886"/>
                  </a:cubicBezTo>
                  <a:cubicBezTo>
                    <a:pt x="8680" y="9002"/>
                    <a:pt x="8787" y="9100"/>
                    <a:pt x="8903" y="9189"/>
                  </a:cubicBezTo>
                  <a:cubicBezTo>
                    <a:pt x="9037" y="9287"/>
                    <a:pt x="9180" y="9385"/>
                    <a:pt x="9340" y="9412"/>
                  </a:cubicBezTo>
                  <a:cubicBezTo>
                    <a:pt x="9359" y="9414"/>
                    <a:pt x="9377" y="9415"/>
                    <a:pt x="9396" y="9415"/>
                  </a:cubicBezTo>
                  <a:cubicBezTo>
                    <a:pt x="9544" y="9415"/>
                    <a:pt x="9679" y="9351"/>
                    <a:pt x="9750" y="9216"/>
                  </a:cubicBezTo>
                  <a:cubicBezTo>
                    <a:pt x="9822" y="9082"/>
                    <a:pt x="9822" y="8921"/>
                    <a:pt x="9795" y="8779"/>
                  </a:cubicBezTo>
                  <a:cubicBezTo>
                    <a:pt x="9715" y="8431"/>
                    <a:pt x="9510" y="8136"/>
                    <a:pt x="9278" y="7878"/>
                  </a:cubicBezTo>
                  <a:cubicBezTo>
                    <a:pt x="8899" y="7464"/>
                    <a:pt x="8467" y="7104"/>
                    <a:pt x="8023" y="6765"/>
                  </a:cubicBezTo>
                  <a:lnTo>
                    <a:pt x="8023" y="6765"/>
                  </a:lnTo>
                  <a:cubicBezTo>
                    <a:pt x="7985" y="6407"/>
                    <a:pt x="7988" y="6040"/>
                    <a:pt x="8002" y="5683"/>
                  </a:cubicBezTo>
                  <a:cubicBezTo>
                    <a:pt x="8020" y="5121"/>
                    <a:pt x="8073" y="4568"/>
                    <a:pt x="8136" y="4006"/>
                  </a:cubicBezTo>
                  <a:cubicBezTo>
                    <a:pt x="8270" y="2909"/>
                    <a:pt x="8448" y="1820"/>
                    <a:pt x="8555" y="723"/>
                  </a:cubicBezTo>
                  <a:cubicBezTo>
                    <a:pt x="8573" y="518"/>
                    <a:pt x="8582" y="313"/>
                    <a:pt x="8591" y="107"/>
                  </a:cubicBezTo>
                  <a:cubicBezTo>
                    <a:pt x="8595" y="36"/>
                    <a:pt x="8542" y="0"/>
                    <a:pt x="8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76"/>
            <p:cNvSpPr/>
            <p:nvPr/>
          </p:nvSpPr>
          <p:spPr>
            <a:xfrm>
              <a:off x="3201063" y="497675"/>
              <a:ext cx="99450" cy="64975"/>
            </a:xfrm>
            <a:custGeom>
              <a:avLst/>
              <a:gdLst/>
              <a:ahLst/>
              <a:cxnLst/>
              <a:rect l="l" t="t" r="r" b="b"/>
              <a:pathLst>
                <a:path w="3978" h="2599" extrusionOk="0">
                  <a:moveTo>
                    <a:pt x="3053" y="1"/>
                  </a:moveTo>
                  <a:cubicBezTo>
                    <a:pt x="2997" y="1"/>
                    <a:pt x="2951" y="50"/>
                    <a:pt x="2945" y="110"/>
                  </a:cubicBezTo>
                  <a:cubicBezTo>
                    <a:pt x="2923" y="365"/>
                    <a:pt x="2902" y="614"/>
                    <a:pt x="2881" y="862"/>
                  </a:cubicBezTo>
                  <a:lnTo>
                    <a:pt x="2881" y="862"/>
                  </a:lnTo>
                  <a:cubicBezTo>
                    <a:pt x="2676" y="733"/>
                    <a:pt x="2474" y="604"/>
                    <a:pt x="2267" y="475"/>
                  </a:cubicBezTo>
                  <a:cubicBezTo>
                    <a:pt x="2250" y="466"/>
                    <a:pt x="2232" y="461"/>
                    <a:pt x="2214" y="461"/>
                  </a:cubicBezTo>
                  <a:cubicBezTo>
                    <a:pt x="2166" y="461"/>
                    <a:pt x="2119" y="495"/>
                    <a:pt x="2106" y="547"/>
                  </a:cubicBezTo>
                  <a:cubicBezTo>
                    <a:pt x="2016" y="848"/>
                    <a:pt x="1951" y="1163"/>
                    <a:pt x="1922" y="1479"/>
                  </a:cubicBezTo>
                  <a:lnTo>
                    <a:pt x="1922" y="1479"/>
                  </a:lnTo>
                  <a:cubicBezTo>
                    <a:pt x="1689" y="1356"/>
                    <a:pt x="1462" y="1222"/>
                    <a:pt x="1241" y="1082"/>
                  </a:cubicBezTo>
                  <a:cubicBezTo>
                    <a:pt x="1224" y="1069"/>
                    <a:pt x="1204" y="1062"/>
                    <a:pt x="1183" y="1062"/>
                  </a:cubicBezTo>
                  <a:cubicBezTo>
                    <a:pt x="1136" y="1062"/>
                    <a:pt x="1086" y="1095"/>
                    <a:pt x="1080" y="1145"/>
                  </a:cubicBezTo>
                  <a:cubicBezTo>
                    <a:pt x="1023" y="1418"/>
                    <a:pt x="994" y="1696"/>
                    <a:pt x="985" y="1976"/>
                  </a:cubicBezTo>
                  <a:lnTo>
                    <a:pt x="985" y="1976"/>
                  </a:lnTo>
                  <a:cubicBezTo>
                    <a:pt x="746" y="1826"/>
                    <a:pt x="507" y="1680"/>
                    <a:pt x="268" y="1528"/>
                  </a:cubicBezTo>
                  <a:cubicBezTo>
                    <a:pt x="249" y="1515"/>
                    <a:pt x="230" y="1510"/>
                    <a:pt x="211" y="1510"/>
                  </a:cubicBezTo>
                  <a:cubicBezTo>
                    <a:pt x="153" y="1510"/>
                    <a:pt x="106" y="1565"/>
                    <a:pt x="99" y="1626"/>
                  </a:cubicBezTo>
                  <a:cubicBezTo>
                    <a:pt x="63" y="1912"/>
                    <a:pt x="36" y="2197"/>
                    <a:pt x="10" y="2492"/>
                  </a:cubicBezTo>
                  <a:cubicBezTo>
                    <a:pt x="1" y="2545"/>
                    <a:pt x="63" y="2599"/>
                    <a:pt x="117" y="2599"/>
                  </a:cubicBezTo>
                  <a:cubicBezTo>
                    <a:pt x="179" y="2599"/>
                    <a:pt x="224" y="2545"/>
                    <a:pt x="233" y="2483"/>
                  </a:cubicBezTo>
                  <a:cubicBezTo>
                    <a:pt x="254" y="2258"/>
                    <a:pt x="275" y="2034"/>
                    <a:pt x="300" y="1809"/>
                  </a:cubicBezTo>
                  <a:lnTo>
                    <a:pt x="300" y="1809"/>
                  </a:lnTo>
                  <a:cubicBezTo>
                    <a:pt x="545" y="1965"/>
                    <a:pt x="792" y="2120"/>
                    <a:pt x="1044" y="2269"/>
                  </a:cubicBezTo>
                  <a:cubicBezTo>
                    <a:pt x="1062" y="2280"/>
                    <a:pt x="1082" y="2285"/>
                    <a:pt x="1101" y="2285"/>
                  </a:cubicBezTo>
                  <a:cubicBezTo>
                    <a:pt x="1158" y="2285"/>
                    <a:pt x="1212" y="2240"/>
                    <a:pt x="1205" y="2179"/>
                  </a:cubicBezTo>
                  <a:cubicBezTo>
                    <a:pt x="1205" y="1901"/>
                    <a:pt x="1224" y="1628"/>
                    <a:pt x="1268" y="1357"/>
                  </a:cubicBezTo>
                  <a:lnTo>
                    <a:pt x="1268" y="1357"/>
                  </a:lnTo>
                  <a:cubicBezTo>
                    <a:pt x="1493" y="1501"/>
                    <a:pt x="1725" y="1632"/>
                    <a:pt x="1963" y="1751"/>
                  </a:cubicBezTo>
                  <a:cubicBezTo>
                    <a:pt x="1982" y="1760"/>
                    <a:pt x="2001" y="1764"/>
                    <a:pt x="2019" y="1764"/>
                  </a:cubicBezTo>
                  <a:cubicBezTo>
                    <a:pt x="2077" y="1764"/>
                    <a:pt x="2126" y="1721"/>
                    <a:pt x="2133" y="1653"/>
                  </a:cubicBezTo>
                  <a:cubicBezTo>
                    <a:pt x="2148" y="1346"/>
                    <a:pt x="2196" y="1046"/>
                    <a:pt x="2278" y="747"/>
                  </a:cubicBezTo>
                  <a:lnTo>
                    <a:pt x="2278" y="747"/>
                  </a:lnTo>
                  <a:cubicBezTo>
                    <a:pt x="2490" y="883"/>
                    <a:pt x="2707" y="1018"/>
                    <a:pt x="2918" y="1153"/>
                  </a:cubicBezTo>
                  <a:cubicBezTo>
                    <a:pt x="2936" y="1164"/>
                    <a:pt x="2955" y="1168"/>
                    <a:pt x="2972" y="1168"/>
                  </a:cubicBezTo>
                  <a:cubicBezTo>
                    <a:pt x="3031" y="1168"/>
                    <a:pt x="3080" y="1117"/>
                    <a:pt x="3087" y="1055"/>
                  </a:cubicBezTo>
                  <a:cubicBezTo>
                    <a:pt x="3109" y="804"/>
                    <a:pt x="3130" y="553"/>
                    <a:pt x="3152" y="297"/>
                  </a:cubicBezTo>
                  <a:lnTo>
                    <a:pt x="3152" y="297"/>
                  </a:lnTo>
                  <a:cubicBezTo>
                    <a:pt x="3353" y="408"/>
                    <a:pt x="3558" y="505"/>
                    <a:pt x="3756" y="618"/>
                  </a:cubicBezTo>
                  <a:cubicBezTo>
                    <a:pt x="3776" y="629"/>
                    <a:pt x="3795" y="634"/>
                    <a:pt x="3813" y="634"/>
                  </a:cubicBezTo>
                  <a:cubicBezTo>
                    <a:pt x="3912" y="634"/>
                    <a:pt x="3978" y="491"/>
                    <a:pt x="3872" y="431"/>
                  </a:cubicBezTo>
                  <a:cubicBezTo>
                    <a:pt x="3623" y="288"/>
                    <a:pt x="3364" y="163"/>
                    <a:pt x="3114" y="21"/>
                  </a:cubicBezTo>
                  <a:cubicBezTo>
                    <a:pt x="3093" y="7"/>
                    <a:pt x="3072" y="1"/>
                    <a:pt x="3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76"/>
            <p:cNvSpPr/>
            <p:nvPr/>
          </p:nvSpPr>
          <p:spPr>
            <a:xfrm>
              <a:off x="3325788" y="426825"/>
              <a:ext cx="89400" cy="62925"/>
            </a:xfrm>
            <a:custGeom>
              <a:avLst/>
              <a:gdLst/>
              <a:ahLst/>
              <a:cxnLst/>
              <a:rect l="l" t="t" r="r" b="b"/>
              <a:pathLst>
                <a:path w="3576" h="2517" extrusionOk="0">
                  <a:moveTo>
                    <a:pt x="2803" y="0"/>
                  </a:moveTo>
                  <a:cubicBezTo>
                    <a:pt x="2745" y="0"/>
                    <a:pt x="2691" y="61"/>
                    <a:pt x="2684" y="116"/>
                  </a:cubicBezTo>
                  <a:cubicBezTo>
                    <a:pt x="2671" y="301"/>
                    <a:pt x="2667" y="490"/>
                    <a:pt x="2673" y="677"/>
                  </a:cubicBezTo>
                  <a:lnTo>
                    <a:pt x="2673" y="677"/>
                  </a:lnTo>
                  <a:cubicBezTo>
                    <a:pt x="2485" y="582"/>
                    <a:pt x="2288" y="507"/>
                    <a:pt x="2086" y="446"/>
                  </a:cubicBezTo>
                  <a:cubicBezTo>
                    <a:pt x="2074" y="442"/>
                    <a:pt x="2063" y="440"/>
                    <a:pt x="2052" y="440"/>
                  </a:cubicBezTo>
                  <a:cubicBezTo>
                    <a:pt x="1996" y="440"/>
                    <a:pt x="1952" y="493"/>
                    <a:pt x="1952" y="553"/>
                  </a:cubicBezTo>
                  <a:lnTo>
                    <a:pt x="1882" y="1241"/>
                  </a:lnTo>
                  <a:lnTo>
                    <a:pt x="1882" y="1241"/>
                  </a:lnTo>
                  <a:cubicBezTo>
                    <a:pt x="1671" y="1119"/>
                    <a:pt x="1455" y="996"/>
                    <a:pt x="1239" y="874"/>
                  </a:cubicBezTo>
                  <a:cubicBezTo>
                    <a:pt x="1221" y="863"/>
                    <a:pt x="1203" y="858"/>
                    <a:pt x="1185" y="858"/>
                  </a:cubicBezTo>
                  <a:cubicBezTo>
                    <a:pt x="1132" y="858"/>
                    <a:pt x="1085" y="905"/>
                    <a:pt x="1078" y="972"/>
                  </a:cubicBezTo>
                  <a:cubicBezTo>
                    <a:pt x="1048" y="1246"/>
                    <a:pt x="1025" y="1520"/>
                    <a:pt x="997" y="1793"/>
                  </a:cubicBezTo>
                  <a:lnTo>
                    <a:pt x="997" y="1793"/>
                  </a:lnTo>
                  <a:cubicBezTo>
                    <a:pt x="780" y="1692"/>
                    <a:pt x="563" y="1591"/>
                    <a:pt x="346" y="1490"/>
                  </a:cubicBezTo>
                  <a:cubicBezTo>
                    <a:pt x="328" y="1479"/>
                    <a:pt x="308" y="1474"/>
                    <a:pt x="288" y="1474"/>
                  </a:cubicBezTo>
                  <a:cubicBezTo>
                    <a:pt x="242" y="1474"/>
                    <a:pt x="198" y="1502"/>
                    <a:pt x="186" y="1552"/>
                  </a:cubicBezTo>
                  <a:cubicBezTo>
                    <a:pt x="132" y="1829"/>
                    <a:pt x="70" y="2105"/>
                    <a:pt x="16" y="2382"/>
                  </a:cubicBezTo>
                  <a:cubicBezTo>
                    <a:pt x="0" y="2462"/>
                    <a:pt x="71" y="2517"/>
                    <a:pt x="136" y="2517"/>
                  </a:cubicBezTo>
                  <a:cubicBezTo>
                    <a:pt x="179" y="2517"/>
                    <a:pt x="220" y="2492"/>
                    <a:pt x="230" y="2435"/>
                  </a:cubicBezTo>
                  <a:cubicBezTo>
                    <a:pt x="283" y="2202"/>
                    <a:pt x="330" y="1974"/>
                    <a:pt x="375" y="1743"/>
                  </a:cubicBezTo>
                  <a:lnTo>
                    <a:pt x="375" y="1743"/>
                  </a:lnTo>
                  <a:cubicBezTo>
                    <a:pt x="591" y="1848"/>
                    <a:pt x="812" y="1957"/>
                    <a:pt x="1033" y="2061"/>
                  </a:cubicBezTo>
                  <a:cubicBezTo>
                    <a:pt x="1052" y="2069"/>
                    <a:pt x="1071" y="2073"/>
                    <a:pt x="1089" y="2073"/>
                  </a:cubicBezTo>
                  <a:cubicBezTo>
                    <a:pt x="1147" y="2073"/>
                    <a:pt x="1196" y="2031"/>
                    <a:pt x="1203" y="1962"/>
                  </a:cubicBezTo>
                  <a:cubicBezTo>
                    <a:pt x="1232" y="1691"/>
                    <a:pt x="1255" y="1420"/>
                    <a:pt x="1283" y="1149"/>
                  </a:cubicBezTo>
                  <a:lnTo>
                    <a:pt x="1283" y="1149"/>
                  </a:lnTo>
                  <a:cubicBezTo>
                    <a:pt x="1494" y="1272"/>
                    <a:pt x="1710" y="1394"/>
                    <a:pt x="1925" y="1516"/>
                  </a:cubicBezTo>
                  <a:cubicBezTo>
                    <a:pt x="1944" y="1530"/>
                    <a:pt x="1964" y="1536"/>
                    <a:pt x="1983" y="1536"/>
                  </a:cubicBezTo>
                  <a:cubicBezTo>
                    <a:pt x="2037" y="1536"/>
                    <a:pt x="2086" y="1487"/>
                    <a:pt x="2086" y="1427"/>
                  </a:cubicBezTo>
                  <a:lnTo>
                    <a:pt x="2160" y="704"/>
                  </a:lnTo>
                  <a:lnTo>
                    <a:pt x="2160" y="704"/>
                  </a:lnTo>
                  <a:cubicBezTo>
                    <a:pt x="2358" y="776"/>
                    <a:pt x="2554" y="862"/>
                    <a:pt x="2737" y="972"/>
                  </a:cubicBezTo>
                  <a:cubicBezTo>
                    <a:pt x="2754" y="981"/>
                    <a:pt x="2772" y="985"/>
                    <a:pt x="2790" y="985"/>
                  </a:cubicBezTo>
                  <a:cubicBezTo>
                    <a:pt x="2849" y="985"/>
                    <a:pt x="2907" y="942"/>
                    <a:pt x="2907" y="874"/>
                  </a:cubicBezTo>
                  <a:cubicBezTo>
                    <a:pt x="2894" y="692"/>
                    <a:pt x="2890" y="505"/>
                    <a:pt x="2896" y="320"/>
                  </a:cubicBezTo>
                  <a:lnTo>
                    <a:pt x="2896" y="320"/>
                  </a:lnTo>
                  <a:cubicBezTo>
                    <a:pt x="3060" y="437"/>
                    <a:pt x="3224" y="555"/>
                    <a:pt x="3389" y="678"/>
                  </a:cubicBezTo>
                  <a:cubicBezTo>
                    <a:pt x="3403" y="689"/>
                    <a:pt x="3420" y="694"/>
                    <a:pt x="3438" y="694"/>
                  </a:cubicBezTo>
                  <a:cubicBezTo>
                    <a:pt x="3478" y="694"/>
                    <a:pt x="3522" y="670"/>
                    <a:pt x="3540" y="633"/>
                  </a:cubicBezTo>
                  <a:cubicBezTo>
                    <a:pt x="3576" y="580"/>
                    <a:pt x="3549" y="517"/>
                    <a:pt x="3496" y="482"/>
                  </a:cubicBezTo>
                  <a:cubicBezTo>
                    <a:pt x="3281" y="330"/>
                    <a:pt x="3067" y="178"/>
                    <a:pt x="2853" y="18"/>
                  </a:cubicBezTo>
                  <a:cubicBezTo>
                    <a:pt x="2837" y="5"/>
                    <a:pt x="2820" y="0"/>
                    <a:pt x="2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76"/>
            <p:cNvSpPr/>
            <p:nvPr/>
          </p:nvSpPr>
          <p:spPr>
            <a:xfrm>
              <a:off x="3256638" y="465150"/>
              <a:ext cx="41875" cy="28625"/>
            </a:xfrm>
            <a:custGeom>
              <a:avLst/>
              <a:gdLst/>
              <a:ahLst/>
              <a:cxnLst/>
              <a:rect l="l" t="t" r="r" b="b"/>
              <a:pathLst>
                <a:path w="1675" h="1145" extrusionOk="0">
                  <a:moveTo>
                    <a:pt x="154" y="0"/>
                  </a:moveTo>
                  <a:cubicBezTo>
                    <a:pt x="59" y="0"/>
                    <a:pt x="0" y="148"/>
                    <a:pt x="97" y="215"/>
                  </a:cubicBezTo>
                  <a:cubicBezTo>
                    <a:pt x="552" y="519"/>
                    <a:pt x="1007" y="822"/>
                    <a:pt x="1462" y="1125"/>
                  </a:cubicBezTo>
                  <a:cubicBezTo>
                    <a:pt x="1483" y="1138"/>
                    <a:pt x="1503" y="1144"/>
                    <a:pt x="1521" y="1144"/>
                  </a:cubicBezTo>
                  <a:cubicBezTo>
                    <a:pt x="1616" y="1144"/>
                    <a:pt x="1675" y="996"/>
                    <a:pt x="1578" y="929"/>
                  </a:cubicBezTo>
                  <a:cubicBezTo>
                    <a:pt x="1123" y="626"/>
                    <a:pt x="668" y="322"/>
                    <a:pt x="213" y="19"/>
                  </a:cubicBezTo>
                  <a:cubicBezTo>
                    <a:pt x="193" y="6"/>
                    <a:pt x="173"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76"/>
            <p:cNvSpPr/>
            <p:nvPr/>
          </p:nvSpPr>
          <p:spPr>
            <a:xfrm>
              <a:off x="3280338" y="444200"/>
              <a:ext cx="24750" cy="34375"/>
            </a:xfrm>
            <a:custGeom>
              <a:avLst/>
              <a:gdLst/>
              <a:ahLst/>
              <a:cxnLst/>
              <a:rect l="l" t="t" r="r" b="b"/>
              <a:pathLst>
                <a:path w="990" h="1375" extrusionOk="0">
                  <a:moveTo>
                    <a:pt x="151" y="1"/>
                  </a:moveTo>
                  <a:cubicBezTo>
                    <a:pt x="76" y="1"/>
                    <a:pt x="0" y="83"/>
                    <a:pt x="50" y="170"/>
                  </a:cubicBezTo>
                  <a:cubicBezTo>
                    <a:pt x="282" y="554"/>
                    <a:pt x="514" y="937"/>
                    <a:pt x="746" y="1321"/>
                  </a:cubicBezTo>
                  <a:cubicBezTo>
                    <a:pt x="768" y="1359"/>
                    <a:pt x="801" y="1375"/>
                    <a:pt x="834" y="1375"/>
                  </a:cubicBezTo>
                  <a:cubicBezTo>
                    <a:pt x="911" y="1375"/>
                    <a:pt x="989" y="1292"/>
                    <a:pt x="933" y="1205"/>
                  </a:cubicBezTo>
                  <a:cubicBezTo>
                    <a:pt x="701" y="821"/>
                    <a:pt x="469" y="438"/>
                    <a:pt x="237" y="54"/>
                  </a:cubicBezTo>
                  <a:cubicBezTo>
                    <a:pt x="216" y="16"/>
                    <a:pt x="183"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76"/>
            <p:cNvSpPr/>
            <p:nvPr/>
          </p:nvSpPr>
          <p:spPr>
            <a:xfrm>
              <a:off x="3309913" y="437725"/>
              <a:ext cx="7275" cy="41525"/>
            </a:xfrm>
            <a:custGeom>
              <a:avLst/>
              <a:gdLst/>
              <a:ahLst/>
              <a:cxnLst/>
              <a:rect l="l" t="t" r="r" b="b"/>
              <a:pathLst>
                <a:path w="291" h="1661" extrusionOk="0">
                  <a:moveTo>
                    <a:pt x="112" y="1"/>
                  </a:moveTo>
                  <a:cubicBezTo>
                    <a:pt x="56" y="1"/>
                    <a:pt x="0" y="37"/>
                    <a:pt x="0" y="108"/>
                  </a:cubicBezTo>
                  <a:cubicBezTo>
                    <a:pt x="27" y="590"/>
                    <a:pt x="45" y="1071"/>
                    <a:pt x="63" y="1553"/>
                  </a:cubicBezTo>
                  <a:cubicBezTo>
                    <a:pt x="67" y="1625"/>
                    <a:pt x="125" y="1660"/>
                    <a:pt x="181" y="1660"/>
                  </a:cubicBezTo>
                  <a:cubicBezTo>
                    <a:pt x="237" y="1660"/>
                    <a:pt x="290" y="1625"/>
                    <a:pt x="286" y="1553"/>
                  </a:cubicBezTo>
                  <a:cubicBezTo>
                    <a:pt x="268" y="1071"/>
                    <a:pt x="250" y="590"/>
                    <a:pt x="223" y="108"/>
                  </a:cubicBezTo>
                  <a:cubicBezTo>
                    <a:pt x="223" y="37"/>
                    <a:pt x="167"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76"/>
            <p:cNvSpPr/>
            <p:nvPr/>
          </p:nvSpPr>
          <p:spPr>
            <a:xfrm>
              <a:off x="3437038" y="767150"/>
              <a:ext cx="111975" cy="79650"/>
            </a:xfrm>
            <a:custGeom>
              <a:avLst/>
              <a:gdLst/>
              <a:ahLst/>
              <a:cxnLst/>
              <a:rect l="l" t="t" r="r" b="b"/>
              <a:pathLst>
                <a:path w="4479" h="3186" extrusionOk="0">
                  <a:moveTo>
                    <a:pt x="3461" y="0"/>
                  </a:moveTo>
                  <a:lnTo>
                    <a:pt x="0" y="2079"/>
                  </a:lnTo>
                  <a:cubicBezTo>
                    <a:pt x="0" y="2079"/>
                    <a:pt x="835" y="3186"/>
                    <a:pt x="1959" y="3186"/>
                  </a:cubicBezTo>
                  <a:cubicBezTo>
                    <a:pt x="2258" y="3186"/>
                    <a:pt x="2578" y="3107"/>
                    <a:pt x="2908" y="2908"/>
                  </a:cubicBezTo>
                  <a:cubicBezTo>
                    <a:pt x="4478" y="1963"/>
                    <a:pt x="3462" y="0"/>
                    <a:pt x="3461" y="0"/>
                  </a:cubicBezTo>
                  <a:close/>
                </a:path>
              </a:pathLst>
            </a:custGeom>
            <a:solidFill>
              <a:schemeClr val="lt2"/>
            </a:solidFill>
            <a:ln w="5575" cap="flat" cmpd="sng">
              <a:solidFill>
                <a:schemeClr val="accent1"/>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76"/>
            <p:cNvSpPr/>
            <p:nvPr/>
          </p:nvSpPr>
          <p:spPr>
            <a:xfrm>
              <a:off x="3399113" y="727275"/>
              <a:ext cx="146775" cy="101850"/>
            </a:xfrm>
            <a:custGeom>
              <a:avLst/>
              <a:gdLst/>
              <a:ahLst/>
              <a:cxnLst/>
              <a:rect l="l" t="t" r="r" b="b"/>
              <a:pathLst>
                <a:path w="5871" h="4074" extrusionOk="0">
                  <a:moveTo>
                    <a:pt x="4848" y="1"/>
                  </a:moveTo>
                  <a:cubicBezTo>
                    <a:pt x="4678" y="1"/>
                    <a:pt x="4504" y="46"/>
                    <a:pt x="4345" y="141"/>
                  </a:cubicBezTo>
                  <a:lnTo>
                    <a:pt x="598" y="2398"/>
                  </a:lnTo>
                  <a:cubicBezTo>
                    <a:pt x="152" y="2666"/>
                    <a:pt x="1" y="3228"/>
                    <a:pt x="259" y="3656"/>
                  </a:cubicBezTo>
                  <a:cubicBezTo>
                    <a:pt x="420" y="3926"/>
                    <a:pt x="713" y="4074"/>
                    <a:pt x="1021" y="4074"/>
                  </a:cubicBezTo>
                  <a:cubicBezTo>
                    <a:pt x="1192" y="4074"/>
                    <a:pt x="1367" y="4028"/>
                    <a:pt x="1526" y="3933"/>
                  </a:cubicBezTo>
                  <a:lnTo>
                    <a:pt x="5273" y="1676"/>
                  </a:lnTo>
                  <a:cubicBezTo>
                    <a:pt x="5719" y="1408"/>
                    <a:pt x="5871" y="846"/>
                    <a:pt x="5621" y="427"/>
                  </a:cubicBezTo>
                  <a:cubicBezTo>
                    <a:pt x="5454" y="151"/>
                    <a:pt x="5157" y="1"/>
                    <a:pt x="4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76"/>
            <p:cNvSpPr/>
            <p:nvPr/>
          </p:nvSpPr>
          <p:spPr>
            <a:xfrm>
              <a:off x="3398688" y="724600"/>
              <a:ext cx="148100" cy="107325"/>
            </a:xfrm>
            <a:custGeom>
              <a:avLst/>
              <a:gdLst/>
              <a:ahLst/>
              <a:cxnLst/>
              <a:rect l="l" t="t" r="r" b="b"/>
              <a:pathLst>
                <a:path w="5924" h="4293" extrusionOk="0">
                  <a:moveTo>
                    <a:pt x="4869" y="220"/>
                  </a:moveTo>
                  <a:cubicBezTo>
                    <a:pt x="5119" y="220"/>
                    <a:pt x="5368" y="328"/>
                    <a:pt x="5513" y="543"/>
                  </a:cubicBezTo>
                  <a:cubicBezTo>
                    <a:pt x="5718" y="846"/>
                    <a:pt x="5673" y="1247"/>
                    <a:pt x="5442" y="1515"/>
                  </a:cubicBezTo>
                  <a:cubicBezTo>
                    <a:pt x="5352" y="1613"/>
                    <a:pt x="5245" y="1675"/>
                    <a:pt x="5129" y="1747"/>
                  </a:cubicBezTo>
                  <a:cubicBezTo>
                    <a:pt x="5004" y="1818"/>
                    <a:pt x="4880" y="1899"/>
                    <a:pt x="4755" y="1970"/>
                  </a:cubicBezTo>
                  <a:cubicBezTo>
                    <a:pt x="4335" y="2229"/>
                    <a:pt x="3907" y="2487"/>
                    <a:pt x="3488" y="2737"/>
                  </a:cubicBezTo>
                  <a:lnTo>
                    <a:pt x="2150" y="3549"/>
                  </a:lnTo>
                  <a:cubicBezTo>
                    <a:pt x="1927" y="3674"/>
                    <a:pt x="1713" y="3808"/>
                    <a:pt x="1490" y="3941"/>
                  </a:cubicBezTo>
                  <a:cubicBezTo>
                    <a:pt x="1349" y="4025"/>
                    <a:pt x="1188" y="4070"/>
                    <a:pt x="1029" y="4070"/>
                  </a:cubicBezTo>
                  <a:cubicBezTo>
                    <a:pt x="867" y="4070"/>
                    <a:pt x="706" y="4023"/>
                    <a:pt x="571" y="3924"/>
                  </a:cubicBezTo>
                  <a:cubicBezTo>
                    <a:pt x="276" y="3709"/>
                    <a:pt x="187" y="3317"/>
                    <a:pt x="330" y="2996"/>
                  </a:cubicBezTo>
                  <a:cubicBezTo>
                    <a:pt x="401" y="2826"/>
                    <a:pt x="526" y="2692"/>
                    <a:pt x="678" y="2603"/>
                  </a:cubicBezTo>
                  <a:cubicBezTo>
                    <a:pt x="874" y="2478"/>
                    <a:pt x="1079" y="2362"/>
                    <a:pt x="1284" y="2238"/>
                  </a:cubicBezTo>
                  <a:cubicBezTo>
                    <a:pt x="1721" y="1970"/>
                    <a:pt x="2159" y="1702"/>
                    <a:pt x="2605" y="1444"/>
                  </a:cubicBezTo>
                  <a:cubicBezTo>
                    <a:pt x="3033" y="1185"/>
                    <a:pt x="3461" y="926"/>
                    <a:pt x="3889" y="667"/>
                  </a:cubicBezTo>
                  <a:cubicBezTo>
                    <a:pt x="4023" y="587"/>
                    <a:pt x="4157" y="498"/>
                    <a:pt x="4291" y="418"/>
                  </a:cubicBezTo>
                  <a:cubicBezTo>
                    <a:pt x="4380" y="373"/>
                    <a:pt x="4469" y="311"/>
                    <a:pt x="4567" y="275"/>
                  </a:cubicBezTo>
                  <a:cubicBezTo>
                    <a:pt x="4664" y="238"/>
                    <a:pt x="4767" y="220"/>
                    <a:pt x="4869" y="220"/>
                  </a:cubicBezTo>
                  <a:close/>
                  <a:moveTo>
                    <a:pt x="4867" y="0"/>
                  </a:moveTo>
                  <a:cubicBezTo>
                    <a:pt x="4672" y="0"/>
                    <a:pt x="4477" y="52"/>
                    <a:pt x="4309" y="150"/>
                  </a:cubicBezTo>
                  <a:cubicBezTo>
                    <a:pt x="4237" y="195"/>
                    <a:pt x="4166" y="239"/>
                    <a:pt x="4103" y="275"/>
                  </a:cubicBezTo>
                  <a:cubicBezTo>
                    <a:pt x="3720" y="507"/>
                    <a:pt x="3336" y="739"/>
                    <a:pt x="2953" y="971"/>
                  </a:cubicBezTo>
                  <a:cubicBezTo>
                    <a:pt x="2471" y="1256"/>
                    <a:pt x="1989" y="1551"/>
                    <a:pt x="1516" y="1836"/>
                  </a:cubicBezTo>
                  <a:cubicBezTo>
                    <a:pt x="1213" y="2014"/>
                    <a:pt x="910" y="2202"/>
                    <a:pt x="606" y="2380"/>
                  </a:cubicBezTo>
                  <a:cubicBezTo>
                    <a:pt x="591" y="2388"/>
                    <a:pt x="582" y="2396"/>
                    <a:pt x="569" y="2403"/>
                  </a:cubicBezTo>
                  <a:lnTo>
                    <a:pt x="569" y="2403"/>
                  </a:lnTo>
                  <a:cubicBezTo>
                    <a:pt x="566" y="2404"/>
                    <a:pt x="564" y="2406"/>
                    <a:pt x="562" y="2407"/>
                  </a:cubicBezTo>
                  <a:cubicBezTo>
                    <a:pt x="562" y="2407"/>
                    <a:pt x="562" y="2407"/>
                    <a:pt x="562" y="2407"/>
                  </a:cubicBezTo>
                  <a:lnTo>
                    <a:pt x="562" y="2407"/>
                  </a:lnTo>
                  <a:cubicBezTo>
                    <a:pt x="558" y="2409"/>
                    <a:pt x="554" y="2412"/>
                    <a:pt x="551" y="2414"/>
                  </a:cubicBezTo>
                  <a:lnTo>
                    <a:pt x="551" y="2414"/>
                  </a:lnTo>
                  <a:cubicBezTo>
                    <a:pt x="218" y="2630"/>
                    <a:pt x="0" y="3018"/>
                    <a:pt x="44" y="3424"/>
                  </a:cubicBezTo>
                  <a:cubicBezTo>
                    <a:pt x="89" y="3825"/>
                    <a:pt x="392" y="4164"/>
                    <a:pt x="785" y="4263"/>
                  </a:cubicBezTo>
                  <a:cubicBezTo>
                    <a:pt x="865" y="4283"/>
                    <a:pt x="945" y="4292"/>
                    <a:pt x="1025" y="4292"/>
                  </a:cubicBezTo>
                  <a:cubicBezTo>
                    <a:pt x="1232" y="4292"/>
                    <a:pt x="1437" y="4229"/>
                    <a:pt x="1623" y="4120"/>
                  </a:cubicBezTo>
                  <a:cubicBezTo>
                    <a:pt x="1713" y="4066"/>
                    <a:pt x="1811" y="4013"/>
                    <a:pt x="1900" y="3950"/>
                  </a:cubicBezTo>
                  <a:lnTo>
                    <a:pt x="3131" y="3210"/>
                  </a:lnTo>
                  <a:cubicBezTo>
                    <a:pt x="3604" y="2924"/>
                    <a:pt x="4077" y="2639"/>
                    <a:pt x="4549" y="2353"/>
                  </a:cubicBezTo>
                  <a:cubicBezTo>
                    <a:pt x="4817" y="2202"/>
                    <a:pt x="5076" y="2041"/>
                    <a:pt x="5334" y="1890"/>
                  </a:cubicBezTo>
                  <a:cubicBezTo>
                    <a:pt x="5593" y="1729"/>
                    <a:pt x="5798" y="1461"/>
                    <a:pt x="5852" y="1158"/>
                  </a:cubicBezTo>
                  <a:cubicBezTo>
                    <a:pt x="5923" y="748"/>
                    <a:pt x="5745" y="337"/>
                    <a:pt x="5379" y="132"/>
                  </a:cubicBezTo>
                  <a:cubicBezTo>
                    <a:pt x="5222" y="43"/>
                    <a:pt x="5044" y="0"/>
                    <a:pt x="4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76"/>
            <p:cNvSpPr/>
            <p:nvPr/>
          </p:nvSpPr>
          <p:spPr>
            <a:xfrm>
              <a:off x="3378363" y="690950"/>
              <a:ext cx="148125" cy="107325"/>
            </a:xfrm>
            <a:custGeom>
              <a:avLst/>
              <a:gdLst/>
              <a:ahLst/>
              <a:cxnLst/>
              <a:rect l="l" t="t" r="r" b="b"/>
              <a:pathLst>
                <a:path w="5925" h="4293" extrusionOk="0">
                  <a:moveTo>
                    <a:pt x="4869" y="219"/>
                  </a:moveTo>
                  <a:cubicBezTo>
                    <a:pt x="5119" y="219"/>
                    <a:pt x="5368" y="329"/>
                    <a:pt x="5514" y="550"/>
                  </a:cubicBezTo>
                  <a:cubicBezTo>
                    <a:pt x="5719" y="845"/>
                    <a:pt x="5684" y="1246"/>
                    <a:pt x="5443" y="1514"/>
                  </a:cubicBezTo>
                  <a:cubicBezTo>
                    <a:pt x="5354" y="1612"/>
                    <a:pt x="5246" y="1683"/>
                    <a:pt x="5139" y="1746"/>
                  </a:cubicBezTo>
                  <a:cubicBezTo>
                    <a:pt x="5015" y="1826"/>
                    <a:pt x="4881" y="1897"/>
                    <a:pt x="4756" y="1978"/>
                  </a:cubicBezTo>
                  <a:cubicBezTo>
                    <a:pt x="4337" y="2228"/>
                    <a:pt x="3908" y="2486"/>
                    <a:pt x="3489" y="2745"/>
                  </a:cubicBezTo>
                  <a:lnTo>
                    <a:pt x="2151" y="3548"/>
                  </a:lnTo>
                  <a:cubicBezTo>
                    <a:pt x="1928" y="3682"/>
                    <a:pt x="1714" y="3815"/>
                    <a:pt x="1491" y="3940"/>
                  </a:cubicBezTo>
                  <a:cubicBezTo>
                    <a:pt x="1350" y="4024"/>
                    <a:pt x="1191" y="4069"/>
                    <a:pt x="1034" y="4069"/>
                  </a:cubicBezTo>
                  <a:cubicBezTo>
                    <a:pt x="872" y="4069"/>
                    <a:pt x="712" y="4022"/>
                    <a:pt x="572" y="3923"/>
                  </a:cubicBezTo>
                  <a:cubicBezTo>
                    <a:pt x="277" y="3717"/>
                    <a:pt x="188" y="3316"/>
                    <a:pt x="331" y="2995"/>
                  </a:cubicBezTo>
                  <a:cubicBezTo>
                    <a:pt x="402" y="2834"/>
                    <a:pt x="527" y="2691"/>
                    <a:pt x="679" y="2602"/>
                  </a:cubicBezTo>
                  <a:cubicBezTo>
                    <a:pt x="681" y="2601"/>
                    <a:pt x="683" y="2600"/>
                    <a:pt x="685" y="2598"/>
                  </a:cubicBezTo>
                  <a:lnTo>
                    <a:pt x="685" y="2598"/>
                  </a:lnTo>
                  <a:cubicBezTo>
                    <a:pt x="888" y="2475"/>
                    <a:pt x="1082" y="2360"/>
                    <a:pt x="1286" y="2236"/>
                  </a:cubicBezTo>
                  <a:cubicBezTo>
                    <a:pt x="1723" y="1969"/>
                    <a:pt x="2160" y="1710"/>
                    <a:pt x="2606" y="1442"/>
                  </a:cubicBezTo>
                  <a:cubicBezTo>
                    <a:pt x="3034" y="1184"/>
                    <a:pt x="3462" y="925"/>
                    <a:pt x="3890" y="666"/>
                  </a:cubicBezTo>
                  <a:cubicBezTo>
                    <a:pt x="4024" y="586"/>
                    <a:pt x="4167" y="506"/>
                    <a:pt x="4301" y="425"/>
                  </a:cubicBezTo>
                  <a:cubicBezTo>
                    <a:pt x="4381" y="372"/>
                    <a:pt x="4470" y="310"/>
                    <a:pt x="4568" y="274"/>
                  </a:cubicBezTo>
                  <a:cubicBezTo>
                    <a:pt x="4664" y="238"/>
                    <a:pt x="4767" y="219"/>
                    <a:pt x="4869" y="219"/>
                  </a:cubicBezTo>
                  <a:close/>
                  <a:moveTo>
                    <a:pt x="4877" y="0"/>
                  </a:moveTo>
                  <a:cubicBezTo>
                    <a:pt x="4681" y="0"/>
                    <a:pt x="4484" y="54"/>
                    <a:pt x="4310" y="158"/>
                  </a:cubicBezTo>
                  <a:cubicBezTo>
                    <a:pt x="4238" y="194"/>
                    <a:pt x="4176" y="238"/>
                    <a:pt x="4105" y="274"/>
                  </a:cubicBezTo>
                  <a:cubicBezTo>
                    <a:pt x="3721" y="506"/>
                    <a:pt x="3337" y="738"/>
                    <a:pt x="2954" y="970"/>
                  </a:cubicBezTo>
                  <a:cubicBezTo>
                    <a:pt x="2472" y="1255"/>
                    <a:pt x="1999" y="1550"/>
                    <a:pt x="1517" y="1835"/>
                  </a:cubicBezTo>
                  <a:cubicBezTo>
                    <a:pt x="1214" y="2022"/>
                    <a:pt x="911" y="2201"/>
                    <a:pt x="608" y="2379"/>
                  </a:cubicBezTo>
                  <a:cubicBezTo>
                    <a:pt x="601" y="2386"/>
                    <a:pt x="588" y="2393"/>
                    <a:pt x="575" y="2400"/>
                  </a:cubicBezTo>
                  <a:lnTo>
                    <a:pt x="575" y="2400"/>
                  </a:lnTo>
                  <a:cubicBezTo>
                    <a:pt x="571" y="2402"/>
                    <a:pt x="567" y="2404"/>
                    <a:pt x="563" y="2406"/>
                  </a:cubicBezTo>
                  <a:cubicBezTo>
                    <a:pt x="224" y="2620"/>
                    <a:pt x="1" y="3013"/>
                    <a:pt x="45" y="3423"/>
                  </a:cubicBezTo>
                  <a:cubicBezTo>
                    <a:pt x="90" y="3833"/>
                    <a:pt x="393" y="4163"/>
                    <a:pt x="795" y="4262"/>
                  </a:cubicBezTo>
                  <a:cubicBezTo>
                    <a:pt x="879" y="4283"/>
                    <a:pt x="964" y="4293"/>
                    <a:pt x="1048" y="4293"/>
                  </a:cubicBezTo>
                  <a:cubicBezTo>
                    <a:pt x="1250" y="4293"/>
                    <a:pt x="1448" y="4235"/>
                    <a:pt x="1625" y="4128"/>
                  </a:cubicBezTo>
                  <a:cubicBezTo>
                    <a:pt x="1714" y="4065"/>
                    <a:pt x="1812" y="4012"/>
                    <a:pt x="1901" y="3958"/>
                  </a:cubicBezTo>
                  <a:lnTo>
                    <a:pt x="3132" y="3209"/>
                  </a:lnTo>
                  <a:cubicBezTo>
                    <a:pt x="3614" y="2923"/>
                    <a:pt x="4087" y="2647"/>
                    <a:pt x="4560" y="2361"/>
                  </a:cubicBezTo>
                  <a:cubicBezTo>
                    <a:pt x="4818" y="2201"/>
                    <a:pt x="5077" y="2049"/>
                    <a:pt x="5336" y="1889"/>
                  </a:cubicBezTo>
                  <a:cubicBezTo>
                    <a:pt x="5603" y="1728"/>
                    <a:pt x="5800" y="1469"/>
                    <a:pt x="5853" y="1157"/>
                  </a:cubicBezTo>
                  <a:cubicBezTo>
                    <a:pt x="5924" y="756"/>
                    <a:pt x="5746" y="336"/>
                    <a:pt x="5380" y="131"/>
                  </a:cubicBezTo>
                  <a:cubicBezTo>
                    <a:pt x="5225" y="43"/>
                    <a:pt x="5052" y="0"/>
                    <a:pt x="4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76"/>
            <p:cNvSpPr/>
            <p:nvPr/>
          </p:nvSpPr>
          <p:spPr>
            <a:xfrm>
              <a:off x="3384163" y="702525"/>
              <a:ext cx="147000" cy="101850"/>
            </a:xfrm>
            <a:custGeom>
              <a:avLst/>
              <a:gdLst/>
              <a:ahLst/>
              <a:cxnLst/>
              <a:rect l="l" t="t" r="r" b="b"/>
              <a:pathLst>
                <a:path w="5880" h="4074" extrusionOk="0">
                  <a:moveTo>
                    <a:pt x="4852" y="0"/>
                  </a:moveTo>
                  <a:cubicBezTo>
                    <a:pt x="4682" y="0"/>
                    <a:pt x="4507" y="46"/>
                    <a:pt x="4345" y="141"/>
                  </a:cubicBezTo>
                  <a:lnTo>
                    <a:pt x="607" y="2398"/>
                  </a:lnTo>
                  <a:cubicBezTo>
                    <a:pt x="161" y="2666"/>
                    <a:pt x="1" y="3228"/>
                    <a:pt x="260" y="3656"/>
                  </a:cubicBezTo>
                  <a:cubicBezTo>
                    <a:pt x="420" y="3925"/>
                    <a:pt x="714" y="4073"/>
                    <a:pt x="1021" y="4073"/>
                  </a:cubicBezTo>
                  <a:cubicBezTo>
                    <a:pt x="1192" y="4073"/>
                    <a:pt x="1367" y="4028"/>
                    <a:pt x="1526" y="3932"/>
                  </a:cubicBezTo>
                  <a:lnTo>
                    <a:pt x="5273" y="1675"/>
                  </a:lnTo>
                  <a:cubicBezTo>
                    <a:pt x="5719" y="1408"/>
                    <a:pt x="5880" y="846"/>
                    <a:pt x="5621" y="426"/>
                  </a:cubicBezTo>
                  <a:cubicBezTo>
                    <a:pt x="5454" y="150"/>
                    <a:pt x="5161" y="0"/>
                    <a:pt x="4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76"/>
            <p:cNvSpPr/>
            <p:nvPr/>
          </p:nvSpPr>
          <p:spPr>
            <a:xfrm>
              <a:off x="3383713" y="699850"/>
              <a:ext cx="148125" cy="107350"/>
            </a:xfrm>
            <a:custGeom>
              <a:avLst/>
              <a:gdLst/>
              <a:ahLst/>
              <a:cxnLst/>
              <a:rect l="l" t="t" r="r" b="b"/>
              <a:pathLst>
                <a:path w="5925" h="4294" extrusionOk="0">
                  <a:moveTo>
                    <a:pt x="4867" y="224"/>
                  </a:moveTo>
                  <a:cubicBezTo>
                    <a:pt x="5118" y="224"/>
                    <a:pt x="5368" y="329"/>
                    <a:pt x="5514" y="551"/>
                  </a:cubicBezTo>
                  <a:cubicBezTo>
                    <a:pt x="5719" y="846"/>
                    <a:pt x="5684" y="1247"/>
                    <a:pt x="5443" y="1515"/>
                  </a:cubicBezTo>
                  <a:cubicBezTo>
                    <a:pt x="5354" y="1613"/>
                    <a:pt x="5247" y="1684"/>
                    <a:pt x="5140" y="1747"/>
                  </a:cubicBezTo>
                  <a:cubicBezTo>
                    <a:pt x="5015" y="1827"/>
                    <a:pt x="4890" y="1898"/>
                    <a:pt x="4756" y="1979"/>
                  </a:cubicBezTo>
                  <a:cubicBezTo>
                    <a:pt x="4337" y="2228"/>
                    <a:pt x="3908" y="2487"/>
                    <a:pt x="3489" y="2746"/>
                  </a:cubicBezTo>
                  <a:lnTo>
                    <a:pt x="2151" y="3549"/>
                  </a:lnTo>
                  <a:cubicBezTo>
                    <a:pt x="1928" y="3682"/>
                    <a:pt x="1714" y="3816"/>
                    <a:pt x="1491" y="3941"/>
                  </a:cubicBezTo>
                  <a:cubicBezTo>
                    <a:pt x="1350" y="4025"/>
                    <a:pt x="1191" y="4069"/>
                    <a:pt x="1034" y="4069"/>
                  </a:cubicBezTo>
                  <a:cubicBezTo>
                    <a:pt x="872" y="4069"/>
                    <a:pt x="712" y="4023"/>
                    <a:pt x="572" y="3923"/>
                  </a:cubicBezTo>
                  <a:cubicBezTo>
                    <a:pt x="278" y="3718"/>
                    <a:pt x="188" y="3317"/>
                    <a:pt x="331" y="2996"/>
                  </a:cubicBezTo>
                  <a:cubicBezTo>
                    <a:pt x="402" y="2835"/>
                    <a:pt x="527" y="2701"/>
                    <a:pt x="679" y="2603"/>
                  </a:cubicBezTo>
                  <a:cubicBezTo>
                    <a:pt x="681" y="2602"/>
                    <a:pt x="683" y="2601"/>
                    <a:pt x="685" y="2599"/>
                  </a:cubicBezTo>
                  <a:lnTo>
                    <a:pt x="685" y="2599"/>
                  </a:lnTo>
                  <a:cubicBezTo>
                    <a:pt x="888" y="2476"/>
                    <a:pt x="1083" y="2361"/>
                    <a:pt x="1286" y="2237"/>
                  </a:cubicBezTo>
                  <a:cubicBezTo>
                    <a:pt x="1723" y="1970"/>
                    <a:pt x="2169" y="1711"/>
                    <a:pt x="2606" y="1443"/>
                  </a:cubicBezTo>
                  <a:cubicBezTo>
                    <a:pt x="3034" y="1185"/>
                    <a:pt x="3462" y="926"/>
                    <a:pt x="3891" y="667"/>
                  </a:cubicBezTo>
                  <a:cubicBezTo>
                    <a:pt x="4033" y="587"/>
                    <a:pt x="4167" y="507"/>
                    <a:pt x="4301" y="426"/>
                  </a:cubicBezTo>
                  <a:cubicBezTo>
                    <a:pt x="4390" y="373"/>
                    <a:pt x="4470" y="310"/>
                    <a:pt x="4569" y="275"/>
                  </a:cubicBezTo>
                  <a:cubicBezTo>
                    <a:pt x="4664" y="241"/>
                    <a:pt x="4765" y="224"/>
                    <a:pt x="4867" y="224"/>
                  </a:cubicBezTo>
                  <a:close/>
                  <a:moveTo>
                    <a:pt x="4879" y="1"/>
                  </a:moveTo>
                  <a:cubicBezTo>
                    <a:pt x="4682" y="1"/>
                    <a:pt x="4484" y="55"/>
                    <a:pt x="4310" y="159"/>
                  </a:cubicBezTo>
                  <a:cubicBezTo>
                    <a:pt x="4238" y="194"/>
                    <a:pt x="4176" y="239"/>
                    <a:pt x="4105" y="284"/>
                  </a:cubicBezTo>
                  <a:cubicBezTo>
                    <a:pt x="3721" y="507"/>
                    <a:pt x="3337" y="739"/>
                    <a:pt x="2954" y="970"/>
                  </a:cubicBezTo>
                  <a:cubicBezTo>
                    <a:pt x="2481" y="1265"/>
                    <a:pt x="1999" y="1550"/>
                    <a:pt x="1518" y="1836"/>
                  </a:cubicBezTo>
                  <a:cubicBezTo>
                    <a:pt x="1214" y="2023"/>
                    <a:pt x="911" y="2202"/>
                    <a:pt x="608" y="2380"/>
                  </a:cubicBezTo>
                  <a:cubicBezTo>
                    <a:pt x="601" y="2387"/>
                    <a:pt x="589" y="2394"/>
                    <a:pt x="575" y="2401"/>
                  </a:cubicBezTo>
                  <a:lnTo>
                    <a:pt x="575" y="2401"/>
                  </a:lnTo>
                  <a:cubicBezTo>
                    <a:pt x="571" y="2402"/>
                    <a:pt x="567" y="2404"/>
                    <a:pt x="563" y="2407"/>
                  </a:cubicBezTo>
                  <a:cubicBezTo>
                    <a:pt x="224" y="2621"/>
                    <a:pt x="1" y="3013"/>
                    <a:pt x="46" y="3424"/>
                  </a:cubicBezTo>
                  <a:cubicBezTo>
                    <a:pt x="99" y="3834"/>
                    <a:pt x="394" y="4173"/>
                    <a:pt x="795" y="4262"/>
                  </a:cubicBezTo>
                  <a:cubicBezTo>
                    <a:pt x="879" y="4283"/>
                    <a:pt x="964" y="4294"/>
                    <a:pt x="1049" y="4294"/>
                  </a:cubicBezTo>
                  <a:cubicBezTo>
                    <a:pt x="1250" y="4294"/>
                    <a:pt x="1449" y="4235"/>
                    <a:pt x="1625" y="4129"/>
                  </a:cubicBezTo>
                  <a:cubicBezTo>
                    <a:pt x="1714" y="4066"/>
                    <a:pt x="1812" y="4013"/>
                    <a:pt x="1901" y="3959"/>
                  </a:cubicBezTo>
                  <a:lnTo>
                    <a:pt x="3141" y="3219"/>
                  </a:lnTo>
                  <a:cubicBezTo>
                    <a:pt x="3614" y="2933"/>
                    <a:pt x="4087" y="2648"/>
                    <a:pt x="4560" y="2362"/>
                  </a:cubicBezTo>
                  <a:cubicBezTo>
                    <a:pt x="4818" y="2202"/>
                    <a:pt x="5077" y="2050"/>
                    <a:pt x="5336" y="1889"/>
                  </a:cubicBezTo>
                  <a:cubicBezTo>
                    <a:pt x="5603" y="1729"/>
                    <a:pt x="5800" y="1470"/>
                    <a:pt x="5853" y="1158"/>
                  </a:cubicBezTo>
                  <a:cubicBezTo>
                    <a:pt x="5925" y="756"/>
                    <a:pt x="5746" y="337"/>
                    <a:pt x="5389" y="132"/>
                  </a:cubicBezTo>
                  <a:cubicBezTo>
                    <a:pt x="5230" y="44"/>
                    <a:pt x="5054" y="1"/>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76"/>
            <p:cNvSpPr/>
            <p:nvPr/>
          </p:nvSpPr>
          <p:spPr>
            <a:xfrm>
              <a:off x="3357638" y="667700"/>
              <a:ext cx="166175" cy="115425"/>
            </a:xfrm>
            <a:custGeom>
              <a:avLst/>
              <a:gdLst/>
              <a:ahLst/>
              <a:cxnLst/>
              <a:rect l="l" t="t" r="r" b="b"/>
              <a:pathLst>
                <a:path w="6647" h="4617" extrusionOk="0">
                  <a:moveTo>
                    <a:pt x="5489" y="1"/>
                  </a:moveTo>
                  <a:cubicBezTo>
                    <a:pt x="5297" y="1"/>
                    <a:pt x="5102" y="52"/>
                    <a:pt x="4925" y="160"/>
                  </a:cubicBezTo>
                  <a:lnTo>
                    <a:pt x="678" y="2720"/>
                  </a:lnTo>
                  <a:cubicBezTo>
                    <a:pt x="170" y="3024"/>
                    <a:pt x="0" y="3657"/>
                    <a:pt x="286" y="4139"/>
                  </a:cubicBezTo>
                  <a:cubicBezTo>
                    <a:pt x="469" y="4447"/>
                    <a:pt x="801" y="4617"/>
                    <a:pt x="1148" y="4617"/>
                  </a:cubicBezTo>
                  <a:cubicBezTo>
                    <a:pt x="1343" y="4617"/>
                    <a:pt x="1542" y="4563"/>
                    <a:pt x="1722" y="4451"/>
                  </a:cubicBezTo>
                  <a:lnTo>
                    <a:pt x="5968" y="1900"/>
                  </a:lnTo>
                  <a:cubicBezTo>
                    <a:pt x="6477" y="1596"/>
                    <a:pt x="6646" y="963"/>
                    <a:pt x="6361" y="481"/>
                  </a:cubicBezTo>
                  <a:cubicBezTo>
                    <a:pt x="6171" y="171"/>
                    <a:pt x="5837" y="1"/>
                    <a:pt x="5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76"/>
            <p:cNvSpPr/>
            <p:nvPr/>
          </p:nvSpPr>
          <p:spPr>
            <a:xfrm>
              <a:off x="3363763" y="740150"/>
              <a:ext cx="31050" cy="44550"/>
            </a:xfrm>
            <a:custGeom>
              <a:avLst/>
              <a:gdLst/>
              <a:ahLst/>
              <a:cxnLst/>
              <a:rect l="l" t="t" r="r" b="b"/>
              <a:pathLst>
                <a:path w="1242" h="1782" extrusionOk="0">
                  <a:moveTo>
                    <a:pt x="156" y="0"/>
                  </a:moveTo>
                  <a:cubicBezTo>
                    <a:pt x="79" y="0"/>
                    <a:pt x="0" y="81"/>
                    <a:pt x="50" y="161"/>
                  </a:cubicBezTo>
                  <a:cubicBezTo>
                    <a:pt x="371" y="688"/>
                    <a:pt x="683" y="1205"/>
                    <a:pt x="995" y="1731"/>
                  </a:cubicBezTo>
                  <a:cubicBezTo>
                    <a:pt x="1017" y="1766"/>
                    <a:pt x="1050" y="1781"/>
                    <a:pt x="1083" y="1781"/>
                  </a:cubicBezTo>
                  <a:cubicBezTo>
                    <a:pt x="1161" y="1781"/>
                    <a:pt x="1241" y="1703"/>
                    <a:pt x="1192" y="1616"/>
                  </a:cubicBezTo>
                  <a:cubicBezTo>
                    <a:pt x="870" y="1098"/>
                    <a:pt x="558" y="572"/>
                    <a:pt x="246" y="54"/>
                  </a:cubicBezTo>
                  <a:cubicBezTo>
                    <a:pt x="224" y="16"/>
                    <a:pt x="190"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76"/>
            <p:cNvSpPr/>
            <p:nvPr/>
          </p:nvSpPr>
          <p:spPr>
            <a:xfrm>
              <a:off x="3378988" y="731000"/>
              <a:ext cx="30975" cy="44550"/>
            </a:xfrm>
            <a:custGeom>
              <a:avLst/>
              <a:gdLst/>
              <a:ahLst/>
              <a:cxnLst/>
              <a:rect l="l" t="t" r="r" b="b"/>
              <a:pathLst>
                <a:path w="1239" h="1782" extrusionOk="0">
                  <a:moveTo>
                    <a:pt x="154" y="1"/>
                  </a:moveTo>
                  <a:cubicBezTo>
                    <a:pt x="78" y="1"/>
                    <a:pt x="0" y="81"/>
                    <a:pt x="56" y="162"/>
                  </a:cubicBezTo>
                  <a:cubicBezTo>
                    <a:pt x="368" y="688"/>
                    <a:pt x="681" y="1205"/>
                    <a:pt x="993" y="1732"/>
                  </a:cubicBezTo>
                  <a:cubicBezTo>
                    <a:pt x="1014" y="1767"/>
                    <a:pt x="1047" y="1781"/>
                    <a:pt x="1081" y="1781"/>
                  </a:cubicBezTo>
                  <a:cubicBezTo>
                    <a:pt x="1158" y="1781"/>
                    <a:pt x="1239" y="1703"/>
                    <a:pt x="1189" y="1616"/>
                  </a:cubicBezTo>
                  <a:cubicBezTo>
                    <a:pt x="877" y="1098"/>
                    <a:pt x="556" y="572"/>
                    <a:pt x="244" y="55"/>
                  </a:cubicBezTo>
                  <a:cubicBezTo>
                    <a:pt x="222" y="16"/>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76"/>
            <p:cNvSpPr/>
            <p:nvPr/>
          </p:nvSpPr>
          <p:spPr>
            <a:xfrm>
              <a:off x="3394163" y="721850"/>
              <a:ext cx="30975" cy="44550"/>
            </a:xfrm>
            <a:custGeom>
              <a:avLst/>
              <a:gdLst/>
              <a:ahLst/>
              <a:cxnLst/>
              <a:rect l="l" t="t" r="r" b="b"/>
              <a:pathLst>
                <a:path w="1239" h="1782" extrusionOk="0">
                  <a:moveTo>
                    <a:pt x="154" y="1"/>
                  </a:moveTo>
                  <a:cubicBezTo>
                    <a:pt x="78" y="1"/>
                    <a:pt x="0" y="81"/>
                    <a:pt x="56" y="162"/>
                  </a:cubicBezTo>
                  <a:cubicBezTo>
                    <a:pt x="368" y="688"/>
                    <a:pt x="680" y="1206"/>
                    <a:pt x="993" y="1732"/>
                  </a:cubicBezTo>
                  <a:cubicBezTo>
                    <a:pt x="1014" y="1767"/>
                    <a:pt x="1047" y="1782"/>
                    <a:pt x="1081" y="1782"/>
                  </a:cubicBezTo>
                  <a:cubicBezTo>
                    <a:pt x="1158" y="1782"/>
                    <a:pt x="1239" y="1703"/>
                    <a:pt x="1189" y="1616"/>
                  </a:cubicBezTo>
                  <a:cubicBezTo>
                    <a:pt x="877" y="1099"/>
                    <a:pt x="555" y="572"/>
                    <a:pt x="243" y="55"/>
                  </a:cubicBezTo>
                  <a:cubicBezTo>
                    <a:pt x="221" y="17"/>
                    <a:pt x="188"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76"/>
            <p:cNvSpPr/>
            <p:nvPr/>
          </p:nvSpPr>
          <p:spPr>
            <a:xfrm>
              <a:off x="3409338" y="712675"/>
              <a:ext cx="30975" cy="44575"/>
            </a:xfrm>
            <a:custGeom>
              <a:avLst/>
              <a:gdLst/>
              <a:ahLst/>
              <a:cxnLst/>
              <a:rect l="l" t="t" r="r" b="b"/>
              <a:pathLst>
                <a:path w="1239" h="1783" extrusionOk="0">
                  <a:moveTo>
                    <a:pt x="151" y="0"/>
                  </a:moveTo>
                  <a:cubicBezTo>
                    <a:pt x="75" y="0"/>
                    <a:pt x="0" y="78"/>
                    <a:pt x="55" y="163"/>
                  </a:cubicBezTo>
                  <a:cubicBezTo>
                    <a:pt x="368" y="689"/>
                    <a:pt x="680" y="1207"/>
                    <a:pt x="992" y="1733"/>
                  </a:cubicBezTo>
                  <a:cubicBezTo>
                    <a:pt x="1016" y="1768"/>
                    <a:pt x="1050" y="1783"/>
                    <a:pt x="1084" y="1783"/>
                  </a:cubicBezTo>
                  <a:cubicBezTo>
                    <a:pt x="1162" y="1783"/>
                    <a:pt x="1238" y="1704"/>
                    <a:pt x="1188" y="1617"/>
                  </a:cubicBezTo>
                  <a:cubicBezTo>
                    <a:pt x="876" y="1100"/>
                    <a:pt x="555" y="573"/>
                    <a:pt x="243" y="56"/>
                  </a:cubicBezTo>
                  <a:cubicBezTo>
                    <a:pt x="220" y="17"/>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76"/>
            <p:cNvSpPr/>
            <p:nvPr/>
          </p:nvSpPr>
          <p:spPr>
            <a:xfrm>
              <a:off x="3424513" y="703525"/>
              <a:ext cx="30950" cy="44600"/>
            </a:xfrm>
            <a:custGeom>
              <a:avLst/>
              <a:gdLst/>
              <a:ahLst/>
              <a:cxnLst/>
              <a:rect l="l" t="t" r="r" b="b"/>
              <a:pathLst>
                <a:path w="1238" h="1784" extrusionOk="0">
                  <a:moveTo>
                    <a:pt x="150" y="1"/>
                  </a:moveTo>
                  <a:cubicBezTo>
                    <a:pt x="75" y="1"/>
                    <a:pt x="0" y="78"/>
                    <a:pt x="55" y="163"/>
                  </a:cubicBezTo>
                  <a:cubicBezTo>
                    <a:pt x="367" y="690"/>
                    <a:pt x="680" y="1207"/>
                    <a:pt x="992" y="1733"/>
                  </a:cubicBezTo>
                  <a:cubicBezTo>
                    <a:pt x="1016" y="1768"/>
                    <a:pt x="1050" y="1783"/>
                    <a:pt x="1084" y="1783"/>
                  </a:cubicBezTo>
                  <a:cubicBezTo>
                    <a:pt x="1162" y="1783"/>
                    <a:pt x="1238" y="1705"/>
                    <a:pt x="1188" y="1617"/>
                  </a:cubicBezTo>
                  <a:cubicBezTo>
                    <a:pt x="876" y="1100"/>
                    <a:pt x="564" y="574"/>
                    <a:pt x="242" y="56"/>
                  </a:cubicBezTo>
                  <a:cubicBezTo>
                    <a:pt x="220"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76"/>
            <p:cNvSpPr/>
            <p:nvPr/>
          </p:nvSpPr>
          <p:spPr>
            <a:xfrm>
              <a:off x="3439663" y="694375"/>
              <a:ext cx="30975" cy="44600"/>
            </a:xfrm>
            <a:custGeom>
              <a:avLst/>
              <a:gdLst/>
              <a:ahLst/>
              <a:cxnLst/>
              <a:rect l="l" t="t" r="r" b="b"/>
              <a:pathLst>
                <a:path w="1239" h="1784" extrusionOk="0">
                  <a:moveTo>
                    <a:pt x="151" y="1"/>
                  </a:moveTo>
                  <a:cubicBezTo>
                    <a:pt x="75" y="1"/>
                    <a:pt x="1" y="78"/>
                    <a:pt x="56" y="164"/>
                  </a:cubicBezTo>
                  <a:cubicBezTo>
                    <a:pt x="368" y="690"/>
                    <a:pt x="680" y="1207"/>
                    <a:pt x="992" y="1734"/>
                  </a:cubicBezTo>
                  <a:cubicBezTo>
                    <a:pt x="1017" y="1769"/>
                    <a:pt x="1051" y="1783"/>
                    <a:pt x="1084" y="1783"/>
                  </a:cubicBezTo>
                  <a:cubicBezTo>
                    <a:pt x="1162" y="1783"/>
                    <a:pt x="1238" y="1705"/>
                    <a:pt x="1189" y="1618"/>
                  </a:cubicBezTo>
                  <a:cubicBezTo>
                    <a:pt x="876" y="1100"/>
                    <a:pt x="564" y="574"/>
                    <a:pt x="243" y="57"/>
                  </a:cubicBezTo>
                  <a:cubicBezTo>
                    <a:pt x="221" y="17"/>
                    <a:pt x="186" y="1"/>
                    <a:pt x="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76"/>
            <p:cNvSpPr/>
            <p:nvPr/>
          </p:nvSpPr>
          <p:spPr>
            <a:xfrm>
              <a:off x="3454988" y="685250"/>
              <a:ext cx="30825" cy="44575"/>
            </a:xfrm>
            <a:custGeom>
              <a:avLst/>
              <a:gdLst/>
              <a:ahLst/>
              <a:cxnLst/>
              <a:rect l="l" t="t" r="r" b="b"/>
              <a:pathLst>
                <a:path w="1233" h="1783" extrusionOk="0">
                  <a:moveTo>
                    <a:pt x="146" y="0"/>
                  </a:moveTo>
                  <a:cubicBezTo>
                    <a:pt x="73" y="0"/>
                    <a:pt x="0" y="77"/>
                    <a:pt x="49" y="163"/>
                  </a:cubicBezTo>
                  <a:cubicBezTo>
                    <a:pt x="362" y="689"/>
                    <a:pt x="674" y="1207"/>
                    <a:pt x="986" y="1733"/>
                  </a:cubicBezTo>
                  <a:cubicBezTo>
                    <a:pt x="1010" y="1768"/>
                    <a:pt x="1044" y="1783"/>
                    <a:pt x="1078" y="1783"/>
                  </a:cubicBezTo>
                  <a:cubicBezTo>
                    <a:pt x="1156" y="1783"/>
                    <a:pt x="1232" y="1704"/>
                    <a:pt x="1182" y="1617"/>
                  </a:cubicBezTo>
                  <a:cubicBezTo>
                    <a:pt x="870" y="1100"/>
                    <a:pt x="558" y="573"/>
                    <a:pt x="237" y="56"/>
                  </a:cubicBezTo>
                  <a:cubicBezTo>
                    <a:pt x="214" y="16"/>
                    <a:pt x="180" y="0"/>
                    <a:pt x="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76"/>
            <p:cNvSpPr/>
            <p:nvPr/>
          </p:nvSpPr>
          <p:spPr>
            <a:xfrm>
              <a:off x="3470163" y="676100"/>
              <a:ext cx="30800" cy="44575"/>
            </a:xfrm>
            <a:custGeom>
              <a:avLst/>
              <a:gdLst/>
              <a:ahLst/>
              <a:cxnLst/>
              <a:rect l="l" t="t" r="r" b="b"/>
              <a:pathLst>
                <a:path w="1232" h="1783" extrusionOk="0">
                  <a:moveTo>
                    <a:pt x="149" y="0"/>
                  </a:moveTo>
                  <a:cubicBezTo>
                    <a:pt x="73" y="0"/>
                    <a:pt x="0" y="78"/>
                    <a:pt x="49" y="163"/>
                  </a:cubicBezTo>
                  <a:cubicBezTo>
                    <a:pt x="361" y="689"/>
                    <a:pt x="673" y="1207"/>
                    <a:pt x="995" y="1733"/>
                  </a:cubicBezTo>
                  <a:cubicBezTo>
                    <a:pt x="1016" y="1768"/>
                    <a:pt x="1048" y="1783"/>
                    <a:pt x="1081" y="1783"/>
                  </a:cubicBezTo>
                  <a:cubicBezTo>
                    <a:pt x="1156" y="1783"/>
                    <a:pt x="1232" y="1704"/>
                    <a:pt x="1182" y="1617"/>
                  </a:cubicBezTo>
                  <a:cubicBezTo>
                    <a:pt x="870" y="1100"/>
                    <a:pt x="557" y="573"/>
                    <a:pt x="245" y="56"/>
                  </a:cubicBezTo>
                  <a:cubicBezTo>
                    <a:pt x="220" y="17"/>
                    <a:pt x="184" y="0"/>
                    <a:pt x="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76"/>
            <p:cNvSpPr/>
            <p:nvPr/>
          </p:nvSpPr>
          <p:spPr>
            <a:xfrm>
              <a:off x="3485313" y="666950"/>
              <a:ext cx="30975" cy="44600"/>
            </a:xfrm>
            <a:custGeom>
              <a:avLst/>
              <a:gdLst/>
              <a:ahLst/>
              <a:cxnLst/>
              <a:rect l="l" t="t" r="r" b="b"/>
              <a:pathLst>
                <a:path w="1239" h="1784" extrusionOk="0">
                  <a:moveTo>
                    <a:pt x="150" y="1"/>
                  </a:moveTo>
                  <a:cubicBezTo>
                    <a:pt x="73" y="1"/>
                    <a:pt x="1" y="78"/>
                    <a:pt x="50" y="163"/>
                  </a:cubicBezTo>
                  <a:cubicBezTo>
                    <a:pt x="362" y="690"/>
                    <a:pt x="674" y="1207"/>
                    <a:pt x="995" y="1733"/>
                  </a:cubicBezTo>
                  <a:cubicBezTo>
                    <a:pt x="1017" y="1768"/>
                    <a:pt x="1050" y="1783"/>
                    <a:pt x="1083" y="1783"/>
                  </a:cubicBezTo>
                  <a:cubicBezTo>
                    <a:pt x="1160" y="1783"/>
                    <a:pt x="1239" y="1705"/>
                    <a:pt x="1183" y="1617"/>
                  </a:cubicBezTo>
                  <a:cubicBezTo>
                    <a:pt x="870" y="1100"/>
                    <a:pt x="558" y="574"/>
                    <a:pt x="246" y="56"/>
                  </a:cubicBezTo>
                  <a:cubicBezTo>
                    <a:pt x="221" y="17"/>
                    <a:pt x="18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76"/>
            <p:cNvSpPr/>
            <p:nvPr/>
          </p:nvSpPr>
          <p:spPr>
            <a:xfrm>
              <a:off x="3357413" y="665050"/>
              <a:ext cx="167075" cy="120775"/>
            </a:xfrm>
            <a:custGeom>
              <a:avLst/>
              <a:gdLst/>
              <a:ahLst/>
              <a:cxnLst/>
              <a:rect l="l" t="t" r="r" b="b"/>
              <a:pathLst>
                <a:path w="6683" h="4831" extrusionOk="0">
                  <a:moveTo>
                    <a:pt x="5496" y="221"/>
                  </a:moveTo>
                  <a:cubicBezTo>
                    <a:pt x="5788" y="221"/>
                    <a:pt x="6076" y="351"/>
                    <a:pt x="6245" y="605"/>
                  </a:cubicBezTo>
                  <a:cubicBezTo>
                    <a:pt x="6477" y="944"/>
                    <a:pt x="6432" y="1399"/>
                    <a:pt x="6156" y="1711"/>
                  </a:cubicBezTo>
                  <a:cubicBezTo>
                    <a:pt x="6058" y="1827"/>
                    <a:pt x="5933" y="1899"/>
                    <a:pt x="5808" y="1979"/>
                  </a:cubicBezTo>
                  <a:cubicBezTo>
                    <a:pt x="5665" y="2059"/>
                    <a:pt x="5522" y="2148"/>
                    <a:pt x="5380" y="2238"/>
                  </a:cubicBezTo>
                  <a:cubicBezTo>
                    <a:pt x="4898" y="2523"/>
                    <a:pt x="4416" y="2817"/>
                    <a:pt x="3934" y="3103"/>
                  </a:cubicBezTo>
                  <a:lnTo>
                    <a:pt x="2418" y="4013"/>
                  </a:lnTo>
                  <a:cubicBezTo>
                    <a:pt x="2177" y="4165"/>
                    <a:pt x="1927" y="4316"/>
                    <a:pt x="1677" y="4459"/>
                  </a:cubicBezTo>
                  <a:cubicBezTo>
                    <a:pt x="1516" y="4555"/>
                    <a:pt x="1333" y="4606"/>
                    <a:pt x="1152" y="4606"/>
                  </a:cubicBezTo>
                  <a:cubicBezTo>
                    <a:pt x="962" y="4606"/>
                    <a:pt x="775" y="4551"/>
                    <a:pt x="616" y="4432"/>
                  </a:cubicBezTo>
                  <a:cubicBezTo>
                    <a:pt x="286" y="4191"/>
                    <a:pt x="179" y="3736"/>
                    <a:pt x="348" y="3371"/>
                  </a:cubicBezTo>
                  <a:cubicBezTo>
                    <a:pt x="427" y="3186"/>
                    <a:pt x="567" y="3028"/>
                    <a:pt x="733" y="2921"/>
                  </a:cubicBezTo>
                  <a:lnTo>
                    <a:pt x="733" y="2921"/>
                  </a:lnTo>
                  <a:cubicBezTo>
                    <a:pt x="735" y="2919"/>
                    <a:pt x="738" y="2917"/>
                    <a:pt x="741" y="2916"/>
                  </a:cubicBezTo>
                  <a:lnTo>
                    <a:pt x="741" y="2916"/>
                  </a:lnTo>
                  <a:cubicBezTo>
                    <a:pt x="741" y="2916"/>
                    <a:pt x="741" y="2916"/>
                    <a:pt x="741" y="2916"/>
                  </a:cubicBezTo>
                  <a:cubicBezTo>
                    <a:pt x="741" y="2915"/>
                    <a:pt x="741" y="2915"/>
                    <a:pt x="742" y="2915"/>
                  </a:cubicBezTo>
                  <a:lnTo>
                    <a:pt x="742" y="2915"/>
                  </a:lnTo>
                  <a:cubicBezTo>
                    <a:pt x="973" y="2781"/>
                    <a:pt x="1205" y="2639"/>
                    <a:pt x="1428" y="2505"/>
                  </a:cubicBezTo>
                  <a:cubicBezTo>
                    <a:pt x="1927" y="2202"/>
                    <a:pt x="2427" y="1899"/>
                    <a:pt x="2926" y="1604"/>
                  </a:cubicBezTo>
                  <a:lnTo>
                    <a:pt x="4398" y="721"/>
                  </a:lnTo>
                  <a:cubicBezTo>
                    <a:pt x="4550" y="632"/>
                    <a:pt x="4702" y="534"/>
                    <a:pt x="4853" y="444"/>
                  </a:cubicBezTo>
                  <a:cubicBezTo>
                    <a:pt x="4951" y="382"/>
                    <a:pt x="5059" y="311"/>
                    <a:pt x="5175" y="275"/>
                  </a:cubicBezTo>
                  <a:cubicBezTo>
                    <a:pt x="5278" y="239"/>
                    <a:pt x="5387" y="221"/>
                    <a:pt x="5496" y="221"/>
                  </a:cubicBezTo>
                  <a:close/>
                  <a:moveTo>
                    <a:pt x="5507" y="1"/>
                  </a:moveTo>
                  <a:cubicBezTo>
                    <a:pt x="5285" y="1"/>
                    <a:pt x="5063" y="62"/>
                    <a:pt x="4871" y="177"/>
                  </a:cubicBezTo>
                  <a:cubicBezTo>
                    <a:pt x="4791" y="221"/>
                    <a:pt x="4711" y="266"/>
                    <a:pt x="4630" y="320"/>
                  </a:cubicBezTo>
                  <a:cubicBezTo>
                    <a:pt x="4193" y="578"/>
                    <a:pt x="3765" y="837"/>
                    <a:pt x="3328" y="1105"/>
                  </a:cubicBezTo>
                  <a:cubicBezTo>
                    <a:pt x="2784" y="1426"/>
                    <a:pt x="2239" y="1756"/>
                    <a:pt x="1704" y="2077"/>
                  </a:cubicBezTo>
                  <a:cubicBezTo>
                    <a:pt x="1365" y="2282"/>
                    <a:pt x="1026" y="2487"/>
                    <a:pt x="678" y="2693"/>
                  </a:cubicBezTo>
                  <a:cubicBezTo>
                    <a:pt x="673" y="2704"/>
                    <a:pt x="664" y="2712"/>
                    <a:pt x="653" y="2718"/>
                  </a:cubicBezTo>
                  <a:lnTo>
                    <a:pt x="653" y="2718"/>
                  </a:lnTo>
                  <a:cubicBezTo>
                    <a:pt x="647" y="2721"/>
                    <a:pt x="640" y="2724"/>
                    <a:pt x="634" y="2728"/>
                  </a:cubicBezTo>
                  <a:cubicBezTo>
                    <a:pt x="634" y="2728"/>
                    <a:pt x="634" y="2728"/>
                    <a:pt x="634" y="2728"/>
                  </a:cubicBezTo>
                  <a:lnTo>
                    <a:pt x="634" y="2728"/>
                  </a:lnTo>
                  <a:cubicBezTo>
                    <a:pt x="631" y="2730"/>
                    <a:pt x="628" y="2731"/>
                    <a:pt x="626" y="2733"/>
                  </a:cubicBezTo>
                  <a:lnTo>
                    <a:pt x="626" y="2733"/>
                  </a:lnTo>
                  <a:cubicBezTo>
                    <a:pt x="238" y="2975"/>
                    <a:pt x="1" y="3409"/>
                    <a:pt x="54" y="3870"/>
                  </a:cubicBezTo>
                  <a:cubicBezTo>
                    <a:pt x="107" y="4334"/>
                    <a:pt x="455" y="4709"/>
                    <a:pt x="910" y="4807"/>
                  </a:cubicBezTo>
                  <a:cubicBezTo>
                    <a:pt x="992" y="4823"/>
                    <a:pt x="1073" y="4831"/>
                    <a:pt x="1153" y="4831"/>
                  </a:cubicBezTo>
                  <a:cubicBezTo>
                    <a:pt x="1388" y="4831"/>
                    <a:pt x="1614" y="4764"/>
                    <a:pt x="1820" y="4637"/>
                  </a:cubicBezTo>
                  <a:cubicBezTo>
                    <a:pt x="1927" y="4575"/>
                    <a:pt x="2034" y="4512"/>
                    <a:pt x="2141" y="4450"/>
                  </a:cubicBezTo>
                  <a:cubicBezTo>
                    <a:pt x="2605" y="4165"/>
                    <a:pt x="3069" y="3888"/>
                    <a:pt x="3542" y="3603"/>
                  </a:cubicBezTo>
                  <a:cubicBezTo>
                    <a:pt x="4068" y="3281"/>
                    <a:pt x="4604" y="2960"/>
                    <a:pt x="5139" y="2639"/>
                  </a:cubicBezTo>
                  <a:cubicBezTo>
                    <a:pt x="5433" y="2461"/>
                    <a:pt x="5728" y="2291"/>
                    <a:pt x="6022" y="2113"/>
                  </a:cubicBezTo>
                  <a:cubicBezTo>
                    <a:pt x="6316" y="1925"/>
                    <a:pt x="6548" y="1631"/>
                    <a:pt x="6602" y="1283"/>
                  </a:cubicBezTo>
                  <a:cubicBezTo>
                    <a:pt x="6682" y="828"/>
                    <a:pt x="6468" y="364"/>
                    <a:pt x="6058" y="141"/>
                  </a:cubicBezTo>
                  <a:cubicBezTo>
                    <a:pt x="5888" y="46"/>
                    <a:pt x="5698" y="1"/>
                    <a:pt x="5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502"/>
            <a:ext cx="9144000" cy="519500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100" name="Picture 4" descr="Smartphone sales declined again in Q2, surprising no one | TechCru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212"/>
            <a:ext cx="9144000" cy="522071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056;p74"/>
          <p:cNvSpPr txBox="1">
            <a:spLocks/>
          </p:cNvSpPr>
          <p:nvPr/>
        </p:nvSpPr>
        <p:spPr>
          <a:xfrm>
            <a:off x="-762998" y="56762"/>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132902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2 Sets Portable Scientific Calculators with Graphing Vietnam | Ubuy"/>
          <p:cNvPicPr>
            <a:picLocks noChangeAspect="1" noChangeArrowheads="1"/>
          </p:cNvPicPr>
          <p:nvPr/>
        </p:nvPicPr>
        <p:blipFill rotWithShape="1">
          <a:blip r:embed="rId2">
            <a:extLst>
              <a:ext uri="{28A0092B-C50C-407E-A947-70E740481C1C}">
                <a14:useLocalDpi xmlns:a14="http://schemas.microsoft.com/office/drawing/2010/main" val="0"/>
              </a:ext>
            </a:extLst>
          </a:blip>
          <a:srcRect r="49871"/>
          <a:stretch/>
        </p:blipFill>
        <p:spPr bwMode="auto">
          <a:xfrm>
            <a:off x="1222375" y="-77212"/>
            <a:ext cx="3082925" cy="57400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 Sets Portable Scientific Calculators with Graphing Vietnam | Ubuy"/>
          <p:cNvPicPr>
            <a:picLocks noChangeAspect="1" noChangeArrowheads="1"/>
          </p:cNvPicPr>
          <p:nvPr/>
        </p:nvPicPr>
        <p:blipFill rotWithShape="1">
          <a:blip r:embed="rId2">
            <a:extLst>
              <a:ext uri="{28A0092B-C50C-407E-A947-70E740481C1C}">
                <a14:useLocalDpi xmlns:a14="http://schemas.microsoft.com/office/drawing/2010/main" val="0"/>
              </a:ext>
            </a:extLst>
          </a:blip>
          <a:srcRect l="49491"/>
          <a:stretch/>
        </p:blipFill>
        <p:spPr bwMode="auto">
          <a:xfrm>
            <a:off x="5527675" y="-51502"/>
            <a:ext cx="2994024" cy="5714327"/>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533900" y="-2406650"/>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7056;p74"/>
          <p:cNvSpPr txBox="1">
            <a:spLocks/>
          </p:cNvSpPr>
          <p:nvPr/>
        </p:nvSpPr>
        <p:spPr>
          <a:xfrm>
            <a:off x="-617092" y="303547"/>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5595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3.33333E-6 -3.20988E-6 C 0.1533 -3.20988E-6 0.27848 0.08395 0.27848 0.18951 C 0.27848 0.29537 0.1533 0.38179 -3.33333E-6 0.38179 C -0.15347 0.38179 -0.2783 0.29537 -0.2783 0.18951 C -0.2783 0.08395 -0.15347 -3.20988E-6 -3.33333E-6 -3.20988E-6 Z " pathEditMode="relative" rAng="0" ptsTypes="AAAAA">
                                      <p:cBhvr>
                                        <p:cTn id="6" dur="8000" fill="hold"/>
                                        <p:tgtEl>
                                          <p:spTgt spid="37"/>
                                        </p:tgtEl>
                                        <p:attrNameLst>
                                          <p:attrName>ppt_x</p:attrName>
                                          <p:attrName>ppt_y</p:attrName>
                                        </p:attrNameLst>
                                      </p:cBhvr>
                                      <p:rCtr x="0" y="1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1502"/>
            <a:ext cx="9144000" cy="519500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078" name="Picture 6" descr="2 Sets Portable Scientific Calculators with Graphing Vietnam | Ubuy"/>
          <p:cNvPicPr>
            <a:picLocks noChangeAspect="1" noChangeArrowheads="1"/>
          </p:cNvPicPr>
          <p:nvPr/>
        </p:nvPicPr>
        <p:blipFill rotWithShape="1">
          <a:blip r:embed="rId2">
            <a:extLst>
              <a:ext uri="{28A0092B-C50C-407E-A947-70E740481C1C}">
                <a14:useLocalDpi xmlns:a14="http://schemas.microsoft.com/office/drawing/2010/main" val="0"/>
              </a:ext>
            </a:extLst>
          </a:blip>
          <a:srcRect r="49871"/>
          <a:stretch/>
        </p:blipFill>
        <p:spPr bwMode="auto">
          <a:xfrm>
            <a:off x="1222375" y="-77212"/>
            <a:ext cx="3082925" cy="57400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 Sets Portable Scientific Calculators with Graphing Vietnam | Ubuy"/>
          <p:cNvPicPr>
            <a:picLocks noChangeAspect="1" noChangeArrowheads="1"/>
          </p:cNvPicPr>
          <p:nvPr/>
        </p:nvPicPr>
        <p:blipFill rotWithShape="1">
          <a:blip r:embed="rId2">
            <a:extLst>
              <a:ext uri="{28A0092B-C50C-407E-A947-70E740481C1C}">
                <a14:useLocalDpi xmlns:a14="http://schemas.microsoft.com/office/drawing/2010/main" val="0"/>
              </a:ext>
            </a:extLst>
          </a:blip>
          <a:srcRect l="49491"/>
          <a:stretch/>
        </p:blipFill>
        <p:spPr bwMode="auto">
          <a:xfrm>
            <a:off x="5527675" y="-51502"/>
            <a:ext cx="2994024" cy="571432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7056;p74"/>
          <p:cNvSpPr txBox="1">
            <a:spLocks/>
          </p:cNvSpPr>
          <p:nvPr/>
        </p:nvSpPr>
        <p:spPr>
          <a:xfrm>
            <a:off x="-756070" y="0"/>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3599053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ại Sao Nói Bóng đèn LED Tiết Kiệm điện Hơn? - Shopled.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12"/>
            <a:ext cx="9144000" cy="5740037"/>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36"/>
          <p:cNvSpPr/>
          <p:nvPr/>
        </p:nvSpPr>
        <p:spPr>
          <a:xfrm>
            <a:off x="-4495800" y="-2260899"/>
            <a:ext cx="18135599" cy="11517109"/>
          </a:xfrm>
          <a:custGeom>
            <a:avLst/>
            <a:gdLst>
              <a:gd name="connsiteX0" fmla="*/ 8724900 w 18135599"/>
              <a:gd name="connsiteY0" fmla="*/ 3257474 h 10454640"/>
              <a:gd name="connsiteX1" fmla="*/ 8321039 w 18135599"/>
              <a:gd name="connsiteY1" fmla="*/ 3607994 h 10454640"/>
              <a:gd name="connsiteX2" fmla="*/ 8724900 w 18135599"/>
              <a:gd name="connsiteY2" fmla="*/ 3958514 h 10454640"/>
              <a:gd name="connsiteX3" fmla="*/ 9059787 w 18135599"/>
              <a:gd name="connsiteY3" fmla="*/ 3803973 h 10454640"/>
              <a:gd name="connsiteX4" fmla="*/ 9067799 w 18135599"/>
              <a:gd name="connsiteY4" fmla="*/ 3791160 h 10454640"/>
              <a:gd name="connsiteX5" fmla="*/ 9075812 w 18135599"/>
              <a:gd name="connsiteY5" fmla="*/ 3803973 h 10454640"/>
              <a:gd name="connsiteX6" fmla="*/ 9410699 w 18135599"/>
              <a:gd name="connsiteY6" fmla="*/ 3958514 h 10454640"/>
              <a:gd name="connsiteX7" fmla="*/ 9814559 w 18135599"/>
              <a:gd name="connsiteY7" fmla="*/ 3607994 h 10454640"/>
              <a:gd name="connsiteX8" fmla="*/ 9410699 w 18135599"/>
              <a:gd name="connsiteY8" fmla="*/ 3257474 h 10454640"/>
              <a:gd name="connsiteX9" fmla="*/ 9075812 w 18135599"/>
              <a:gd name="connsiteY9" fmla="*/ 3412015 h 10454640"/>
              <a:gd name="connsiteX10" fmla="*/ 9067799 w 18135599"/>
              <a:gd name="connsiteY10" fmla="*/ 3424828 h 10454640"/>
              <a:gd name="connsiteX11" fmla="*/ 9059787 w 18135599"/>
              <a:gd name="connsiteY11" fmla="*/ 3412015 h 10454640"/>
              <a:gd name="connsiteX12" fmla="*/ 8724900 w 18135599"/>
              <a:gd name="connsiteY12" fmla="*/ 3257474 h 10454640"/>
              <a:gd name="connsiteX13" fmla="*/ 0 w 18135599"/>
              <a:gd name="connsiteY13" fmla="*/ 0 h 10454640"/>
              <a:gd name="connsiteX14" fmla="*/ 18135599 w 18135599"/>
              <a:gd name="connsiteY14" fmla="*/ 0 h 10454640"/>
              <a:gd name="connsiteX15" fmla="*/ 18135599 w 18135599"/>
              <a:gd name="connsiteY15" fmla="*/ 10454640 h 10454640"/>
              <a:gd name="connsiteX16" fmla="*/ 0 w 18135599"/>
              <a:gd name="connsiteY16" fmla="*/ 10454640 h 1045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135599" h="10454640">
                <a:moveTo>
                  <a:pt x="8724900" y="3257474"/>
                </a:moveTo>
                <a:cubicBezTo>
                  <a:pt x="8501853" y="3257474"/>
                  <a:pt x="8321039" y="3414407"/>
                  <a:pt x="8321039" y="3607994"/>
                </a:cubicBezTo>
                <a:cubicBezTo>
                  <a:pt x="8321039" y="3801581"/>
                  <a:pt x="8501853" y="3958514"/>
                  <a:pt x="8724900" y="3958514"/>
                </a:cubicBezTo>
                <a:cubicBezTo>
                  <a:pt x="8864304" y="3958514"/>
                  <a:pt x="8987211" y="3897212"/>
                  <a:pt x="9059787" y="3803973"/>
                </a:cubicBezTo>
                <a:lnTo>
                  <a:pt x="9067799" y="3791160"/>
                </a:lnTo>
                <a:lnTo>
                  <a:pt x="9075812" y="3803973"/>
                </a:lnTo>
                <a:cubicBezTo>
                  <a:pt x="9148389" y="3897212"/>
                  <a:pt x="9271296" y="3958514"/>
                  <a:pt x="9410699" y="3958514"/>
                </a:cubicBezTo>
                <a:cubicBezTo>
                  <a:pt x="9633745" y="3958514"/>
                  <a:pt x="9814559" y="3801581"/>
                  <a:pt x="9814559" y="3607994"/>
                </a:cubicBezTo>
                <a:cubicBezTo>
                  <a:pt x="9814559" y="3414407"/>
                  <a:pt x="9633745" y="3257474"/>
                  <a:pt x="9410699" y="3257474"/>
                </a:cubicBezTo>
                <a:cubicBezTo>
                  <a:pt x="9271296" y="3257474"/>
                  <a:pt x="9148389" y="3318776"/>
                  <a:pt x="9075812" y="3412015"/>
                </a:cubicBezTo>
                <a:lnTo>
                  <a:pt x="9067799" y="3424828"/>
                </a:lnTo>
                <a:lnTo>
                  <a:pt x="9059787" y="3412015"/>
                </a:lnTo>
                <a:cubicBezTo>
                  <a:pt x="8987211" y="3318776"/>
                  <a:pt x="8864304" y="3257474"/>
                  <a:pt x="8724900" y="3257474"/>
                </a:cubicBezTo>
                <a:close/>
                <a:moveTo>
                  <a:pt x="0" y="0"/>
                </a:moveTo>
                <a:lnTo>
                  <a:pt x="18135599" y="0"/>
                </a:lnTo>
                <a:lnTo>
                  <a:pt x="18135599" y="10454640"/>
                </a:lnTo>
                <a:lnTo>
                  <a:pt x="0" y="104546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056;p74"/>
          <p:cNvSpPr txBox="1">
            <a:spLocks/>
          </p:cNvSpPr>
          <p:nvPr/>
        </p:nvSpPr>
        <p:spPr>
          <a:xfrm>
            <a:off x="-924273" y="132097"/>
            <a:ext cx="4399402" cy="6168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3"/>
              </a:buClr>
              <a:buSzPts val="5200"/>
              <a:buFont typeface="Fredoka One"/>
              <a:buNone/>
              <a:defRPr sz="4800" b="0" i="0" u="none" strike="noStrike" cap="none">
                <a:solidFill>
                  <a:srgbClr val="3D85C6"/>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5200" b="0" i="0" u="none" strike="noStrike" cap="none">
                <a:solidFill>
                  <a:schemeClr val="dk1"/>
                </a:solidFill>
                <a:latin typeface="Ranchers"/>
                <a:ea typeface="Ranchers"/>
                <a:cs typeface="Ranchers"/>
                <a:sym typeface="Ranchers"/>
              </a:defRPr>
            </a:lvl9pPr>
          </a:lstStyle>
          <a:p>
            <a:pPr algn="ctr"/>
            <a:r>
              <a:rPr lang="en-US" sz="3600" dirty="0" smtClean="0">
                <a:solidFill>
                  <a:schemeClr val="accent1"/>
                </a:solidFill>
                <a:latin typeface="Kristen ITC" panose="03050502040202030202" pitchFamily="66" charset="0"/>
              </a:rPr>
              <a:t>WARM UP</a:t>
            </a:r>
            <a:endParaRPr lang="en-US" sz="3600" dirty="0">
              <a:solidFill>
                <a:schemeClr val="accent2"/>
              </a:solidFill>
              <a:latin typeface="Kristen ITC" panose="03050502040202030202" pitchFamily="66" charset="0"/>
            </a:endParaRPr>
          </a:p>
        </p:txBody>
      </p:sp>
    </p:spTree>
    <p:extLst>
      <p:ext uri="{BB962C8B-B14F-4D97-AF65-F5344CB8AC3E}">
        <p14:creationId xmlns:p14="http://schemas.microsoft.com/office/powerpoint/2010/main" val="19821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 1.7284E-6 C 0.1533 1.7284E-6 0.27847 0.07778 0.27847 0.17562 C 0.27847 0.27376 0.1533 0.35432 0 0.35432 C -0.15347 0.35432 -0.2783 0.27376 -0.2783 0.17562 C -0.2783 0.07778 -0.15347 1.7284E-6 0 1.7284E-6 Z " pathEditMode="relative" rAng="0" ptsTypes="AAAAA">
                                      <p:cBhvr>
                                        <p:cTn id="6" dur="8000" fill="hold"/>
                                        <p:tgtEl>
                                          <p:spTgt spid="37"/>
                                        </p:tgtEl>
                                        <p:attrNameLst>
                                          <p:attrName>ppt_x</p:attrName>
                                          <p:attrName>ppt_y</p:attrName>
                                        </p:attrNameLst>
                                      </p:cBhvr>
                                      <p:rCtr x="0" y="177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heme/theme1.xml><?xml version="1.0" encoding="utf-8"?>
<a:theme xmlns:a="http://schemas.openxmlformats.org/drawingml/2006/main" name="Science Subject for Elementary - 1st Grade: Inquiry by Slidesgo">
  <a:themeElements>
    <a:clrScheme name="Simple Light">
      <a:dk1>
        <a:srgbClr val="E9EAF9"/>
      </a:dk1>
      <a:lt1>
        <a:srgbClr val="FDE264"/>
      </a:lt1>
      <a:dk2>
        <a:srgbClr val="9DB3F0"/>
      </a:dk2>
      <a:lt2>
        <a:srgbClr val="5B7FD1"/>
      </a:lt2>
      <a:accent1>
        <a:srgbClr val="00328E"/>
      </a:accent1>
      <a:accent2>
        <a:srgbClr val="FFBECC"/>
      </a:accent2>
      <a:accent3>
        <a:srgbClr val="FF88A2"/>
      </a:accent3>
      <a:accent4>
        <a:srgbClr val="48C4F0"/>
      </a:accent4>
      <a:accent5>
        <a:srgbClr val="FFFFFF"/>
      </a:accent5>
      <a:accent6>
        <a:srgbClr val="C1856B"/>
      </a:accent6>
      <a:hlink>
        <a:srgbClr val="00328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1100</Words>
  <Application>Microsoft Office PowerPoint</Application>
  <PresentationFormat>On-screen Show (16:9)</PresentationFormat>
  <Paragraphs>257</Paragraphs>
  <Slides>52</Slides>
  <Notes>31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Ranchers</vt:lpstr>
      <vt:lpstr>Arial Rounded MT Bold</vt:lpstr>
      <vt:lpstr>Calibri</vt:lpstr>
      <vt:lpstr>Wingdings</vt:lpstr>
      <vt:lpstr>Arial</vt:lpstr>
      <vt:lpstr>Kristen ITC</vt:lpstr>
      <vt:lpstr>Barlow</vt:lpstr>
      <vt:lpstr>Times New Roman</vt:lpstr>
      <vt:lpstr>Fredoka One</vt:lpstr>
      <vt:lpstr>Varela Round</vt:lpstr>
      <vt:lpstr>Science Subject for Elementary - 1st Grade: Inquiry by Slidesgo</vt:lpstr>
      <vt:lpstr>PowerPoint Presentation</vt:lpstr>
      <vt:lpstr>Guessing game: Who Am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INVENTION</vt:lpstr>
      <vt:lpstr>UNIT 5: INVENTION</vt:lpstr>
      <vt:lpstr>VOCABULARY</vt:lpstr>
      <vt:lpstr>VOCABULARY</vt:lpstr>
      <vt:lpstr>VOCABULARY</vt:lpstr>
      <vt:lpstr>VOCABULARY</vt:lpstr>
      <vt:lpstr>VOCABULARY</vt:lpstr>
      <vt:lpstr>VOCABULARY</vt:lpstr>
      <vt:lpstr>JUMBLED WORDS</vt:lpstr>
      <vt:lpstr>PowerPoint Presentation</vt:lpstr>
      <vt:lpstr>PowerPoint Presentation</vt:lpstr>
      <vt:lpstr>PowerPoint Presentation</vt:lpstr>
      <vt:lpstr>PowerPoint Presentation</vt:lpstr>
      <vt:lpstr>PowerPoint Presentation</vt:lpstr>
      <vt:lpstr>Inventions for Education</vt:lpstr>
      <vt:lpstr>PowerPoint Presentation</vt:lpstr>
      <vt:lpstr>“BLIND BAG”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FIND 3 NOUNS &amp; 3 ADJECTIVES.</vt:lpstr>
      <vt:lpstr>In your opinion, which invention do you like most? Why?</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CLASS</dc:title>
  <cp:lastModifiedBy>Admin</cp:lastModifiedBy>
  <cp:revision>46</cp:revision>
  <dcterms:modified xsi:type="dcterms:W3CDTF">2024-10-29T14:26:54Z</dcterms:modified>
</cp:coreProperties>
</file>