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6" r:id="rId4"/>
    <p:sldMasterId id="2147483690" r:id="rId5"/>
    <p:sldMasterId id="2147483703" r:id="rId6"/>
    <p:sldMasterId id="2147483717" r:id="rId7"/>
    <p:sldMasterId id="2147483731" r:id="rId8"/>
    <p:sldMasterId id="2147483745" r:id="rId9"/>
    <p:sldMasterId id="2147483759" r:id="rId10"/>
    <p:sldMasterId id="2147483773" r:id="rId11"/>
  </p:sldMasterIdLst>
  <p:notesMasterIdLst>
    <p:notesMasterId r:id="rId34"/>
  </p:notesMasterIdLst>
  <p:sldIdLst>
    <p:sldId id="299" r:id="rId12"/>
    <p:sldId id="316" r:id="rId13"/>
    <p:sldId id="318" r:id="rId14"/>
    <p:sldId id="314" r:id="rId15"/>
    <p:sldId id="301" r:id="rId16"/>
    <p:sldId id="304" r:id="rId17"/>
    <p:sldId id="315" r:id="rId18"/>
    <p:sldId id="319" r:id="rId19"/>
    <p:sldId id="305" r:id="rId20"/>
    <p:sldId id="320" r:id="rId21"/>
    <p:sldId id="321" r:id="rId22"/>
    <p:sldId id="306" r:id="rId23"/>
    <p:sldId id="322" r:id="rId24"/>
    <p:sldId id="323" r:id="rId25"/>
    <p:sldId id="324" r:id="rId26"/>
    <p:sldId id="325" r:id="rId27"/>
    <p:sldId id="326" r:id="rId28"/>
    <p:sldId id="327" r:id="rId29"/>
    <p:sldId id="307" r:id="rId30"/>
    <p:sldId id="328" r:id="rId31"/>
    <p:sldId id="309" r:id="rId32"/>
    <p:sldId id="303" r:id="rId3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5930" lvl="1" indent="127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3130" lvl="2" indent="127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0330" lvl="3" indent="127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7530" lvl="4" indent="127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127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127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127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127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36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notesMaster" Target="notesMasters/notesMaster1.xml"/><Relationship Id="rId33" Type="http://schemas.openxmlformats.org/officeDocument/2006/relationships/slide" Target="slides/slide22.xml"/><Relationship Id="rId32" Type="http://schemas.openxmlformats.org/officeDocument/2006/relationships/slide" Target="slides/slide21.xml"/><Relationship Id="rId31" Type="http://schemas.openxmlformats.org/officeDocument/2006/relationships/slide" Target="slides/slide20.xml"/><Relationship Id="rId30" Type="http://schemas.openxmlformats.org/officeDocument/2006/relationships/slide" Target="slides/slide19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8" Type="http://schemas.openxmlformats.org/officeDocument/2006/relationships/slide" Target="slides/slide17.xml"/><Relationship Id="rId27" Type="http://schemas.openxmlformats.org/officeDocument/2006/relationships/slide" Target="slides/slide16.xml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24" Type="http://schemas.openxmlformats.org/officeDocument/2006/relationships/slide" Target="slides/slide13.xml"/><Relationship Id="rId23" Type="http://schemas.openxmlformats.org/officeDocument/2006/relationships/slide" Target="slides/slide12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0" Type="http://schemas.openxmlformats.org/officeDocument/2006/relationships/slide" Target="slides/slide9.xml"/><Relationship Id="rId2" Type="http://schemas.openxmlformats.org/officeDocument/2006/relationships/theme" Target="theme/theme1.xml"/><Relationship Id="rId19" Type="http://schemas.openxmlformats.org/officeDocument/2006/relationships/slide" Target="slides/slide8.xml"/><Relationship Id="rId18" Type="http://schemas.openxmlformats.org/officeDocument/2006/relationships/slide" Target="slides/slide7.xml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15" Type="http://schemas.openxmlformats.org/officeDocument/2006/relationships/slide" Target="slides/slide4.xml"/><Relationship Id="rId14" Type="http://schemas.openxmlformats.org/officeDocument/2006/relationships/slide" Target="slides/slide3.xml"/><Relationship Id="rId13" Type="http://schemas.openxmlformats.org/officeDocument/2006/relationships/slide" Target="slides/slide2.xml"/><Relationship Id="rId12" Type="http://schemas.openxmlformats.org/officeDocument/2006/relationships/slide" Target="slides/slide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E94588-99A7-4B82-A310-29CAE0FB1C6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31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31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5930" marR="0" lvl="1" indent="0" algn="l" defTabSz="9131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3130" marR="0" lvl="2" indent="0" algn="l" defTabSz="9131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0330" marR="0" lvl="3" indent="0" algn="l" defTabSz="9131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7530" marR="0" lvl="4" indent="0" algn="l" defTabSz="9131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47DB044-14D9-4B68-91F0-CDF84991A14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9131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930" algn="l" defTabSz="9131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30" algn="l" defTabSz="9131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30" algn="l" defTabSz="9131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530" algn="l" defTabSz="9131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09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66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86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42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2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8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4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0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6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691E504-00B5-4875-A51D-FFD6C3B24DE2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8A2C5C7-27A4-40C1-981C-C3AA1E749FD0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EAE43D-87CD-4EB5-A555-8D85DE63B798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C04725-F537-44DD-908F-02A7FD3699B7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E9CB02-D06F-40F1-B410-78AFFE79816F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4F9EB7-62D2-45D2-BEAB-201AB2AF6CA0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5B40BD-3A7D-434B-877D-FF92E55A7024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CE51C9-8228-4BB0-988C-81FB2D98773F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accen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Google Shape;87;p17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Google Shape;88;p17"/>
          <p:cNvSpPr/>
          <p:nvPr/>
        </p:nvSpPr>
        <p:spPr>
          <a:xfrm>
            <a:off x="720725" y="720725"/>
            <a:ext cx="7702550" cy="750888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lIns="102358" tIns="102358" rIns="102358" bIns="102358" anchor="ctr"/>
          <a:lstStyle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752400"/>
          </a:xfrm>
          <a:prstGeom prst="rect">
            <a:avLst/>
          </a:prstGeom>
        </p:spPr>
        <p:txBody>
          <a:bodyPr spcFirstLastPara="1" lIns="51196" tIns="51196" rIns="51196" bIns="51196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8ACFB1-F31B-4795-8E92-BB717ACDE21E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0302D1A-C580-4FDE-AD61-63892331193E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accent5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Google Shape;83;p16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Google Shape;84;p16"/>
          <p:cNvSpPr/>
          <p:nvPr/>
        </p:nvSpPr>
        <p:spPr>
          <a:xfrm>
            <a:off x="720725" y="720725"/>
            <a:ext cx="7702550" cy="750888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lIns="102358" tIns="102358" rIns="102358" bIns="102358" anchor="ctr"/>
          <a:lstStyle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752400"/>
          </a:xfrm>
          <a:prstGeom prst="rect">
            <a:avLst/>
          </a:prstGeom>
        </p:spPr>
        <p:txBody>
          <a:bodyPr spcFirstLastPara="1" lIns="51196" tIns="51196" rIns="51196" bIns="51196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8ACFB1-F31B-4795-8E92-BB717ACDE21E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0302D1A-C580-4FDE-AD61-63892331193E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20A202A-6624-40D3-81D0-4F0EBCCC3147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DD6156-7BE6-448D-9A81-8CCF6893B365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438F7F-4101-4733-BD98-5C62057539DC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5F9903-F35E-435C-B6C2-C830577FD53E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0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81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71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62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01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606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97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87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A9345A-FCED-4679-904A-E51BE1B487DF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5A574B-6038-451C-A873-62730524C204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7E0F99-11D9-458F-84F3-DEA6A788F478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C287E6F-AA9F-46D7-A54D-20A08EE9C915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05" indent="0">
              <a:buNone/>
              <a:defRPr sz="1100" b="1"/>
            </a:lvl2pPr>
            <a:lvl3pPr marL="511810" indent="0">
              <a:buNone/>
              <a:defRPr sz="1000" b="1"/>
            </a:lvl3pPr>
            <a:lvl4pPr marL="767715" indent="0">
              <a:buNone/>
              <a:defRPr sz="900" b="1"/>
            </a:lvl4pPr>
            <a:lvl5pPr marL="1023620" indent="0">
              <a:buNone/>
              <a:defRPr sz="900" b="1"/>
            </a:lvl5pPr>
            <a:lvl6pPr marL="1280160" indent="0">
              <a:buNone/>
              <a:defRPr sz="900" b="1"/>
            </a:lvl6pPr>
            <a:lvl7pPr marL="1536065" indent="0">
              <a:buNone/>
              <a:defRPr sz="900" b="1"/>
            </a:lvl7pPr>
            <a:lvl8pPr marL="1791970" indent="0">
              <a:buNone/>
              <a:defRPr sz="900" b="1"/>
            </a:lvl8pPr>
            <a:lvl9pPr marL="2047875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05" indent="0">
              <a:buNone/>
              <a:defRPr sz="1100" b="1"/>
            </a:lvl2pPr>
            <a:lvl3pPr marL="511810" indent="0">
              <a:buNone/>
              <a:defRPr sz="1000" b="1"/>
            </a:lvl3pPr>
            <a:lvl4pPr marL="767715" indent="0">
              <a:buNone/>
              <a:defRPr sz="900" b="1"/>
            </a:lvl4pPr>
            <a:lvl5pPr marL="1023620" indent="0">
              <a:buNone/>
              <a:defRPr sz="900" b="1"/>
            </a:lvl5pPr>
            <a:lvl6pPr marL="1280160" indent="0">
              <a:buNone/>
              <a:defRPr sz="900" b="1"/>
            </a:lvl6pPr>
            <a:lvl7pPr marL="1536065" indent="0">
              <a:buNone/>
              <a:defRPr sz="900" b="1"/>
            </a:lvl7pPr>
            <a:lvl8pPr marL="1791970" indent="0">
              <a:buNone/>
              <a:defRPr sz="900" b="1"/>
            </a:lvl8pPr>
            <a:lvl9pPr marL="2047875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E02A79-D66D-4C6A-BE0E-E2A4FC9B8A64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9088C3-46C9-425C-88FB-ACF8191F232D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80D6AF-0537-43B5-8844-D9B41D4D488B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9326E3-2674-48E6-8B18-7817102827B6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D305FB-6492-425C-9870-F65EB75336A6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ABCE096-D610-4E94-AB65-E2F51F31820E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1E5C36-D46D-4AAD-B026-676D69F60DEF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687CAC-9B07-4DCD-BC89-DA102108AF3A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060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60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05" indent="0">
              <a:buNone/>
              <a:defRPr sz="700"/>
            </a:lvl2pPr>
            <a:lvl3pPr marL="511810" indent="0">
              <a:buNone/>
              <a:defRPr sz="600"/>
            </a:lvl3pPr>
            <a:lvl4pPr marL="767715" indent="0">
              <a:buNone/>
              <a:defRPr sz="500"/>
            </a:lvl4pPr>
            <a:lvl5pPr marL="1023620" indent="0">
              <a:buNone/>
              <a:defRPr sz="500"/>
            </a:lvl5pPr>
            <a:lvl6pPr marL="1280160" indent="0">
              <a:buNone/>
              <a:defRPr sz="500"/>
            </a:lvl6pPr>
            <a:lvl7pPr marL="1536065" indent="0">
              <a:buNone/>
              <a:defRPr sz="500"/>
            </a:lvl7pPr>
            <a:lvl8pPr marL="1791970" indent="0">
              <a:buNone/>
              <a:defRPr sz="500"/>
            </a:lvl8pPr>
            <a:lvl9pPr marL="2047875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5B2E3B-5144-4B07-A0F3-FC412EA553E9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E9606A-A770-43D9-9288-73EFCC142F40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26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 vert="horz" wrap="square" lIns="51206" tIns="25603" rIns="51206" bIns="25603" numCol="1" rtlCol="0" anchor="t" anchorCtr="0" compatLnSpc="1">
            <a:normAutofit/>
          </a:bodyPr>
          <a:lstStyle>
            <a:lvl1pPr marL="0" indent="0">
              <a:buNone/>
              <a:defRPr sz="1800"/>
            </a:lvl1pPr>
            <a:lvl2pPr marL="255905" indent="0">
              <a:buNone/>
              <a:defRPr sz="1600"/>
            </a:lvl2pPr>
            <a:lvl3pPr marL="511810" indent="0">
              <a:buNone/>
              <a:defRPr sz="1300"/>
            </a:lvl3pPr>
            <a:lvl4pPr marL="767715" indent="0">
              <a:buNone/>
              <a:defRPr sz="1100"/>
            </a:lvl4pPr>
            <a:lvl5pPr marL="1023620" indent="0">
              <a:buNone/>
              <a:defRPr sz="1100"/>
            </a:lvl5pPr>
            <a:lvl6pPr marL="1280160" indent="0">
              <a:buNone/>
              <a:defRPr sz="1100"/>
            </a:lvl6pPr>
            <a:lvl7pPr marL="1536065" indent="0">
              <a:buNone/>
              <a:defRPr sz="1100"/>
            </a:lvl7pPr>
            <a:lvl8pPr marL="1791970" indent="0">
              <a:buNone/>
              <a:defRPr sz="1100"/>
            </a:lvl8pPr>
            <a:lvl9pPr marL="2047875" indent="0">
              <a:buNone/>
              <a:defRPr sz="1100"/>
            </a:lvl9pPr>
          </a:lstStyle>
          <a:p>
            <a:pPr marL="0" marR="0" lvl="0" indent="0" algn="l" defTabSz="511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1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05" indent="0">
              <a:buNone/>
              <a:defRPr sz="700"/>
            </a:lvl2pPr>
            <a:lvl3pPr marL="511810" indent="0">
              <a:buNone/>
              <a:defRPr sz="600"/>
            </a:lvl3pPr>
            <a:lvl4pPr marL="767715" indent="0">
              <a:buNone/>
              <a:defRPr sz="500"/>
            </a:lvl4pPr>
            <a:lvl5pPr marL="1023620" indent="0">
              <a:buNone/>
              <a:defRPr sz="500"/>
            </a:lvl5pPr>
            <a:lvl6pPr marL="1280160" indent="0">
              <a:buNone/>
              <a:defRPr sz="500"/>
            </a:lvl6pPr>
            <a:lvl7pPr marL="1536065" indent="0">
              <a:buNone/>
              <a:defRPr sz="500"/>
            </a:lvl7pPr>
            <a:lvl8pPr marL="1791970" indent="0">
              <a:buNone/>
              <a:defRPr sz="500"/>
            </a:lvl8pPr>
            <a:lvl9pPr marL="2047875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61A2B3-D438-4D40-810E-2B156E56A039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FBA9D4-86CC-4206-977A-6B458D480CEA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70D82C5-BB11-48C9-AC62-46019B7DF4CA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B9C422-B002-490F-B3E6-39F4D576ED3A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18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18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200C6F-6E9C-45B9-91A8-85750792303E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6DD6AFD-C8F7-4365-8B87-71FB3B93C310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accen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Google Shape;87;p17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Google Shape;88;p17"/>
          <p:cNvSpPr/>
          <p:nvPr/>
        </p:nvSpPr>
        <p:spPr>
          <a:xfrm>
            <a:off x="720725" y="720725"/>
            <a:ext cx="7702550" cy="750888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lIns="102370" tIns="102370" rIns="102370" bIns="102370" anchor="ctr"/>
          <a:lstStyle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752400"/>
          </a:xfrm>
          <a:prstGeom prst="rect">
            <a:avLst/>
          </a:prstGeom>
        </p:spPr>
        <p:txBody>
          <a:bodyPr spcFirstLastPara="1" lIns="51196" tIns="51196" rIns="51196" bIns="51196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43AA631-FB3C-493A-944A-135A4161CDB0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F595BB-1215-45F6-8D6F-FD2DBF4DF406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accent5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Google Shape;83;p16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Google Shape;84;p16"/>
          <p:cNvSpPr/>
          <p:nvPr/>
        </p:nvSpPr>
        <p:spPr>
          <a:xfrm>
            <a:off x="720725" y="720725"/>
            <a:ext cx="7702550" cy="750888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lIns="102370" tIns="102370" rIns="102370" bIns="102370" anchor="ctr"/>
          <a:lstStyle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752400"/>
          </a:xfrm>
          <a:prstGeom prst="rect">
            <a:avLst/>
          </a:prstGeom>
        </p:spPr>
        <p:txBody>
          <a:bodyPr spcFirstLastPara="1" lIns="51196" tIns="51196" rIns="51196" bIns="51196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43AA631-FB3C-493A-944A-135A4161CDB0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F595BB-1215-45F6-8D6F-FD2DBF4DF406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8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4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0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6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AB1FE7-94B9-4629-B2E7-3B7580DF17BA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D04F8C-715A-4D3B-AE44-596525825919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9ACE11-2A15-4511-BF90-73F26D1E694D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A53FC3-B907-4E84-B494-64A9E33FAE06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0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81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71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62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889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479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07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660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A3DC2A8-D5B6-4869-8E31-280A4515ED32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BA5988-B3FC-429F-A6B7-D5FC4FB0E757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accen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Google Shape;87;p17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Google Shape;88;p17"/>
          <p:cNvSpPr/>
          <p:nvPr/>
        </p:nvSpPr>
        <p:spPr>
          <a:xfrm>
            <a:off x="720725" y="720725"/>
            <a:ext cx="7702550" cy="750888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lIns="102292" tIns="102292" rIns="102292" bIns="102292" anchor="ctr"/>
          <a:lstStyle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752400"/>
          </a:xfrm>
          <a:prstGeom prst="rect">
            <a:avLst/>
          </a:prstGeom>
        </p:spPr>
        <p:txBody>
          <a:bodyPr spcFirstLastPara="1" lIns="51196" tIns="51196" rIns="51196" bIns="51196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2A05F0A-C93A-43B4-868A-5DBD1223B6A4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1C950E-2C68-4FBC-821E-718586E6DAA4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8014A7-2984-48C0-BD55-CEE4C21BCB81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C768B8-D77F-4EF1-8BA8-3580B128638D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05" indent="0">
              <a:buNone/>
              <a:defRPr sz="1100" b="1"/>
            </a:lvl2pPr>
            <a:lvl3pPr marL="511810" indent="0">
              <a:buNone/>
              <a:defRPr sz="1000" b="1"/>
            </a:lvl3pPr>
            <a:lvl4pPr marL="767715" indent="0">
              <a:buNone/>
              <a:defRPr sz="900" b="1"/>
            </a:lvl4pPr>
            <a:lvl5pPr marL="1023620" indent="0">
              <a:buNone/>
              <a:defRPr sz="900" b="1"/>
            </a:lvl5pPr>
            <a:lvl6pPr marL="1278890" indent="0">
              <a:buNone/>
              <a:defRPr sz="900" b="1"/>
            </a:lvl6pPr>
            <a:lvl7pPr marL="1534795" indent="0">
              <a:buNone/>
              <a:defRPr sz="900" b="1"/>
            </a:lvl7pPr>
            <a:lvl8pPr marL="1790700" indent="0">
              <a:buNone/>
              <a:defRPr sz="900" b="1"/>
            </a:lvl8pPr>
            <a:lvl9pPr marL="2046605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05" indent="0">
              <a:buNone/>
              <a:defRPr sz="1100" b="1"/>
            </a:lvl2pPr>
            <a:lvl3pPr marL="511810" indent="0">
              <a:buNone/>
              <a:defRPr sz="1000" b="1"/>
            </a:lvl3pPr>
            <a:lvl4pPr marL="767715" indent="0">
              <a:buNone/>
              <a:defRPr sz="900" b="1"/>
            </a:lvl4pPr>
            <a:lvl5pPr marL="1023620" indent="0">
              <a:buNone/>
              <a:defRPr sz="900" b="1"/>
            </a:lvl5pPr>
            <a:lvl6pPr marL="1278890" indent="0">
              <a:buNone/>
              <a:defRPr sz="900" b="1"/>
            </a:lvl6pPr>
            <a:lvl7pPr marL="1534795" indent="0">
              <a:buNone/>
              <a:defRPr sz="900" b="1"/>
            </a:lvl7pPr>
            <a:lvl8pPr marL="1790700" indent="0">
              <a:buNone/>
              <a:defRPr sz="900" b="1"/>
            </a:lvl8pPr>
            <a:lvl9pPr marL="2046605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0CA1615-F2E6-4CFC-AB49-84CE07B6B8FD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E0C586-4836-493F-9A7F-FB677A9DD84C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E5F87A-6A01-45B6-99A6-A98EF0B3A95E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5BBB44-0A6D-4F5B-A65F-A450C0E4B796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54301E-C05A-4E0B-A2A7-A7DA251B2D45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9A11FD4-1B69-4D09-85B4-6AF9622BCA7C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36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36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05" indent="0">
              <a:buNone/>
              <a:defRPr sz="700"/>
            </a:lvl2pPr>
            <a:lvl3pPr marL="511810" indent="0">
              <a:buNone/>
              <a:defRPr sz="600"/>
            </a:lvl3pPr>
            <a:lvl4pPr marL="767715" indent="0">
              <a:buNone/>
              <a:defRPr sz="500"/>
            </a:lvl4pPr>
            <a:lvl5pPr marL="1023620" indent="0">
              <a:buNone/>
              <a:defRPr sz="500"/>
            </a:lvl5pPr>
            <a:lvl6pPr marL="1278890" indent="0">
              <a:buNone/>
              <a:defRPr sz="500"/>
            </a:lvl6pPr>
            <a:lvl7pPr marL="1534795" indent="0">
              <a:buNone/>
              <a:defRPr sz="500"/>
            </a:lvl7pPr>
            <a:lvl8pPr marL="1790700" indent="0">
              <a:buNone/>
              <a:defRPr sz="500"/>
            </a:lvl8pPr>
            <a:lvl9pPr marL="2046605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FCFCFA-DA03-4A55-9A67-9B8E13385B24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90C280-4F4E-4087-A043-AF7D474C5552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502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 vert="horz" wrap="square" lIns="51206" tIns="25603" rIns="51206" bIns="25603" numCol="1" rtlCol="0" anchor="t" anchorCtr="0" compatLnSpc="1">
            <a:normAutofit/>
          </a:bodyPr>
          <a:lstStyle>
            <a:lvl1pPr marL="0" indent="0">
              <a:buNone/>
              <a:defRPr sz="1800"/>
            </a:lvl1pPr>
            <a:lvl2pPr marL="255905" indent="0">
              <a:buNone/>
              <a:defRPr sz="1600"/>
            </a:lvl2pPr>
            <a:lvl3pPr marL="511810" indent="0">
              <a:buNone/>
              <a:defRPr sz="1300"/>
            </a:lvl3pPr>
            <a:lvl4pPr marL="767715" indent="0">
              <a:buNone/>
              <a:defRPr sz="1100"/>
            </a:lvl4pPr>
            <a:lvl5pPr marL="1023620" indent="0">
              <a:buNone/>
              <a:defRPr sz="1100"/>
            </a:lvl5pPr>
            <a:lvl6pPr marL="1278890" indent="0">
              <a:buNone/>
              <a:defRPr sz="1100"/>
            </a:lvl6pPr>
            <a:lvl7pPr marL="1534795" indent="0">
              <a:buNone/>
              <a:defRPr sz="1100"/>
            </a:lvl7pPr>
            <a:lvl8pPr marL="1790700" indent="0">
              <a:buNone/>
              <a:defRPr sz="1100"/>
            </a:lvl8pPr>
            <a:lvl9pPr marL="2046605" indent="0">
              <a:buNone/>
              <a:defRPr sz="1100"/>
            </a:lvl9pPr>
          </a:lstStyle>
          <a:p>
            <a:pPr marL="0" marR="0" lvl="0" indent="0" algn="l" defTabSz="511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05" indent="0">
              <a:buNone/>
              <a:defRPr sz="700"/>
            </a:lvl2pPr>
            <a:lvl3pPr marL="511810" indent="0">
              <a:buNone/>
              <a:defRPr sz="600"/>
            </a:lvl3pPr>
            <a:lvl4pPr marL="767715" indent="0">
              <a:buNone/>
              <a:defRPr sz="500"/>
            </a:lvl4pPr>
            <a:lvl5pPr marL="1023620" indent="0">
              <a:buNone/>
              <a:defRPr sz="500"/>
            </a:lvl5pPr>
            <a:lvl6pPr marL="1278890" indent="0">
              <a:buNone/>
              <a:defRPr sz="500"/>
            </a:lvl6pPr>
            <a:lvl7pPr marL="1534795" indent="0">
              <a:buNone/>
              <a:defRPr sz="500"/>
            </a:lvl7pPr>
            <a:lvl8pPr marL="1790700" indent="0">
              <a:buNone/>
              <a:defRPr sz="500"/>
            </a:lvl8pPr>
            <a:lvl9pPr marL="2046605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B6D6B2-43FE-4D87-963D-210359993C77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D558D69-C49D-4DBD-BF06-FC99B991B174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5D284B-42CF-4212-B421-44F8A40E84B3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2D4D2B-9CEB-4348-A89A-B361593033E2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7921A2-A040-44D9-9D1A-11D3A6595250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3A8F2B-7B1D-419B-9252-B944DB4AD5E9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accen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Google Shape;87;p17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Google Shape;88;p17"/>
          <p:cNvSpPr/>
          <p:nvPr/>
        </p:nvSpPr>
        <p:spPr>
          <a:xfrm>
            <a:off x="720725" y="720725"/>
            <a:ext cx="7702550" cy="750888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lIns="102294" tIns="102294" rIns="102294" bIns="102294" anchor="ctr"/>
          <a:lstStyle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752400"/>
          </a:xfrm>
          <a:prstGeom prst="rect">
            <a:avLst/>
          </a:prstGeom>
        </p:spPr>
        <p:txBody>
          <a:bodyPr spcFirstLastPara="1" lIns="51196" tIns="51196" rIns="51196" bIns="51196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F4E0707-9421-413A-88C6-54DE8975C04D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837024B-6567-450B-AE86-58BE12AFFD19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accent5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Google Shape;83;p16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Google Shape;84;p16"/>
          <p:cNvSpPr/>
          <p:nvPr/>
        </p:nvSpPr>
        <p:spPr>
          <a:xfrm>
            <a:off x="720725" y="720725"/>
            <a:ext cx="7702550" cy="750888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lIns="102294" tIns="102294" rIns="102294" bIns="102294" anchor="ctr"/>
          <a:lstStyle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752400"/>
          </a:xfrm>
          <a:prstGeom prst="rect">
            <a:avLst/>
          </a:prstGeom>
        </p:spPr>
        <p:txBody>
          <a:bodyPr spcFirstLastPara="1" lIns="51196" tIns="51196" rIns="51196" bIns="51196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F4E0707-9421-413A-88C6-54DE8975C04D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837024B-6567-450B-AE86-58BE12AFFD19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accent5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Google Shape;83;p16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Google Shape;84;p16"/>
          <p:cNvSpPr/>
          <p:nvPr/>
        </p:nvSpPr>
        <p:spPr>
          <a:xfrm>
            <a:off x="720725" y="720725"/>
            <a:ext cx="7702550" cy="750888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lIns="102292" tIns="102292" rIns="102292" bIns="102292" anchor="ctr"/>
          <a:lstStyle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752400"/>
          </a:xfrm>
          <a:prstGeom prst="rect">
            <a:avLst/>
          </a:prstGeom>
        </p:spPr>
        <p:txBody>
          <a:bodyPr spcFirstLastPara="1" lIns="51196" tIns="51196" rIns="51196" bIns="51196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2A05F0A-C93A-43B4-868A-5DBD1223B6A4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1C950E-2C68-4FBC-821E-718586E6DAA4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8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4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0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6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B0E5625-B042-4249-AB8A-4C3BE4FA619A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CC0339-E944-4B5C-B145-427CA6B95CAD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967995-44E5-4F1D-B4A8-3FDDB86DC01B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3240FE-7B6A-4104-8408-372EEC4D502E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0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81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71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62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889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479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07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660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AC714F8-4AEA-44CC-81E6-B0B0F2AAF9E8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EE97501-E900-46C7-B9A5-6C4875DF1B38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91345A-4C78-46D3-A485-97A46B3316C0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A7BF9BA-C965-4A96-8660-D7A085664732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05" indent="0">
              <a:buNone/>
              <a:defRPr sz="1100" b="1"/>
            </a:lvl2pPr>
            <a:lvl3pPr marL="511810" indent="0">
              <a:buNone/>
              <a:defRPr sz="1000" b="1"/>
            </a:lvl3pPr>
            <a:lvl4pPr marL="767715" indent="0">
              <a:buNone/>
              <a:defRPr sz="900" b="1"/>
            </a:lvl4pPr>
            <a:lvl5pPr marL="1023620" indent="0">
              <a:buNone/>
              <a:defRPr sz="900" b="1"/>
            </a:lvl5pPr>
            <a:lvl6pPr marL="1278890" indent="0">
              <a:buNone/>
              <a:defRPr sz="900" b="1"/>
            </a:lvl6pPr>
            <a:lvl7pPr marL="1534795" indent="0">
              <a:buNone/>
              <a:defRPr sz="900" b="1"/>
            </a:lvl7pPr>
            <a:lvl8pPr marL="1790700" indent="0">
              <a:buNone/>
              <a:defRPr sz="900" b="1"/>
            </a:lvl8pPr>
            <a:lvl9pPr marL="2046605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05" indent="0">
              <a:buNone/>
              <a:defRPr sz="1100" b="1"/>
            </a:lvl2pPr>
            <a:lvl3pPr marL="511810" indent="0">
              <a:buNone/>
              <a:defRPr sz="1000" b="1"/>
            </a:lvl3pPr>
            <a:lvl4pPr marL="767715" indent="0">
              <a:buNone/>
              <a:defRPr sz="900" b="1"/>
            </a:lvl4pPr>
            <a:lvl5pPr marL="1023620" indent="0">
              <a:buNone/>
              <a:defRPr sz="900" b="1"/>
            </a:lvl5pPr>
            <a:lvl6pPr marL="1278890" indent="0">
              <a:buNone/>
              <a:defRPr sz="900" b="1"/>
            </a:lvl6pPr>
            <a:lvl7pPr marL="1534795" indent="0">
              <a:buNone/>
              <a:defRPr sz="900" b="1"/>
            </a:lvl7pPr>
            <a:lvl8pPr marL="1790700" indent="0">
              <a:buNone/>
              <a:defRPr sz="900" b="1"/>
            </a:lvl8pPr>
            <a:lvl9pPr marL="2046605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B9B9BB4-1A0F-4BCD-A7BD-E915A57B7958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2395A4-1E60-4989-9211-80BCF692DED5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8DE72F-8027-49D2-9631-F33B25CAD8A9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E10E53A-11D5-46F0-ABB4-23A323664E55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B28B38F-8334-43AF-B2BC-52F8F4171FA9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CC7F84-D6AC-402C-A673-31F4AF8714B2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8A202D-C17E-417D-AC45-3A1B7BBE3C76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5CDACA0-5A96-4FD5-96F0-495E092DCD3A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33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33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05" indent="0">
              <a:buNone/>
              <a:defRPr sz="700"/>
            </a:lvl2pPr>
            <a:lvl3pPr marL="511810" indent="0">
              <a:buNone/>
              <a:defRPr sz="600"/>
            </a:lvl3pPr>
            <a:lvl4pPr marL="767715" indent="0">
              <a:buNone/>
              <a:defRPr sz="500"/>
            </a:lvl4pPr>
            <a:lvl5pPr marL="1023620" indent="0">
              <a:buNone/>
              <a:defRPr sz="500"/>
            </a:lvl5pPr>
            <a:lvl6pPr marL="1278890" indent="0">
              <a:buNone/>
              <a:defRPr sz="500"/>
            </a:lvl6pPr>
            <a:lvl7pPr marL="1534795" indent="0">
              <a:buNone/>
              <a:defRPr sz="500"/>
            </a:lvl7pPr>
            <a:lvl8pPr marL="1790700" indent="0">
              <a:buNone/>
              <a:defRPr sz="500"/>
            </a:lvl8pPr>
            <a:lvl9pPr marL="2046605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0A51A2-F409-4A99-991C-C583452D962D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DE4EC9-F2AC-4576-B25A-A8E13B8CEF55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99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 vert="horz" wrap="square" lIns="51206" tIns="25603" rIns="51206" bIns="25603" numCol="1" rtlCol="0" anchor="t" anchorCtr="0" compatLnSpc="1">
            <a:normAutofit/>
          </a:bodyPr>
          <a:lstStyle>
            <a:lvl1pPr marL="0" indent="0">
              <a:buNone/>
              <a:defRPr sz="1800"/>
            </a:lvl1pPr>
            <a:lvl2pPr marL="255905" indent="0">
              <a:buNone/>
              <a:defRPr sz="1600"/>
            </a:lvl2pPr>
            <a:lvl3pPr marL="511810" indent="0">
              <a:buNone/>
              <a:defRPr sz="1300"/>
            </a:lvl3pPr>
            <a:lvl4pPr marL="767715" indent="0">
              <a:buNone/>
              <a:defRPr sz="1100"/>
            </a:lvl4pPr>
            <a:lvl5pPr marL="1023620" indent="0">
              <a:buNone/>
              <a:defRPr sz="1100"/>
            </a:lvl5pPr>
            <a:lvl6pPr marL="1278890" indent="0">
              <a:buNone/>
              <a:defRPr sz="1100"/>
            </a:lvl6pPr>
            <a:lvl7pPr marL="1534795" indent="0">
              <a:buNone/>
              <a:defRPr sz="1100"/>
            </a:lvl7pPr>
            <a:lvl8pPr marL="1790700" indent="0">
              <a:buNone/>
              <a:defRPr sz="1100"/>
            </a:lvl8pPr>
            <a:lvl9pPr marL="2046605" indent="0">
              <a:buNone/>
              <a:defRPr sz="1100"/>
            </a:lvl9pPr>
          </a:lstStyle>
          <a:p>
            <a:pPr marL="0" marR="0" lvl="0" indent="0" algn="l" defTabSz="511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05" indent="0">
              <a:buNone/>
              <a:defRPr sz="700"/>
            </a:lvl2pPr>
            <a:lvl3pPr marL="511810" indent="0">
              <a:buNone/>
              <a:defRPr sz="600"/>
            </a:lvl3pPr>
            <a:lvl4pPr marL="767715" indent="0">
              <a:buNone/>
              <a:defRPr sz="500"/>
            </a:lvl4pPr>
            <a:lvl5pPr marL="1023620" indent="0">
              <a:buNone/>
              <a:defRPr sz="500"/>
            </a:lvl5pPr>
            <a:lvl6pPr marL="1278890" indent="0">
              <a:buNone/>
              <a:defRPr sz="500"/>
            </a:lvl6pPr>
            <a:lvl7pPr marL="1534795" indent="0">
              <a:buNone/>
              <a:defRPr sz="500"/>
            </a:lvl7pPr>
            <a:lvl8pPr marL="1790700" indent="0">
              <a:buNone/>
              <a:defRPr sz="500"/>
            </a:lvl8pPr>
            <a:lvl9pPr marL="2046605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123A3C-B6CE-492C-80D3-0E7CDC249932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0818A63-5EC2-4103-B7E2-6E9CA2274A66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7D619F-D8C0-482A-AC2C-ADF244CC310B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34F027-B192-4865-B1A9-CCE0187B5C6F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12E1E55-3276-4BD8-9029-4D722223AC6D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1F8CD5-8E5E-4E45-BEE3-5F1394219B31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accen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Google Shape;87;p17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Google Shape;88;p17"/>
          <p:cNvSpPr/>
          <p:nvPr/>
        </p:nvSpPr>
        <p:spPr>
          <a:xfrm>
            <a:off x="720725" y="720725"/>
            <a:ext cx="7702550" cy="750888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lIns="102297" tIns="102297" rIns="102297" bIns="102297" anchor="ctr"/>
          <a:lstStyle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752400"/>
          </a:xfrm>
          <a:prstGeom prst="rect">
            <a:avLst/>
          </a:prstGeom>
        </p:spPr>
        <p:txBody>
          <a:bodyPr spcFirstLastPara="1" lIns="51196" tIns="51196" rIns="51196" bIns="51196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AAE764A-EF68-4850-B957-792E8CDD86EE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7317B7A-C0C0-4644-B6C1-E6AC8718230F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accent5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Google Shape;83;p16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Google Shape;84;p16"/>
          <p:cNvSpPr/>
          <p:nvPr/>
        </p:nvSpPr>
        <p:spPr>
          <a:xfrm>
            <a:off x="720725" y="720725"/>
            <a:ext cx="7702550" cy="750888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lIns="102297" tIns="102297" rIns="102297" bIns="102297" anchor="ctr"/>
          <a:lstStyle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752400"/>
          </a:xfrm>
          <a:prstGeom prst="rect">
            <a:avLst/>
          </a:prstGeom>
        </p:spPr>
        <p:txBody>
          <a:bodyPr spcFirstLastPara="1" lIns="51196" tIns="51196" rIns="51196" bIns="51196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AAE764A-EF68-4850-B957-792E8CDD86EE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7317B7A-C0C0-4644-B6C1-E6AC8718230F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4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0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6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FB6B4E-9369-46F0-BFD7-E81DFDCE554C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B8C4B4-929A-4BD6-A1B3-015B3784DC46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FE38EC-906A-44AE-AE99-AF19059E1B06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AEB00C-1B37-4D0F-B728-67088D7C9FE9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0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81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71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62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52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479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07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660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5046DE-1F5A-4C9D-80C9-7FF214335B0D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B6E777-CCF9-40AE-8C6C-FB4AE655FC00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0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81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71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298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889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479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07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660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780078-CF1E-49A1-8710-C042F5512FF8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9E7839-3514-4DF0-911B-E378E12C222B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A1F576-C18D-432D-98DA-7666B7F59A6A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210B70-A632-4989-ABEB-330B8A96F43C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05" indent="0">
              <a:buNone/>
              <a:defRPr sz="1100" b="1"/>
            </a:lvl2pPr>
            <a:lvl3pPr marL="511810" indent="0">
              <a:buNone/>
              <a:defRPr sz="1000" b="1"/>
            </a:lvl3pPr>
            <a:lvl4pPr marL="767715" indent="0">
              <a:buNone/>
              <a:defRPr sz="900" b="1"/>
            </a:lvl4pPr>
            <a:lvl5pPr marL="1023620" indent="0">
              <a:buNone/>
              <a:defRPr sz="900" b="1"/>
            </a:lvl5pPr>
            <a:lvl6pPr marL="1279525" indent="0">
              <a:buNone/>
              <a:defRPr sz="900" b="1"/>
            </a:lvl6pPr>
            <a:lvl7pPr marL="1534795" indent="0">
              <a:buNone/>
              <a:defRPr sz="900" b="1"/>
            </a:lvl7pPr>
            <a:lvl8pPr marL="1790700" indent="0">
              <a:buNone/>
              <a:defRPr sz="900" b="1"/>
            </a:lvl8pPr>
            <a:lvl9pPr marL="2046605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05" indent="0">
              <a:buNone/>
              <a:defRPr sz="1100" b="1"/>
            </a:lvl2pPr>
            <a:lvl3pPr marL="511810" indent="0">
              <a:buNone/>
              <a:defRPr sz="1000" b="1"/>
            </a:lvl3pPr>
            <a:lvl4pPr marL="767715" indent="0">
              <a:buNone/>
              <a:defRPr sz="900" b="1"/>
            </a:lvl4pPr>
            <a:lvl5pPr marL="1023620" indent="0">
              <a:buNone/>
              <a:defRPr sz="900" b="1"/>
            </a:lvl5pPr>
            <a:lvl6pPr marL="1279525" indent="0">
              <a:buNone/>
              <a:defRPr sz="900" b="1"/>
            </a:lvl6pPr>
            <a:lvl7pPr marL="1534795" indent="0">
              <a:buNone/>
              <a:defRPr sz="900" b="1"/>
            </a:lvl7pPr>
            <a:lvl8pPr marL="1790700" indent="0">
              <a:buNone/>
              <a:defRPr sz="900" b="1"/>
            </a:lvl8pPr>
            <a:lvl9pPr marL="2046605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0E0C55-5874-4D44-B93F-F291A87DCA00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670A66-3347-4EEE-83D5-B5DBFE5B3A41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8726AC-690C-4E7F-A16D-4E83DF5F15FE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480AAB-71D4-4F3D-B9E9-60F2007DCA4B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6820D5-D00C-4A9D-874C-391336077C68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78CB5B-EC50-4C21-B8CD-DA55292A470F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23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23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05" indent="0">
              <a:buNone/>
              <a:defRPr sz="700"/>
            </a:lvl2pPr>
            <a:lvl3pPr marL="511810" indent="0">
              <a:buNone/>
              <a:defRPr sz="600"/>
            </a:lvl3pPr>
            <a:lvl4pPr marL="767715" indent="0">
              <a:buNone/>
              <a:defRPr sz="500"/>
            </a:lvl4pPr>
            <a:lvl5pPr marL="1023620" indent="0">
              <a:buNone/>
              <a:defRPr sz="500"/>
            </a:lvl5pPr>
            <a:lvl6pPr marL="1279525" indent="0">
              <a:buNone/>
              <a:defRPr sz="500"/>
            </a:lvl6pPr>
            <a:lvl7pPr marL="1534795" indent="0">
              <a:buNone/>
              <a:defRPr sz="500"/>
            </a:lvl7pPr>
            <a:lvl8pPr marL="1790700" indent="0">
              <a:buNone/>
              <a:defRPr sz="500"/>
            </a:lvl8pPr>
            <a:lvl9pPr marL="2046605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0140F5-133C-4A8D-A125-B9A44B2F8CE4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6C83D4-00CD-414C-9454-9322840ED23A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89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 vert="horz" wrap="square" lIns="51206" tIns="25603" rIns="51206" bIns="25603" numCol="1" rtlCol="0" anchor="t" anchorCtr="0" compatLnSpc="1">
            <a:normAutofit/>
          </a:bodyPr>
          <a:lstStyle>
            <a:lvl1pPr marL="0" indent="0">
              <a:buNone/>
              <a:defRPr sz="1800"/>
            </a:lvl1pPr>
            <a:lvl2pPr marL="255905" indent="0">
              <a:buNone/>
              <a:defRPr sz="1600"/>
            </a:lvl2pPr>
            <a:lvl3pPr marL="511810" indent="0">
              <a:buNone/>
              <a:defRPr sz="1300"/>
            </a:lvl3pPr>
            <a:lvl4pPr marL="767715" indent="0">
              <a:buNone/>
              <a:defRPr sz="1100"/>
            </a:lvl4pPr>
            <a:lvl5pPr marL="1023620" indent="0">
              <a:buNone/>
              <a:defRPr sz="1100"/>
            </a:lvl5pPr>
            <a:lvl6pPr marL="1279525" indent="0">
              <a:buNone/>
              <a:defRPr sz="1100"/>
            </a:lvl6pPr>
            <a:lvl7pPr marL="1534795" indent="0">
              <a:buNone/>
              <a:defRPr sz="1100"/>
            </a:lvl7pPr>
            <a:lvl8pPr marL="1790700" indent="0">
              <a:buNone/>
              <a:defRPr sz="1100"/>
            </a:lvl8pPr>
            <a:lvl9pPr marL="2046605" indent="0">
              <a:buNone/>
              <a:defRPr sz="1100"/>
            </a:lvl9pPr>
          </a:lstStyle>
          <a:p>
            <a:pPr marL="0" marR="0" lvl="0" indent="0" algn="l" defTabSz="511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05" indent="0">
              <a:buNone/>
              <a:defRPr sz="700"/>
            </a:lvl2pPr>
            <a:lvl3pPr marL="511810" indent="0">
              <a:buNone/>
              <a:defRPr sz="600"/>
            </a:lvl3pPr>
            <a:lvl4pPr marL="767715" indent="0">
              <a:buNone/>
              <a:defRPr sz="500"/>
            </a:lvl4pPr>
            <a:lvl5pPr marL="1023620" indent="0">
              <a:buNone/>
              <a:defRPr sz="500"/>
            </a:lvl5pPr>
            <a:lvl6pPr marL="1279525" indent="0">
              <a:buNone/>
              <a:defRPr sz="500"/>
            </a:lvl6pPr>
            <a:lvl7pPr marL="1534795" indent="0">
              <a:buNone/>
              <a:defRPr sz="500"/>
            </a:lvl7pPr>
            <a:lvl8pPr marL="1790700" indent="0">
              <a:buNone/>
              <a:defRPr sz="500"/>
            </a:lvl8pPr>
            <a:lvl9pPr marL="2046605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4197AF2-D72E-4AFB-855B-B7FB527B18C7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DF04C45-0DCB-4AF5-849B-4E16786B3246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CBD10E-4FEA-4F59-AFE5-06A622AC0A4D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8997FC-9061-4EBC-A637-3E52AC21CEAA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DD66CE-8667-4204-ABEB-89839ABE2652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203857-39B8-4568-8E5A-EACEE91E6C27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accen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Google Shape;87;p17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Google Shape;88;p17"/>
          <p:cNvSpPr/>
          <p:nvPr/>
        </p:nvSpPr>
        <p:spPr>
          <a:xfrm>
            <a:off x="720725" y="720725"/>
            <a:ext cx="7702550" cy="750888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lIns="102307" tIns="102307" rIns="102307" bIns="102307" anchor="ctr"/>
          <a:lstStyle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752400"/>
          </a:xfrm>
          <a:prstGeom prst="rect">
            <a:avLst/>
          </a:prstGeom>
        </p:spPr>
        <p:txBody>
          <a:bodyPr spcFirstLastPara="1" lIns="51196" tIns="51196" rIns="51196" bIns="51196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3C0DD7-054C-46EF-B9BD-A7208AF4296F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CC3C2B-A954-48F4-B81C-7B46A7C090C6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accent5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Google Shape;83;p16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Google Shape;84;p16"/>
          <p:cNvSpPr/>
          <p:nvPr/>
        </p:nvSpPr>
        <p:spPr>
          <a:xfrm>
            <a:off x="720725" y="720725"/>
            <a:ext cx="7702550" cy="750888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lIns="102307" tIns="102307" rIns="102307" bIns="102307" anchor="ctr"/>
          <a:lstStyle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752400"/>
          </a:xfrm>
          <a:prstGeom prst="rect">
            <a:avLst/>
          </a:prstGeom>
        </p:spPr>
        <p:txBody>
          <a:bodyPr spcFirstLastPara="1" lIns="51196" tIns="51196" rIns="51196" bIns="51196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3C0DD7-054C-46EF-B9BD-A7208AF4296F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CC3C2B-A954-48F4-B81C-7B46A7C090C6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66446D-C85E-402B-8265-2A19CEACF881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8436CB4-068B-4139-B080-623E62DCE1CE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6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6D2B6E-F700-4103-AD2F-D630FAAF630B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76E4450-D7BA-4822-8B61-51422D040879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B729320-924B-44FF-A5C3-07D781EF5080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31A654-8E3A-4638-B026-33B036D5E2E5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0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81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71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62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52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43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3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660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5F2214-8F24-4639-B373-F89D703E7715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21B6EA8-0BAD-44BA-8036-623575EBE18C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DC5484-19F5-42DE-B907-18CBEF26F590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6AC519-D25C-4A83-AF85-1464DF246B47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05" indent="0">
              <a:buNone/>
              <a:defRPr sz="1100" b="1"/>
            </a:lvl2pPr>
            <a:lvl3pPr marL="511810" indent="0">
              <a:buNone/>
              <a:defRPr sz="1000" b="1"/>
            </a:lvl3pPr>
            <a:lvl4pPr marL="767715" indent="0">
              <a:buNone/>
              <a:defRPr sz="900" b="1"/>
            </a:lvl4pPr>
            <a:lvl5pPr marL="1023620" indent="0">
              <a:buNone/>
              <a:defRPr sz="900" b="1"/>
            </a:lvl5pPr>
            <a:lvl6pPr marL="1279525" indent="0">
              <a:buNone/>
              <a:defRPr sz="900" b="1"/>
            </a:lvl6pPr>
            <a:lvl7pPr marL="1535430" indent="0">
              <a:buNone/>
              <a:defRPr sz="900" b="1"/>
            </a:lvl7pPr>
            <a:lvl8pPr marL="1791335" indent="0">
              <a:buNone/>
              <a:defRPr sz="900" b="1"/>
            </a:lvl8pPr>
            <a:lvl9pPr marL="2046605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05" indent="0">
              <a:buNone/>
              <a:defRPr sz="1100" b="1"/>
            </a:lvl2pPr>
            <a:lvl3pPr marL="511810" indent="0">
              <a:buNone/>
              <a:defRPr sz="1000" b="1"/>
            </a:lvl3pPr>
            <a:lvl4pPr marL="767715" indent="0">
              <a:buNone/>
              <a:defRPr sz="900" b="1"/>
            </a:lvl4pPr>
            <a:lvl5pPr marL="1023620" indent="0">
              <a:buNone/>
              <a:defRPr sz="900" b="1"/>
            </a:lvl5pPr>
            <a:lvl6pPr marL="1279525" indent="0">
              <a:buNone/>
              <a:defRPr sz="900" b="1"/>
            </a:lvl6pPr>
            <a:lvl7pPr marL="1535430" indent="0">
              <a:buNone/>
              <a:defRPr sz="900" b="1"/>
            </a:lvl7pPr>
            <a:lvl8pPr marL="1791335" indent="0">
              <a:buNone/>
              <a:defRPr sz="900" b="1"/>
            </a:lvl8pPr>
            <a:lvl9pPr marL="2046605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15991E-D4F1-4434-BB97-045F1C5B33B0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535E51-6820-43AA-B76A-D772B38D308F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06AE02-057A-46FD-973C-4E55BCF3CECE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E51114-7890-44B7-AC9A-E4BE5CE39ACC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062CA3-3D13-456F-B1D8-CF1769377B59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B1DD45-53E9-4D68-817F-D707987D7E6B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17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17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05" indent="0">
              <a:buNone/>
              <a:defRPr sz="700"/>
            </a:lvl2pPr>
            <a:lvl3pPr marL="511810" indent="0">
              <a:buNone/>
              <a:defRPr sz="600"/>
            </a:lvl3pPr>
            <a:lvl4pPr marL="767715" indent="0">
              <a:buNone/>
              <a:defRPr sz="500"/>
            </a:lvl4pPr>
            <a:lvl5pPr marL="1023620" indent="0">
              <a:buNone/>
              <a:defRPr sz="500"/>
            </a:lvl5pPr>
            <a:lvl6pPr marL="1279525" indent="0">
              <a:buNone/>
              <a:defRPr sz="500"/>
            </a:lvl6pPr>
            <a:lvl7pPr marL="1535430" indent="0">
              <a:buNone/>
              <a:defRPr sz="500"/>
            </a:lvl7pPr>
            <a:lvl8pPr marL="1791335" indent="0">
              <a:buNone/>
              <a:defRPr sz="500"/>
            </a:lvl8pPr>
            <a:lvl9pPr marL="2046605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37B432-E840-41E0-AC00-5B205436E89B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EB5BDF-387D-4B6B-904C-F735EBF794FA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83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 vert="horz" wrap="square" lIns="51206" tIns="25603" rIns="51206" bIns="25603" numCol="1" rtlCol="0" anchor="t" anchorCtr="0" compatLnSpc="1">
            <a:normAutofit/>
          </a:bodyPr>
          <a:lstStyle>
            <a:lvl1pPr marL="0" indent="0">
              <a:buNone/>
              <a:defRPr sz="1800"/>
            </a:lvl1pPr>
            <a:lvl2pPr marL="255905" indent="0">
              <a:buNone/>
              <a:defRPr sz="1600"/>
            </a:lvl2pPr>
            <a:lvl3pPr marL="511810" indent="0">
              <a:buNone/>
              <a:defRPr sz="1300"/>
            </a:lvl3pPr>
            <a:lvl4pPr marL="767715" indent="0">
              <a:buNone/>
              <a:defRPr sz="1100"/>
            </a:lvl4pPr>
            <a:lvl5pPr marL="1023620" indent="0">
              <a:buNone/>
              <a:defRPr sz="1100"/>
            </a:lvl5pPr>
            <a:lvl6pPr marL="1279525" indent="0">
              <a:buNone/>
              <a:defRPr sz="1100"/>
            </a:lvl6pPr>
            <a:lvl7pPr marL="1535430" indent="0">
              <a:buNone/>
              <a:defRPr sz="1100"/>
            </a:lvl7pPr>
            <a:lvl8pPr marL="1791335" indent="0">
              <a:buNone/>
              <a:defRPr sz="1100"/>
            </a:lvl8pPr>
            <a:lvl9pPr marL="2046605" indent="0">
              <a:buNone/>
              <a:defRPr sz="1100"/>
            </a:lvl9pPr>
          </a:lstStyle>
          <a:p>
            <a:pPr marL="0" marR="0" lvl="0" indent="0" algn="l" defTabSz="511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05" indent="0">
              <a:buNone/>
              <a:defRPr sz="700"/>
            </a:lvl2pPr>
            <a:lvl3pPr marL="511810" indent="0">
              <a:buNone/>
              <a:defRPr sz="600"/>
            </a:lvl3pPr>
            <a:lvl4pPr marL="767715" indent="0">
              <a:buNone/>
              <a:defRPr sz="500"/>
            </a:lvl4pPr>
            <a:lvl5pPr marL="1023620" indent="0">
              <a:buNone/>
              <a:defRPr sz="500"/>
            </a:lvl5pPr>
            <a:lvl6pPr marL="1279525" indent="0">
              <a:buNone/>
              <a:defRPr sz="500"/>
            </a:lvl6pPr>
            <a:lvl7pPr marL="1535430" indent="0">
              <a:buNone/>
              <a:defRPr sz="500"/>
            </a:lvl7pPr>
            <a:lvl8pPr marL="1791335" indent="0">
              <a:buNone/>
              <a:defRPr sz="500"/>
            </a:lvl8pPr>
            <a:lvl9pPr marL="2046605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C92061-FE67-481A-8737-6EB8E781938B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5E5040D-0FBC-4F97-9491-77B40BBA774A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A9A8B75-7E1F-4757-9542-5B299C20D997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ECAF6CE-6EDD-4084-84EA-3DF78602E6CE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05" indent="0">
              <a:buNone/>
              <a:defRPr sz="1100" b="1"/>
            </a:lvl2pPr>
            <a:lvl3pPr marL="511810" indent="0">
              <a:buNone/>
              <a:defRPr sz="1000" b="1"/>
            </a:lvl3pPr>
            <a:lvl4pPr marL="767715" indent="0">
              <a:buNone/>
              <a:defRPr sz="900" b="1"/>
            </a:lvl4pPr>
            <a:lvl5pPr marL="1022985" indent="0">
              <a:buNone/>
              <a:defRPr sz="900" b="1"/>
            </a:lvl5pPr>
            <a:lvl6pPr marL="1278890" indent="0">
              <a:buNone/>
              <a:defRPr sz="900" b="1"/>
            </a:lvl6pPr>
            <a:lvl7pPr marL="1534795" indent="0">
              <a:buNone/>
              <a:defRPr sz="900" b="1"/>
            </a:lvl7pPr>
            <a:lvl8pPr marL="1790700" indent="0">
              <a:buNone/>
              <a:defRPr sz="900" b="1"/>
            </a:lvl8pPr>
            <a:lvl9pPr marL="2046605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05" indent="0">
              <a:buNone/>
              <a:defRPr sz="1100" b="1"/>
            </a:lvl2pPr>
            <a:lvl3pPr marL="511810" indent="0">
              <a:buNone/>
              <a:defRPr sz="1000" b="1"/>
            </a:lvl3pPr>
            <a:lvl4pPr marL="767715" indent="0">
              <a:buNone/>
              <a:defRPr sz="900" b="1"/>
            </a:lvl4pPr>
            <a:lvl5pPr marL="1022985" indent="0">
              <a:buNone/>
              <a:defRPr sz="900" b="1"/>
            </a:lvl5pPr>
            <a:lvl6pPr marL="1278890" indent="0">
              <a:buNone/>
              <a:defRPr sz="900" b="1"/>
            </a:lvl6pPr>
            <a:lvl7pPr marL="1534795" indent="0">
              <a:buNone/>
              <a:defRPr sz="900" b="1"/>
            </a:lvl7pPr>
            <a:lvl8pPr marL="1790700" indent="0">
              <a:buNone/>
              <a:defRPr sz="900" b="1"/>
            </a:lvl8pPr>
            <a:lvl9pPr marL="2046605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64689F-76D9-456B-9842-B270049FFC4C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A9F1F7-E7F3-4B91-A1A2-A8493F1F5475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535D76-FC15-49BD-B838-A3E23FFFB356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E88334-9B1A-48FA-82CB-154B3A852432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accen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Google Shape;87;p17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Google Shape;88;p17"/>
          <p:cNvSpPr/>
          <p:nvPr/>
        </p:nvSpPr>
        <p:spPr>
          <a:xfrm>
            <a:off x="720725" y="720725"/>
            <a:ext cx="7702550" cy="750888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lIns="102313" tIns="102313" rIns="102313" bIns="102313" anchor="ctr"/>
          <a:lstStyle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752400"/>
          </a:xfrm>
          <a:prstGeom prst="rect">
            <a:avLst/>
          </a:prstGeom>
        </p:spPr>
        <p:txBody>
          <a:bodyPr spcFirstLastPara="1" lIns="51196" tIns="51196" rIns="51196" bIns="51196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69A4D7-EC89-431F-B92B-A55711AF3A2F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9FA8548-09AE-4C03-B254-884F187B68F2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14DE318-DE8D-4F35-AD20-37F017E7138E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06D12E-373C-48D9-9FD1-0201B24FF5E2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670AFD7-F3E2-474B-8BBA-2103D84E98AE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85D9E7-3ADB-48DF-AA19-B927D4121FF0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0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81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71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62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52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43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3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24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042358-0606-45FE-9B3A-2F8CF006F835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6E75C8D-AFE4-4251-BF25-630BE2FE18B0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B500A0-89DB-4036-9FA2-7B3F8F9E3E8B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A6B9C0-47BF-4B54-B03D-FC87783F9C55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05" indent="0">
              <a:buNone/>
              <a:defRPr sz="1100" b="1"/>
            </a:lvl2pPr>
            <a:lvl3pPr marL="511810" indent="0">
              <a:buNone/>
              <a:defRPr sz="1000" b="1"/>
            </a:lvl3pPr>
            <a:lvl4pPr marL="767715" indent="0">
              <a:buNone/>
              <a:defRPr sz="900" b="1"/>
            </a:lvl4pPr>
            <a:lvl5pPr marL="1023620" indent="0">
              <a:buNone/>
              <a:defRPr sz="900" b="1"/>
            </a:lvl5pPr>
            <a:lvl6pPr marL="1279525" indent="0">
              <a:buNone/>
              <a:defRPr sz="900" b="1"/>
            </a:lvl6pPr>
            <a:lvl7pPr marL="1535430" indent="0">
              <a:buNone/>
              <a:defRPr sz="900" b="1"/>
            </a:lvl7pPr>
            <a:lvl8pPr marL="1791335" indent="0">
              <a:buNone/>
              <a:defRPr sz="900" b="1"/>
            </a:lvl8pPr>
            <a:lvl9pPr marL="204724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05" indent="0">
              <a:buNone/>
              <a:defRPr sz="1100" b="1"/>
            </a:lvl2pPr>
            <a:lvl3pPr marL="511810" indent="0">
              <a:buNone/>
              <a:defRPr sz="1000" b="1"/>
            </a:lvl3pPr>
            <a:lvl4pPr marL="767715" indent="0">
              <a:buNone/>
              <a:defRPr sz="900" b="1"/>
            </a:lvl4pPr>
            <a:lvl5pPr marL="1023620" indent="0">
              <a:buNone/>
              <a:defRPr sz="900" b="1"/>
            </a:lvl5pPr>
            <a:lvl6pPr marL="1279525" indent="0">
              <a:buNone/>
              <a:defRPr sz="900" b="1"/>
            </a:lvl6pPr>
            <a:lvl7pPr marL="1535430" indent="0">
              <a:buNone/>
              <a:defRPr sz="900" b="1"/>
            </a:lvl7pPr>
            <a:lvl8pPr marL="1791335" indent="0">
              <a:buNone/>
              <a:defRPr sz="900" b="1"/>
            </a:lvl8pPr>
            <a:lvl9pPr marL="204724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6BB7E2-FA72-41BD-A0ED-390C68770203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CA5BAA-2FC2-46D6-A5A2-64366AEA0119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046BE0-2A41-4B9C-A903-45E3C008C601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F30E48-72C0-4974-BEC1-05146F2A565C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FB6445-160D-4B99-8551-0434ABBF9E11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487CB1E-9661-43B7-A01D-253987FA16E1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10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10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05" indent="0">
              <a:buNone/>
              <a:defRPr sz="700"/>
            </a:lvl2pPr>
            <a:lvl3pPr marL="511810" indent="0">
              <a:buNone/>
              <a:defRPr sz="600"/>
            </a:lvl3pPr>
            <a:lvl4pPr marL="767715" indent="0">
              <a:buNone/>
              <a:defRPr sz="500"/>
            </a:lvl4pPr>
            <a:lvl5pPr marL="1023620" indent="0">
              <a:buNone/>
              <a:defRPr sz="500"/>
            </a:lvl5pPr>
            <a:lvl6pPr marL="1279525" indent="0">
              <a:buNone/>
              <a:defRPr sz="500"/>
            </a:lvl6pPr>
            <a:lvl7pPr marL="1535430" indent="0">
              <a:buNone/>
              <a:defRPr sz="500"/>
            </a:lvl7pPr>
            <a:lvl8pPr marL="1791335" indent="0">
              <a:buNone/>
              <a:defRPr sz="500"/>
            </a:lvl8pPr>
            <a:lvl9pPr marL="204724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8688BD-6AC2-4CB0-8CF0-FF094CCD7F1F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6999ED-3F5D-416F-B77C-1C8F77E929DC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AA0B3A-23F2-4718-918E-4BCDBD1F9428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645681-B92F-4F07-B539-D1CE0E1202E6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76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 vert="horz" wrap="square" lIns="51206" tIns="25603" rIns="51206" bIns="25603" numCol="1" rtlCol="0" anchor="t" anchorCtr="0" compatLnSpc="1">
            <a:normAutofit/>
          </a:bodyPr>
          <a:lstStyle>
            <a:lvl1pPr marL="0" indent="0">
              <a:buNone/>
              <a:defRPr sz="1800"/>
            </a:lvl1pPr>
            <a:lvl2pPr marL="255905" indent="0">
              <a:buNone/>
              <a:defRPr sz="1600"/>
            </a:lvl2pPr>
            <a:lvl3pPr marL="511810" indent="0">
              <a:buNone/>
              <a:defRPr sz="1300"/>
            </a:lvl3pPr>
            <a:lvl4pPr marL="767715" indent="0">
              <a:buNone/>
              <a:defRPr sz="1100"/>
            </a:lvl4pPr>
            <a:lvl5pPr marL="1023620" indent="0">
              <a:buNone/>
              <a:defRPr sz="1100"/>
            </a:lvl5pPr>
            <a:lvl6pPr marL="1279525" indent="0">
              <a:buNone/>
              <a:defRPr sz="1100"/>
            </a:lvl6pPr>
            <a:lvl7pPr marL="1535430" indent="0">
              <a:buNone/>
              <a:defRPr sz="1100"/>
            </a:lvl7pPr>
            <a:lvl8pPr marL="1791335" indent="0">
              <a:buNone/>
              <a:defRPr sz="1100"/>
            </a:lvl8pPr>
            <a:lvl9pPr marL="2047240" indent="0">
              <a:buNone/>
              <a:defRPr sz="1100"/>
            </a:lvl9pPr>
          </a:lstStyle>
          <a:p>
            <a:pPr marL="0" marR="0" lvl="0" indent="0" algn="l" defTabSz="511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05" indent="0">
              <a:buNone/>
              <a:defRPr sz="700"/>
            </a:lvl2pPr>
            <a:lvl3pPr marL="511810" indent="0">
              <a:buNone/>
              <a:defRPr sz="600"/>
            </a:lvl3pPr>
            <a:lvl4pPr marL="767715" indent="0">
              <a:buNone/>
              <a:defRPr sz="500"/>
            </a:lvl4pPr>
            <a:lvl5pPr marL="1023620" indent="0">
              <a:buNone/>
              <a:defRPr sz="500"/>
            </a:lvl5pPr>
            <a:lvl6pPr marL="1279525" indent="0">
              <a:buNone/>
              <a:defRPr sz="500"/>
            </a:lvl6pPr>
            <a:lvl7pPr marL="1535430" indent="0">
              <a:buNone/>
              <a:defRPr sz="500"/>
            </a:lvl7pPr>
            <a:lvl8pPr marL="1791335" indent="0">
              <a:buNone/>
              <a:defRPr sz="500"/>
            </a:lvl8pPr>
            <a:lvl9pPr marL="204724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FF11E0D-DE26-4596-AC8A-266692990C6B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4670BAC-A382-42F3-BB91-3134C746AA79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CC984D-BA53-41D4-BB64-7D68BD584052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FA5CD9B-B0C6-4A03-8AB6-84316ED156AE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27F7CA-8AAF-4777-87CE-97E1F9636A72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10FFC75-AA1E-4D1D-9498-F158630F811C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accen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Google Shape;87;p17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Google Shape;88;p17"/>
          <p:cNvSpPr/>
          <p:nvPr/>
        </p:nvSpPr>
        <p:spPr>
          <a:xfrm>
            <a:off x="720725" y="720725"/>
            <a:ext cx="7702550" cy="750888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lIns="102320" tIns="102320" rIns="102320" bIns="102320" anchor="ctr"/>
          <a:lstStyle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752400"/>
          </a:xfrm>
          <a:prstGeom prst="rect">
            <a:avLst/>
          </a:prstGeom>
        </p:spPr>
        <p:txBody>
          <a:bodyPr spcFirstLastPara="1" lIns="51196" tIns="51196" rIns="51196" bIns="51196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7AF4EB-F3E4-42EB-AC4C-1522A9EC1D94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77B0CB-9FC3-4184-BC72-68937D926520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accent5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Google Shape;83;p16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Google Shape;84;p16"/>
          <p:cNvSpPr/>
          <p:nvPr/>
        </p:nvSpPr>
        <p:spPr>
          <a:xfrm>
            <a:off x="720725" y="720725"/>
            <a:ext cx="7702550" cy="750888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lIns="102320" tIns="102320" rIns="102320" bIns="102320" anchor="ctr"/>
          <a:lstStyle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752400"/>
          </a:xfrm>
          <a:prstGeom prst="rect">
            <a:avLst/>
          </a:prstGeom>
        </p:spPr>
        <p:txBody>
          <a:bodyPr spcFirstLastPara="1" lIns="51196" tIns="51196" rIns="51196" bIns="51196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7AF4EB-F3E4-42EB-AC4C-1522A9EC1D94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77B0CB-9FC3-4184-BC72-68937D926520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E688E3-3EA8-45F9-8D16-2DA7C79E4EFE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1E60C5-5041-4CD8-84F7-062ADC70FB1D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681936E-CD71-41AA-9DDB-C7920ED58728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54ED80-EAA8-4F6C-A33D-A5F644596CB6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0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81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71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62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52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43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3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24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28B556-DE07-4E64-AD1C-A41C4D4117BB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047EF5-03C8-4816-85FC-2B2507258EA2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474F10-8527-4E10-84B2-A925FEFB7729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BD9DB7-FFB1-4CB7-B674-91555D64FFC3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05" indent="0">
              <a:buNone/>
              <a:defRPr sz="1100" b="1"/>
            </a:lvl2pPr>
            <a:lvl3pPr marL="511810" indent="0">
              <a:buNone/>
              <a:defRPr sz="1000" b="1"/>
            </a:lvl3pPr>
            <a:lvl4pPr marL="767715" indent="0">
              <a:buNone/>
              <a:defRPr sz="900" b="1"/>
            </a:lvl4pPr>
            <a:lvl5pPr marL="1023620" indent="0">
              <a:buNone/>
              <a:defRPr sz="900" b="1"/>
            </a:lvl5pPr>
            <a:lvl6pPr marL="1279525" indent="0">
              <a:buNone/>
              <a:defRPr sz="900" b="1"/>
            </a:lvl6pPr>
            <a:lvl7pPr marL="1535430" indent="0">
              <a:buNone/>
              <a:defRPr sz="900" b="1"/>
            </a:lvl7pPr>
            <a:lvl8pPr marL="1791335" indent="0">
              <a:buNone/>
              <a:defRPr sz="900" b="1"/>
            </a:lvl8pPr>
            <a:lvl9pPr marL="204724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05" indent="0">
              <a:buNone/>
              <a:defRPr sz="1100" b="1"/>
            </a:lvl2pPr>
            <a:lvl3pPr marL="511810" indent="0">
              <a:buNone/>
              <a:defRPr sz="1000" b="1"/>
            </a:lvl3pPr>
            <a:lvl4pPr marL="767715" indent="0">
              <a:buNone/>
              <a:defRPr sz="900" b="1"/>
            </a:lvl4pPr>
            <a:lvl5pPr marL="1023620" indent="0">
              <a:buNone/>
              <a:defRPr sz="900" b="1"/>
            </a:lvl5pPr>
            <a:lvl6pPr marL="1279525" indent="0">
              <a:buNone/>
              <a:defRPr sz="900" b="1"/>
            </a:lvl6pPr>
            <a:lvl7pPr marL="1535430" indent="0">
              <a:buNone/>
              <a:defRPr sz="900" b="1"/>
            </a:lvl7pPr>
            <a:lvl8pPr marL="1791335" indent="0">
              <a:buNone/>
              <a:defRPr sz="900" b="1"/>
            </a:lvl8pPr>
            <a:lvl9pPr marL="204724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7229D7-3D78-4F8E-8957-FD5943B2AB1D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0C0CBE-A89A-4F04-B3E2-B6DB2F7BA168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78FC64B-6677-49A4-B8B4-6E344264D75C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03BA62-A30B-41DE-A2CA-4493B0BB5A84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63DED7-09E9-445A-A06E-FB05520E69CC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1CA356-7699-48EB-AE1A-124A0D5575C6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1517662-42A4-458C-B5A5-E6E53E66EEC2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AFB01B-DA0A-46DF-8A32-B6786E39087E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02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02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05" indent="0">
              <a:buNone/>
              <a:defRPr sz="700"/>
            </a:lvl2pPr>
            <a:lvl3pPr marL="511810" indent="0">
              <a:buNone/>
              <a:defRPr sz="600"/>
            </a:lvl3pPr>
            <a:lvl4pPr marL="767715" indent="0">
              <a:buNone/>
              <a:defRPr sz="500"/>
            </a:lvl4pPr>
            <a:lvl5pPr marL="1023620" indent="0">
              <a:buNone/>
              <a:defRPr sz="500"/>
            </a:lvl5pPr>
            <a:lvl6pPr marL="1279525" indent="0">
              <a:buNone/>
              <a:defRPr sz="500"/>
            </a:lvl6pPr>
            <a:lvl7pPr marL="1535430" indent="0">
              <a:buNone/>
              <a:defRPr sz="500"/>
            </a:lvl7pPr>
            <a:lvl8pPr marL="1791335" indent="0">
              <a:buNone/>
              <a:defRPr sz="500"/>
            </a:lvl8pPr>
            <a:lvl9pPr marL="204724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A92DD1-2952-487A-941E-D9D78822C93A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640859-958E-405D-8436-AE67256BC7CD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68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 vert="horz" wrap="square" lIns="51206" tIns="25603" rIns="51206" bIns="25603" numCol="1" rtlCol="0" anchor="t" anchorCtr="0" compatLnSpc="1">
            <a:normAutofit/>
          </a:bodyPr>
          <a:lstStyle>
            <a:lvl1pPr marL="0" indent="0">
              <a:buNone/>
              <a:defRPr sz="1800"/>
            </a:lvl1pPr>
            <a:lvl2pPr marL="255905" indent="0">
              <a:buNone/>
              <a:defRPr sz="1600"/>
            </a:lvl2pPr>
            <a:lvl3pPr marL="511810" indent="0">
              <a:buNone/>
              <a:defRPr sz="1300"/>
            </a:lvl3pPr>
            <a:lvl4pPr marL="767715" indent="0">
              <a:buNone/>
              <a:defRPr sz="1100"/>
            </a:lvl4pPr>
            <a:lvl5pPr marL="1023620" indent="0">
              <a:buNone/>
              <a:defRPr sz="1100"/>
            </a:lvl5pPr>
            <a:lvl6pPr marL="1279525" indent="0">
              <a:buNone/>
              <a:defRPr sz="1100"/>
            </a:lvl6pPr>
            <a:lvl7pPr marL="1535430" indent="0">
              <a:buNone/>
              <a:defRPr sz="1100"/>
            </a:lvl7pPr>
            <a:lvl8pPr marL="1791335" indent="0">
              <a:buNone/>
              <a:defRPr sz="1100"/>
            </a:lvl8pPr>
            <a:lvl9pPr marL="2047240" indent="0">
              <a:buNone/>
              <a:defRPr sz="1100"/>
            </a:lvl9pPr>
          </a:lstStyle>
          <a:p>
            <a:pPr marL="0" marR="0" lvl="0" indent="0" algn="l" defTabSz="511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05" indent="0">
              <a:buNone/>
              <a:defRPr sz="700"/>
            </a:lvl2pPr>
            <a:lvl3pPr marL="511810" indent="0">
              <a:buNone/>
              <a:defRPr sz="600"/>
            </a:lvl3pPr>
            <a:lvl4pPr marL="767715" indent="0">
              <a:buNone/>
              <a:defRPr sz="500"/>
            </a:lvl4pPr>
            <a:lvl5pPr marL="1023620" indent="0">
              <a:buNone/>
              <a:defRPr sz="500"/>
            </a:lvl5pPr>
            <a:lvl6pPr marL="1279525" indent="0">
              <a:buNone/>
              <a:defRPr sz="500"/>
            </a:lvl6pPr>
            <a:lvl7pPr marL="1535430" indent="0">
              <a:buNone/>
              <a:defRPr sz="500"/>
            </a:lvl7pPr>
            <a:lvl8pPr marL="1791335" indent="0">
              <a:buNone/>
              <a:defRPr sz="500"/>
            </a:lvl8pPr>
            <a:lvl9pPr marL="204724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57381D-B01A-4F30-A5EB-1FB100327BC3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C6754D-B890-48FF-B9D3-D2E32DA1A878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01C5D5-09B7-4E81-8EC3-9F7BA6437EA4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DF849E-4043-4B23-9EEB-10F39222606C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692A55-5DE1-4C0E-BEFB-6E5F5AF9FFBF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6EAC8C-5EA3-4919-B0D6-5B0DB277BD39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accen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Google Shape;87;p17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Google Shape;88;p17"/>
          <p:cNvSpPr/>
          <p:nvPr/>
        </p:nvSpPr>
        <p:spPr>
          <a:xfrm>
            <a:off x="720725" y="720725"/>
            <a:ext cx="7702550" cy="750888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lIns="102328" tIns="102328" rIns="102328" bIns="102328" anchor="ctr"/>
          <a:lstStyle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752400"/>
          </a:xfrm>
          <a:prstGeom prst="rect">
            <a:avLst/>
          </a:prstGeom>
        </p:spPr>
        <p:txBody>
          <a:bodyPr spcFirstLastPara="1" lIns="51196" tIns="51196" rIns="51196" bIns="51196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9C1065-E551-4D6E-9F85-68D63C06C4AC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985760B-FB8B-4CBC-95DF-F40BC909B28E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accent5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Google Shape;83;p16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Google Shape;84;p16"/>
          <p:cNvSpPr/>
          <p:nvPr/>
        </p:nvSpPr>
        <p:spPr>
          <a:xfrm>
            <a:off x="720725" y="720725"/>
            <a:ext cx="7702550" cy="750888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lIns="102328" tIns="102328" rIns="102328" bIns="102328" anchor="ctr"/>
          <a:lstStyle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752400"/>
          </a:xfrm>
          <a:prstGeom prst="rect">
            <a:avLst/>
          </a:prstGeom>
        </p:spPr>
        <p:txBody>
          <a:bodyPr spcFirstLastPara="1" lIns="51196" tIns="51196" rIns="51196" bIns="51196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9C1065-E551-4D6E-9F85-68D63C06C4AC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985760B-FB8B-4CBC-95DF-F40BC909B28E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B6D2DCC-2E67-4975-874B-14A2733D233D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7AA0F7A-0341-4F80-AF4A-7E01B10A3ECA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02509B3-116A-47A4-84BA-2BDB195BD052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EA84D9-2CEC-4C2E-9364-A9306C6A64D1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38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38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05" indent="0">
              <a:buNone/>
              <a:defRPr sz="700"/>
            </a:lvl2pPr>
            <a:lvl3pPr marL="511810" indent="0">
              <a:buNone/>
              <a:defRPr sz="600"/>
            </a:lvl3pPr>
            <a:lvl4pPr marL="767715" indent="0">
              <a:buNone/>
              <a:defRPr sz="500"/>
            </a:lvl4pPr>
            <a:lvl5pPr marL="1022985" indent="0">
              <a:buNone/>
              <a:defRPr sz="500"/>
            </a:lvl5pPr>
            <a:lvl6pPr marL="1278890" indent="0">
              <a:buNone/>
              <a:defRPr sz="500"/>
            </a:lvl6pPr>
            <a:lvl7pPr marL="1534795" indent="0">
              <a:buNone/>
              <a:defRPr sz="500"/>
            </a:lvl7pPr>
            <a:lvl8pPr marL="1790700" indent="0">
              <a:buNone/>
              <a:defRPr sz="500"/>
            </a:lvl8pPr>
            <a:lvl9pPr marL="2046605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4F177C-9755-4F98-891B-F7CB31F598A2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1FF959-CEC3-43A0-BFBA-74A059ABFB30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0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81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71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62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52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43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3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24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07F6858-8C08-493F-982E-CF4E3DD6C8F3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955559A-D146-471A-8B4B-A6254052195C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B8D38E0-ED37-431E-A340-91A69FB068B6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174540-9F74-4579-93D0-7D1CF88904AF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05" indent="0">
              <a:buNone/>
              <a:defRPr sz="1100" b="1"/>
            </a:lvl2pPr>
            <a:lvl3pPr marL="511810" indent="0">
              <a:buNone/>
              <a:defRPr sz="1000" b="1"/>
            </a:lvl3pPr>
            <a:lvl4pPr marL="767715" indent="0">
              <a:buNone/>
              <a:defRPr sz="900" b="1"/>
            </a:lvl4pPr>
            <a:lvl5pPr marL="1023620" indent="0">
              <a:buNone/>
              <a:defRPr sz="900" b="1"/>
            </a:lvl5pPr>
            <a:lvl6pPr marL="1279525" indent="0">
              <a:buNone/>
              <a:defRPr sz="900" b="1"/>
            </a:lvl6pPr>
            <a:lvl7pPr marL="1535430" indent="0">
              <a:buNone/>
              <a:defRPr sz="900" b="1"/>
            </a:lvl7pPr>
            <a:lvl8pPr marL="1791335" indent="0">
              <a:buNone/>
              <a:defRPr sz="900" b="1"/>
            </a:lvl8pPr>
            <a:lvl9pPr marL="204724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05" indent="0">
              <a:buNone/>
              <a:defRPr sz="1100" b="1"/>
            </a:lvl2pPr>
            <a:lvl3pPr marL="511810" indent="0">
              <a:buNone/>
              <a:defRPr sz="1000" b="1"/>
            </a:lvl3pPr>
            <a:lvl4pPr marL="767715" indent="0">
              <a:buNone/>
              <a:defRPr sz="900" b="1"/>
            </a:lvl4pPr>
            <a:lvl5pPr marL="1023620" indent="0">
              <a:buNone/>
              <a:defRPr sz="900" b="1"/>
            </a:lvl5pPr>
            <a:lvl6pPr marL="1279525" indent="0">
              <a:buNone/>
              <a:defRPr sz="900" b="1"/>
            </a:lvl6pPr>
            <a:lvl7pPr marL="1535430" indent="0">
              <a:buNone/>
              <a:defRPr sz="900" b="1"/>
            </a:lvl7pPr>
            <a:lvl8pPr marL="1791335" indent="0">
              <a:buNone/>
              <a:defRPr sz="900" b="1"/>
            </a:lvl8pPr>
            <a:lvl9pPr marL="204724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CE30AB-AA66-4763-BD28-0F365CF2EB99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3AE29B-2148-481A-8A7C-CD8AA17C9A58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55D8B72-D335-4C68-A180-A0F5542610EF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88F200-18B6-422C-AC8B-7DBDCA77D769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D1AE52-C0AB-4595-93FE-5011DF8CB7F9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977CCB-FE4D-401E-BBD0-D702D55C4E7E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093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93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05" indent="0">
              <a:buNone/>
              <a:defRPr sz="700"/>
            </a:lvl2pPr>
            <a:lvl3pPr marL="511810" indent="0">
              <a:buNone/>
              <a:defRPr sz="600"/>
            </a:lvl3pPr>
            <a:lvl4pPr marL="767715" indent="0">
              <a:buNone/>
              <a:defRPr sz="500"/>
            </a:lvl4pPr>
            <a:lvl5pPr marL="1023620" indent="0">
              <a:buNone/>
              <a:defRPr sz="500"/>
            </a:lvl5pPr>
            <a:lvl6pPr marL="1279525" indent="0">
              <a:buNone/>
              <a:defRPr sz="500"/>
            </a:lvl6pPr>
            <a:lvl7pPr marL="1535430" indent="0">
              <a:buNone/>
              <a:defRPr sz="500"/>
            </a:lvl7pPr>
            <a:lvl8pPr marL="1791335" indent="0">
              <a:buNone/>
              <a:defRPr sz="500"/>
            </a:lvl8pPr>
            <a:lvl9pPr marL="204724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046981-CE83-48D0-87EE-6797F6F76B78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D091FD-3653-4DAD-9192-1AE41CE6D9A5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59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 vert="horz" wrap="square" lIns="51206" tIns="25603" rIns="51206" bIns="25603" numCol="1" rtlCol="0" anchor="t" anchorCtr="0" compatLnSpc="1">
            <a:normAutofit/>
          </a:bodyPr>
          <a:lstStyle>
            <a:lvl1pPr marL="0" indent="0">
              <a:buNone/>
              <a:defRPr sz="1800"/>
            </a:lvl1pPr>
            <a:lvl2pPr marL="255905" indent="0">
              <a:buNone/>
              <a:defRPr sz="1600"/>
            </a:lvl2pPr>
            <a:lvl3pPr marL="511810" indent="0">
              <a:buNone/>
              <a:defRPr sz="1300"/>
            </a:lvl3pPr>
            <a:lvl4pPr marL="767715" indent="0">
              <a:buNone/>
              <a:defRPr sz="1100"/>
            </a:lvl4pPr>
            <a:lvl5pPr marL="1023620" indent="0">
              <a:buNone/>
              <a:defRPr sz="1100"/>
            </a:lvl5pPr>
            <a:lvl6pPr marL="1279525" indent="0">
              <a:buNone/>
              <a:defRPr sz="1100"/>
            </a:lvl6pPr>
            <a:lvl7pPr marL="1535430" indent="0">
              <a:buNone/>
              <a:defRPr sz="1100"/>
            </a:lvl7pPr>
            <a:lvl8pPr marL="1791335" indent="0">
              <a:buNone/>
              <a:defRPr sz="1100"/>
            </a:lvl8pPr>
            <a:lvl9pPr marL="2047240" indent="0">
              <a:buNone/>
              <a:defRPr sz="1100"/>
            </a:lvl9pPr>
          </a:lstStyle>
          <a:p>
            <a:pPr marL="0" marR="0" lvl="0" indent="0" algn="l" defTabSz="511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05" indent="0">
              <a:buNone/>
              <a:defRPr sz="700"/>
            </a:lvl2pPr>
            <a:lvl3pPr marL="511810" indent="0">
              <a:buNone/>
              <a:defRPr sz="600"/>
            </a:lvl3pPr>
            <a:lvl4pPr marL="767715" indent="0">
              <a:buNone/>
              <a:defRPr sz="500"/>
            </a:lvl4pPr>
            <a:lvl5pPr marL="1023620" indent="0">
              <a:buNone/>
              <a:defRPr sz="500"/>
            </a:lvl5pPr>
            <a:lvl6pPr marL="1279525" indent="0">
              <a:buNone/>
              <a:defRPr sz="500"/>
            </a:lvl6pPr>
            <a:lvl7pPr marL="1535430" indent="0">
              <a:buNone/>
              <a:defRPr sz="500"/>
            </a:lvl7pPr>
            <a:lvl8pPr marL="1791335" indent="0">
              <a:buNone/>
              <a:defRPr sz="500"/>
            </a:lvl8pPr>
            <a:lvl9pPr marL="204724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8164309-90CB-42C3-9A6A-57F33F20C645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0FE423-EAE7-4161-A589-0F35FE0ECF20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1B7F7A-36CD-4BA6-BE12-39A47BB89A85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AC1134-0AA1-477C-B3BC-46B05FD66EAA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D4C039F-749B-4A42-AEDE-0FC760D7BB6D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56750B-7559-4040-A5F5-EBDB461484D4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accen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Google Shape;87;p17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Google Shape;88;p17"/>
          <p:cNvSpPr/>
          <p:nvPr/>
        </p:nvSpPr>
        <p:spPr>
          <a:xfrm>
            <a:off x="720725" y="720725"/>
            <a:ext cx="7702550" cy="750888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lIns="102337" tIns="102337" rIns="102337" bIns="102337" anchor="ctr"/>
          <a:lstStyle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752400"/>
          </a:xfrm>
          <a:prstGeom prst="rect">
            <a:avLst/>
          </a:prstGeom>
        </p:spPr>
        <p:txBody>
          <a:bodyPr spcFirstLastPara="1" lIns="51196" tIns="51196" rIns="51196" bIns="51196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2C43AD-3F8F-4370-9869-666CD60EF9FB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093095-F303-40BD-8F40-33B9E52D48B9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504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 vert="horz" wrap="square" lIns="51206" tIns="25603" rIns="51206" bIns="25603" numCol="1" rtlCol="0" anchor="t" anchorCtr="0" compatLnSpc="1">
            <a:normAutofit/>
          </a:bodyPr>
          <a:lstStyle>
            <a:lvl1pPr marL="0" indent="0">
              <a:buNone/>
              <a:defRPr sz="1800"/>
            </a:lvl1pPr>
            <a:lvl2pPr marL="255905" indent="0">
              <a:buNone/>
              <a:defRPr sz="1600"/>
            </a:lvl2pPr>
            <a:lvl3pPr marL="511810" indent="0">
              <a:buNone/>
              <a:defRPr sz="1300"/>
            </a:lvl3pPr>
            <a:lvl4pPr marL="767715" indent="0">
              <a:buNone/>
              <a:defRPr sz="1100"/>
            </a:lvl4pPr>
            <a:lvl5pPr marL="1022985" indent="0">
              <a:buNone/>
              <a:defRPr sz="1100"/>
            </a:lvl5pPr>
            <a:lvl6pPr marL="1278890" indent="0">
              <a:buNone/>
              <a:defRPr sz="1100"/>
            </a:lvl6pPr>
            <a:lvl7pPr marL="1534795" indent="0">
              <a:buNone/>
              <a:defRPr sz="1100"/>
            </a:lvl7pPr>
            <a:lvl8pPr marL="1790700" indent="0">
              <a:buNone/>
              <a:defRPr sz="1100"/>
            </a:lvl8pPr>
            <a:lvl9pPr marL="2046605" indent="0">
              <a:buNone/>
              <a:defRPr sz="1100"/>
            </a:lvl9pPr>
          </a:lstStyle>
          <a:p>
            <a:pPr marL="0" marR="0" lvl="0" indent="0" algn="l" defTabSz="511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05" indent="0">
              <a:buNone/>
              <a:defRPr sz="700"/>
            </a:lvl2pPr>
            <a:lvl3pPr marL="511810" indent="0">
              <a:buNone/>
              <a:defRPr sz="600"/>
            </a:lvl3pPr>
            <a:lvl4pPr marL="767715" indent="0">
              <a:buNone/>
              <a:defRPr sz="500"/>
            </a:lvl4pPr>
            <a:lvl5pPr marL="1022985" indent="0">
              <a:buNone/>
              <a:defRPr sz="500"/>
            </a:lvl5pPr>
            <a:lvl6pPr marL="1278890" indent="0">
              <a:buNone/>
              <a:defRPr sz="500"/>
            </a:lvl6pPr>
            <a:lvl7pPr marL="1534795" indent="0">
              <a:buNone/>
              <a:defRPr sz="500"/>
            </a:lvl7pPr>
            <a:lvl8pPr marL="1790700" indent="0">
              <a:buNone/>
              <a:defRPr sz="500"/>
            </a:lvl8pPr>
            <a:lvl9pPr marL="2046605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DE4037-0DD2-4A52-9B84-E18CC21C7700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2DAA03-3EB3-4C75-8EFF-CB797E23CB70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accent5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Google Shape;83;p16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Google Shape;84;p16"/>
          <p:cNvSpPr/>
          <p:nvPr/>
        </p:nvSpPr>
        <p:spPr>
          <a:xfrm>
            <a:off x="720725" y="720725"/>
            <a:ext cx="7702550" cy="750888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lIns="102337" tIns="102337" rIns="102337" bIns="102337" anchor="ctr"/>
          <a:lstStyle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752400"/>
          </a:xfrm>
          <a:prstGeom prst="rect">
            <a:avLst/>
          </a:prstGeom>
        </p:spPr>
        <p:txBody>
          <a:bodyPr spcFirstLastPara="1" lIns="51196" tIns="51196" rIns="51196" bIns="51196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2C43AD-3F8F-4370-9869-666CD60EF9FB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093095-F303-40BD-8F40-33B9E52D48B9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61C92-3BBF-43C4-B2A0-A58AB0D1B2BB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D530FD9-D7E0-4F5A-804B-6863DD1C32E6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74A653-E314-40F0-AEEA-D92DDEF81B60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A412BD-8C35-4A03-AAA7-5B135EDB8AA8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0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81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71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62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52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43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97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87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D83952-B177-4B97-B10F-DFD97F71695E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878BDF4-A0AE-4DDE-9754-5E7807276B74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12D1A4-78ED-4A14-8228-D50620AE44D6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3DE621-6D18-465B-96C3-D2021E6D9175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05" indent="0">
              <a:buNone/>
              <a:defRPr sz="1100" b="1"/>
            </a:lvl2pPr>
            <a:lvl3pPr marL="511810" indent="0">
              <a:buNone/>
              <a:defRPr sz="1000" b="1"/>
            </a:lvl3pPr>
            <a:lvl4pPr marL="767715" indent="0">
              <a:buNone/>
              <a:defRPr sz="900" b="1"/>
            </a:lvl4pPr>
            <a:lvl5pPr marL="1023620" indent="0">
              <a:buNone/>
              <a:defRPr sz="900" b="1"/>
            </a:lvl5pPr>
            <a:lvl6pPr marL="1279525" indent="0">
              <a:buNone/>
              <a:defRPr sz="900" b="1"/>
            </a:lvl6pPr>
            <a:lvl7pPr marL="1535430" indent="0">
              <a:buNone/>
              <a:defRPr sz="900" b="1"/>
            </a:lvl7pPr>
            <a:lvl8pPr marL="1791970" indent="0">
              <a:buNone/>
              <a:defRPr sz="900" b="1"/>
            </a:lvl8pPr>
            <a:lvl9pPr marL="2047875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05" indent="0">
              <a:buNone/>
              <a:defRPr sz="1100" b="1"/>
            </a:lvl2pPr>
            <a:lvl3pPr marL="511810" indent="0">
              <a:buNone/>
              <a:defRPr sz="1000" b="1"/>
            </a:lvl3pPr>
            <a:lvl4pPr marL="767715" indent="0">
              <a:buNone/>
              <a:defRPr sz="900" b="1"/>
            </a:lvl4pPr>
            <a:lvl5pPr marL="1023620" indent="0">
              <a:buNone/>
              <a:defRPr sz="900" b="1"/>
            </a:lvl5pPr>
            <a:lvl6pPr marL="1279525" indent="0">
              <a:buNone/>
              <a:defRPr sz="900" b="1"/>
            </a:lvl6pPr>
            <a:lvl7pPr marL="1535430" indent="0">
              <a:buNone/>
              <a:defRPr sz="900" b="1"/>
            </a:lvl7pPr>
            <a:lvl8pPr marL="1791970" indent="0">
              <a:buNone/>
              <a:defRPr sz="900" b="1"/>
            </a:lvl8pPr>
            <a:lvl9pPr marL="2047875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861195C-4119-495D-93AE-ABC27698CF03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F913B7-DCF5-4691-9F2F-1EA4C80F6821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693E62-9E41-4C0D-8242-0131D38553EB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5FCA13-F01D-471C-ABDB-434E6FD01045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EFC9A4-5EAE-4015-8C07-C6B741FDEA03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A9CAE1-C001-470F-ADCF-318ED038D814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072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72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05" indent="0">
              <a:buNone/>
              <a:defRPr sz="700"/>
            </a:lvl2pPr>
            <a:lvl3pPr marL="511810" indent="0">
              <a:buNone/>
              <a:defRPr sz="600"/>
            </a:lvl3pPr>
            <a:lvl4pPr marL="767715" indent="0">
              <a:buNone/>
              <a:defRPr sz="500"/>
            </a:lvl4pPr>
            <a:lvl5pPr marL="1023620" indent="0">
              <a:buNone/>
              <a:defRPr sz="500"/>
            </a:lvl5pPr>
            <a:lvl6pPr marL="1279525" indent="0">
              <a:buNone/>
              <a:defRPr sz="500"/>
            </a:lvl6pPr>
            <a:lvl7pPr marL="1535430" indent="0">
              <a:buNone/>
              <a:defRPr sz="500"/>
            </a:lvl7pPr>
            <a:lvl8pPr marL="1791970" indent="0">
              <a:buNone/>
              <a:defRPr sz="500"/>
            </a:lvl8pPr>
            <a:lvl9pPr marL="2047875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61621B-9D5F-4A89-854F-CBCD991CB610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8168686-72F4-4CB3-9DAB-3977A29A02E0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38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 vert="horz" wrap="square" lIns="51206" tIns="25603" rIns="51206" bIns="25603" numCol="1" rtlCol="0" anchor="t" anchorCtr="0" compatLnSpc="1">
            <a:normAutofit/>
          </a:bodyPr>
          <a:lstStyle>
            <a:lvl1pPr marL="0" indent="0">
              <a:buNone/>
              <a:defRPr sz="1800"/>
            </a:lvl1pPr>
            <a:lvl2pPr marL="255905" indent="0">
              <a:buNone/>
              <a:defRPr sz="1600"/>
            </a:lvl2pPr>
            <a:lvl3pPr marL="511810" indent="0">
              <a:buNone/>
              <a:defRPr sz="1300"/>
            </a:lvl3pPr>
            <a:lvl4pPr marL="767715" indent="0">
              <a:buNone/>
              <a:defRPr sz="1100"/>
            </a:lvl4pPr>
            <a:lvl5pPr marL="1023620" indent="0">
              <a:buNone/>
              <a:defRPr sz="1100"/>
            </a:lvl5pPr>
            <a:lvl6pPr marL="1279525" indent="0">
              <a:buNone/>
              <a:defRPr sz="1100"/>
            </a:lvl6pPr>
            <a:lvl7pPr marL="1535430" indent="0">
              <a:buNone/>
              <a:defRPr sz="1100"/>
            </a:lvl7pPr>
            <a:lvl8pPr marL="1791970" indent="0">
              <a:buNone/>
              <a:defRPr sz="1100"/>
            </a:lvl8pPr>
            <a:lvl9pPr marL="2047875" indent="0">
              <a:buNone/>
              <a:defRPr sz="1100"/>
            </a:lvl9pPr>
          </a:lstStyle>
          <a:p>
            <a:pPr marL="0" marR="0" lvl="0" indent="0" algn="l" defTabSz="511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05" indent="0">
              <a:buNone/>
              <a:defRPr sz="700"/>
            </a:lvl2pPr>
            <a:lvl3pPr marL="511810" indent="0">
              <a:buNone/>
              <a:defRPr sz="600"/>
            </a:lvl3pPr>
            <a:lvl4pPr marL="767715" indent="0">
              <a:buNone/>
              <a:defRPr sz="500"/>
            </a:lvl4pPr>
            <a:lvl5pPr marL="1023620" indent="0">
              <a:buNone/>
              <a:defRPr sz="500"/>
            </a:lvl5pPr>
            <a:lvl6pPr marL="1279525" indent="0">
              <a:buNone/>
              <a:defRPr sz="500"/>
            </a:lvl6pPr>
            <a:lvl7pPr marL="1535430" indent="0">
              <a:buNone/>
              <a:defRPr sz="500"/>
            </a:lvl7pPr>
            <a:lvl8pPr marL="1791970" indent="0">
              <a:buNone/>
              <a:defRPr sz="500"/>
            </a:lvl8pPr>
            <a:lvl9pPr marL="2047875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92A89A-9AAF-4AB3-B5A0-FAFDFF31AAC1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0CAD3F-421F-4756-B69E-2324A90B73FB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5.xml"/><Relationship Id="rId8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18.xml"/><Relationship Id="rId14" Type="http://schemas.openxmlformats.org/officeDocument/2006/relationships/theme" Target="../theme/theme10.xml"/><Relationship Id="rId13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4" Type="http://schemas.openxmlformats.org/officeDocument/2006/relationships/theme" Target="../theme/theme3.xml"/><Relationship Id="rId1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0.xml"/><Relationship Id="rId8" Type="http://schemas.openxmlformats.org/officeDocument/2006/relationships/slideLayout" Target="../slideLayouts/slideLayout59.xml"/><Relationship Id="rId7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4" Type="http://schemas.openxmlformats.org/officeDocument/2006/relationships/theme" Target="../theme/theme5.xml"/><Relationship Id="rId13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6.xml"/><Relationship Id="rId14" Type="http://schemas.openxmlformats.org/officeDocument/2006/relationships/theme" Target="../theme/theme6.xml"/><Relationship Id="rId13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4.xml"/><Relationship Id="rId1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4" Type="http://schemas.openxmlformats.org/officeDocument/2006/relationships/theme" Target="../theme/theme7.xml"/><Relationship Id="rId13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9.xml"/><Relationship Id="rId8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2.xml"/><Relationship Id="rId14" Type="http://schemas.openxmlformats.org/officeDocument/2006/relationships/theme" Target="../theme/theme8.xml"/><Relationship Id="rId13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2.xml"/><Relationship Id="rId8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5.xml"/><Relationship Id="rId14" Type="http://schemas.openxmlformats.org/officeDocument/2006/relationships/theme" Target="../theme/theme9.xml"/><Relationship Id="rId13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228600" y="182563"/>
            <a:ext cx="4114800" cy="762000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838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 defTabSz="511810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l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2A05F0A-C93A-43B4-868A-5DBD1223B6A4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 defTabSz="511810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algn="r" defTabSz="511175" eaLnBrk="1" hangingPunct="1">
              <a:defRPr sz="7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1C950E-2C68-4FBC-821E-718586E6DAA4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fade/>
  </p:transition>
  <p:hf sldNum="0" hdr="0" ftr="0" dt="0"/>
  <p:txStyles>
    <p:titleStyle>
      <a:lvl1pPr algn="ctr" defTabSz="511175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2pPr>
      <a:lvl3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3pPr>
      <a:lvl4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4pPr>
      <a:lvl5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90500" indent="-1905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14655" indent="-15875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8175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255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160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065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8335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240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0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81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71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298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889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479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070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660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>
          <a:xfrm>
            <a:off x="228600" y="182563"/>
            <a:ext cx="4114800" cy="762000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838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 defTabSz="511810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l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F4E0707-9421-413A-88C6-54DE8975C04D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 defTabSz="511810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algn="r" defTabSz="511175" eaLnBrk="1" hangingPunct="1">
              <a:defRPr sz="700">
                <a:solidFill>
                  <a:srgbClr val="898989"/>
                </a:solidFill>
              </a:defRPr>
            </a:lvl1pPr>
          </a:lstStyle>
          <a:p>
            <a:pPr marL="0" marR="0" lvl="0" indent="0" algn="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837024B-6567-450B-AE86-58BE12AFFD19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</p:sldLayoutIdLst>
  <p:transition spd="med">
    <p:fade/>
  </p:transition>
  <p:hf sldNum="0" hdr="0" ftr="0" dt="0"/>
  <p:txStyles>
    <p:titleStyle>
      <a:lvl1pPr algn="ctr" defTabSz="511175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2pPr>
      <a:lvl3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3pPr>
      <a:lvl4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4pPr>
      <a:lvl5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90500" indent="-1905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14655" indent="-15875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8175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255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160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065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8970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240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0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81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71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62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889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479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070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660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228600" y="182563"/>
            <a:ext cx="4114800" cy="762000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838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 defTabSz="511810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l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AAE764A-EF68-4850-B957-792E8CDD86EE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 defTabSz="511810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algn="r" defTabSz="511175" eaLnBrk="1" hangingPunct="1">
              <a:defRPr sz="7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7317B7A-C0C0-4644-B6C1-E6AC8718230F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 spd="med">
    <p:fade/>
  </p:transition>
  <p:hf sldNum="0" hdr="0" ftr="0" dt="0"/>
  <p:txStyles>
    <p:titleStyle>
      <a:lvl1pPr algn="ctr" defTabSz="511175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2pPr>
      <a:lvl3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3pPr>
      <a:lvl4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4pPr>
      <a:lvl5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90500" indent="-1905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14655" indent="-15875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8175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255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160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065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8970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240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0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81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71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62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889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479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070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660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3074" name="Title Placeholder 1"/>
          <p:cNvSpPr>
            <a:spLocks noGrp="1"/>
          </p:cNvSpPr>
          <p:nvPr>
            <p:ph type="title"/>
          </p:nvPr>
        </p:nvSpPr>
        <p:spPr>
          <a:xfrm>
            <a:off x="228600" y="182563"/>
            <a:ext cx="4114800" cy="762000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838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 defTabSz="511810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l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3C0DD7-054C-46EF-B9BD-A7208AF4296F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 defTabSz="511810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algn="r" defTabSz="511175" eaLnBrk="1" hangingPunct="1">
              <a:defRPr sz="7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CC3C2B-A954-48F4-B81C-7B46A7C090C6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ransition spd="med">
    <p:fade/>
  </p:transition>
  <p:hf sldNum="0" hdr="0" ftr="0" dt="0"/>
  <p:txStyles>
    <p:titleStyle>
      <a:lvl1pPr algn="ctr" defTabSz="511175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2pPr>
      <a:lvl3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3pPr>
      <a:lvl4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4pPr>
      <a:lvl5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90500" indent="-1905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14655" indent="-15875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8175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255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160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065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8970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875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0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81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71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62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52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479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070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660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4098" name="Title Placeholder 1"/>
          <p:cNvSpPr>
            <a:spLocks noGrp="1"/>
          </p:cNvSpPr>
          <p:nvPr>
            <p:ph type="title"/>
          </p:nvPr>
        </p:nvSpPr>
        <p:spPr>
          <a:xfrm>
            <a:off x="228600" y="182563"/>
            <a:ext cx="4114800" cy="762000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838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 defTabSz="511810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l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69A4D7-EC89-431F-B92B-A55711AF3A2F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 defTabSz="511810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algn="r" defTabSz="511175" eaLnBrk="1" hangingPunct="1">
              <a:defRPr sz="7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9FA8548-09AE-4C03-B254-884F187B68F2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ransition spd="med">
    <p:fade/>
  </p:transition>
  <p:hf sldNum="0" hdr="0" ftr="0" dt="0"/>
  <p:txStyles>
    <p:titleStyle>
      <a:lvl1pPr algn="ctr" defTabSz="511175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2pPr>
      <a:lvl3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3pPr>
      <a:lvl4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4pPr>
      <a:lvl5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90500" indent="-1905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14655" indent="-15875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8175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255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160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065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8970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875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0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81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71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62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52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43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33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660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5122" name="Title Placeholder 1"/>
          <p:cNvSpPr>
            <a:spLocks noGrp="1"/>
          </p:cNvSpPr>
          <p:nvPr>
            <p:ph type="title"/>
          </p:nvPr>
        </p:nvSpPr>
        <p:spPr>
          <a:xfrm>
            <a:off x="228600" y="182563"/>
            <a:ext cx="4114800" cy="762000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838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 defTabSz="511810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l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7AF4EB-F3E4-42EB-AC4C-1522A9EC1D94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 defTabSz="511810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algn="r" defTabSz="511175" eaLnBrk="1" hangingPunct="1">
              <a:defRPr sz="7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77B0CB-9FC3-4184-BC72-68937D926520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 spd="med">
    <p:fade/>
  </p:transition>
  <p:hf sldNum="0" hdr="0" ftr="0" dt="0"/>
  <p:txStyles>
    <p:titleStyle>
      <a:lvl1pPr algn="ctr" defTabSz="511175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2pPr>
      <a:lvl3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3pPr>
      <a:lvl4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4pPr>
      <a:lvl5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90500" indent="-1905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14655" indent="-15875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8175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255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160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065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8970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875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0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81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71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62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52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43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33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24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6146" name="Title Placeholder 1"/>
          <p:cNvSpPr>
            <a:spLocks noGrp="1"/>
          </p:cNvSpPr>
          <p:nvPr>
            <p:ph type="title"/>
          </p:nvPr>
        </p:nvSpPr>
        <p:spPr>
          <a:xfrm>
            <a:off x="228600" y="182563"/>
            <a:ext cx="4114800" cy="762000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838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 defTabSz="511810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l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9C1065-E551-4D6E-9F85-68D63C06C4AC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 defTabSz="511810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algn="r" defTabSz="511175" eaLnBrk="1" hangingPunct="1">
              <a:defRPr sz="7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985760B-FB8B-4CBC-95DF-F40BC909B28E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ransition spd="med">
    <p:fade/>
  </p:transition>
  <p:hf sldNum="0" hdr="0" ftr="0" dt="0"/>
  <p:txStyles>
    <p:titleStyle>
      <a:lvl1pPr algn="ctr" defTabSz="511175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2pPr>
      <a:lvl3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3pPr>
      <a:lvl4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4pPr>
      <a:lvl5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90500" indent="-1905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14655" indent="-15875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8175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255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160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065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8970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875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0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81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71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62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52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43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33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24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7170" name="Title Placeholder 1"/>
          <p:cNvSpPr>
            <a:spLocks noGrp="1"/>
          </p:cNvSpPr>
          <p:nvPr>
            <p:ph type="title"/>
          </p:nvPr>
        </p:nvSpPr>
        <p:spPr>
          <a:xfrm>
            <a:off x="228600" y="182563"/>
            <a:ext cx="4114800" cy="762000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838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 defTabSz="511810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l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2C43AD-3F8F-4370-9869-666CD60EF9FB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 defTabSz="511810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algn="r" defTabSz="511175" eaLnBrk="1" hangingPunct="1">
              <a:defRPr sz="7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093095-F303-40BD-8F40-33B9E52D48B9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ransition spd="med">
    <p:fade/>
  </p:transition>
  <p:hf sldNum="0" hdr="0" ftr="0" dt="0"/>
  <p:txStyles>
    <p:titleStyle>
      <a:lvl1pPr algn="ctr" defTabSz="511175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2pPr>
      <a:lvl3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3pPr>
      <a:lvl4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4pPr>
      <a:lvl5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90500" indent="-1905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14655" indent="-15875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255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795" indent="-128270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700" indent="-128270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605" indent="-128270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510" indent="-128270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0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81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71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62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52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43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33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24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8194" name="Title Placeholder 1"/>
          <p:cNvSpPr>
            <a:spLocks noGrp="1"/>
          </p:cNvSpPr>
          <p:nvPr>
            <p:ph type="title"/>
          </p:nvPr>
        </p:nvSpPr>
        <p:spPr>
          <a:xfrm>
            <a:off x="228600" y="182563"/>
            <a:ext cx="4114800" cy="762000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838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 defTabSz="511810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l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8ACFB1-F31B-4795-8E92-BB717ACDE21E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 defTabSz="511810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algn="r" defTabSz="511175" eaLnBrk="1" hangingPunct="1">
              <a:defRPr sz="7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0302D1A-C580-4FDE-AD61-63892331193E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transition spd="med">
    <p:fade/>
  </p:transition>
  <p:hf sldNum="0" hdr="0" ftr="0" dt="0"/>
  <p:txStyles>
    <p:titleStyle>
      <a:lvl1pPr algn="ctr" defTabSz="511175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2pPr>
      <a:lvl3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3pPr>
      <a:lvl4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4pPr>
      <a:lvl5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90500" indent="-1905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14655" indent="-15875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255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795" indent="-128270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700" indent="-128270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605" indent="-128270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510" indent="-128270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0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81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71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62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52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43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97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87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9218" name="Title Placeholder 1"/>
          <p:cNvSpPr>
            <a:spLocks noGrp="1"/>
          </p:cNvSpPr>
          <p:nvPr>
            <p:ph type="title"/>
          </p:nvPr>
        </p:nvSpPr>
        <p:spPr>
          <a:xfrm>
            <a:off x="228600" y="182563"/>
            <a:ext cx="4114800" cy="762000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838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 defTabSz="511810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l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43AA631-FB3C-493A-944A-135A4161CDB0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 defTabSz="511810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algn="r" defTabSz="511175" eaLnBrk="1" hangingPunct="1">
              <a:defRPr sz="7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F595BB-1215-45F6-8D6F-FD2DBF4DF406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</p:sldLayoutIdLst>
  <p:transition spd="med">
    <p:fade/>
  </p:transition>
  <p:hf sldNum="0" hdr="0" ftr="0" dt="0"/>
  <p:txStyles>
    <p:titleStyle>
      <a:lvl1pPr algn="ctr" defTabSz="511175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2pPr>
      <a:lvl3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3pPr>
      <a:lvl4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4pPr>
      <a:lvl5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90500" indent="-1905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15925" indent="-15875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255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795" indent="-128270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700" indent="-128270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605" indent="-128270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510" indent="-128270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0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81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71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62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06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97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87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8.xml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8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1.xml"/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1.xml"/><Relationship Id="rId1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7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4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microsoft.com/office/2007/relationships/media" Target="file:///C:\Users\Administrator\Downloads\Tu&#7893;i%20tr&#7867;%20th&#7871;%20h&#7879;%20B&#225;c%20H&#7891;%20(C&#243;%20l&#7901;i)%20Cao%20Minh.mp4" TargetMode="External"/><Relationship Id="rId1" Type="http://schemas.openxmlformats.org/officeDocument/2006/relationships/video" Target="file:///C:\Users\Administrator\Downloads\Tu&#7893;i%20tr&#7867;%20th&#7871;%20h&#7879;%20B&#225;c%20H&#7891;%20(C&#243;%20l&#7901;i)%20Cao%20Minh.mp4" TargetMode="Externa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8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7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3.xml"/><Relationship Id="rId3" Type="http://schemas.openxmlformats.org/officeDocument/2006/relationships/image" Target="../media/image35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0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0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6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6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8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4438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775" y="477838"/>
            <a:ext cx="2490788" cy="1514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438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850" y="-168275"/>
            <a:ext cx="1835150" cy="2535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4388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82780">
            <a:off x="7578725" y="4881563"/>
            <a:ext cx="876300" cy="1177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4389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46507">
            <a:off x="649288" y="4979988"/>
            <a:ext cx="1104900" cy="1011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3" name="TextBox 62"/>
          <p:cNvSpPr txBox="1"/>
          <p:nvPr/>
        </p:nvSpPr>
        <p:spPr>
          <a:xfrm>
            <a:off x="228600" y="2286000"/>
            <a:ext cx="8801100" cy="1898650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>
            <a:spAutoFit/>
          </a:bodyPr>
          <a:lstStyle>
            <a:lvl1pPr marL="190500" indent="-1905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655" indent="-15875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8175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255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604A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PHÁT HUY TRUYỀN THỐNG NHÀ TRƯỜNG</a:t>
            </a:r>
            <a:endParaRPr lang="en-US" altLang="en-US" sz="4000" b="1" dirty="0">
              <a:solidFill>
                <a:srgbClr val="604A7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344738" y="4791075"/>
            <a:ext cx="4964112" cy="974725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>
            <a:spAutoFit/>
          </a:bodyPr>
          <a:lstStyle>
            <a:lvl1pPr marL="190500" indent="-1905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655" indent="-15875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8175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255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(HOẠT ĐỘNG 5 + 6)</a:t>
            </a:r>
            <a:endParaRPr lang="en-US" altLang="en-US" sz="4000" b="1" dirty="0">
              <a:solidFill>
                <a:srgbClr val="17375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02" name="Picture 2" descr="Mục này có hình ảnh của: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51938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74738" y="1447800"/>
            <a:ext cx="3200400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viên, thuyết phục bạn tham gia hoạt động văn nghệ.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48238" y="1716088"/>
            <a:ext cx="3530600" cy="1477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các bạn tham gia thiết kế v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chuẩn bị cho tiết mục văn nghệ.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4713" y="3841750"/>
            <a:ext cx="3600450" cy="5540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các bạn luyện tập hát, múa.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9138" y="4724400"/>
            <a:ext cx="4038600" cy="1422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công nhiệm vụ theo sở thích của từng bạn: hát bè, hát đơn, múa phụ họa,....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0" end="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charRg st="0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Rounded Rectangle 6"/>
          <p:cNvSpPr/>
          <p:nvPr/>
        </p:nvSpPr>
        <p:spPr>
          <a:xfrm>
            <a:off x="1085850" y="1549400"/>
            <a:ext cx="6915150" cy="37909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anchor="ctr"/>
          <a:lstStyle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4627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9913" y="477838"/>
            <a:ext cx="2533650" cy="1514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62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100" y="-168275"/>
            <a:ext cx="1866900" cy="2535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629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82780">
            <a:off x="7564438" y="4883150"/>
            <a:ext cx="890587" cy="1177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630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46507">
            <a:off x="630238" y="4976813"/>
            <a:ext cx="1123950" cy="1011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1295400" y="2951163"/>
            <a:ext cx="6400800" cy="1066800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 anchor="ctr" anchorCtr="0">
            <a:spAutoFit/>
          </a:bodyPr>
          <a:lstStyle>
            <a:lvl1pPr marL="190500" indent="-1905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655" indent="-15875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8175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255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Thảo luận biện pháp thu hút các bạn v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một số hoạt động giáo dục của Đo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thanh niên</a:t>
            </a:r>
            <a:endParaRPr lang="en-US" altLang="en-US" sz="2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D873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55650" name="Picture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190716">
            <a:off x="8359775" y="576263"/>
            <a:ext cx="1198563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5651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542444">
            <a:off x="-579437" y="61913"/>
            <a:ext cx="1803400" cy="1350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Oval Callout 1"/>
          <p:cNvSpPr/>
          <p:nvPr/>
        </p:nvSpPr>
        <p:spPr>
          <a:xfrm>
            <a:off x="2552700" y="990600"/>
            <a:ext cx="5715000" cy="4876800"/>
          </a:xfrm>
          <a:prstGeom prst="wedgeEllipseCallout">
            <a:avLst>
              <a:gd name="adj1" fmla="val -63804"/>
              <a:gd name="adj2" fmla="val 1597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anchor="ctr"/>
          <a:lstStyle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16238" y="2166938"/>
            <a:ext cx="4987925" cy="2082800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>
            <a:spAutoFit/>
          </a:bodyPr>
          <a:lstStyle>
            <a:lvl1pPr marL="190500" indent="-1905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655" indent="-15875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8175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255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ts val="340"/>
              </a:spcBef>
              <a:spcAft>
                <a:spcPts val="565"/>
              </a:spcAft>
              <a:buFontTx/>
              <a:buNone/>
            </a:pP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3: KỂ MỘT SỐ HOẠT ĐỘNG CỦA ĐOÀN THANH NIÊN VÀ CẢM NHẬN KHI EM CÙNG CÁC BẠN THAM GIA</a:t>
            </a:r>
            <a:endParaRPr lang="en-US" altLang="en-US" sz="2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5654" name="Picture 8" descr="Tải miễn phí 200+ hình nền điện thoại đẹp, hình nền cute, độc lạ mới nhất - BlogAnCho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737" y="2867025"/>
            <a:ext cx="2247900" cy="3990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6674" name="Picture 2" descr="Mục này có hình ảnh của: Ý nghĩa và lịch sử ra đời Ngày thành lập Đoàn TNCS Hồ Chí Minh 26/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13" y="0"/>
            <a:ext cx="2238375" cy="248602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56675" name="Table 156674"/>
          <p:cNvGraphicFramePr/>
          <p:nvPr/>
        </p:nvGraphicFramePr>
        <p:xfrm>
          <a:off x="304800" y="2743200"/>
          <a:ext cx="8763000" cy="3733800"/>
        </p:xfrm>
        <a:graphic>
          <a:graphicData uri="http://schemas.openxmlformats.org/drawingml/2006/table">
            <a:tbl>
              <a:tblPr/>
              <a:tblGrid>
                <a:gridCol w="4953000"/>
                <a:gridCol w="3810000"/>
              </a:tblGrid>
              <a:tr h="7461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5930" lvl="1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3130" lvl="2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0330" lvl="3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7530" lvl="4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511175" eaLnBrk="1" hangingPunct="1">
                        <a:buNone/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của Đo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Thanh Niên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5930" lvl="1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3130" lvl="2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0330" lvl="3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7530" lvl="4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511175" eaLnBrk="1" hangingPunct="1">
                        <a:buNone/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 nhận của em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477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5930" lvl="1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3130" lvl="2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0330" lvl="3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7530" lvl="4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511175" eaLnBrk="1" hangingPunct="1">
                        <a:buNone/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5930" lvl="1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3130" lvl="2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0330" lvl="3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7530" lvl="4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511175" eaLnBrk="1" hangingPunct="1">
                        <a:buNone/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461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5930" lvl="1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3130" lvl="2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0330" lvl="3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7530" lvl="4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511175" eaLnBrk="1" hangingPunct="1">
                        <a:buNone/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5930" lvl="1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3130" lvl="2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0330" lvl="3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7530" lvl="4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511175" eaLnBrk="1" hangingPunct="1">
                        <a:buNone/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477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5930" lvl="1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3130" lvl="2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0330" lvl="3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7530" lvl="4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511175" eaLnBrk="1" hangingPunct="1">
                        <a:buNone/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5930" lvl="1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3130" lvl="2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0330" lvl="3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7530" lvl="4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511175" eaLnBrk="1" hangingPunct="1">
                        <a:buNone/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461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5930" lvl="1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3130" lvl="2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0330" lvl="3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7530" lvl="4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511175" eaLnBrk="1" hangingPunct="1">
                        <a:buNone/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5930" lvl="1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3130" lvl="2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0330" lvl="3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7530" lvl="4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511175" eaLnBrk="1" hangingPunct="1">
                        <a:buNone/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7698" name="Picture 6" descr="No photo description available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5" y="22225"/>
            <a:ext cx="4473575" cy="4549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7699" name="TextBox 1"/>
          <p:cNvSpPr txBox="1"/>
          <p:nvPr/>
        </p:nvSpPr>
        <p:spPr>
          <a:xfrm>
            <a:off x="2819400" y="5105400"/>
            <a:ext cx="3962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 ĐẤU THỂ THAO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7700" name="Picture 8" descr="No photo description available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457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8722" name="Picture 4" descr="No photo description available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4375" y="9525"/>
            <a:ext cx="4581525" cy="4583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8723" name="Picture 6" descr="No photo description available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4581525" cy="4583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209800" y="5410200"/>
            <a:ext cx="4876800" cy="58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CẮM TRẠI</a:t>
            </a:r>
            <a:endParaRPr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9746" name="Picture 2" descr="No photo description available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25" y="12700"/>
            <a:ext cx="4635500" cy="463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9747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100" y="2286000"/>
            <a:ext cx="4533900" cy="4533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9748" name="TextBox 2"/>
          <p:cNvSpPr txBox="1"/>
          <p:nvPr/>
        </p:nvSpPr>
        <p:spPr>
          <a:xfrm>
            <a:off x="4845050" y="885825"/>
            <a:ext cx="426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VĂN NGHỆ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0770" name="AutoShape 6" descr="Hội thi Rung chuông vàng tìm hiểu kiến thức sức khỏe sinh sản vị thành niên."/>
          <p:cNvSpPr>
            <a:spLocks noChangeAspect="1"/>
          </p:cNvSpPr>
          <p:nvPr/>
        </p:nvSpPr>
        <p:spPr>
          <a:xfrm>
            <a:off x="296863" y="79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Calibri" panose="020F0502020204030204" pitchFamily="34" charset="0"/>
            </a:endParaRPr>
          </a:p>
        </p:txBody>
      </p:sp>
      <p:pic>
        <p:nvPicPr>
          <p:cNvPr id="160771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" y="0"/>
            <a:ext cx="5149850" cy="335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077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206750"/>
            <a:ext cx="5486400" cy="365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96863" y="3581400"/>
            <a:ext cx="2141538" cy="1016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 GIA CÁC CUỘC THI KIẾN THỨC</a:t>
            </a:r>
            <a:endParaRPr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A66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61794" name="Picture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482606">
            <a:off x="-17462" y="5759450"/>
            <a:ext cx="1711325" cy="984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1795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250" y="0"/>
            <a:ext cx="1687513" cy="1362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1796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98691">
            <a:off x="-7937" y="-298450"/>
            <a:ext cx="1227137" cy="1817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838200" y="1193800"/>
            <a:ext cx="7353300" cy="1066800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>
            <a:spAutoFit/>
          </a:bodyPr>
          <a:lstStyle>
            <a:lvl1pPr marL="190500" indent="-1905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655" indent="-15875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255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19405" lvl="0" indent="-319405" algn="ctr" eaLnBrk="1" hangingPunct="1">
              <a:lnSpc>
                <a:spcPct val="150000"/>
              </a:lnSpc>
              <a:spcBef>
                <a:spcPts val="165"/>
              </a:spcBef>
              <a:spcAft>
                <a:spcPts val="165"/>
              </a:spcAft>
              <a:buFont typeface="Wingdings" panose="05000000000000000000" pitchFamily="2" charset="2"/>
              <a:buChar char="v"/>
            </a:pPr>
            <a:r>
              <a:rPr lang="en-US" alt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Chia sẻ của một bạn tham gia tích cực hoạt động của Đo</a:t>
            </a:r>
            <a:r>
              <a:rPr lang="en-US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lang="en-US" alt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 thanh niên!</a:t>
            </a:r>
            <a:endParaRPr lang="en-US" altLang="en-US" sz="2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A6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Rounded Rectangle 2"/>
          <p:cNvSpPr/>
          <p:nvPr/>
        </p:nvSpPr>
        <p:spPr>
          <a:xfrm>
            <a:off x="766763" y="569913"/>
            <a:ext cx="7597775" cy="57546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anchor="ctr"/>
          <a:lstStyle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2819" name="Picture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482606">
            <a:off x="50800" y="5781675"/>
            <a:ext cx="1711325" cy="982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282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38" y="0"/>
            <a:ext cx="1687512" cy="1362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282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98691">
            <a:off x="374650" y="-338137"/>
            <a:ext cx="1227138" cy="1817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87488" y="549275"/>
            <a:ext cx="6361113" cy="157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206" tIns="25603" rIns="51206" bIns="25603">
            <a:spAutoFit/>
          </a:bodyPr>
          <a:lstStyle>
            <a:lvl1pPr marL="190500" indent="-1905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655" indent="-15875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255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ts val="340"/>
              </a:spcBef>
              <a:buFontTx/>
              <a:buNone/>
            </a:pP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Thảo luận biện pháp thu hút các bạn tham gia hoạt động do Đo</a:t>
            </a:r>
            <a:r>
              <a:rPr lang="en-US" altLang="en-US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TNCS Hồ Chí Minh địa phương tổ chức</a:t>
            </a:r>
            <a:endParaRPr lang="en-US" alt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1688" y="2959100"/>
            <a:ext cx="7154862" cy="1068388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>
            <a:spAutoFit/>
          </a:bodyPr>
          <a:lstStyle>
            <a:lvl1pPr marL="190500" indent="-1905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655" indent="-15875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255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19405" lvl="0" indent="-319405" algn="ctr" eaLnBrk="1" hangingPunct="1">
              <a:lnSpc>
                <a:spcPct val="150000"/>
              </a:lnSpc>
              <a:spcBef>
                <a:spcPts val="165"/>
              </a:spcBef>
              <a:spcAft>
                <a:spcPts val="165"/>
              </a:spcAft>
              <a:buFont typeface="Wingdings" panose="05000000000000000000" pitchFamily="2" charset="2"/>
              <a:buChar char="v"/>
            </a:pPr>
            <a:r>
              <a:rPr lang="en-US" alt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Kể tên các hoạt động ý nghĩa của đo</a:t>
            </a:r>
            <a:r>
              <a:rPr lang="en-US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à</a:t>
            </a:r>
            <a:r>
              <a:rPr lang="en-US" alt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n TNCS Hồ Chí Minh địa phương tổ chức? </a:t>
            </a:r>
            <a:endParaRPr lang="en-US" altLang="en-US" sz="2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Tuổi trẻ thế hệ Bác Hồ (Có lời) Cao Minh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1295400" y="0"/>
            <a:ext cx="7010400" cy="5540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 cả lớp cùng lắng nghe b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hát: “Tuổi trẻ thế hệ Bác Hồ”.</a:t>
            </a:r>
            <a:endParaRPr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4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6975" y="2673350"/>
            <a:ext cx="2667000" cy="171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ight Arrow 2"/>
          <p:cNvSpPr/>
          <p:nvPr/>
        </p:nvSpPr>
        <p:spPr>
          <a:xfrm rot="18402411">
            <a:off x="5753100" y="2501900"/>
            <a:ext cx="828675" cy="320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4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9525"/>
            <a:ext cx="3238500" cy="203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ight Arrow 4"/>
          <p:cNvSpPr/>
          <p:nvPr/>
        </p:nvSpPr>
        <p:spPr>
          <a:xfrm rot="2833055">
            <a:off x="6059488" y="3659188"/>
            <a:ext cx="828675" cy="320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4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425" y="4191000"/>
            <a:ext cx="3330575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ight Arrow 6"/>
          <p:cNvSpPr/>
          <p:nvPr/>
        </p:nvSpPr>
        <p:spPr>
          <a:xfrm rot="8117067">
            <a:off x="3533775" y="4291013"/>
            <a:ext cx="828675" cy="320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4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62" y="4387850"/>
            <a:ext cx="3586162" cy="2473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4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597275" cy="2039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ight Arrow 9"/>
          <p:cNvSpPr/>
          <p:nvPr/>
        </p:nvSpPr>
        <p:spPr>
          <a:xfrm rot="13004503">
            <a:off x="3649663" y="2124075"/>
            <a:ext cx="828675" cy="322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5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000" y="2139950"/>
            <a:ext cx="3463925" cy="2247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ight Arrow 11"/>
          <p:cNvSpPr/>
          <p:nvPr/>
        </p:nvSpPr>
        <p:spPr>
          <a:xfrm rot="10800000">
            <a:off x="3556000" y="3402013"/>
            <a:ext cx="827088" cy="320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A66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64866" name="Picture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482606">
            <a:off x="-17462" y="5759450"/>
            <a:ext cx="1711325" cy="984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867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250" y="0"/>
            <a:ext cx="1687513" cy="1362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868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98691">
            <a:off x="-7937" y="-298450"/>
            <a:ext cx="1227137" cy="1817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8200" y="1193800"/>
            <a:ext cx="7353300" cy="7905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1206" tIns="25603" rIns="51206" bIns="25603">
            <a:spAutoFit/>
          </a:bodyPr>
          <a:lstStyle>
            <a:lvl1pPr marL="190500" indent="-1905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655" indent="-15875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255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19405" lvl="0" indent="-319405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6. Xây dựng v</a:t>
            </a:r>
            <a:r>
              <a:rPr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thực hiện kế hoạch tự rèn luyện bản thân để thực hiện tốt quy định chung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9788" y="2528888"/>
            <a:ext cx="7354888" cy="11604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1206" tIns="25603" rIns="51206" bIns="25603">
            <a:spAutoFit/>
          </a:bodyPr>
          <a:lstStyle>
            <a:lvl1pPr marL="190500" indent="-1905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655" indent="-15875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255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Xác định những điều cản trở em thực hiện tốt những yêu cầu trong nội quy của trường, lớp v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quy định của cộng đồng để lập kế hoạch v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thực hiện.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4589463"/>
            <a:ext cx="7353300" cy="1574800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>
            <a:spAutoFit/>
          </a:bodyPr>
          <a:lstStyle>
            <a:lvl1pPr marL="190500" indent="-1905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655" indent="-15875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255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19405" lvl="0" indent="-319405" algn="just" eaLnBrk="1" hangingPunct="1">
              <a:lnSpc>
                <a:spcPct val="150000"/>
              </a:lnSpc>
              <a:spcBef>
                <a:spcPts val="165"/>
              </a:spcBef>
              <a:spcAft>
                <a:spcPts val="165"/>
              </a:spcAft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Tiết sinh hoạt lớp sẽ l</a:t>
            </a:r>
            <a:r>
              <a:rPr lang="en-US" altLang="en-US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à</a:t>
            </a:r>
            <a:r>
              <a:rPr lang="en-US" altLang="en-US" sz="22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thời điểm tổ chức chia sẻ kết quả thực hiện v</a:t>
            </a:r>
            <a:r>
              <a:rPr lang="en-US" altLang="en-US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à</a:t>
            </a:r>
            <a:r>
              <a:rPr lang="en-US" altLang="en-US" sz="22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đánh giá kết quả đạt được của cá nhân.</a:t>
            </a:r>
            <a:endParaRPr lang="en-US" altLang="en-US" sz="2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3821113"/>
            <a:ext cx="7353300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Ghi chép lại kết quả thực hiện để chia sẻ với lớp.</a:t>
            </a:r>
            <a:endParaRPr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D873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65890" name="Picture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190716">
            <a:off x="8359775" y="576263"/>
            <a:ext cx="1198563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5891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542444">
            <a:off x="-581025" y="5927725"/>
            <a:ext cx="1804988" cy="1350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Flowchart: Punched Tape 8"/>
          <p:cNvSpPr/>
          <p:nvPr/>
        </p:nvSpPr>
        <p:spPr>
          <a:xfrm>
            <a:off x="871538" y="654050"/>
            <a:ext cx="7434263" cy="513715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1206" tIns="25603" rIns="51206" bIns="25603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KHOẺ CUỐI GIỜ</a:t>
            </a:r>
            <a:endParaRPr sz="24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lang="vi-VN" altLang="x-none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thổi bóng</a:t>
            </a:r>
            <a:endParaRPr lang="vi-VN" altLang="x-none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buNone/>
            </a:pP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cử 2</a:t>
            </a: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đội,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mỗi đội 5 người )</a:t>
            </a: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xếp th</a:t>
            </a: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h</a:t>
            </a: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ngang v</a:t>
            </a: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đứng quay mặt v</a:t>
            </a: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nhau. Th</a:t>
            </a: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viên mỗi đội được ban tổ chức phát cho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bóng bay. Khi hiệu lệnh bắt đầu, th</a:t>
            </a: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viên đầu tiên sẽ cố gắng dùng hơi để thổi quả bóng cho tới khi quả bóng đó vỡ. Sau đó đến th</a:t>
            </a: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viên thứ 2 thổi bóng tiếp. Đội n</a:t>
            </a: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thổi vỡ được tất cả các quả bóng nhanh nhất sẽ chiến thắng.</a:t>
            </a:r>
            <a:endParaRPr lang="vi-VN" altLang="x-none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62" y="546100"/>
            <a:ext cx="858837" cy="1146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D873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46434" name="Picture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190716">
            <a:off x="6591300" y="4175125"/>
            <a:ext cx="1198563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6435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542444">
            <a:off x="342900" y="5130800"/>
            <a:ext cx="1804988" cy="1350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1333500" y="1720850"/>
            <a:ext cx="6176963" cy="1000125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>
            <a:spAutoFit/>
          </a:bodyPr>
          <a:lstStyle>
            <a:lvl1pPr marL="190500" indent="-1905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5925" indent="-15875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255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19405" lvl="0" indent="-319405"/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hát nói về nội dung gì?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9405" lvl="0" indent="-319405"/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có suy nghĩ gì sau khi nghe b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hát?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D873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3" name="Group 3"/>
          <p:cNvGrpSpPr/>
          <p:nvPr/>
        </p:nvGrpSpPr>
        <p:grpSpPr>
          <a:xfrm>
            <a:off x="228600" y="2573338"/>
            <a:ext cx="2667000" cy="1222375"/>
            <a:chOff x="0" y="0"/>
            <a:chExt cx="3227208" cy="2795064"/>
          </a:xfrm>
        </p:grpSpPr>
        <p:grpSp>
          <p:nvGrpSpPr>
            <p:cNvPr id="147470" name="Group 4"/>
            <p:cNvGrpSpPr/>
            <p:nvPr/>
          </p:nvGrpSpPr>
          <p:grpSpPr>
            <a:xfrm>
              <a:off x="0" y="0"/>
              <a:ext cx="3227208" cy="2795064"/>
              <a:chOff x="0" y="0"/>
              <a:chExt cx="6202680" cy="5372100"/>
            </a:xfrm>
          </p:grpSpPr>
          <p:sp>
            <p:nvSpPr>
              <p:cNvPr id="147474" name="Freeform 5"/>
              <p:cNvSpPr/>
              <p:nvPr/>
            </p:nvSpPr>
            <p:spPr>
              <a:xfrm>
                <a:off x="0" y="0"/>
                <a:ext cx="6202680" cy="5372100"/>
              </a:xfrm>
              <a:custGeom>
                <a:avLst/>
                <a:gdLst/>
                <a:ahLst/>
                <a:cxnLst>
                  <a:cxn ang="0">
                    <a:pos x="4652010" y="0"/>
                  </a:cxn>
                  <a:cxn ang="0">
                    <a:pos x="4652010" y="0"/>
                  </a:cxn>
                  <a:cxn ang="0">
                    <a:pos x="1560830" y="0"/>
                  </a:cxn>
                  <a:cxn ang="0">
                    <a:pos x="1550670" y="0"/>
                  </a:cxn>
                  <a:cxn ang="0">
                    <a:pos x="0" y="2686050"/>
                  </a:cxn>
                  <a:cxn ang="0">
                    <a:pos x="1550670" y="5372100"/>
                  </a:cxn>
                  <a:cxn ang="0">
                    <a:pos x="1560830" y="5372100"/>
                  </a:cxn>
                  <a:cxn ang="0">
                    <a:pos x="4650740" y="5372100"/>
                  </a:cxn>
                  <a:cxn ang="0">
                    <a:pos x="4652010" y="5372100"/>
                  </a:cxn>
                  <a:cxn ang="0">
                    <a:pos x="6202680" y="2686050"/>
                  </a:cxn>
                  <a:cxn ang="0">
                    <a:pos x="4652010" y="0"/>
                  </a:cxn>
                </a:cxnLst>
                <a:pathLst>
                  <a:path w="6202680" h="5372100">
                    <a:moveTo>
                      <a:pt x="4652010" y="0"/>
                    </a:moveTo>
                    <a:lnTo>
                      <a:pt x="4652010" y="0"/>
                    </a:lnTo>
                    <a:lnTo>
                      <a:pt x="1560830" y="0"/>
                    </a:ln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1560830" y="5372100"/>
                    </a:lnTo>
                    <a:lnTo>
                      <a:pt x="465074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147471" name="Group 6"/>
            <p:cNvGrpSpPr/>
            <p:nvPr/>
          </p:nvGrpSpPr>
          <p:grpSpPr>
            <a:xfrm>
              <a:off x="233879" y="195515"/>
              <a:ext cx="2759450" cy="2404033"/>
              <a:chOff x="0" y="0"/>
              <a:chExt cx="6350000" cy="5532120"/>
            </a:xfrm>
          </p:grpSpPr>
          <p:sp>
            <p:nvSpPr>
              <p:cNvPr id="147473" name="Freeform 7"/>
              <p:cNvSpPr/>
              <p:nvPr/>
            </p:nvSpPr>
            <p:spPr>
              <a:xfrm>
                <a:off x="0" y="0"/>
                <a:ext cx="6350000" cy="5532120"/>
              </a:xfrm>
              <a:custGeom>
                <a:avLst/>
                <a:gdLst/>
                <a:ahLst/>
                <a:cxnLst>
                  <a:cxn ang="0">
                    <a:pos x="4762500" y="0"/>
                  </a:cxn>
                  <a:cxn ang="0">
                    <a:pos x="1587500" y="0"/>
                  </a:cxn>
                  <a:cxn ang="0">
                    <a:pos x="0" y="2766060"/>
                  </a:cxn>
                  <a:cxn ang="0">
                    <a:pos x="1587500" y="5532120"/>
                  </a:cxn>
                  <a:cxn ang="0">
                    <a:pos x="4762500" y="5532120"/>
                  </a:cxn>
                  <a:cxn ang="0">
                    <a:pos x="6350000" y="2766060"/>
                  </a:cxn>
                  <a:cxn ang="0">
                    <a:pos x="4762500" y="0"/>
                  </a:cxn>
                  <a:cxn ang="0">
                    <a:pos x="4762500" y="0"/>
                  </a:cxn>
                  <a:cxn ang="0">
                    <a:pos x="4676140" y="5382260"/>
                  </a:cxn>
                  <a:cxn ang="0">
                    <a:pos x="1673860" y="5382260"/>
                  </a:cxn>
                  <a:cxn ang="0">
                    <a:pos x="172720" y="2766060"/>
                  </a:cxn>
                  <a:cxn ang="0">
                    <a:pos x="1673860" y="149860"/>
                  </a:cxn>
                  <a:cxn ang="0">
                    <a:pos x="4676140" y="149860"/>
                  </a:cxn>
                  <a:cxn ang="0">
                    <a:pos x="6177280" y="2766060"/>
                  </a:cxn>
                  <a:cxn ang="0">
                    <a:pos x="4676140" y="5382260"/>
                  </a:cxn>
                </a:cxnLst>
                <a:pathLst>
                  <a:path w="6350000" h="5532120">
                    <a:moveTo>
                      <a:pt x="4762500" y="0"/>
                    </a:moveTo>
                    <a:lnTo>
                      <a:pt x="1587500" y="0"/>
                    </a:lnTo>
                    <a:lnTo>
                      <a:pt x="0" y="2766060"/>
                    </a:lnTo>
                    <a:lnTo>
                      <a:pt x="1587500" y="5532120"/>
                    </a:lnTo>
                    <a:lnTo>
                      <a:pt x="4762500" y="5532120"/>
                    </a:lnTo>
                    <a:lnTo>
                      <a:pt x="6350000" y="2766060"/>
                    </a:lnTo>
                    <a:lnTo>
                      <a:pt x="4762500" y="0"/>
                    </a:lnTo>
                    <a:close/>
                    <a:moveTo>
                      <a:pt x="4676140" y="5382260"/>
                    </a:moveTo>
                    <a:lnTo>
                      <a:pt x="1673860" y="5382260"/>
                    </a:lnTo>
                    <a:lnTo>
                      <a:pt x="172720" y="2766060"/>
                    </a:lnTo>
                    <a:lnTo>
                      <a:pt x="1673860" y="149860"/>
                    </a:lnTo>
                    <a:lnTo>
                      <a:pt x="4676140" y="149860"/>
                    </a:lnTo>
                    <a:lnTo>
                      <a:pt x="6177280" y="2766060"/>
                    </a:lnTo>
                    <a:lnTo>
                      <a:pt x="4676140" y="5382260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147472" name="TextBox 8"/>
            <p:cNvSpPr txBox="1"/>
            <p:nvPr/>
          </p:nvSpPr>
          <p:spPr>
            <a:xfrm>
              <a:off x="1001393" y="62577"/>
              <a:ext cx="1224417" cy="232239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 anchorCtr="0">
              <a:spAutoFit/>
            </a:bodyPr>
            <a:lstStyle>
              <a:lvl1pPr marL="190500" indent="-190500" algn="l" defTabSz="51117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14655" indent="-158750" algn="l" defTabSz="51117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8175" indent="-127000" algn="l" defTabSz="51117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95350" indent="-127000" algn="l" defTabSz="51117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255" indent="-127000" algn="l" defTabSz="51117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5</a:t>
              </a:r>
              <a:endPara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28600" y="4586288"/>
            <a:ext cx="2667000" cy="1116012"/>
            <a:chOff x="0" y="-51093"/>
            <a:chExt cx="3227208" cy="2846157"/>
          </a:xfrm>
        </p:grpSpPr>
        <p:grpSp>
          <p:nvGrpSpPr>
            <p:cNvPr id="147465" name="Group 11"/>
            <p:cNvGrpSpPr/>
            <p:nvPr/>
          </p:nvGrpSpPr>
          <p:grpSpPr>
            <a:xfrm>
              <a:off x="0" y="0"/>
              <a:ext cx="3227208" cy="2795064"/>
              <a:chOff x="0" y="0"/>
              <a:chExt cx="6202680" cy="5372100"/>
            </a:xfrm>
          </p:grpSpPr>
          <p:sp>
            <p:nvSpPr>
              <p:cNvPr id="147469" name="Freeform 12"/>
              <p:cNvSpPr/>
              <p:nvPr/>
            </p:nvSpPr>
            <p:spPr>
              <a:xfrm>
                <a:off x="0" y="0"/>
                <a:ext cx="6202680" cy="5372100"/>
              </a:xfrm>
              <a:custGeom>
                <a:avLst/>
                <a:gdLst/>
                <a:ahLst/>
                <a:cxnLst>
                  <a:cxn ang="0">
                    <a:pos x="4652010" y="0"/>
                  </a:cxn>
                  <a:cxn ang="0">
                    <a:pos x="4652010" y="0"/>
                  </a:cxn>
                  <a:cxn ang="0">
                    <a:pos x="1560830" y="0"/>
                  </a:cxn>
                  <a:cxn ang="0">
                    <a:pos x="1550670" y="0"/>
                  </a:cxn>
                  <a:cxn ang="0">
                    <a:pos x="0" y="2686050"/>
                  </a:cxn>
                  <a:cxn ang="0">
                    <a:pos x="1550670" y="5372100"/>
                  </a:cxn>
                  <a:cxn ang="0">
                    <a:pos x="1560830" y="5372100"/>
                  </a:cxn>
                  <a:cxn ang="0">
                    <a:pos x="4650740" y="5372100"/>
                  </a:cxn>
                  <a:cxn ang="0">
                    <a:pos x="4652010" y="5372100"/>
                  </a:cxn>
                  <a:cxn ang="0">
                    <a:pos x="6202680" y="2686050"/>
                  </a:cxn>
                  <a:cxn ang="0">
                    <a:pos x="4652010" y="0"/>
                  </a:cxn>
                </a:cxnLst>
                <a:pathLst>
                  <a:path w="6202680" h="5372100">
                    <a:moveTo>
                      <a:pt x="4652010" y="0"/>
                    </a:moveTo>
                    <a:lnTo>
                      <a:pt x="4652010" y="0"/>
                    </a:lnTo>
                    <a:lnTo>
                      <a:pt x="1560830" y="0"/>
                    </a:ln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1560830" y="5372100"/>
                    </a:lnTo>
                    <a:lnTo>
                      <a:pt x="465074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147466" name="Group 13"/>
            <p:cNvGrpSpPr/>
            <p:nvPr/>
          </p:nvGrpSpPr>
          <p:grpSpPr>
            <a:xfrm>
              <a:off x="233879" y="195515"/>
              <a:ext cx="2759450" cy="2404033"/>
              <a:chOff x="0" y="0"/>
              <a:chExt cx="6350000" cy="5532120"/>
            </a:xfrm>
          </p:grpSpPr>
          <p:sp>
            <p:nvSpPr>
              <p:cNvPr id="147468" name="Freeform 14"/>
              <p:cNvSpPr/>
              <p:nvPr/>
            </p:nvSpPr>
            <p:spPr>
              <a:xfrm>
                <a:off x="0" y="0"/>
                <a:ext cx="6350000" cy="5532120"/>
              </a:xfrm>
              <a:custGeom>
                <a:avLst/>
                <a:gdLst/>
                <a:ahLst/>
                <a:cxnLst>
                  <a:cxn ang="0">
                    <a:pos x="4762500" y="0"/>
                  </a:cxn>
                  <a:cxn ang="0">
                    <a:pos x="1587500" y="0"/>
                  </a:cxn>
                  <a:cxn ang="0">
                    <a:pos x="0" y="2766060"/>
                  </a:cxn>
                  <a:cxn ang="0">
                    <a:pos x="1587500" y="5532120"/>
                  </a:cxn>
                  <a:cxn ang="0">
                    <a:pos x="4762500" y="5532120"/>
                  </a:cxn>
                  <a:cxn ang="0">
                    <a:pos x="6350000" y="2766060"/>
                  </a:cxn>
                  <a:cxn ang="0">
                    <a:pos x="4762500" y="0"/>
                  </a:cxn>
                  <a:cxn ang="0">
                    <a:pos x="4762500" y="0"/>
                  </a:cxn>
                  <a:cxn ang="0">
                    <a:pos x="4676140" y="5382260"/>
                  </a:cxn>
                  <a:cxn ang="0">
                    <a:pos x="1673860" y="5382260"/>
                  </a:cxn>
                  <a:cxn ang="0">
                    <a:pos x="172720" y="2766060"/>
                  </a:cxn>
                  <a:cxn ang="0">
                    <a:pos x="1673860" y="149860"/>
                  </a:cxn>
                  <a:cxn ang="0">
                    <a:pos x="4676140" y="149860"/>
                  </a:cxn>
                  <a:cxn ang="0">
                    <a:pos x="6177280" y="2766060"/>
                  </a:cxn>
                  <a:cxn ang="0">
                    <a:pos x="4676140" y="5382260"/>
                  </a:cxn>
                </a:cxnLst>
                <a:pathLst>
                  <a:path w="6350000" h="5532120">
                    <a:moveTo>
                      <a:pt x="4762500" y="0"/>
                    </a:moveTo>
                    <a:lnTo>
                      <a:pt x="1587500" y="0"/>
                    </a:lnTo>
                    <a:lnTo>
                      <a:pt x="0" y="2766060"/>
                    </a:lnTo>
                    <a:lnTo>
                      <a:pt x="1587500" y="5532120"/>
                    </a:lnTo>
                    <a:lnTo>
                      <a:pt x="4762500" y="5532120"/>
                    </a:lnTo>
                    <a:lnTo>
                      <a:pt x="6350000" y="2766060"/>
                    </a:lnTo>
                    <a:lnTo>
                      <a:pt x="4762500" y="0"/>
                    </a:lnTo>
                    <a:close/>
                    <a:moveTo>
                      <a:pt x="4676140" y="5382260"/>
                    </a:moveTo>
                    <a:lnTo>
                      <a:pt x="1673860" y="5382260"/>
                    </a:lnTo>
                    <a:lnTo>
                      <a:pt x="172720" y="2766060"/>
                    </a:lnTo>
                    <a:lnTo>
                      <a:pt x="1673860" y="149860"/>
                    </a:lnTo>
                    <a:lnTo>
                      <a:pt x="4676140" y="149860"/>
                    </a:lnTo>
                    <a:lnTo>
                      <a:pt x="6177280" y="2766060"/>
                    </a:lnTo>
                    <a:lnTo>
                      <a:pt x="4676140" y="5382260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147467" name="TextBox 15"/>
            <p:cNvSpPr txBox="1"/>
            <p:nvPr/>
          </p:nvSpPr>
          <p:spPr>
            <a:xfrm>
              <a:off x="1001393" y="-51093"/>
              <a:ext cx="1224420" cy="258951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 anchorCtr="0">
              <a:spAutoFit/>
            </a:bodyPr>
            <a:lstStyle>
              <a:lvl1pPr marL="190500" indent="-190500" algn="l" defTabSz="51117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14655" indent="-158750" algn="l" defTabSz="51117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8175" indent="-127000" algn="l" defTabSz="51117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95350" indent="-127000" algn="l" defTabSz="51117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255" indent="-127000" algn="l" defTabSz="51117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6</a:t>
              </a:r>
              <a:endPara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47460" name="Picture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190716">
            <a:off x="7216775" y="276225"/>
            <a:ext cx="1198563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7461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542444">
            <a:off x="415925" y="600075"/>
            <a:ext cx="1804988" cy="1350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Chevron 25"/>
          <p:cNvSpPr/>
          <p:nvPr/>
        </p:nvSpPr>
        <p:spPr>
          <a:xfrm>
            <a:off x="2663825" y="2613025"/>
            <a:ext cx="5349875" cy="1096963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defTabSz="511175" eaLnBrk="1" hangingPunct="1">
              <a:lnSpc>
                <a:spcPct val="150000"/>
              </a:lnSpc>
              <a:buNone/>
            </a:pPr>
            <a:r>
              <a:rPr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một số các biện pháp thu hút các bạn v</a:t>
            </a:r>
            <a:r>
              <a:rPr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hoạt động chung</a:t>
            </a:r>
            <a:endParaRPr sz="2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2435225" y="4591050"/>
            <a:ext cx="6323013" cy="1096963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defTabSz="511175" eaLnBrk="1" hangingPunct="1">
              <a:lnSpc>
                <a:spcPct val="150000"/>
              </a:lnSpc>
              <a:buNone/>
            </a:pPr>
            <a:r>
              <a:rPr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 dựng v</a:t>
            </a:r>
            <a:r>
              <a:rPr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thực hiện kế hoạch tự rèn luyện bản thân để thực hiện tốt các quy định chung</a:t>
            </a:r>
            <a:endParaRPr sz="2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68513" y="1163638"/>
            <a:ext cx="4805362" cy="882650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 anchor="ctr" anchorCtr="0">
            <a:spAutoFit/>
          </a:bodyPr>
          <a:lstStyle>
            <a:lvl1pPr marL="190500" indent="-1905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655" indent="-15875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8175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255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2C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" name="Rounded Rectangle 10"/>
          <p:cNvSpPr/>
          <p:nvPr/>
        </p:nvSpPr>
        <p:spPr>
          <a:xfrm>
            <a:off x="1112838" y="925513"/>
            <a:ext cx="7270750" cy="52101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anchor="ctr"/>
          <a:lstStyle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8483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450690">
            <a:off x="7324725" y="4727575"/>
            <a:ext cx="1778000" cy="1984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848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946633">
            <a:off x="7489825" y="15875"/>
            <a:ext cx="1670050" cy="2219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848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63" y="349250"/>
            <a:ext cx="1974850" cy="145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848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488" y="4773613"/>
            <a:ext cx="973137" cy="1533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7"/>
          <p:cNvSpPr/>
          <p:nvPr/>
        </p:nvSpPr>
        <p:spPr>
          <a:xfrm>
            <a:off x="1223963" y="1346200"/>
            <a:ext cx="6873875" cy="1822450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>
            <a:spAutoFit/>
          </a:bodyPr>
          <a:lstStyle>
            <a:lvl1pPr marL="190500" indent="-1905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655" indent="-15875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8175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255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ts val="340"/>
              </a:spcBef>
              <a:buFontTx/>
              <a:buNone/>
            </a:pPr>
            <a:r>
              <a:rPr lang="en-US" alt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Hoạt</a:t>
            </a:r>
            <a:r>
              <a:rPr lang="vi-VN" alt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động </a:t>
            </a:r>
            <a:r>
              <a:rPr lang="en-US" alt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5</a:t>
            </a:r>
            <a:r>
              <a:rPr lang="vi-VN" alt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: </a:t>
            </a:r>
            <a:endParaRPr lang="en-US" altLang="en-US" sz="2500" b="1" dirty="0">
              <a:solidFill>
                <a:srgbClr val="FF0000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0" lvl="0" indent="0" algn="ctr" eaLnBrk="1" hangingPunct="1">
              <a:lnSpc>
                <a:spcPct val="150000"/>
              </a:lnSpc>
              <a:spcBef>
                <a:spcPts val="340"/>
              </a:spcBef>
              <a:buFontTx/>
              <a:buNone/>
            </a:pPr>
            <a:r>
              <a:rPr lang="vi-VN" alt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Thực hiện </a:t>
            </a:r>
            <a:r>
              <a:rPr lang="en-US" alt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một số biện pháp thu hút các bạn v</a:t>
            </a:r>
            <a:r>
              <a:rPr lang="en-US" altLang="en-US" sz="2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à</a:t>
            </a:r>
            <a:r>
              <a:rPr lang="en-US" alt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o hoạt động chung</a:t>
            </a:r>
            <a:endParaRPr lang="en-US" altLang="en-US" sz="25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Rounded Rectangle 6"/>
          <p:cNvSpPr/>
          <p:nvPr/>
        </p:nvSpPr>
        <p:spPr>
          <a:xfrm>
            <a:off x="1085850" y="1549400"/>
            <a:ext cx="6915150" cy="37909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anchor="ctr"/>
          <a:lstStyle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9507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9913" y="477838"/>
            <a:ext cx="2533650" cy="1514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950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100" y="-168275"/>
            <a:ext cx="1866900" cy="2535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9509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82780">
            <a:off x="7564438" y="4883150"/>
            <a:ext cx="890587" cy="1177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9510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46507">
            <a:off x="630238" y="4976813"/>
            <a:ext cx="1123950" cy="1011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1295400" y="2981325"/>
            <a:ext cx="6400800" cy="1006475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 anchor="ctr" anchorCtr="0">
            <a:spAutoFit/>
          </a:bodyPr>
          <a:lstStyle>
            <a:lvl1pPr marL="190500" indent="-1905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655" indent="-15875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8175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255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Thảo luận một số biện pháp thu hút các bạn v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hoạt động chung</a:t>
            </a:r>
            <a:endParaRPr lang="en-US" altLang="en-US" sz="2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053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14400" y="609600"/>
            <a:ext cx="7086600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1: Biện pháp thu hút các bạn v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hoạt động chung?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295400"/>
            <a:ext cx="7162800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Mời các bạn tham gia thiết kế v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chuẩn bị hoạt động.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1944688"/>
            <a:ext cx="73914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Tổ chức hoạt động chung sao cho có ý nghĩa, hấp dẫn với nội dung phong phú, hình thức đa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tránh hình thức</a:t>
            </a:r>
            <a:endParaRPr sz="2000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6300" y="2784475"/>
            <a:ext cx="74676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Động viên, thuyết phục để bạn thấy được trách nhiệm của người HS l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phải tham gia hoạt động chung v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thấy được ích lợi của sự tham gia.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3851275"/>
            <a:ext cx="7696200" cy="1477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Với những bạn ngại tham gia cẩn tìm hiểu sở thích v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nhu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bạn để tìm ra hoạt động phù hợp, để bạn được trải nghiệm những cảm xúc tích cực từ đó tạo hứng thú thích tham gia hoạt động chung.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5235575"/>
            <a:ext cx="7620000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Hỗ trợ khi bạn gặp khó khăn trong quá trình hoạt động.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charRg st="0" end="1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charRg st="0" end="1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Rounded Rectangle 6"/>
          <p:cNvSpPr/>
          <p:nvPr/>
        </p:nvSpPr>
        <p:spPr>
          <a:xfrm>
            <a:off x="1085850" y="1549400"/>
            <a:ext cx="6915150" cy="37909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anchor="ctr"/>
          <a:lstStyle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1555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9913" y="477838"/>
            <a:ext cx="2533650" cy="1514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155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100" y="-168275"/>
            <a:ext cx="1866900" cy="2535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1557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82780">
            <a:off x="7564438" y="4883150"/>
            <a:ext cx="890587" cy="1177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1558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46507">
            <a:off x="630238" y="4976813"/>
            <a:ext cx="1123950" cy="1011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1260475" y="2800350"/>
            <a:ext cx="6400800" cy="422275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 anchor="ctr" anchorCtr="0">
            <a:spAutoFit/>
          </a:bodyPr>
          <a:lstStyle>
            <a:lvl1pPr marL="190500" indent="-1905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655" indent="-15875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8175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255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</a:t>
            </a:r>
            <a:r>
              <a:rPr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thu hút bạn v</a:t>
            </a:r>
            <a:r>
              <a:rPr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hoạt động chung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A66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52578" name="Picture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482606">
            <a:off x="288925" y="4711700"/>
            <a:ext cx="1711325" cy="984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2579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238" y="1284288"/>
            <a:ext cx="1687512" cy="1362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2580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98691">
            <a:off x="374650" y="-338137"/>
            <a:ext cx="1227138" cy="1817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" name="Rectangle 152"/>
          <p:cNvSpPr>
            <a:spLocks noChangeArrowheads="1"/>
          </p:cNvSpPr>
          <p:nvPr/>
        </p:nvSpPr>
        <p:spPr bwMode="auto">
          <a:xfrm>
            <a:off x="1855788" y="1214438"/>
            <a:ext cx="5013325" cy="3905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51206" tIns="25603" rIns="51206" bIns="25603">
            <a:spAutoFit/>
          </a:bodyPr>
          <a:lstStyle>
            <a:lvl1pPr marL="190500" indent="-1905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655" indent="-15875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8175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255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2: LỰA CHỌN BIỆN PHÁP</a:t>
            </a:r>
            <a:endParaRPr lang="en-US" altLang="en-US" sz="2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5" name="Rectangle 154"/>
          <p:cNvSpPr>
            <a:spLocks noChangeArrowheads="1"/>
          </p:cNvSpPr>
          <p:nvPr/>
        </p:nvSpPr>
        <p:spPr bwMode="auto">
          <a:xfrm>
            <a:off x="1374775" y="2133600"/>
            <a:ext cx="6367463" cy="32273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51206" tIns="25603" rIns="51206" bIns="25603">
            <a:spAutoFit/>
          </a:bodyPr>
          <a:lstStyle>
            <a:lvl1pPr marL="190500" indent="-1905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655" indent="-15875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8175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255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l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việc theo cặp đôi, lựa chọn biện pháp phù hợp v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thể hiện cách thu hút bạn v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hoạt động theo tình huống: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“Lớp được phân công thực hiện chủ đề văn nghệ cho hoạt động sinh hoạt dưới cờ, một số bạn có khả năng văn nghệ nhưng không muốn tham gia”.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15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3037</Words>
  <Application>WPS Presentation</Application>
  <PresentationFormat>On-screen Show (4:3)</PresentationFormat>
  <Paragraphs>87</Paragraphs>
  <Slides>22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22</vt:i4>
      </vt:variant>
    </vt:vector>
  </HeadingPairs>
  <TitlesOfParts>
    <vt:vector size="42" baseType="lpstr">
      <vt:lpstr>Arial</vt:lpstr>
      <vt:lpstr>SimSun</vt:lpstr>
      <vt:lpstr>Wingdings</vt:lpstr>
      <vt:lpstr>Calibri</vt:lpstr>
      <vt:lpstr>Times New Roman</vt:lpstr>
      <vt:lpstr>Calibri</vt:lpstr>
      <vt:lpstr>Fredoka One</vt:lpstr>
      <vt:lpstr>Segoe Print</vt:lpstr>
      <vt:lpstr>Microsoft YaHei</vt:lpstr>
      <vt:lpstr>Arial Unicode MS</vt:lpstr>
      <vt:lpstr>1_Office Theme</vt:lpstr>
      <vt:lpstr>3_Office Theme</vt:lpstr>
      <vt:lpstr>5_Office Theme</vt:lpstr>
      <vt:lpstr>6_Office Theme</vt:lpstr>
      <vt:lpstr>7_Office Theme</vt:lpstr>
      <vt:lpstr>8_Office Theme</vt:lpstr>
      <vt:lpstr>9_Office Theme</vt:lpstr>
      <vt:lpstr>11_Office Theme</vt:lpstr>
      <vt:lpstr>12_Office Theme</vt:lpstr>
      <vt:lpstr>15_Office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0979403749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PC</cp:lastModifiedBy>
  <cp:revision>2</cp:revision>
  <dcterms:created xsi:type="dcterms:W3CDTF">2022-08-29T02:31:14Z</dcterms:created>
  <dcterms:modified xsi:type="dcterms:W3CDTF">2025-08-26T05:32:33Z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A8683C9E7FC242DDBE15D5CC2BBAF3DA_13</vt:lpwstr>
  </property>
  <property fmtid="{D5CDD505-2E9C-101B-9397-08002B2CF9AE}" pid="3" name="KSOProductBuildVer">
    <vt:lpwstr>1033-12.2.0.21931</vt:lpwstr>
  </property>
</Properties>
</file>