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6" r:id="rId4"/>
    <p:sldId id="285" r:id="rId5"/>
    <p:sldId id="286" r:id="rId6"/>
    <p:sldId id="287" r:id="rId7"/>
    <p:sldId id="288" r:id="rId8"/>
    <p:sldId id="289" r:id="rId9"/>
    <p:sldId id="290" r:id="rId10"/>
    <p:sldId id="292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266" r:id="rId21"/>
  </p:sldIdLst>
  <p:sldSz cx="12192000" cy="6858000"/>
  <p:notesSz cx="6858000" cy="9144000"/>
  <p:embeddedFontLst>
    <p:embeddedFont>
      <p:font typeface="#9Slide03 Sofia Pro Soft Bold" panose="020B0604020202020204" charset="0"/>
      <p:bold r:id="rId24"/>
    </p:embeddedFont>
    <p:embeddedFont>
      <p:font typeface="Monotype Corsiva" panose="03010101010201010101" pitchFamily="66" charset="0"/>
      <p:italic r:id="rId25"/>
    </p:embeddedFont>
    <p:embeddedFont>
      <p:font typeface="Palatino Linotype" panose="02040502050505030304" pitchFamily="18" charset="0"/>
      <p:regular r:id="rId26"/>
      <p:bold r:id="rId27"/>
      <p:italic r:id="rId28"/>
      <p:boldItalic r:id="rId29"/>
    </p:embeddedFont>
    <p:embeddedFont>
      <p:font typeface="Questrial" pitchFamily="2" charset="0"/>
      <p:regular r:id="rId30"/>
    </p:embeddedFont>
    <p:embeddedFont>
      <p:font typeface="Tahoma" panose="020B0604030504040204" pitchFamily="34" charset="0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9C"/>
    <a:srgbClr val="0AA06E"/>
    <a:srgbClr val="2B8F66"/>
    <a:srgbClr val="FFE699"/>
    <a:srgbClr val="FFFFFF"/>
    <a:srgbClr val="C5E0B4"/>
    <a:srgbClr val="0F3041"/>
    <a:srgbClr val="39A3C3"/>
    <a:srgbClr val="EC1C24"/>
    <a:srgbClr val="F6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93333" autoAdjust="0"/>
  </p:normalViewPr>
  <p:slideViewPr>
    <p:cSldViewPr snapToGrid="0">
      <p:cViewPr>
        <p:scale>
          <a:sx n="50" d="100"/>
          <a:sy n="50" d="100"/>
        </p:scale>
        <p:origin x="88" y="420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#9Slide03 Sofia Pro Soft Bold" panose="020B0000000000000000" pitchFamily="34" charset="0"/>
              </a:rPr>
              <a:t>2024/5/31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#9Slide03 Sofia Pro Soft Bold" panose="020B0000000000000000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#9Slide03 Sofia Pro Soft Bold" panose="020B0000000000000000" pitchFamily="34" charset="0"/>
              </a:rPr>
              <a:t>‹#›</a:t>
            </a:fld>
            <a:endParaRPr lang="zh-CN" altLang="en-US">
              <a:latin typeface="#9Slide03 Sofia Pro Soft Bold" panose="020B00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2024/5/31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#9Slide03 Sofia Pro Soft Bold" panose="020B0000000000000000" pitchFamily="34" charset="0"/>
        <a:ea typeface="Calibri" panose="020F0502020204030204" charset="0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05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34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41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29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ABBA846-BFE6-4A6F-6ACC-424D822D5481}"/>
              </a:ext>
            </a:extLst>
          </p:cNvPr>
          <p:cNvGrpSpPr/>
          <p:nvPr userDrawn="1"/>
        </p:nvGrpSpPr>
        <p:grpSpPr>
          <a:xfrm>
            <a:off x="0" y="-3115"/>
            <a:ext cx="12192000" cy="6861116"/>
            <a:chOff x="0" y="-3115"/>
            <a:chExt cx="12192000" cy="6861116"/>
          </a:xfrm>
        </p:grpSpPr>
        <p:sp>
          <p:nvSpPr>
            <p:cNvPr id="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-1"/>
              <a:ext cx="12192000" cy="48810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6" r="7389" b="84853"/>
            <a:stretch>
              <a:fillRect/>
            </a:stretch>
          </p:blipFill>
          <p:spPr>
            <a:xfrm>
              <a:off x="1687112" y="-3115"/>
              <a:ext cx="8772281" cy="4085718"/>
            </a:xfrm>
            <a:prstGeom prst="rect">
              <a:avLst/>
            </a:prstGeom>
          </p:spPr>
        </p:pic>
        <p:sp>
          <p:nvSpPr>
            <p:cNvPr id="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  <p:cNvSpPr/>
            <p:nvPr userDrawn="1"/>
          </p:nvSpPr>
          <p:spPr>
            <a:xfrm>
              <a:off x="0" y="3672498"/>
              <a:ext cx="12192000" cy="318550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2"/>
                  </a:solidFill>
                  <a:latin typeface="+mn-lt"/>
                  <a:ea typeface="仿宋_GB2312" pitchFamily="49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SimSun" panose="02010600030101010101" pitchFamily="2" charset="-122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1" t="2395" r="84645" b="93484"/>
            <a:stretch>
              <a:fillRect/>
            </a:stretch>
          </p:blipFill>
          <p:spPr>
            <a:xfrm>
              <a:off x="466892" y="292901"/>
              <a:ext cx="1123233" cy="103899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F3B753-0755-07AE-914C-EE42794D84D6}"/>
                </a:ext>
              </a:extLst>
            </p:cNvPr>
            <p:cNvGrpSpPr/>
            <p:nvPr userDrawn="1"/>
          </p:nvGrpSpPr>
          <p:grpSpPr>
            <a:xfrm>
              <a:off x="2634518" y="1337636"/>
              <a:ext cx="6810085" cy="2994182"/>
              <a:chOff x="2690957" y="2493218"/>
              <a:chExt cx="6810085" cy="2994182"/>
            </a:xfrm>
          </p:grpSpPr>
          <p:pic>
            <p:nvPicPr>
              <p:cNvPr id="9" name="图片 4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22" t="724" r="34057" b="90923"/>
              <a:stretch>
                <a:fillRect/>
              </a:stretch>
            </p:blipFill>
            <p:spPr>
              <a:xfrm>
                <a:off x="4572000" y="2493218"/>
                <a:ext cx="2906631" cy="189563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4" t="14646" r="12461" b="75553"/>
              <a:stretch>
                <a:fillRect/>
              </a:stretch>
            </p:blipFill>
            <p:spPr>
              <a:xfrm>
                <a:off x="2690957" y="3099800"/>
                <a:ext cx="6810085" cy="2387600"/>
              </a:xfrm>
              <a:prstGeom prst="rect">
                <a:avLst/>
              </a:prstGeom>
            </p:spPr>
          </p:pic>
        </p:grpSp>
        <p:pic>
          <p:nvPicPr>
            <p:cNvPr id="24" name="图片 2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6" t="20493" r="3839" b="71711"/>
            <a:stretch>
              <a:fillRect/>
            </a:stretch>
          </p:blipFill>
          <p:spPr>
            <a:xfrm>
              <a:off x="1098576" y="5296749"/>
              <a:ext cx="605307" cy="90152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848" r="80462" b="64472"/>
            <a:stretch>
              <a:fillRect/>
            </a:stretch>
          </p:blipFill>
          <p:spPr>
            <a:xfrm>
              <a:off x="10428450" y="5613283"/>
              <a:ext cx="850559" cy="656822"/>
            </a:xfrm>
            <a:prstGeom prst="rect">
              <a:avLst/>
            </a:prstGeom>
          </p:spPr>
        </p:pic>
      </p:grp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90125" y="5487674"/>
            <a:ext cx="9144000" cy="65682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F30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err="1"/>
              <a:t>ĐẠI</a:t>
            </a:r>
            <a:r>
              <a:rPr lang="en-US" altLang="zh-CN" dirty="0"/>
              <a:t> </a:t>
            </a:r>
            <a:r>
              <a:rPr lang="en-US" altLang="zh-CN" dirty="0" err="1"/>
              <a:t>CƯƠNG</a:t>
            </a:r>
            <a:r>
              <a:rPr lang="en-US" altLang="zh-CN" dirty="0"/>
              <a:t> </a:t>
            </a:r>
            <a:r>
              <a:rPr lang="en-US" altLang="zh-CN" dirty="0" err="1"/>
              <a:t>VỀ</a:t>
            </a:r>
            <a:r>
              <a:rPr lang="en-US" altLang="zh-CN" dirty="0"/>
              <a:t> POLYMER</a:t>
            </a:r>
            <a:endParaRPr lang="zh-CN" alt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583B455-B473-BB86-ACA8-2EB9AFDB73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349642">
            <a:off x="10817020" y="4152106"/>
            <a:ext cx="986308" cy="986308"/>
          </a:xfrm>
          <a:prstGeom prst="rect">
            <a:avLst/>
          </a:prstGeom>
        </p:spPr>
      </p:pic>
      <p:sp>
        <p:nvSpPr>
          <p:cNvPr id="30" name="Title 29">
            <a:extLst>
              <a:ext uri="{FF2B5EF4-FFF2-40B4-BE49-F238E27FC236}">
                <a16:creationId xmlns:a16="http://schemas.microsoft.com/office/drawing/2014/main" id="{1EDE7FAB-DF6F-DE9B-C46A-859690A5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3896" y="4159883"/>
            <a:ext cx="5853586" cy="94980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POLYMER</a:t>
            </a:r>
          </a:p>
        </p:txBody>
      </p:sp>
      <p:sp>
        <p:nvSpPr>
          <p:cNvPr id="37" name="日期占位符 3">
            <a:extLst>
              <a:ext uri="{FF2B5EF4-FFF2-40B4-BE49-F238E27FC236}">
                <a16:creationId xmlns:a16="http://schemas.microsoft.com/office/drawing/2014/main" id="{81D632CC-86DF-7FCC-57F4-83C86D44E19D}"/>
              </a:ext>
            </a:extLst>
          </p:cNvPr>
          <p:cNvSpPr txBox="1">
            <a:spLocks/>
          </p:cNvSpPr>
          <p:nvPr userDrawn="1"/>
        </p:nvSpPr>
        <p:spPr>
          <a:xfrm>
            <a:off x="1179815" y="6423208"/>
            <a:ext cx="3106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39" name="Title 29">
            <a:extLst>
              <a:ext uri="{FF2B5EF4-FFF2-40B4-BE49-F238E27FC236}">
                <a16:creationId xmlns:a16="http://schemas.microsoft.com/office/drawing/2014/main" id="{DEA9E4EA-CEFB-5258-0574-9357F235F27F}"/>
              </a:ext>
            </a:extLst>
          </p:cNvPr>
          <p:cNvSpPr txBox="1">
            <a:spLocks/>
          </p:cNvSpPr>
          <p:nvPr userDrawn="1"/>
        </p:nvSpPr>
        <p:spPr>
          <a:xfrm>
            <a:off x="1173676" y="3931283"/>
            <a:ext cx="7836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CHƯƠNG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6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 12">
            <a:extLst>
              <a:ext uri="{FF2B5EF4-FFF2-40B4-BE49-F238E27FC236}">
                <a16:creationId xmlns:a16="http://schemas.microsoft.com/office/drawing/2014/main" id="{17C6A2A0-4F75-0881-107A-D35F8C4A9A27}"/>
              </a:ext>
            </a:extLst>
          </p:cNvPr>
          <p:cNvSpPr/>
          <p:nvPr userDrawn="1"/>
        </p:nvSpPr>
        <p:spPr>
          <a:xfrm rot="8074440">
            <a:off x="1471429" y="2768302"/>
            <a:ext cx="290438" cy="4897918"/>
          </a:xfrm>
          <a:custGeom>
            <a:avLst/>
            <a:gdLst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66289 w 621718"/>
              <a:gd name="connsiteY3" fmla="*/ 6477856 h 6477856"/>
              <a:gd name="connsiteX4" fmla="*/ 0 w 621718"/>
              <a:gd name="connsiteY4" fmla="*/ 6477856 h 6477856"/>
              <a:gd name="connsiteX0" fmla="*/ 0 w 621718"/>
              <a:gd name="connsiteY0" fmla="*/ 6477856 h 6477856"/>
              <a:gd name="connsiteX1" fmla="*/ 155430 w 621718"/>
              <a:gd name="connsiteY1" fmla="*/ 0 h 6477856"/>
              <a:gd name="connsiteX2" fmla="*/ 621718 w 621718"/>
              <a:gd name="connsiteY2" fmla="*/ 0 h 6477856"/>
              <a:gd name="connsiteX3" fmla="*/ 476450 w 621718"/>
              <a:gd name="connsiteY3" fmla="*/ 5111263 h 6477856"/>
              <a:gd name="connsiteX4" fmla="*/ 0 w 621718"/>
              <a:gd name="connsiteY4" fmla="*/ 6477856 h 6477856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54436 w 599704"/>
              <a:gd name="connsiteY3" fmla="*/ 5111263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73303 w 599704"/>
              <a:gd name="connsiteY3" fmla="*/ 4935802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492210 w 599704"/>
              <a:gd name="connsiteY3" fmla="*/ 4971938 h 5493430"/>
              <a:gd name="connsiteX4" fmla="*/ 0 w 599704"/>
              <a:gd name="connsiteY4" fmla="*/ 5493430 h 5493430"/>
              <a:gd name="connsiteX0" fmla="*/ 0 w 599704"/>
              <a:gd name="connsiteY0" fmla="*/ 5493430 h 5493430"/>
              <a:gd name="connsiteX1" fmla="*/ 133416 w 599704"/>
              <a:gd name="connsiteY1" fmla="*/ 0 h 5493430"/>
              <a:gd name="connsiteX2" fmla="*/ 599704 w 599704"/>
              <a:gd name="connsiteY2" fmla="*/ 0 h 5493430"/>
              <a:gd name="connsiteX3" fmla="*/ 521490 w 599704"/>
              <a:gd name="connsiteY3" fmla="*/ 4986851 h 5493430"/>
              <a:gd name="connsiteX4" fmla="*/ 0 w 599704"/>
              <a:gd name="connsiteY4" fmla="*/ 5493430 h 5493430"/>
              <a:gd name="connsiteX0" fmla="*/ 0 w 647147"/>
              <a:gd name="connsiteY0" fmla="*/ 5493430 h 5493430"/>
              <a:gd name="connsiteX1" fmla="*/ 133416 w 647147"/>
              <a:gd name="connsiteY1" fmla="*/ 0 h 5493430"/>
              <a:gd name="connsiteX2" fmla="*/ 647147 w 647147"/>
              <a:gd name="connsiteY2" fmla="*/ 536734 h 5493430"/>
              <a:gd name="connsiteX3" fmla="*/ 521490 w 647147"/>
              <a:gd name="connsiteY3" fmla="*/ 4986851 h 5493430"/>
              <a:gd name="connsiteX4" fmla="*/ 0 w 647147"/>
              <a:gd name="connsiteY4" fmla="*/ 5493430 h 5493430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516419 w 642076"/>
              <a:gd name="connsiteY3" fmla="*/ 4986851 h 5184845"/>
              <a:gd name="connsiteX4" fmla="*/ 1 w 642076"/>
              <a:gd name="connsiteY4" fmla="*/ 5184845 h 5184845"/>
              <a:gd name="connsiteX0" fmla="*/ 1 w 642076"/>
              <a:gd name="connsiteY0" fmla="*/ 5184845 h 5184845"/>
              <a:gd name="connsiteX1" fmla="*/ 128345 w 642076"/>
              <a:gd name="connsiteY1" fmla="*/ 0 h 5184845"/>
              <a:gd name="connsiteX2" fmla="*/ 642076 w 642076"/>
              <a:gd name="connsiteY2" fmla="*/ 536734 h 5184845"/>
              <a:gd name="connsiteX3" fmla="*/ 452173 w 642076"/>
              <a:gd name="connsiteY3" fmla="*/ 4942549 h 5184845"/>
              <a:gd name="connsiteX4" fmla="*/ 1 w 642076"/>
              <a:gd name="connsiteY4" fmla="*/ 5184845 h 5184845"/>
              <a:gd name="connsiteX0" fmla="*/ 1 w 642076"/>
              <a:gd name="connsiteY0" fmla="*/ 4942767 h 4942767"/>
              <a:gd name="connsiteX1" fmla="*/ 10663 w 642076"/>
              <a:gd name="connsiteY1" fmla="*/ 0 h 4942767"/>
              <a:gd name="connsiteX2" fmla="*/ 642076 w 642076"/>
              <a:gd name="connsiteY2" fmla="*/ 294656 h 4942767"/>
              <a:gd name="connsiteX3" fmla="*/ 452173 w 642076"/>
              <a:gd name="connsiteY3" fmla="*/ 4700471 h 4942767"/>
              <a:gd name="connsiteX4" fmla="*/ 1 w 642076"/>
              <a:gd name="connsiteY4" fmla="*/ 4942767 h 4942767"/>
              <a:gd name="connsiteX0" fmla="*/ 1 w 642076"/>
              <a:gd name="connsiteY0" fmla="*/ 4934927 h 4934927"/>
              <a:gd name="connsiteX1" fmla="*/ 156727 w 642076"/>
              <a:gd name="connsiteY1" fmla="*/ 0 h 4934927"/>
              <a:gd name="connsiteX2" fmla="*/ 642076 w 642076"/>
              <a:gd name="connsiteY2" fmla="*/ 286816 h 4934927"/>
              <a:gd name="connsiteX3" fmla="*/ 452173 w 642076"/>
              <a:gd name="connsiteY3" fmla="*/ 4692631 h 4934927"/>
              <a:gd name="connsiteX4" fmla="*/ 1 w 642076"/>
              <a:gd name="connsiteY4" fmla="*/ 4934927 h 4934927"/>
              <a:gd name="connsiteX0" fmla="*/ 1 w 642076"/>
              <a:gd name="connsiteY0" fmla="*/ 4897918 h 4897918"/>
              <a:gd name="connsiteX1" fmla="*/ 237335 w 642076"/>
              <a:gd name="connsiteY1" fmla="*/ 0 h 4897918"/>
              <a:gd name="connsiteX2" fmla="*/ 642076 w 642076"/>
              <a:gd name="connsiteY2" fmla="*/ 249807 h 4897918"/>
              <a:gd name="connsiteX3" fmla="*/ 452173 w 642076"/>
              <a:gd name="connsiteY3" fmla="*/ 4655622 h 4897918"/>
              <a:gd name="connsiteX4" fmla="*/ 1 w 642076"/>
              <a:gd name="connsiteY4" fmla="*/ 4897918 h 48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076" h="4897918">
                <a:moveTo>
                  <a:pt x="1" y="4897918"/>
                </a:moveTo>
                <a:lnTo>
                  <a:pt x="237335" y="0"/>
                </a:lnTo>
                <a:lnTo>
                  <a:pt x="642076" y="249807"/>
                </a:lnTo>
                <a:lnTo>
                  <a:pt x="452173" y="4655622"/>
                </a:lnTo>
                <a:lnTo>
                  <a:pt x="1" y="4897918"/>
                </a:lnTo>
                <a:close/>
              </a:path>
            </a:pathLst>
          </a:cu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589D5EF-030F-8769-1C50-91274FB2E506}"/>
              </a:ext>
            </a:extLst>
          </p:cNvPr>
          <p:cNvSpPr/>
          <p:nvPr userDrawn="1"/>
        </p:nvSpPr>
        <p:spPr>
          <a:xfrm rot="10800000">
            <a:off x="10387446" y="0"/>
            <a:ext cx="1804554" cy="1600200"/>
          </a:xfrm>
          <a:prstGeom prst="rtTriangl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C6B19EB-00A6-024A-AE5E-A768B734BCD4}"/>
              </a:ext>
            </a:extLst>
          </p:cNvPr>
          <p:cNvSpPr/>
          <p:nvPr userDrawn="1"/>
        </p:nvSpPr>
        <p:spPr>
          <a:xfrm>
            <a:off x="0" y="3906982"/>
            <a:ext cx="2867891" cy="2951018"/>
          </a:xfrm>
          <a:prstGeom prst="rtTriangle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2CE909BE-5639-888B-4B69-D28E0C8488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254" y="289153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 err="1"/>
              <a:t>SIÊU</a:t>
            </a:r>
            <a:r>
              <a:rPr lang="en-US" altLang="zh-CN" dirty="0"/>
              <a:t> </a:t>
            </a:r>
            <a:r>
              <a:rPr lang="en-US" altLang="zh-CN" dirty="0" err="1"/>
              <a:t>DỰ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HÓA</a:t>
            </a:r>
            <a:r>
              <a:rPr lang="en-US" altLang="zh-CN" dirty="0"/>
              <a:t> 12 </a:t>
            </a:r>
            <a:r>
              <a:rPr lang="en-US" altLang="zh-CN" dirty="0" err="1"/>
              <a:t>CHƯƠNG</a:t>
            </a:r>
            <a:r>
              <a:rPr lang="en-US" altLang="zh-CN" dirty="0"/>
              <a:t> </a:t>
            </a:r>
            <a:r>
              <a:rPr lang="en-US" altLang="zh-CN" dirty="0" err="1"/>
              <a:t>TRÌNH</a:t>
            </a:r>
            <a:r>
              <a:rPr lang="en-US" altLang="zh-CN" dirty="0"/>
              <a:t> </a:t>
            </a:r>
            <a:r>
              <a:rPr lang="en-US" altLang="zh-CN" dirty="0" err="1"/>
              <a:t>MỚI</a:t>
            </a:r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F3A084-5693-AD05-A610-B1A7F100A5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14566" y="654278"/>
            <a:ext cx="403895" cy="207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52CEC-C8CF-9CE5-3B24-56FB847E48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-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09" y="5634432"/>
            <a:ext cx="956989" cy="956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AE32C-2F30-350B-3B6C-F202C500572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9723" y="115896"/>
            <a:ext cx="658065" cy="658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FF70F6A-CAE4-535C-BF5B-2778D6D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E3E02AE-512E-32FD-FF19-25183AC9E500}"/>
              </a:ext>
            </a:extLst>
          </p:cNvPr>
          <p:cNvSpPr/>
          <p:nvPr userDrawn="1"/>
        </p:nvSpPr>
        <p:spPr>
          <a:xfrm>
            <a:off x="1" y="6365432"/>
            <a:ext cx="12192000" cy="667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0" y="0"/>
            <a:ext cx="2495508" cy="1280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5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5318" r="15590" b="76144"/>
          <a:stretch>
            <a:fillRect/>
          </a:stretch>
        </p:blipFill>
        <p:spPr>
          <a:xfrm>
            <a:off x="209785" y="333096"/>
            <a:ext cx="2068925" cy="667749"/>
          </a:xfrm>
          <a:prstGeom prst="rect">
            <a:avLst/>
          </a:prstGeom>
        </p:spPr>
      </p:pic>
      <p:sp>
        <p:nvSpPr>
          <p:cNvPr id="1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 userDrawn="1"/>
        </p:nvSpPr>
        <p:spPr>
          <a:xfrm flipH="1">
            <a:off x="2495508" y="0"/>
            <a:ext cx="9696492" cy="1280160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40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385707DC-ABC0-B892-85C0-F3CCC6310A65}"/>
              </a:ext>
            </a:extLst>
          </p:cNvPr>
          <p:cNvSpPr txBox="1">
            <a:spLocks/>
          </p:cNvSpPr>
          <p:nvPr userDrawn="1"/>
        </p:nvSpPr>
        <p:spPr>
          <a:xfrm>
            <a:off x="2495508" y="131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en-US" altLang="zh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2B1E8-675E-9769-AB1C-C747A8444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692276"/>
            <a:ext cx="628414" cy="6284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365AD7-171E-60E4-84B5-342AC925CC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786" y="1747363"/>
            <a:ext cx="628414" cy="628414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7052236C-E6A5-6066-0C3E-A62C807E2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6070089" y="-683473"/>
            <a:ext cx="4214454" cy="1962895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16197A58-DEBE-6791-219D-FB0662D23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2712306" y="-526209"/>
            <a:ext cx="3876797" cy="1805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E67157-5B93-BB35-4452-AEF6039DCA05}"/>
              </a:ext>
            </a:extLst>
          </p:cNvPr>
          <p:cNvSpPr txBox="1"/>
          <p:nvPr userDrawn="1"/>
        </p:nvSpPr>
        <p:spPr>
          <a:xfrm>
            <a:off x="2539830" y="333096"/>
            <a:ext cx="650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>
                <a:solidFill>
                  <a:schemeClr val="bg1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NỘI DUNG BÀI HỌC</a:t>
            </a:r>
            <a:endParaRPr lang="zh-CN" altLang="en-US" sz="3600" dirty="0">
              <a:solidFill>
                <a:schemeClr val="bg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A87EA374-0413-9B9D-92EF-6FE52E127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9644670" y="-526209"/>
            <a:ext cx="4214454" cy="1962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1267A8-1A68-EAF8-409A-2AFBF773F0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3810" y="61008"/>
            <a:ext cx="1248406" cy="1248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9F5F7E4-98ED-40EB-9BD7-65B11D76C656}"/>
              </a:ext>
            </a:extLst>
          </p:cNvPr>
          <p:cNvSpPr/>
          <p:nvPr userDrawn="1"/>
        </p:nvSpPr>
        <p:spPr>
          <a:xfrm>
            <a:off x="402771" y="6399215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>
        <p:tmplLst>
          <p:tmpl lvl="1">
            <p:tnLst>
              <p:par>
                <p:cTn presetID="47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A41DB-4420-A75C-6B3C-107D8BD86DBB}"/>
              </a:ext>
            </a:extLst>
          </p:cNvPr>
          <p:cNvGrpSpPr/>
          <p:nvPr userDrawn="1"/>
        </p:nvGrpSpPr>
        <p:grpSpPr>
          <a:xfrm flipH="1">
            <a:off x="126124" y="1205774"/>
            <a:ext cx="12898187" cy="5652226"/>
            <a:chOff x="-832311" y="1205774"/>
            <a:chExt cx="12898187" cy="5652226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9A8F63F-E63B-E5EC-7A89-CB47D99CCB5F}"/>
                </a:ext>
              </a:extLst>
            </p:cNvPr>
            <p:cNvSpPr/>
            <p:nvPr userDrawn="1"/>
          </p:nvSpPr>
          <p:spPr>
            <a:xfrm rot="10800000">
              <a:off x="10261322" y="1205774"/>
              <a:ext cx="1804554" cy="1600200"/>
            </a:xfrm>
            <a:prstGeom prst="rtTriangle">
              <a:avLst/>
            </a:prstGeom>
            <a:solidFill>
              <a:srgbClr val="FFE6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4F4D73A-43CB-9D3F-D0FF-2329D2088C42}"/>
                </a:ext>
              </a:extLst>
            </p:cNvPr>
            <p:cNvGrpSpPr/>
            <p:nvPr userDrawn="1"/>
          </p:nvGrpSpPr>
          <p:grpSpPr>
            <a:xfrm>
              <a:off x="-832311" y="3906982"/>
              <a:ext cx="4897918" cy="2951018"/>
              <a:chOff x="-832311" y="3906982"/>
              <a:chExt cx="4897918" cy="2951018"/>
            </a:xfrm>
          </p:grpSpPr>
          <p:sp>
            <p:nvSpPr>
              <p:cNvPr id="3" name="Parallelogram 12">
                <a:extLst>
                  <a:ext uri="{FF2B5EF4-FFF2-40B4-BE49-F238E27FC236}">
                    <a16:creationId xmlns:a16="http://schemas.microsoft.com/office/drawing/2014/main" id="{259C567D-2E7A-3FB2-1BBD-145B861C527E}"/>
                  </a:ext>
                </a:extLst>
              </p:cNvPr>
              <p:cNvSpPr/>
              <p:nvPr userDrawn="1"/>
            </p:nvSpPr>
            <p:spPr>
              <a:xfrm rot="8074440">
                <a:off x="1471429" y="2768302"/>
                <a:ext cx="290438" cy="4897918"/>
              </a:xfrm>
              <a:custGeom>
                <a:avLst/>
                <a:gdLst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66289 w 621718"/>
                  <a:gd name="connsiteY3" fmla="*/ 6477856 h 6477856"/>
                  <a:gd name="connsiteX4" fmla="*/ 0 w 621718"/>
                  <a:gd name="connsiteY4" fmla="*/ 6477856 h 6477856"/>
                  <a:gd name="connsiteX0" fmla="*/ 0 w 621718"/>
                  <a:gd name="connsiteY0" fmla="*/ 6477856 h 6477856"/>
                  <a:gd name="connsiteX1" fmla="*/ 155430 w 621718"/>
                  <a:gd name="connsiteY1" fmla="*/ 0 h 6477856"/>
                  <a:gd name="connsiteX2" fmla="*/ 621718 w 621718"/>
                  <a:gd name="connsiteY2" fmla="*/ 0 h 6477856"/>
                  <a:gd name="connsiteX3" fmla="*/ 476450 w 621718"/>
                  <a:gd name="connsiteY3" fmla="*/ 5111263 h 6477856"/>
                  <a:gd name="connsiteX4" fmla="*/ 0 w 621718"/>
                  <a:gd name="connsiteY4" fmla="*/ 6477856 h 6477856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54436 w 599704"/>
                  <a:gd name="connsiteY3" fmla="*/ 5111263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73303 w 599704"/>
                  <a:gd name="connsiteY3" fmla="*/ 4935802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492210 w 599704"/>
                  <a:gd name="connsiteY3" fmla="*/ 4971938 h 5493430"/>
                  <a:gd name="connsiteX4" fmla="*/ 0 w 599704"/>
                  <a:gd name="connsiteY4" fmla="*/ 5493430 h 5493430"/>
                  <a:gd name="connsiteX0" fmla="*/ 0 w 599704"/>
                  <a:gd name="connsiteY0" fmla="*/ 5493430 h 5493430"/>
                  <a:gd name="connsiteX1" fmla="*/ 133416 w 599704"/>
                  <a:gd name="connsiteY1" fmla="*/ 0 h 5493430"/>
                  <a:gd name="connsiteX2" fmla="*/ 599704 w 599704"/>
                  <a:gd name="connsiteY2" fmla="*/ 0 h 5493430"/>
                  <a:gd name="connsiteX3" fmla="*/ 521490 w 599704"/>
                  <a:gd name="connsiteY3" fmla="*/ 4986851 h 5493430"/>
                  <a:gd name="connsiteX4" fmla="*/ 0 w 599704"/>
                  <a:gd name="connsiteY4" fmla="*/ 5493430 h 5493430"/>
                  <a:gd name="connsiteX0" fmla="*/ 0 w 647147"/>
                  <a:gd name="connsiteY0" fmla="*/ 5493430 h 5493430"/>
                  <a:gd name="connsiteX1" fmla="*/ 133416 w 647147"/>
                  <a:gd name="connsiteY1" fmla="*/ 0 h 5493430"/>
                  <a:gd name="connsiteX2" fmla="*/ 647147 w 647147"/>
                  <a:gd name="connsiteY2" fmla="*/ 536734 h 5493430"/>
                  <a:gd name="connsiteX3" fmla="*/ 521490 w 647147"/>
                  <a:gd name="connsiteY3" fmla="*/ 4986851 h 5493430"/>
                  <a:gd name="connsiteX4" fmla="*/ 0 w 647147"/>
                  <a:gd name="connsiteY4" fmla="*/ 5493430 h 5493430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516419 w 642076"/>
                  <a:gd name="connsiteY3" fmla="*/ 4986851 h 5184845"/>
                  <a:gd name="connsiteX4" fmla="*/ 1 w 642076"/>
                  <a:gd name="connsiteY4" fmla="*/ 5184845 h 5184845"/>
                  <a:gd name="connsiteX0" fmla="*/ 1 w 642076"/>
                  <a:gd name="connsiteY0" fmla="*/ 5184845 h 5184845"/>
                  <a:gd name="connsiteX1" fmla="*/ 128345 w 642076"/>
                  <a:gd name="connsiteY1" fmla="*/ 0 h 5184845"/>
                  <a:gd name="connsiteX2" fmla="*/ 642076 w 642076"/>
                  <a:gd name="connsiteY2" fmla="*/ 536734 h 5184845"/>
                  <a:gd name="connsiteX3" fmla="*/ 452173 w 642076"/>
                  <a:gd name="connsiteY3" fmla="*/ 4942549 h 5184845"/>
                  <a:gd name="connsiteX4" fmla="*/ 1 w 642076"/>
                  <a:gd name="connsiteY4" fmla="*/ 5184845 h 5184845"/>
                  <a:gd name="connsiteX0" fmla="*/ 1 w 642076"/>
                  <a:gd name="connsiteY0" fmla="*/ 4942767 h 4942767"/>
                  <a:gd name="connsiteX1" fmla="*/ 10663 w 642076"/>
                  <a:gd name="connsiteY1" fmla="*/ 0 h 4942767"/>
                  <a:gd name="connsiteX2" fmla="*/ 642076 w 642076"/>
                  <a:gd name="connsiteY2" fmla="*/ 294656 h 4942767"/>
                  <a:gd name="connsiteX3" fmla="*/ 452173 w 642076"/>
                  <a:gd name="connsiteY3" fmla="*/ 4700471 h 4942767"/>
                  <a:gd name="connsiteX4" fmla="*/ 1 w 642076"/>
                  <a:gd name="connsiteY4" fmla="*/ 4942767 h 4942767"/>
                  <a:gd name="connsiteX0" fmla="*/ 1 w 642076"/>
                  <a:gd name="connsiteY0" fmla="*/ 4934927 h 4934927"/>
                  <a:gd name="connsiteX1" fmla="*/ 156727 w 642076"/>
                  <a:gd name="connsiteY1" fmla="*/ 0 h 4934927"/>
                  <a:gd name="connsiteX2" fmla="*/ 642076 w 642076"/>
                  <a:gd name="connsiteY2" fmla="*/ 286816 h 4934927"/>
                  <a:gd name="connsiteX3" fmla="*/ 452173 w 642076"/>
                  <a:gd name="connsiteY3" fmla="*/ 4692631 h 4934927"/>
                  <a:gd name="connsiteX4" fmla="*/ 1 w 642076"/>
                  <a:gd name="connsiteY4" fmla="*/ 4934927 h 4934927"/>
                  <a:gd name="connsiteX0" fmla="*/ 1 w 642076"/>
                  <a:gd name="connsiteY0" fmla="*/ 4897918 h 4897918"/>
                  <a:gd name="connsiteX1" fmla="*/ 237335 w 642076"/>
                  <a:gd name="connsiteY1" fmla="*/ 0 h 4897918"/>
                  <a:gd name="connsiteX2" fmla="*/ 642076 w 642076"/>
                  <a:gd name="connsiteY2" fmla="*/ 249807 h 4897918"/>
                  <a:gd name="connsiteX3" fmla="*/ 452173 w 642076"/>
                  <a:gd name="connsiteY3" fmla="*/ 4655622 h 4897918"/>
                  <a:gd name="connsiteX4" fmla="*/ 1 w 642076"/>
                  <a:gd name="connsiteY4" fmla="*/ 4897918 h 4897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076" h="4897918">
                    <a:moveTo>
                      <a:pt x="1" y="4897918"/>
                    </a:moveTo>
                    <a:lnTo>
                      <a:pt x="237335" y="0"/>
                    </a:lnTo>
                    <a:lnTo>
                      <a:pt x="642076" y="249807"/>
                    </a:lnTo>
                    <a:lnTo>
                      <a:pt x="452173" y="4655622"/>
                    </a:lnTo>
                    <a:lnTo>
                      <a:pt x="1" y="4897918"/>
                    </a:lnTo>
                    <a:close/>
                  </a:path>
                </a:pathLst>
              </a:custGeom>
              <a:solidFill>
                <a:srgbClr val="FFE69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9FA990B2-6E0D-202A-9471-D3175F6528A5}"/>
                  </a:ext>
                </a:extLst>
              </p:cNvPr>
              <p:cNvSpPr/>
              <p:nvPr userDrawn="1"/>
            </p:nvSpPr>
            <p:spPr>
              <a:xfrm>
                <a:off x="0" y="3906982"/>
                <a:ext cx="2867891" cy="2951018"/>
              </a:xfrm>
              <a:prstGeom prst="rtTriangle">
                <a:avLst/>
              </a:prstGeom>
              <a:solidFill>
                <a:srgbClr val="C5E0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73052F-4B08-5D2E-6FFB-78E5497A7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" contrast="-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8209" y="5634432"/>
              <a:ext cx="956989" cy="9569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50973C-2772-4F59-1DB9-72A27CC73F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207364" y="1347809"/>
              <a:ext cx="658065" cy="65806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1319809" y="54299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3B23E-01E3-256C-BF31-ED48C070A26E}"/>
              </a:ext>
            </a:extLst>
          </p:cNvPr>
          <p:cNvSpPr/>
          <p:nvPr userDrawn="1"/>
        </p:nvSpPr>
        <p:spPr>
          <a:xfrm>
            <a:off x="326571" y="6226629"/>
            <a:ext cx="5769429" cy="515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>
                <a:solidFill>
                  <a:schemeClr val="tx2"/>
                </a:solidFill>
                <a:latin typeface="#9Slide03 Sofia Pro Soft Bold" panose="020B0000000000000000" pitchFamily="34" charset="0"/>
              </a:rPr>
              <a:t>SIÊU DỰ ÁN HÓA 12 CHƯƠNG TRÌNH MỚI</a:t>
            </a:r>
            <a:endParaRPr lang="zh-CN" altLang="en-US" sz="1400">
              <a:solidFill>
                <a:schemeClr val="tx2"/>
              </a:solidFill>
              <a:latin typeface="#9Slide03 Sofia Pro Soft Bold" panose="020B00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612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6ECE6A3D-C27E-A88E-A8BA-D00B87CC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A2787DC0-AE3B-C909-93EE-27B39CDF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060ED3D-F3C4-E8A9-FD13-5F48F76A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0DCD5-2216-A9B6-E3AB-B3DFE8E5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6612" y="12573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zh-CN" altLang="en-US"/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970A3818-53E5-C23F-3BC9-1E6CAE675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10312"/>
            <a:ext cx="310647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SIÊU DỰ ÁN HÓA 12 CHƯƠNG TRÌNH MỚI</a:t>
            </a: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4F58648-C7D2-F78B-F66C-841F766B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904" y="6310312"/>
            <a:ext cx="377633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NHÓM 6 - Nhóm trưởng: Thầy Nguyễn Trung Kiên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6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7BF248A-8300-D382-C0FD-7F2F2C7A5C2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AB924962-3816-43BA-9BCB-0E93DF6D0E52}" type="datetimeFigureOut">
              <a:rPr lang="zh-CN" altLang="en-US" smtClean="0"/>
              <a:pPr/>
              <a:t>2024/5/31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defRPr>
            </a:lvl1pPr>
          </a:lstStyle>
          <a:p>
            <a:fld id="{FE987BC6-219C-41BA-B7BF-D5EC59099B7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Google Shape;12;p15">
            <a:extLst>
              <a:ext uri="{FF2B5EF4-FFF2-40B4-BE49-F238E27FC236}">
                <a16:creationId xmlns:a16="http://schemas.microsoft.com/office/drawing/2014/main" id="{BD3F8FD5-FB0F-2849-C1E2-BA2EB60FAB21}"/>
              </a:ext>
            </a:extLst>
          </p:cNvPr>
          <p:cNvSpPr txBox="1"/>
          <p:nvPr userDrawn="1"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4</a:t>
            </a:r>
            <a:endParaRPr sz="3600" b="1" dirty="0"/>
          </a:p>
        </p:txBody>
      </p:sp>
      <p:sp>
        <p:nvSpPr>
          <p:cNvPr id="11" name="Google Shape;13;p15">
            <a:extLst>
              <a:ext uri="{FF2B5EF4-FFF2-40B4-BE49-F238E27FC236}">
                <a16:creationId xmlns:a16="http://schemas.microsoft.com/office/drawing/2014/main" id="{EA7CE3F3-017F-EFB0-5DD2-856D4C977D05}"/>
              </a:ext>
            </a:extLst>
          </p:cNvPr>
          <p:cNvSpPr txBox="1"/>
          <p:nvPr userDrawn="1"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4;p15">
            <a:extLst>
              <a:ext uri="{FF2B5EF4-FFF2-40B4-BE49-F238E27FC236}">
                <a16:creationId xmlns:a16="http://schemas.microsoft.com/office/drawing/2014/main" id="{6EDD2DDD-7798-23DC-1DE5-D2FE21B329BC}"/>
              </a:ext>
            </a:extLst>
          </p:cNvPr>
          <p:cNvSpPr txBox="1"/>
          <p:nvPr userDrawn="1"/>
        </p:nvSpPr>
        <p:spPr>
          <a:xfrm>
            <a:off x="5247274" y="626598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13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Google Shape;10;p15">
            <a:extLst>
              <a:ext uri="{FF2B5EF4-FFF2-40B4-BE49-F238E27FC236}">
                <a16:creationId xmlns:a16="http://schemas.microsoft.com/office/drawing/2014/main" id="{6921CDAB-DFFB-859D-D802-691E0FA918C0}"/>
              </a:ext>
            </a:extLst>
          </p:cNvPr>
          <p:cNvPicPr preferRelativeResize="0"/>
          <p:nvPr userDrawn="1"/>
        </p:nvPicPr>
        <p:blipFill rotWithShape="1"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>
            <a:fillRect/>
          </a:stretch>
        </p:blipFill>
        <p:spPr>
          <a:xfrm>
            <a:off x="1" y="-134029"/>
            <a:ext cx="12192000" cy="7431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1;p15">
            <a:extLst>
              <a:ext uri="{FF2B5EF4-FFF2-40B4-BE49-F238E27FC236}">
                <a16:creationId xmlns:a16="http://schemas.microsoft.com/office/drawing/2014/main" id="{9BD8A69C-5D7E-EF8B-3234-6F3A827C6E25}"/>
              </a:ext>
            </a:extLst>
          </p:cNvPr>
          <p:cNvSpPr txBox="1"/>
          <p:nvPr userDrawn="1"/>
        </p:nvSpPr>
        <p:spPr>
          <a:xfrm>
            <a:off x="2661766" y="-35771"/>
            <a:ext cx="948372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ĐẠI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CƯƠNG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4000" b="1" i="0" u="none" strike="noStrike" cap="none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VỀ</a:t>
            </a:r>
            <a:r>
              <a:rPr lang="en-US" sz="40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 POLYMER</a:t>
            </a:r>
            <a:endParaRPr sz="4000" b="1" i="0" u="none" strike="noStrike" cap="none" dirty="0">
              <a:solidFill>
                <a:srgbClr val="0070C0"/>
              </a:solidFill>
              <a:latin typeface="Tahoma" panose="020B0604030504040204"/>
              <a:ea typeface="Tahoma" panose="020B0604030504040204"/>
              <a:cs typeface="Tahoma" panose="020B0604030504040204"/>
              <a:sym typeface="Tahoma" panose="020B0604030504040204"/>
            </a:endParaRPr>
          </a:p>
        </p:txBody>
      </p:sp>
      <p:sp>
        <p:nvSpPr>
          <p:cNvPr id="15" name="Google Shape;12;p15">
            <a:extLst>
              <a:ext uri="{FF2B5EF4-FFF2-40B4-BE49-F238E27FC236}">
                <a16:creationId xmlns:a16="http://schemas.microsoft.com/office/drawing/2014/main" id="{96A0F8C4-F8D7-0459-A427-7C5A11B22A1C}"/>
              </a:ext>
            </a:extLst>
          </p:cNvPr>
          <p:cNvSpPr txBox="1"/>
          <p:nvPr userDrawn="1"/>
        </p:nvSpPr>
        <p:spPr>
          <a:xfrm>
            <a:off x="734047" y="-68084"/>
            <a:ext cx="11936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endParaRPr lang="en-US" sz="20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6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16" name="Google Shape;13;p15">
            <a:extLst>
              <a:ext uri="{FF2B5EF4-FFF2-40B4-BE49-F238E27FC236}">
                <a16:creationId xmlns:a16="http://schemas.microsoft.com/office/drawing/2014/main" id="{89A15E66-DA8A-FE5A-ACA4-636B266E65E5}"/>
              </a:ext>
            </a:extLst>
          </p:cNvPr>
          <p:cNvSpPr txBox="1"/>
          <p:nvPr userDrawn="1"/>
        </p:nvSpPr>
        <p:spPr>
          <a:xfrm>
            <a:off x="-200896" y="-51408"/>
            <a:ext cx="10738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ST</a:t>
            </a:r>
            <a:endParaRPr sz="36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" name="Google Shape;14;p15">
            <a:extLst>
              <a:ext uri="{FF2B5EF4-FFF2-40B4-BE49-F238E27FC236}">
                <a16:creationId xmlns:a16="http://schemas.microsoft.com/office/drawing/2014/main" id="{F1D5915A-C034-98D8-6ED7-F2A120264595}"/>
              </a:ext>
            </a:extLst>
          </p:cNvPr>
          <p:cNvSpPr txBox="1"/>
          <p:nvPr userDrawn="1"/>
        </p:nvSpPr>
        <p:spPr>
          <a:xfrm>
            <a:off x="1292992" y="-38380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BÀI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sz="1800" b="1" i="0" u="none" strike="noStrike" cap="none" dirty="0">
              <a:solidFill>
                <a:srgbClr val="0070C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#9Slide03 Sofia Pro Soft Bold" panose="020B0000000000000000" pitchFamily="34" charset="0"/>
          <a:ea typeface="Calibri" panose="020F0502020204030204" charset="0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charset="0"/>
          <a:ea typeface="Calibri" panose="020F0502020204030204" charset="0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2.emf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31.png"/><Relationship Id="rId4" Type="http://schemas.openxmlformats.org/officeDocument/2006/relationships/image" Target="../media/image33.emf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emf"/><Relationship Id="rId7" Type="http://schemas.openxmlformats.org/officeDocument/2006/relationships/image" Target="../media/image38.emf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40.png"/><Relationship Id="rId5" Type="http://schemas.openxmlformats.org/officeDocument/2006/relationships/image" Target="../media/image31.png"/><Relationship Id="rId10" Type="http://schemas.openxmlformats.org/officeDocument/2006/relationships/image" Target="../media/image39.png"/><Relationship Id="rId4" Type="http://schemas.openxmlformats.org/officeDocument/2006/relationships/image" Target="../media/image33.emf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50.emf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3.emf"/><Relationship Id="rId10" Type="http://schemas.openxmlformats.org/officeDocument/2006/relationships/image" Target="../media/image20.emf"/><Relationship Id="rId4" Type="http://schemas.openxmlformats.org/officeDocument/2006/relationships/image" Target="../media/image16.emf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4B49D7C-AED9-F0D8-DE44-D3AC033D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917" y="4181878"/>
            <a:ext cx="4774683" cy="76557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POLYMER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282E561-BEF2-AD24-3134-1994463949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689" y="5159778"/>
            <a:ext cx="9144000" cy="656822"/>
          </a:xfrm>
        </p:spPr>
        <p:txBody>
          <a:bodyPr>
            <a:normAutofit lnSpcReduction="10000"/>
          </a:bodyPr>
          <a:lstStyle/>
          <a:p>
            <a:r>
              <a:rPr lang="en-US" sz="4400" dirty="0" err="1"/>
              <a:t>ĐẠI</a:t>
            </a:r>
            <a:r>
              <a:rPr lang="en-US" sz="4400" dirty="0"/>
              <a:t> </a:t>
            </a:r>
            <a:r>
              <a:rPr lang="en-US" sz="4400" dirty="0" err="1"/>
              <a:t>CƯƠNG</a:t>
            </a:r>
            <a:r>
              <a:rPr lang="en-US" sz="4400" dirty="0"/>
              <a:t> </a:t>
            </a:r>
            <a:r>
              <a:rPr lang="en-US" sz="4400" dirty="0" err="1"/>
              <a:t>VỀ</a:t>
            </a:r>
            <a:r>
              <a:rPr lang="en-US" sz="4400" dirty="0"/>
              <a:t> POLYMER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EE501-3D1C-FB7C-AB40-AAB1FEB564B8}"/>
              </a:ext>
            </a:extLst>
          </p:cNvPr>
          <p:cNvSpPr txBox="1"/>
          <p:nvPr/>
        </p:nvSpPr>
        <p:spPr>
          <a:xfrm>
            <a:off x="-10292604" y="873892"/>
            <a:ext cx="111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2E593-5114-63C6-DB4B-1770D39D2D5D}"/>
              </a:ext>
            </a:extLst>
          </p:cNvPr>
          <p:cNvSpPr txBox="1"/>
          <p:nvPr/>
        </p:nvSpPr>
        <p:spPr>
          <a:xfrm>
            <a:off x="-11356144" y="1263963"/>
            <a:ext cx="1117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(PE, PP, PVC,…).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C54A93-B6D3-5B95-015C-F14205A6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61194"/>
              </p:ext>
            </p:extLst>
          </p:nvPr>
        </p:nvGraphicFramePr>
        <p:xfrm>
          <a:off x="12620574" y="4899361"/>
          <a:ext cx="11369040" cy="3565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270139457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3872774895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741352042"/>
                    </a:ext>
                  </a:extLst>
                </a:gridCol>
              </a:tblGrid>
              <a:tr h="572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493056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3448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5789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16974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2295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28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E3B826-9257-B4B4-75E8-3C479C925F1A}"/>
              </a:ext>
            </a:extLst>
          </p:cNvPr>
          <p:cNvSpPr txBox="1"/>
          <p:nvPr/>
        </p:nvSpPr>
        <p:spPr>
          <a:xfrm>
            <a:off x="12725762" y="562293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D0A8-E7B8-C013-D6BC-E575809A66A3}"/>
              </a:ext>
            </a:extLst>
          </p:cNvPr>
          <p:cNvSpPr txBox="1"/>
          <p:nvPr/>
        </p:nvSpPr>
        <p:spPr>
          <a:xfrm>
            <a:off x="12725762" y="6068909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polyisoprene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F1CC1-B821-18A8-D312-3668AA956C3B}"/>
              </a:ext>
            </a:extLst>
          </p:cNvPr>
          <p:cNvSpPr txBox="1"/>
          <p:nvPr/>
        </p:nvSpPr>
        <p:spPr>
          <a:xfrm>
            <a:off x="16093325" y="557195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7708C-1BDA-84D6-70E9-4F8D03753BB6}"/>
              </a:ext>
            </a:extLst>
          </p:cNvPr>
          <p:cNvSpPr txBox="1"/>
          <p:nvPr/>
        </p:nvSpPr>
        <p:spPr>
          <a:xfrm>
            <a:off x="20058950" y="5556909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FDDA9-430B-6D31-58E6-7C2CECD6486D}"/>
              </a:ext>
            </a:extLst>
          </p:cNvPr>
          <p:cNvSpPr txBox="1"/>
          <p:nvPr/>
        </p:nvSpPr>
        <p:spPr>
          <a:xfrm>
            <a:off x="16256333" y="6068910"/>
            <a:ext cx="253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583F8-EAFF-16D7-F282-C0CCCC0802EE}"/>
              </a:ext>
            </a:extLst>
          </p:cNvPr>
          <p:cNvSpPr txBox="1"/>
          <p:nvPr/>
        </p:nvSpPr>
        <p:spPr>
          <a:xfrm>
            <a:off x="20058950" y="6071386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3C79B-FAF2-59AB-B1E3-292F73D7107F}"/>
              </a:ext>
            </a:extLst>
          </p:cNvPr>
          <p:cNvSpPr txBox="1"/>
          <p:nvPr/>
        </p:nvSpPr>
        <p:spPr>
          <a:xfrm>
            <a:off x="12650277" y="6652737"/>
            <a:ext cx="26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Capron; nylon-6,6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BE3794-70FC-1E06-5550-8F823B022CCF}"/>
              </a:ext>
            </a:extLst>
          </p:cNvPr>
          <p:cNvSpPr txBox="1"/>
          <p:nvPr/>
        </p:nvSpPr>
        <p:spPr>
          <a:xfrm>
            <a:off x="16250206" y="6628011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4E77B-CE6A-2CE7-480D-24264C8791D9}"/>
              </a:ext>
            </a:extLst>
          </p:cNvPr>
          <p:cNvSpPr txBox="1"/>
          <p:nvPr/>
        </p:nvSpPr>
        <p:spPr>
          <a:xfrm>
            <a:off x="20049208" y="6658276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565E22-B7A8-0382-27A0-CA46D3C03E99}"/>
              </a:ext>
            </a:extLst>
          </p:cNvPr>
          <p:cNvSpPr txBox="1"/>
          <p:nvPr/>
        </p:nvSpPr>
        <p:spPr>
          <a:xfrm>
            <a:off x="16250206" y="7254589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EDB7C2-0B3A-ECB2-3B05-BDDBD1A16A41}"/>
              </a:ext>
            </a:extLst>
          </p:cNvPr>
          <p:cNvSpPr txBox="1"/>
          <p:nvPr/>
        </p:nvSpPr>
        <p:spPr>
          <a:xfrm>
            <a:off x="20049208" y="7245166"/>
            <a:ext cx="380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F8C23-BEB5-F4A1-C6B5-CA0F964BC2CC}"/>
              </a:ext>
            </a:extLst>
          </p:cNvPr>
          <p:cNvSpPr txBox="1"/>
          <p:nvPr/>
        </p:nvSpPr>
        <p:spPr>
          <a:xfrm>
            <a:off x="12650277" y="7254589"/>
            <a:ext cx="33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Poly(methyl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metacrylate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2872F-75B8-AEAE-CF9B-038AE58121CC}"/>
              </a:ext>
            </a:extLst>
          </p:cNvPr>
          <p:cNvSpPr txBox="1"/>
          <p:nvPr/>
        </p:nvSpPr>
        <p:spPr>
          <a:xfrm>
            <a:off x="12650277" y="7865412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PVC,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0BDF0-271D-D88E-A31C-69D785EC7228}"/>
              </a:ext>
            </a:extLst>
          </p:cNvPr>
          <p:cNvSpPr txBox="1"/>
          <p:nvPr/>
        </p:nvSpPr>
        <p:spPr>
          <a:xfrm>
            <a:off x="16250206" y="7813690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4F52E-4921-5187-F7C2-010A64CCEEA1}"/>
              </a:ext>
            </a:extLst>
          </p:cNvPr>
          <p:cNvSpPr txBox="1"/>
          <p:nvPr/>
        </p:nvSpPr>
        <p:spPr>
          <a:xfrm>
            <a:off x="19931359" y="7664417"/>
            <a:ext cx="380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9952C17-828A-9F58-F41A-0896030CD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9142" y="-1667787"/>
            <a:ext cx="4055871" cy="25416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3DCFFF-A484-166F-E543-511465766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574" y="253469"/>
            <a:ext cx="4512717" cy="30084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E60918-EB50-DD70-17BE-D63209F6BF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4C4571-8ED5-F0F9-D4E9-F110FA9B69CE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F31FA4-2110-1337-977D-E513000C13D9}"/>
              </a:ext>
            </a:extLst>
          </p:cNvPr>
          <p:cNvSpPr txBox="1"/>
          <p:nvPr/>
        </p:nvSpPr>
        <p:spPr>
          <a:xfrm>
            <a:off x="485558" y="1938823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5A6C19-6F88-FC5B-88B3-DA50FC1F9872}"/>
              </a:ext>
            </a:extLst>
          </p:cNvPr>
          <p:cNvSpPr txBox="1"/>
          <p:nvPr/>
        </p:nvSpPr>
        <p:spPr>
          <a:xfrm>
            <a:off x="485558" y="2656600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</p:spTree>
    <p:extLst>
      <p:ext uri="{BB962C8B-B14F-4D97-AF65-F5344CB8AC3E}">
        <p14:creationId xmlns:p14="http://schemas.microsoft.com/office/powerpoint/2010/main" val="28464958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42B84-790B-3E94-CDCF-FFF7FDB78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09965-2A3C-11E8-DA32-387015A9D6F5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FA9D7-616A-21AE-8749-000DF0415FB2}"/>
              </a:ext>
            </a:extLst>
          </p:cNvPr>
          <p:cNvSpPr txBox="1"/>
          <p:nvPr/>
        </p:nvSpPr>
        <p:spPr>
          <a:xfrm>
            <a:off x="634414" y="5934670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71990-2A0D-ECD7-4F87-3A0436710D96}"/>
              </a:ext>
            </a:extLst>
          </p:cNvPr>
          <p:cNvSpPr txBox="1"/>
          <p:nvPr/>
        </p:nvSpPr>
        <p:spPr>
          <a:xfrm>
            <a:off x="634414" y="6396335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50479EA-218B-BAFC-CE1D-739C85B7EFDD}"/>
              </a:ext>
            </a:extLst>
          </p:cNvPr>
          <p:cNvGrpSpPr/>
          <p:nvPr/>
        </p:nvGrpSpPr>
        <p:grpSpPr>
          <a:xfrm>
            <a:off x="757204" y="2044220"/>
            <a:ext cx="2635765" cy="999831"/>
            <a:chOff x="757204" y="2044220"/>
            <a:chExt cx="2635765" cy="99983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FA8C163-0D60-3927-8C6D-2E228FD37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354" y="2044220"/>
              <a:ext cx="2483615" cy="999831"/>
            </a:xfrm>
            <a:prstGeom prst="rect">
              <a:avLst/>
            </a:prstGeom>
          </p:spPr>
        </p:pic>
        <p:sp>
          <p:nvSpPr>
            <p:cNvPr id="45" name="Rectangle 24">
              <a:extLst>
                <a:ext uri="{FF2B5EF4-FFF2-40B4-BE49-F238E27FC236}">
                  <a16:creationId xmlns:a16="http://schemas.microsoft.com/office/drawing/2014/main" id="{FD091E8C-75BC-312F-EAEF-6BB42851F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73" y="2045979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60FDA1-C189-2341-BA31-81D024F160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75039" y="2445154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6227ED-FD4B-6804-CAEE-D1EF4E94AEB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27790" y="2318697"/>
              <a:ext cx="1050531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48" name="Rectangle 24">
              <a:extLst>
                <a:ext uri="{FF2B5EF4-FFF2-40B4-BE49-F238E27FC236}">
                  <a16:creationId xmlns:a16="http://schemas.microsoft.com/office/drawing/2014/main" id="{5118B406-3ECD-130B-AC15-8ABEBB244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1111" y="2516280"/>
              <a:ext cx="1434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OOCCH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314CD8A-0637-59EE-EB9E-0FEDA9EF92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7204" y="2297755"/>
              <a:ext cx="304301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50" name="Rectangle 24">
            <a:extLst>
              <a:ext uri="{FF2B5EF4-FFF2-40B4-BE49-F238E27FC236}">
                <a16:creationId xmlns:a16="http://schemas.microsoft.com/office/drawing/2014/main" id="{00F2C7E2-7A20-5EBC-510C-8F23C1050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629" y="2066922"/>
            <a:ext cx="1584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 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nNaOH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D092CFD-34D8-DE08-E505-2BD841AC9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28" y="2104710"/>
            <a:ext cx="695325" cy="361950"/>
          </a:xfrm>
          <a:prstGeom prst="rect">
            <a:avLst/>
          </a:prstGeom>
        </p:spPr>
      </p:pic>
      <p:sp>
        <p:nvSpPr>
          <p:cNvPr id="52" name="Rectangle 24">
            <a:extLst>
              <a:ext uri="{FF2B5EF4-FFF2-40B4-BE49-F238E27FC236}">
                <a16:creationId xmlns:a16="http://schemas.microsoft.com/office/drawing/2014/main" id="{E158EED7-E817-DDC8-061D-7BC4A838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413" y="2063334"/>
            <a:ext cx="2393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COONa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05DE3C-BDF1-19ED-7EA0-AE4B9361D0AD}"/>
              </a:ext>
            </a:extLst>
          </p:cNvPr>
          <p:cNvGrpSpPr/>
          <p:nvPr/>
        </p:nvGrpSpPr>
        <p:grpSpPr>
          <a:xfrm>
            <a:off x="5612853" y="1953994"/>
            <a:ext cx="1798156" cy="1059982"/>
            <a:chOff x="5612853" y="1953994"/>
            <a:chExt cx="1798156" cy="105998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7FEBC7E-5F7D-3C9C-D6BF-2BA5B061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5003" y="1953994"/>
              <a:ext cx="1646006" cy="1059982"/>
            </a:xfrm>
            <a:prstGeom prst="rect">
              <a:avLst/>
            </a:prstGeom>
          </p:spPr>
        </p:pic>
        <p:sp>
          <p:nvSpPr>
            <p:cNvPr id="55" name="Rectangle 24">
              <a:extLst>
                <a:ext uri="{FF2B5EF4-FFF2-40B4-BE49-F238E27FC236}">
                  <a16:creationId xmlns:a16="http://schemas.microsoft.com/office/drawing/2014/main" id="{3E4BB86D-2C7E-0786-8054-CC788FA3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1439" y="2091926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65A914F-57DB-3BC3-669A-7996890531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30688" y="2491101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CE18030-7C0D-54E6-1667-E3FAE6C8422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92710" y="2345328"/>
              <a:ext cx="304301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BA385E61-5CE2-2047-4DA2-4F33EC9AA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2274" y="2551791"/>
              <a:ext cx="7280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OH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D052BF5-4525-BADB-B5B3-E09C2FC3DF1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12853" y="2343702"/>
              <a:ext cx="304301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FAED67B-750C-E385-EB05-17ADF84C81F3}"/>
              </a:ext>
            </a:extLst>
          </p:cNvPr>
          <p:cNvSpPr txBox="1"/>
          <p:nvPr/>
        </p:nvSpPr>
        <p:spPr>
          <a:xfrm>
            <a:off x="804921" y="3097400"/>
            <a:ext cx="272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acetate)</a:t>
            </a:r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5EE6CAAE-1DA6-6705-2CCD-8286794EE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093" y="4037238"/>
            <a:ext cx="1330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nHCl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713B72C-4B25-8756-0549-DCA0C7BFF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831" y="4052564"/>
            <a:ext cx="676275" cy="36195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DF6CAC3-E011-6448-D508-5DB520AEAC81}"/>
              </a:ext>
            </a:extLst>
          </p:cNvPr>
          <p:cNvGrpSpPr/>
          <p:nvPr/>
        </p:nvGrpSpPr>
        <p:grpSpPr>
          <a:xfrm>
            <a:off x="688356" y="3952662"/>
            <a:ext cx="2817585" cy="999831"/>
            <a:chOff x="688356" y="3952662"/>
            <a:chExt cx="2817585" cy="999831"/>
          </a:xfrm>
        </p:grpSpPr>
        <p:sp>
          <p:nvSpPr>
            <p:cNvPr id="64" name="Rectangle 24">
              <a:extLst>
                <a:ext uri="{FF2B5EF4-FFF2-40B4-BE49-F238E27FC236}">
                  <a16:creationId xmlns:a16="http://schemas.microsoft.com/office/drawing/2014/main" id="{8F528A64-BAB3-4E2B-06A1-F45EDB0FE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461" y="4015162"/>
              <a:ext cx="26164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CCH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5" name="Rectangle 24">
              <a:extLst>
                <a:ext uri="{FF2B5EF4-FFF2-40B4-BE49-F238E27FC236}">
                  <a16:creationId xmlns:a16="http://schemas.microsoft.com/office/drawing/2014/main" id="{1B310768-4DEF-B74D-74AC-03D9E8E43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362" y="4481643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2CD0527-E2D3-DF11-33AD-AA8110C4155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68630" y="4390915"/>
              <a:ext cx="0" cy="181456"/>
            </a:xfrm>
            <a:prstGeom prst="lin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1F24FBE-3882-F771-319E-5A13115298E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125145" y="4268069"/>
              <a:ext cx="276637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A908DBD-6017-328B-0925-AC5C876B8E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88356" y="4272162"/>
              <a:ext cx="276637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B0F0487-B12E-CC1B-421B-C43492042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164" y="3952662"/>
              <a:ext cx="2658086" cy="999831"/>
            </a:xfrm>
            <a:prstGeom prst="rect">
              <a:avLst/>
            </a:prstGeom>
          </p:spPr>
        </p:pic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EDA3F84-21FF-E4E2-5EF4-20E06D167C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64394" y="4417585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80CFECE-6DB7-A700-F4E7-77E78FA89F37}"/>
              </a:ext>
            </a:extLst>
          </p:cNvPr>
          <p:cNvGrpSpPr/>
          <p:nvPr/>
        </p:nvGrpSpPr>
        <p:grpSpPr>
          <a:xfrm>
            <a:off x="5110411" y="3584540"/>
            <a:ext cx="2895047" cy="1370525"/>
            <a:chOff x="5110411" y="3584540"/>
            <a:chExt cx="2895047" cy="1370525"/>
          </a:xfrm>
        </p:grpSpPr>
        <p:sp>
          <p:nvSpPr>
            <p:cNvPr id="72" name="Rectangle 24">
              <a:extLst>
                <a:ext uri="{FF2B5EF4-FFF2-40B4-BE49-F238E27FC236}">
                  <a16:creationId xmlns:a16="http://schemas.microsoft.com/office/drawing/2014/main" id="{D2233DF1-3324-5D5F-4CD0-84A8952A4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596" y="4481643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51A5E39-9D0A-C73D-97CD-062AFBA2FD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86864" y="4390915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AC6A063E-458E-8215-B02D-DBCC41317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753" y="4010054"/>
              <a:ext cx="26214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CCH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206025-3BB8-9C83-196D-1B29516A44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4595" y="3943487"/>
              <a:ext cx="0" cy="181456"/>
            </a:xfrm>
            <a:prstGeom prst="lin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</p:cxnSp>
        <p:sp>
          <p:nvSpPr>
            <p:cNvPr id="76" name="Rectangle 24">
              <a:extLst>
                <a:ext uri="{FF2B5EF4-FFF2-40B4-BE49-F238E27FC236}">
                  <a16:creationId xmlns:a16="http://schemas.microsoft.com/office/drawing/2014/main" id="{336E4518-38EF-469D-8243-F4DE10F74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596" y="3584540"/>
              <a:ext cx="5460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Cl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5E5CB8E-7F82-A0FC-62C3-A8CEC06E629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10411" y="4268070"/>
              <a:ext cx="276637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8F7C6CE-0C74-8918-441D-AFA8177053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31320" y="4268070"/>
              <a:ext cx="276637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37A724C-90C3-C5B5-551B-CA3E0C4B328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0674" y="3949368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D5C04D93-5351-1663-1336-2275541B6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0553" y="3770799"/>
              <a:ext cx="2834905" cy="1184266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162737F-6F2A-17CD-0192-DB2450967215}"/>
              </a:ext>
            </a:extLst>
          </p:cNvPr>
          <p:cNvSpPr txBox="1"/>
          <p:nvPr/>
        </p:nvSpPr>
        <p:spPr>
          <a:xfrm>
            <a:off x="846214" y="5110952"/>
            <a:ext cx="221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</p:spTree>
    <p:extLst>
      <p:ext uri="{BB962C8B-B14F-4D97-AF65-F5344CB8AC3E}">
        <p14:creationId xmlns:p14="http://schemas.microsoft.com/office/powerpoint/2010/main" val="17969382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401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1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401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401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401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60" grpId="0"/>
      <p:bldP spid="61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42B84-790B-3E94-CDCF-FFF7FDB78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09965-2A3C-11E8-DA32-387015A9D6F5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FA9D7-616A-21AE-8749-000DF0415FB2}"/>
              </a:ext>
            </a:extLst>
          </p:cNvPr>
          <p:cNvSpPr txBox="1"/>
          <p:nvPr/>
        </p:nvSpPr>
        <p:spPr>
          <a:xfrm>
            <a:off x="481109" y="3073882"/>
            <a:ext cx="425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71990-2A0D-ECD7-4F87-3A0436710D96}"/>
              </a:ext>
            </a:extLst>
          </p:cNvPr>
          <p:cNvSpPr txBox="1"/>
          <p:nvPr/>
        </p:nvSpPr>
        <p:spPr>
          <a:xfrm>
            <a:off x="634414" y="6396335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73CAD-180A-366D-54F3-A5D6F17C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306" y="1128869"/>
            <a:ext cx="1563175" cy="804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03A0F-5A9E-031C-5C3D-75822CE1B412}"/>
              </a:ext>
            </a:extLst>
          </p:cNvPr>
          <p:cNvSpPr txBox="1"/>
          <p:nvPr/>
        </p:nvSpPr>
        <p:spPr>
          <a:xfrm>
            <a:off x="5460930" y="1863391"/>
            <a:ext cx="200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acetate)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832F0-3857-BCBB-C127-2C189147756D}"/>
              </a:ext>
            </a:extLst>
          </p:cNvPr>
          <p:cNvSpPr txBox="1"/>
          <p:nvPr/>
        </p:nvSpPr>
        <p:spPr>
          <a:xfrm>
            <a:off x="5766320" y="2773847"/>
            <a:ext cx="163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81CF48DB-E7B4-DC0F-442D-3ACCF23B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320" y="1213073"/>
            <a:ext cx="11341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397AD41-844A-C047-61CE-9012BE69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295" y="1552453"/>
            <a:ext cx="1124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OOCCH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52277-2F81-246F-9589-18D4EA95D7C5}"/>
              </a:ext>
            </a:extLst>
          </p:cNvPr>
          <p:cNvCxnSpPr>
            <a:cxnSpLocks/>
          </p:cNvCxnSpPr>
          <p:nvPr/>
        </p:nvCxnSpPr>
        <p:spPr bwMode="auto">
          <a:xfrm>
            <a:off x="6367314" y="1503029"/>
            <a:ext cx="0" cy="123937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822D9-60B8-02BB-BDD6-0235A09355D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5219" y="1397352"/>
            <a:ext cx="652296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3" name="Rectangle 24">
            <a:extLst>
              <a:ext uri="{FF2B5EF4-FFF2-40B4-BE49-F238E27FC236}">
                <a16:creationId xmlns:a16="http://schemas.microsoft.com/office/drawing/2014/main" id="{F34D1107-6696-E9C8-2FCE-B48489F03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721" y="1213899"/>
            <a:ext cx="1134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nNaOH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6363C629-FFA4-51A2-A24F-BA8DDD59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907" y="1215455"/>
            <a:ext cx="1238502" cy="3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B817E6AC-E54F-D7A5-DB48-F37A26510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893" y="1552453"/>
            <a:ext cx="5427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OH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A3D3B-DC5C-8D8B-F2D0-698FA513C9AB}"/>
              </a:ext>
            </a:extLst>
          </p:cNvPr>
          <p:cNvCxnSpPr>
            <a:cxnSpLocks/>
          </p:cNvCxnSpPr>
          <p:nvPr/>
        </p:nvCxnSpPr>
        <p:spPr bwMode="auto">
          <a:xfrm>
            <a:off x="9746911" y="1503029"/>
            <a:ext cx="0" cy="123937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649483-CA6B-FB1C-21A1-FEEA4738A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7483" y="1397352"/>
            <a:ext cx="188946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8" name="Rectangle 24">
            <a:extLst>
              <a:ext uri="{FF2B5EF4-FFF2-40B4-BE49-F238E27FC236}">
                <a16:creationId xmlns:a16="http://schemas.microsoft.com/office/drawing/2014/main" id="{009F9C4D-DC0D-B02C-284A-A769288E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657" y="1213899"/>
            <a:ext cx="1839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COONa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BF93A1-1197-8F65-605A-C6C7220C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52" y="1190503"/>
            <a:ext cx="695325" cy="361950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76C90A32-A925-963A-D216-6F3E0507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788" y="2239104"/>
            <a:ext cx="2616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56624297-A770-1BA5-0368-1DA9E2EF9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01" y="25701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646E5F-277C-2858-1772-747955B83370}"/>
              </a:ext>
            </a:extLst>
          </p:cNvPr>
          <p:cNvCxnSpPr>
            <a:cxnSpLocks/>
          </p:cNvCxnSpPr>
          <p:nvPr/>
        </p:nvCxnSpPr>
        <p:spPr bwMode="auto">
          <a:xfrm>
            <a:off x="7208957" y="2614857"/>
            <a:ext cx="0" cy="181456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id="{AA7BB53F-5517-79C1-4839-BA6CE585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170" y="2252923"/>
            <a:ext cx="9891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nHCl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10237C-2D4A-ED27-411A-8D9A48430E8F}"/>
              </a:ext>
            </a:extLst>
          </p:cNvPr>
          <p:cNvCxnSpPr>
            <a:cxnSpLocks/>
          </p:cNvCxnSpPr>
          <p:nvPr/>
        </p:nvCxnSpPr>
        <p:spPr bwMode="auto">
          <a:xfrm flipV="1">
            <a:off x="7294522" y="2430150"/>
            <a:ext cx="188946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9F285C-521E-B833-EEFC-23F06EC8D97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598" y="2422200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F925EA-B538-6ED5-541B-0984C20E0798}"/>
              </a:ext>
            </a:extLst>
          </p:cNvPr>
          <p:cNvCxnSpPr>
            <a:cxnSpLocks/>
          </p:cNvCxnSpPr>
          <p:nvPr/>
        </p:nvCxnSpPr>
        <p:spPr bwMode="auto">
          <a:xfrm>
            <a:off x="6747749" y="2518696"/>
            <a:ext cx="0" cy="14996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695A56B-80E4-1E35-9FFE-8DC17058F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990" y="2208184"/>
            <a:ext cx="506085" cy="36195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D678A155-7370-E8B4-FFE2-4158FBAE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526" y="2258972"/>
            <a:ext cx="2052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CCH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D99CB055-B112-EE56-B399-AA1E57AD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26026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1854EBBD-2891-4F86-E67B-2B7B2C13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1919111"/>
            <a:ext cx="5460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07DA85-C225-E5B7-2A2D-C5E5BA4E002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38767" y="2439639"/>
            <a:ext cx="188946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BC3E07-4788-39A9-7EF3-F642F6085BF9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3088" y="2431689"/>
            <a:ext cx="171769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DEE900-B9A4-99CA-79A2-F0B22125ACCE}"/>
              </a:ext>
            </a:extLst>
          </p:cNvPr>
          <p:cNvCxnSpPr>
            <a:cxnSpLocks/>
          </p:cNvCxnSpPr>
          <p:nvPr/>
        </p:nvCxnSpPr>
        <p:spPr bwMode="auto">
          <a:xfrm>
            <a:off x="10047651" y="2528185"/>
            <a:ext cx="0" cy="14996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762E87-D6A3-66C7-2B98-1022D9FFC9CB}"/>
              </a:ext>
            </a:extLst>
          </p:cNvPr>
          <p:cNvCxnSpPr>
            <a:cxnSpLocks/>
          </p:cNvCxnSpPr>
          <p:nvPr/>
        </p:nvCxnSpPr>
        <p:spPr bwMode="auto">
          <a:xfrm>
            <a:off x="10049428" y="2184999"/>
            <a:ext cx="0" cy="14996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62D481-6D3C-8E50-0121-BF172D3154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9477" y="1385144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4AC269-D41B-326A-EBC2-C2C94A5784F2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1377" y="1403552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4823FF7-1AE6-7EBA-FF61-AF3912A8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477" y="2179860"/>
            <a:ext cx="1901514" cy="7524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621520-543F-C669-3022-2EA0DEA44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761" y="2029621"/>
            <a:ext cx="1885805" cy="8575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2C4485E-512A-D76C-3BFF-7F4D02CFB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219" y="1117851"/>
            <a:ext cx="1124983" cy="883666"/>
          </a:xfrm>
          <a:prstGeom prst="rect">
            <a:avLst/>
          </a:prstGeom>
        </p:spPr>
      </p:pic>
      <p:sp>
        <p:nvSpPr>
          <p:cNvPr id="40" name="Rectangle 24">
            <a:extLst>
              <a:ext uri="{FF2B5EF4-FFF2-40B4-BE49-F238E27FC236}">
                <a16:creationId xmlns:a16="http://schemas.microsoft.com/office/drawing/2014/main" id="{6C44A8DA-07D4-CEB5-24FD-B9455A71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376" y="3684591"/>
            <a:ext cx="1931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HN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D63A1C-C175-999C-3BB2-E667C532997B}"/>
              </a:ext>
            </a:extLst>
          </p:cNvPr>
          <p:cNvCxnSpPr>
            <a:cxnSpLocks/>
          </p:cNvCxnSpPr>
          <p:nvPr/>
        </p:nvCxnSpPr>
        <p:spPr bwMode="auto">
          <a:xfrm flipV="1">
            <a:off x="1853216" y="3915423"/>
            <a:ext cx="207841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43ECE8A-9EB0-FB7B-2E30-037EC494B29D}"/>
              </a:ext>
            </a:extLst>
          </p:cNvPr>
          <p:cNvCxnSpPr>
            <a:cxnSpLocks/>
          </p:cNvCxnSpPr>
          <p:nvPr/>
        </p:nvCxnSpPr>
        <p:spPr bwMode="auto">
          <a:xfrm flipV="1">
            <a:off x="3794133" y="3924566"/>
            <a:ext cx="207841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82" name="Rectangle 24">
            <a:extLst>
              <a:ext uri="{FF2B5EF4-FFF2-40B4-BE49-F238E27FC236}">
                <a16:creationId xmlns:a16="http://schemas.microsoft.com/office/drawing/2014/main" id="{DE173ACD-0BE1-5E13-AE14-C6807D93C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113" y="3684591"/>
            <a:ext cx="123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O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Rectangle 24">
            <a:extLst>
              <a:ext uri="{FF2B5EF4-FFF2-40B4-BE49-F238E27FC236}">
                <a16:creationId xmlns:a16="http://schemas.microsoft.com/office/drawing/2014/main" id="{4D35FF50-F726-A59D-2501-6E1C4CC2A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153" y="3684591"/>
            <a:ext cx="2768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COOH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2BA0E20-E205-CC31-11E4-386542BDF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276" y="3653761"/>
            <a:ext cx="2164268" cy="60965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2628789-5ED8-A54A-EA80-4811C358C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310" y="3717690"/>
            <a:ext cx="904875" cy="36195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2FE18429-C418-A13D-FC20-04CE10152FF0}"/>
              </a:ext>
            </a:extLst>
          </p:cNvPr>
          <p:cNvSpPr txBox="1"/>
          <p:nvPr/>
        </p:nvSpPr>
        <p:spPr>
          <a:xfrm>
            <a:off x="2074703" y="4190723"/>
            <a:ext cx="1617953" cy="40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</a:t>
            </a:r>
          </a:p>
        </p:txBody>
      </p:sp>
      <p:sp>
        <p:nvSpPr>
          <p:cNvPr id="87" name="Rectangle 24">
            <a:extLst>
              <a:ext uri="{FF2B5EF4-FFF2-40B4-BE49-F238E27FC236}">
                <a16:creationId xmlns:a16="http://schemas.microsoft.com/office/drawing/2014/main" id="{8DE79269-9882-C945-4DDC-C8B1D23C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216" y="4687183"/>
            <a:ext cx="1565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Rectangle 24">
            <a:extLst>
              <a:ext uri="{FF2B5EF4-FFF2-40B4-BE49-F238E27FC236}">
                <a16:creationId xmlns:a16="http://schemas.microsoft.com/office/drawing/2014/main" id="{CBB6E94A-5B59-C985-D13E-63EC3BEC0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1884" y="5162812"/>
            <a:ext cx="839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5726BE6-816F-690E-6828-BCF64B785C02}"/>
              </a:ext>
            </a:extLst>
          </p:cNvPr>
          <p:cNvCxnSpPr>
            <a:cxnSpLocks/>
          </p:cNvCxnSpPr>
          <p:nvPr/>
        </p:nvCxnSpPr>
        <p:spPr bwMode="auto">
          <a:xfrm>
            <a:off x="2894152" y="5072084"/>
            <a:ext cx="0" cy="18145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13C0B3B-7E92-13B8-DB73-45E4D9B2E65F}"/>
              </a:ext>
            </a:extLst>
          </p:cNvPr>
          <p:cNvCxnSpPr>
            <a:cxnSpLocks/>
          </p:cNvCxnSpPr>
          <p:nvPr/>
        </p:nvCxnSpPr>
        <p:spPr bwMode="auto">
          <a:xfrm flipV="1">
            <a:off x="3263938" y="4934559"/>
            <a:ext cx="405024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91" name="Rectangle 24">
            <a:extLst>
              <a:ext uri="{FF2B5EF4-FFF2-40B4-BE49-F238E27FC236}">
                <a16:creationId xmlns:a16="http://schemas.microsoft.com/office/drawing/2014/main" id="{1D9914EF-91AD-02CC-1D12-92735C6EF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0341" y="4642481"/>
            <a:ext cx="153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=CH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2" name="Rectangle 24">
            <a:extLst>
              <a:ext uri="{FF2B5EF4-FFF2-40B4-BE49-F238E27FC236}">
                <a16:creationId xmlns:a16="http://schemas.microsoft.com/office/drawing/2014/main" id="{18D079B5-C162-8120-785E-4A1AF9BFD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009" y="5108966"/>
            <a:ext cx="839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DC5655A-61A2-16B8-EC0A-A909AC925116}"/>
              </a:ext>
            </a:extLst>
          </p:cNvPr>
          <p:cNvCxnSpPr>
            <a:cxnSpLocks/>
          </p:cNvCxnSpPr>
          <p:nvPr/>
        </p:nvCxnSpPr>
        <p:spPr bwMode="auto">
          <a:xfrm>
            <a:off x="5591277" y="5027382"/>
            <a:ext cx="0" cy="18145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94" name="Picture 93">
            <a:extLst>
              <a:ext uri="{FF2B5EF4-FFF2-40B4-BE49-F238E27FC236}">
                <a16:creationId xmlns:a16="http://schemas.microsoft.com/office/drawing/2014/main" id="{6B65158C-AD06-216E-BCEE-1F1E19B4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536" y="4710134"/>
            <a:ext cx="695325" cy="36195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18A37EF9-EA26-E912-0ACE-4778BBEDF6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1569" y="4591015"/>
            <a:ext cx="1687393" cy="111566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18C7CDD1-45E7-1159-6792-F10069AE9F70}"/>
              </a:ext>
            </a:extLst>
          </p:cNvPr>
          <p:cNvSpPr txBox="1"/>
          <p:nvPr/>
        </p:nvSpPr>
        <p:spPr>
          <a:xfrm>
            <a:off x="1853216" y="5694579"/>
            <a:ext cx="2091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(PS)</a:t>
            </a:r>
          </a:p>
        </p:txBody>
      </p:sp>
    </p:spTree>
    <p:extLst>
      <p:ext uri="{BB962C8B-B14F-4D97-AF65-F5344CB8AC3E}">
        <p14:creationId xmlns:p14="http://schemas.microsoft.com/office/powerpoint/2010/main" val="37838548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2" grpId="0"/>
      <p:bldP spid="83" grpId="0"/>
      <p:bldP spid="86" grpId="0"/>
      <p:bldP spid="87" grpId="0"/>
      <p:bldP spid="88" grpId="0"/>
      <p:bldP spid="91" grpId="0"/>
      <p:bldP spid="92" grpId="0"/>
      <p:bldP spid="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442B84-790B-3E94-CDCF-FFF7FDB78D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09965-2A3C-11E8-DA32-387015A9D6F5}"/>
              </a:ext>
            </a:extLst>
          </p:cNvPr>
          <p:cNvSpPr txBox="1"/>
          <p:nvPr/>
        </p:nvSpPr>
        <p:spPr>
          <a:xfrm>
            <a:off x="485558" y="1246326"/>
            <a:ext cx="561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FA9D7-616A-21AE-8749-000DF0415FB2}"/>
              </a:ext>
            </a:extLst>
          </p:cNvPr>
          <p:cNvSpPr txBox="1"/>
          <p:nvPr/>
        </p:nvSpPr>
        <p:spPr>
          <a:xfrm>
            <a:off x="481109" y="3073882"/>
            <a:ext cx="4250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473CAD-180A-366D-54F3-A5D6F17C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306" y="1128869"/>
            <a:ext cx="1563175" cy="804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F03A0F-5A9E-031C-5C3D-75822CE1B412}"/>
              </a:ext>
            </a:extLst>
          </p:cNvPr>
          <p:cNvSpPr txBox="1"/>
          <p:nvPr/>
        </p:nvSpPr>
        <p:spPr>
          <a:xfrm>
            <a:off x="5460930" y="1863391"/>
            <a:ext cx="200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acetate)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832F0-3857-BCBB-C127-2C189147756D}"/>
              </a:ext>
            </a:extLst>
          </p:cNvPr>
          <p:cNvSpPr txBox="1"/>
          <p:nvPr/>
        </p:nvSpPr>
        <p:spPr>
          <a:xfrm>
            <a:off x="5766320" y="2773847"/>
            <a:ext cx="163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81CF48DB-E7B4-DC0F-442D-3ACCF23B0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320" y="1213073"/>
            <a:ext cx="11341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2397AD41-844A-C047-61CE-9012BE691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295" y="1552453"/>
            <a:ext cx="11249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OOCCH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A52277-2F81-246F-9589-18D4EA95D7C5}"/>
              </a:ext>
            </a:extLst>
          </p:cNvPr>
          <p:cNvCxnSpPr>
            <a:cxnSpLocks/>
          </p:cNvCxnSpPr>
          <p:nvPr/>
        </p:nvCxnSpPr>
        <p:spPr bwMode="auto">
          <a:xfrm>
            <a:off x="6367314" y="1503029"/>
            <a:ext cx="0" cy="123937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D822D9-60B8-02BB-BDD6-0235A09355D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15219" y="1397352"/>
            <a:ext cx="652296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3" name="Rectangle 24">
            <a:extLst>
              <a:ext uri="{FF2B5EF4-FFF2-40B4-BE49-F238E27FC236}">
                <a16:creationId xmlns:a16="http://schemas.microsoft.com/office/drawing/2014/main" id="{F34D1107-6696-E9C8-2FCE-B48489F03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721" y="1213899"/>
            <a:ext cx="1134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nNaOH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6363C629-FFA4-51A2-A24F-BA8DDD59F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3907" y="1215455"/>
            <a:ext cx="1238502" cy="33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B817E6AC-E54F-D7A5-DB48-F37A26510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893" y="1552453"/>
            <a:ext cx="5427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OH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A3D3B-DC5C-8D8B-F2D0-698FA513C9AB}"/>
              </a:ext>
            </a:extLst>
          </p:cNvPr>
          <p:cNvCxnSpPr>
            <a:cxnSpLocks/>
          </p:cNvCxnSpPr>
          <p:nvPr/>
        </p:nvCxnSpPr>
        <p:spPr bwMode="auto">
          <a:xfrm>
            <a:off x="9746911" y="1503029"/>
            <a:ext cx="0" cy="123937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649483-CA6B-FB1C-21A1-FEEA4738A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9987483" y="1397352"/>
            <a:ext cx="188946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8" name="Rectangle 24">
            <a:extLst>
              <a:ext uri="{FF2B5EF4-FFF2-40B4-BE49-F238E27FC236}">
                <a16:creationId xmlns:a16="http://schemas.microsoft.com/office/drawing/2014/main" id="{009F9C4D-DC0D-B02C-284A-A769288EE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2657" y="1213899"/>
            <a:ext cx="18393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COONa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BF93A1-1197-8F65-605A-C6C7220CF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52" y="1190503"/>
            <a:ext cx="695325" cy="361950"/>
          </a:xfrm>
          <a:prstGeom prst="rect">
            <a:avLst/>
          </a:prstGeom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76C90A32-A925-963A-D216-6F3E0507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788" y="2239104"/>
            <a:ext cx="26164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56624297-A770-1BA5-0368-1DA9E2EF9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01" y="25701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646E5F-277C-2858-1772-747955B83370}"/>
              </a:ext>
            </a:extLst>
          </p:cNvPr>
          <p:cNvCxnSpPr>
            <a:cxnSpLocks/>
          </p:cNvCxnSpPr>
          <p:nvPr/>
        </p:nvCxnSpPr>
        <p:spPr bwMode="auto">
          <a:xfrm>
            <a:off x="7208957" y="2614857"/>
            <a:ext cx="0" cy="181456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id="{AA7BB53F-5517-79C1-4839-BA6CE585B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170" y="2252923"/>
            <a:ext cx="9891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nHCl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10237C-2D4A-ED27-411A-8D9A48430E8F}"/>
              </a:ext>
            </a:extLst>
          </p:cNvPr>
          <p:cNvCxnSpPr>
            <a:cxnSpLocks/>
          </p:cNvCxnSpPr>
          <p:nvPr/>
        </p:nvCxnSpPr>
        <p:spPr bwMode="auto">
          <a:xfrm flipV="1">
            <a:off x="7294522" y="2430150"/>
            <a:ext cx="188946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9F285C-521E-B833-EEFC-23F06EC8D97D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598" y="2422200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F925EA-B538-6ED5-541B-0984C20E0798}"/>
              </a:ext>
            </a:extLst>
          </p:cNvPr>
          <p:cNvCxnSpPr>
            <a:cxnSpLocks/>
          </p:cNvCxnSpPr>
          <p:nvPr/>
        </p:nvCxnSpPr>
        <p:spPr bwMode="auto">
          <a:xfrm>
            <a:off x="6747749" y="2518696"/>
            <a:ext cx="0" cy="14996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C695A56B-80E4-1E35-9FFE-8DC17058F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990" y="2208184"/>
            <a:ext cx="506085" cy="361950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D678A155-7370-E8B4-FFE2-4158FBAEE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526" y="2258972"/>
            <a:ext cx="2052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CCH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D99CB055-B112-EE56-B399-AA1E57AD2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2602634"/>
            <a:ext cx="726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1854EBBD-2891-4F86-E67B-2B7B2C135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9470" y="1919111"/>
            <a:ext cx="5460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07DA85-C225-E5B7-2A2D-C5E5BA4E002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38767" y="2439639"/>
            <a:ext cx="188946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BC3E07-4788-39A9-7EF3-F642F6085BF9}"/>
              </a:ext>
            </a:extLst>
          </p:cNvPr>
          <p:cNvCxnSpPr>
            <a:cxnSpLocks/>
          </p:cNvCxnSpPr>
          <p:nvPr/>
        </p:nvCxnSpPr>
        <p:spPr bwMode="auto">
          <a:xfrm flipV="1">
            <a:off x="8843088" y="2431689"/>
            <a:ext cx="171769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DEE900-B9A4-99CA-79A2-F0B22125ACCE}"/>
              </a:ext>
            </a:extLst>
          </p:cNvPr>
          <p:cNvCxnSpPr>
            <a:cxnSpLocks/>
          </p:cNvCxnSpPr>
          <p:nvPr/>
        </p:nvCxnSpPr>
        <p:spPr bwMode="auto">
          <a:xfrm>
            <a:off x="10047651" y="2528185"/>
            <a:ext cx="0" cy="14996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2762E87-D6A3-66C7-2B98-1022D9FFC9CB}"/>
              </a:ext>
            </a:extLst>
          </p:cNvPr>
          <p:cNvCxnSpPr>
            <a:cxnSpLocks/>
          </p:cNvCxnSpPr>
          <p:nvPr/>
        </p:nvCxnSpPr>
        <p:spPr bwMode="auto">
          <a:xfrm>
            <a:off x="10049428" y="2184999"/>
            <a:ext cx="0" cy="149964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C62D481-6D3C-8E50-0121-BF172D3154E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59477" y="1385144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4AC269-D41B-326A-EBC2-C2C94A5784F2}"/>
              </a:ext>
            </a:extLst>
          </p:cNvPr>
          <p:cNvCxnSpPr>
            <a:cxnSpLocks/>
          </p:cNvCxnSpPr>
          <p:nvPr/>
        </p:nvCxnSpPr>
        <p:spPr bwMode="auto">
          <a:xfrm flipV="1">
            <a:off x="9041377" y="1403552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64823FF7-1AE6-7EBA-FF61-AF3912A82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9477" y="2179860"/>
            <a:ext cx="1901514" cy="7524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621520-543F-C669-3022-2EA0DEA44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4761" y="2029621"/>
            <a:ext cx="1885805" cy="8575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2C4485E-512A-D76C-3BFF-7F4D02CFB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219" y="1117851"/>
            <a:ext cx="1124983" cy="8836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60D4641-797A-DFC6-98E4-4B22C784DE88}"/>
              </a:ext>
            </a:extLst>
          </p:cNvPr>
          <p:cNvSpPr txBox="1"/>
          <p:nvPr/>
        </p:nvSpPr>
        <p:spPr>
          <a:xfrm>
            <a:off x="5621678" y="3595680"/>
            <a:ext cx="1292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A8EF9B-3D4D-30BE-99AB-206F7CBC2F89}"/>
              </a:ext>
            </a:extLst>
          </p:cNvPr>
          <p:cNvSpPr txBox="1"/>
          <p:nvPr/>
        </p:nvSpPr>
        <p:spPr>
          <a:xfrm>
            <a:off x="5389927" y="4779065"/>
            <a:ext cx="1954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(PS)</a:t>
            </a:r>
          </a:p>
        </p:txBody>
      </p:sp>
      <p:sp>
        <p:nvSpPr>
          <p:cNvPr id="45" name="Rectangle 24">
            <a:extLst>
              <a:ext uri="{FF2B5EF4-FFF2-40B4-BE49-F238E27FC236}">
                <a16:creationId xmlns:a16="http://schemas.microsoft.com/office/drawing/2014/main" id="{2826C246-2DAE-D786-3093-C246495D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078" y="3233019"/>
            <a:ext cx="1430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HN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963B4E1-CCC8-A739-8C16-A6F8C7F59D1B}"/>
              </a:ext>
            </a:extLst>
          </p:cNvPr>
          <p:cNvCxnSpPr>
            <a:cxnSpLocks/>
          </p:cNvCxnSpPr>
          <p:nvPr/>
        </p:nvCxnSpPr>
        <p:spPr bwMode="auto">
          <a:xfrm flipV="1">
            <a:off x="6898488" y="3423562"/>
            <a:ext cx="188946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47" name="Rectangle 24">
            <a:extLst>
              <a:ext uri="{FF2B5EF4-FFF2-40B4-BE49-F238E27FC236}">
                <a16:creationId xmlns:a16="http://schemas.microsoft.com/office/drawing/2014/main" id="{75BA4F07-E213-9499-1DAE-46FD65BC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5094" y="3233019"/>
            <a:ext cx="904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+  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O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614C168D-0ECF-775E-1774-7F920DDBB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275" y="3233019"/>
            <a:ext cx="1857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COOH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0AA60C7-5F2A-5993-C87C-AAB8E7BA81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5770" y="3275991"/>
            <a:ext cx="718505" cy="287402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55BD8ECF-E549-7FFC-2CA9-D574C0BC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178" y="4000498"/>
            <a:ext cx="1565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id="{12D6F904-45BB-6268-7B1D-0A903C05D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186" y="4339651"/>
            <a:ext cx="839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EB74DBA-E53E-B7C7-68D0-E3E5B7AF079E}"/>
              </a:ext>
            </a:extLst>
          </p:cNvPr>
          <p:cNvCxnSpPr>
            <a:cxnSpLocks/>
          </p:cNvCxnSpPr>
          <p:nvPr/>
        </p:nvCxnSpPr>
        <p:spPr bwMode="auto">
          <a:xfrm>
            <a:off x="6254261" y="4272047"/>
            <a:ext cx="0" cy="13633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0E59A0-98A7-EF53-2450-AB4950D1885D}"/>
              </a:ext>
            </a:extLst>
          </p:cNvPr>
          <p:cNvCxnSpPr>
            <a:cxnSpLocks/>
          </p:cNvCxnSpPr>
          <p:nvPr/>
        </p:nvCxnSpPr>
        <p:spPr bwMode="auto">
          <a:xfrm flipV="1">
            <a:off x="6510623" y="4203201"/>
            <a:ext cx="251488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4" name="Rectangle 24">
            <a:extLst>
              <a:ext uri="{FF2B5EF4-FFF2-40B4-BE49-F238E27FC236}">
                <a16:creationId xmlns:a16="http://schemas.microsoft.com/office/drawing/2014/main" id="{BD91BDCE-5BCA-A37F-7101-D0889300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768" y="4006885"/>
            <a:ext cx="15323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16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=CH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24">
            <a:extLst>
              <a:ext uri="{FF2B5EF4-FFF2-40B4-BE49-F238E27FC236}">
                <a16:creationId xmlns:a16="http://schemas.microsoft.com/office/drawing/2014/main" id="{6D04209C-8588-7860-F618-2960B2273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328" y="4339651"/>
            <a:ext cx="8399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16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16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5</a:t>
            </a:r>
            <a:endParaRPr lang="en-US" altLang="en-US" sz="16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1A90B24-2198-AB3D-706F-3E2C429BB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211" y="3991214"/>
            <a:ext cx="650380" cy="338554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D52F179-70DF-E9F7-BA3F-299C116AE4DE}"/>
              </a:ext>
            </a:extLst>
          </p:cNvPr>
          <p:cNvCxnSpPr>
            <a:cxnSpLocks/>
          </p:cNvCxnSpPr>
          <p:nvPr/>
        </p:nvCxnSpPr>
        <p:spPr bwMode="auto">
          <a:xfrm>
            <a:off x="8211014" y="4268987"/>
            <a:ext cx="0" cy="13633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5FC99988-FC51-A250-D13B-B9EF5E6B3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078" y="3934234"/>
            <a:ext cx="1124984" cy="811306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D8B9029-78CB-2CE3-3839-F9F7E14739E3}"/>
              </a:ext>
            </a:extLst>
          </p:cNvPr>
          <p:cNvCxnSpPr>
            <a:cxnSpLocks/>
          </p:cNvCxnSpPr>
          <p:nvPr/>
        </p:nvCxnSpPr>
        <p:spPr bwMode="auto">
          <a:xfrm flipV="1">
            <a:off x="5533170" y="3404308"/>
            <a:ext cx="171769" cy="1"/>
          </a:xfrm>
          <a:prstGeom prst="line">
            <a:avLst/>
          </a:prstGeom>
          <a:noFill/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D511F63E-D718-724B-32F1-181644C13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2838" y="3201486"/>
            <a:ext cx="1526204" cy="4753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61A699EB-ADD1-2210-FA1F-42BDC9ED64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017" y="1690667"/>
            <a:ext cx="5429632" cy="149376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C2D427E-5ACF-6567-7DCD-3861CFC838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518" y="5050982"/>
            <a:ext cx="5327438" cy="133675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9DEB033D-6F04-0F85-EE8C-A2771F89E1AA}"/>
              </a:ext>
            </a:extLst>
          </p:cNvPr>
          <p:cNvSpPr txBox="1"/>
          <p:nvPr/>
        </p:nvSpPr>
        <p:spPr>
          <a:xfrm>
            <a:off x="507592" y="4843175"/>
            <a:ext cx="449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E97011-E50E-9C19-788D-ED136D6EC621}"/>
              </a:ext>
            </a:extLst>
          </p:cNvPr>
          <p:cNvSpPr txBox="1"/>
          <p:nvPr/>
        </p:nvSpPr>
        <p:spPr>
          <a:xfrm>
            <a:off x="6368646" y="6392529"/>
            <a:ext cx="1617953" cy="40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000" dirty="0">
              <a:solidFill>
                <a:srgbClr val="D62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FE2DCD-CB79-7C0C-DD80-3B402B3D7E80}"/>
              </a:ext>
            </a:extLst>
          </p:cNvPr>
          <p:cNvSpPr txBox="1"/>
          <p:nvPr/>
        </p:nvSpPr>
        <p:spPr>
          <a:xfrm>
            <a:off x="9254211" y="6306514"/>
            <a:ext cx="1789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dirty="0">
              <a:solidFill>
                <a:srgbClr val="D62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33280BFC-F6F5-3BA6-343F-E6FC414A1B7F}"/>
              </a:ext>
            </a:extLst>
          </p:cNvPr>
          <p:cNvSpPr/>
          <p:nvPr/>
        </p:nvSpPr>
        <p:spPr>
          <a:xfrm>
            <a:off x="7175723" y="4105931"/>
            <a:ext cx="1865653" cy="636642"/>
          </a:xfrm>
          <a:prstGeom prst="wedgeRoundRectCallout">
            <a:avLst>
              <a:gd name="adj1" fmla="val -56217"/>
              <a:gd name="adj2" fmla="val 151249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polymer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Speech Bubble: Rectangle with Corners Rounded 75">
            <a:extLst>
              <a:ext uri="{FF2B5EF4-FFF2-40B4-BE49-F238E27FC236}">
                <a16:creationId xmlns:a16="http://schemas.microsoft.com/office/drawing/2014/main" id="{F6F957EF-DD8A-5951-9E54-A3EB5D372829}"/>
              </a:ext>
            </a:extLst>
          </p:cNvPr>
          <p:cNvSpPr/>
          <p:nvPr/>
        </p:nvSpPr>
        <p:spPr>
          <a:xfrm>
            <a:off x="9728029" y="4232495"/>
            <a:ext cx="1954773" cy="603117"/>
          </a:xfrm>
          <a:prstGeom prst="wedgeRoundRectCallout">
            <a:avLst>
              <a:gd name="adj1" fmla="val -56217"/>
              <a:gd name="adj2" fmla="val 151249"/>
              <a:gd name="adj3" fmla="val 16667"/>
            </a:avLst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disulfide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90E7EC5-AC44-ADA4-46A0-67C946B6CCD6}"/>
              </a:ext>
            </a:extLst>
          </p:cNvPr>
          <p:cNvSpPr txBox="1"/>
          <p:nvPr/>
        </p:nvSpPr>
        <p:spPr>
          <a:xfrm>
            <a:off x="600881" y="1813054"/>
            <a:ext cx="4913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disulfide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polyisoprene. Liên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F130659-F705-6617-5B0D-FDD367192F02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598" y="2422200"/>
            <a:ext cx="171769" cy="1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79" name="Picture 78">
            <a:extLst>
              <a:ext uri="{FF2B5EF4-FFF2-40B4-BE49-F238E27FC236}">
                <a16:creationId xmlns:a16="http://schemas.microsoft.com/office/drawing/2014/main" id="{8B2950C4-EF85-6F1E-2CD6-152C56752D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7286" y="1092631"/>
            <a:ext cx="5610442" cy="2919858"/>
          </a:xfrm>
          <a:prstGeom prst="rect">
            <a:avLst/>
          </a:prstGeom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86068E81-9927-EB79-91A7-A147158F3831}"/>
              </a:ext>
            </a:extLst>
          </p:cNvPr>
          <p:cNvSpPr/>
          <p:nvPr/>
        </p:nvSpPr>
        <p:spPr>
          <a:xfrm>
            <a:off x="9107504" y="1444187"/>
            <a:ext cx="542778" cy="37285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62CD582-B9D6-24E4-7553-458BFC9CC286}"/>
              </a:ext>
            </a:extLst>
          </p:cNvPr>
          <p:cNvSpPr/>
          <p:nvPr/>
        </p:nvSpPr>
        <p:spPr>
          <a:xfrm>
            <a:off x="10355475" y="3214836"/>
            <a:ext cx="542778" cy="37285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104F201-4FA4-3C8E-59F5-D2ECD1374776}"/>
              </a:ext>
            </a:extLst>
          </p:cNvPr>
          <p:cNvSpPr/>
          <p:nvPr/>
        </p:nvSpPr>
        <p:spPr>
          <a:xfrm>
            <a:off x="9746835" y="1871425"/>
            <a:ext cx="542778" cy="37285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74FB5B0-FF41-21DC-ADAE-F3AD49525EF1}"/>
              </a:ext>
            </a:extLst>
          </p:cNvPr>
          <p:cNvSpPr/>
          <p:nvPr/>
        </p:nvSpPr>
        <p:spPr>
          <a:xfrm>
            <a:off x="10356928" y="2366133"/>
            <a:ext cx="542778" cy="37285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4A178D7-1058-45AA-639F-23BD192B58B0}"/>
              </a:ext>
            </a:extLst>
          </p:cNvPr>
          <p:cNvSpPr/>
          <p:nvPr/>
        </p:nvSpPr>
        <p:spPr>
          <a:xfrm>
            <a:off x="9077202" y="3295153"/>
            <a:ext cx="542778" cy="37285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928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 animBg="1"/>
      <p:bldP spid="75" grpId="1" animBg="1"/>
      <p:bldP spid="76" grpId="0" animBg="1"/>
      <p:bldP spid="76" grpId="1" animBg="1"/>
      <p:bldP spid="77" grpId="0"/>
      <p:bldP spid="77" grpId="1"/>
      <p:bldP spid="80" grpId="0" animBg="1"/>
      <p:bldP spid="80" grpId="1" animBg="1"/>
      <p:bldP spid="81" grpId="0" animBg="1"/>
      <p:bldP spid="81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AC9B6F8-65B0-CA67-9265-6E3D3CD548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IV.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43F41A-99AC-64EF-BAC2-787FB4A6C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196691"/>
              </p:ext>
            </p:extLst>
          </p:nvPr>
        </p:nvGraphicFramePr>
        <p:xfrm>
          <a:off x="281940" y="1269138"/>
          <a:ext cx="11628120" cy="5486458"/>
        </p:xfrm>
        <a:graphic>
          <a:graphicData uri="http://schemas.openxmlformats.org/drawingml/2006/table">
            <a:tbl>
              <a:tblPr firstRow="1" bandRow="1"/>
              <a:tblGrid>
                <a:gridCol w="1561755">
                  <a:extLst>
                    <a:ext uri="{9D8B030D-6E8A-4147-A177-3AD203B41FA5}">
                      <a16:colId xmlns:a16="http://schemas.microsoft.com/office/drawing/2014/main" val="1492715929"/>
                    </a:ext>
                  </a:extLst>
                </a:gridCol>
                <a:gridCol w="4656257">
                  <a:extLst>
                    <a:ext uri="{9D8B030D-6E8A-4147-A177-3AD203B41FA5}">
                      <a16:colId xmlns:a16="http://schemas.microsoft.com/office/drawing/2014/main" val="2954661959"/>
                    </a:ext>
                  </a:extLst>
                </a:gridCol>
                <a:gridCol w="5410108">
                  <a:extLst>
                    <a:ext uri="{9D8B030D-6E8A-4147-A177-3AD203B41FA5}">
                      <a16:colId xmlns:a16="http://schemas.microsoft.com/office/drawing/2014/main" val="3702019106"/>
                    </a:ext>
                  </a:extLst>
                </a:gridCol>
              </a:tblGrid>
              <a:tr h="429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935331"/>
                  </a:ext>
                </a:extLst>
              </a:tr>
              <a:tr h="3179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570247"/>
                  </a:ext>
                </a:extLst>
              </a:tr>
              <a:tr h="1645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endParaRPr lang="en-US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79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D62931-B294-CF37-E543-B79A1D16CFBF}"/>
              </a:ext>
            </a:extLst>
          </p:cNvPr>
          <p:cNvSpPr txBox="1"/>
          <p:nvPr/>
        </p:nvSpPr>
        <p:spPr>
          <a:xfrm>
            <a:off x="1892416" y="1870489"/>
            <a:ext cx="4515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(monomer)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(polymer).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15B270-9877-0AA3-7226-5F5B4AE333EC}"/>
              </a:ext>
            </a:extLst>
          </p:cNvPr>
          <p:cNvSpPr txBox="1"/>
          <p:nvPr/>
        </p:nvSpPr>
        <p:spPr>
          <a:xfrm>
            <a:off x="6684114" y="1859340"/>
            <a:ext cx="5049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(monomer)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(polymer),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000" baseline="-25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06709-8F0D-CD92-C602-F15F83EFD6AE}"/>
              </a:ext>
            </a:extLst>
          </p:cNvPr>
          <p:cNvSpPr txBox="1"/>
          <p:nvPr/>
        </p:nvSpPr>
        <p:spPr>
          <a:xfrm>
            <a:off x="1991568" y="5199140"/>
            <a:ext cx="4515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CHCl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20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61B17F-B213-D940-ECB8-E6B42C8C0578}"/>
              </a:ext>
            </a:extLst>
          </p:cNvPr>
          <p:cNvGrpSpPr/>
          <p:nvPr/>
        </p:nvGrpSpPr>
        <p:grpSpPr>
          <a:xfrm>
            <a:off x="1915871" y="3651156"/>
            <a:ext cx="4339803" cy="1299746"/>
            <a:chOff x="1915871" y="3651156"/>
            <a:chExt cx="4339803" cy="1299746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EFA7D987-58DE-55A1-C677-9C3404335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671" y="3651156"/>
              <a:ext cx="17793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CHC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=O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83D34675-8BC7-C95E-7A0B-7C375E21B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328" y="4259690"/>
              <a:ext cx="1573878" cy="374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CHNH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id="{C8188854-E337-A4EE-38A3-22A2BF3AD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871" y="3947019"/>
              <a:ext cx="10636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C80659C-7788-243B-16BD-341E44EB087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62830" y="3923201"/>
              <a:ext cx="100327" cy="119982"/>
            </a:xfrm>
            <a:prstGeom prst="line">
              <a:avLst/>
            </a:prstGeom>
            <a:noFill/>
            <a:ln w="9525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7D07526-708C-F2D4-9085-107D247950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9847" y="4246165"/>
              <a:ext cx="110360" cy="103975"/>
            </a:xfrm>
            <a:prstGeom prst="line">
              <a:avLst/>
            </a:prstGeom>
            <a:noFill/>
            <a:ln w="9525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8D0230-71A5-36DC-FCA3-74D1447D38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8986" y="3976622"/>
              <a:ext cx="0" cy="339605"/>
            </a:xfrm>
            <a:prstGeom prst="line">
              <a:avLst/>
            </a:prstGeom>
            <a:noFill/>
            <a:ln w="9525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16" name="Rectangle 24">
              <a:extLst>
                <a:ext uri="{FF2B5EF4-FFF2-40B4-BE49-F238E27FC236}">
                  <a16:creationId xmlns:a16="http://schemas.microsoft.com/office/drawing/2014/main" id="{82C9DD7D-8F89-E59C-CAEB-9CF922E9F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0891" y="4012367"/>
              <a:ext cx="14304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16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893788-6E45-2F2E-3AC4-104B628E07F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39179" y="4182309"/>
              <a:ext cx="188946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5D4A4C9-97F2-CB25-F5B7-4450678A2DD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17301" y="4202910"/>
              <a:ext cx="188946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533A5F0-6186-53A8-302D-D38CA1EA3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6463" y="4009519"/>
              <a:ext cx="1539211" cy="3928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A8F40D-FDC3-0685-6F08-279E6233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37223" y="3983192"/>
              <a:ext cx="904875" cy="3619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091C6B-2D11-5929-33C3-A7FACCCEED10}"/>
                </a:ext>
              </a:extLst>
            </p:cNvPr>
            <p:cNvSpPr txBox="1"/>
            <p:nvPr/>
          </p:nvSpPr>
          <p:spPr>
            <a:xfrm>
              <a:off x="4578047" y="4509976"/>
              <a:ext cx="1617953" cy="40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624B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Tơ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624B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624B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capron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D624B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023D47-6E77-8B9D-72BF-FBE393DA3EC6}"/>
                </a:ext>
              </a:extLst>
            </p:cNvPr>
            <p:cNvSpPr txBox="1"/>
            <p:nvPr/>
          </p:nvSpPr>
          <p:spPr>
            <a:xfrm>
              <a:off x="2172253" y="4541904"/>
              <a:ext cx="1617953" cy="40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624B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Caprolactam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C4DA46-CC87-7E18-45D3-6C757BE061A4}"/>
              </a:ext>
            </a:extLst>
          </p:cNvPr>
          <p:cNvGrpSpPr/>
          <p:nvPr/>
        </p:nvGrpSpPr>
        <p:grpSpPr>
          <a:xfrm>
            <a:off x="2318611" y="3160944"/>
            <a:ext cx="4033330" cy="505209"/>
            <a:chOff x="1591632" y="3106913"/>
            <a:chExt cx="4033330" cy="505209"/>
          </a:xfrm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4B3FD3C8-83A6-8F1E-F6BD-9BDF171DC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1632" y="3106913"/>
              <a:ext cx="1420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</a:rPr>
                <a:t>nCH</a:t>
              </a:r>
              <a:r>
                <a:rPr lang="en-US" altLang="en-US" baseline="-25000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dirty="0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lang="en-US" altLang="en-US" baseline="-25000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endParaRPr lang="en-US" altLang="en-US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732BA1-7499-947B-FC35-3FF3BDC92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479" y="3126713"/>
              <a:ext cx="18954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000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000" baseline="-25000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000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000" baseline="-25000" dirty="0" err="1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000" dirty="0">
                  <a:solidFill>
                    <a:srgbClr val="FFC000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0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2C73724-C05A-64EA-5DD7-D7CE1C7E1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3437" y="3108301"/>
              <a:ext cx="1076325" cy="36195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089E38-C036-D3C4-D4F0-98AC67CD4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2106" y="3145397"/>
              <a:ext cx="1390650" cy="4667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EC44C-9957-3079-9F95-AA21F4C2CB49}"/>
              </a:ext>
            </a:extLst>
          </p:cNvPr>
          <p:cNvGrpSpPr/>
          <p:nvPr/>
        </p:nvGrpSpPr>
        <p:grpSpPr>
          <a:xfrm>
            <a:off x="6507480" y="3338541"/>
            <a:ext cx="5545567" cy="469406"/>
            <a:chOff x="6507480" y="3338541"/>
            <a:chExt cx="5545567" cy="469406"/>
          </a:xfrm>
        </p:grpSpPr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4FD3A7EB-3065-20AA-DC3E-A1DAAED0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2296" y="3371939"/>
              <a:ext cx="1629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EAA4D41-C814-6358-9F9B-3FD865EA1EA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70584" y="3541881"/>
              <a:ext cx="188946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058C941-C869-156F-A75A-D173931237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768452" y="3562482"/>
              <a:ext cx="188946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2" name="Rectangle 24">
              <a:extLst>
                <a:ext uri="{FF2B5EF4-FFF2-40B4-BE49-F238E27FC236}">
                  <a16:creationId xmlns:a16="http://schemas.microsoft.com/office/drawing/2014/main" id="{A8002C11-F655-B618-B636-2DDB5C3E7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7730" y="3384085"/>
              <a:ext cx="10653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+ 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6C4A0544-598B-9C73-A914-D507B6F01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7480" y="3371939"/>
              <a:ext cx="2068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nH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COOH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02B4D25-72F0-4C16-92A2-20C9CA450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6101" y="3338541"/>
              <a:ext cx="904875" cy="36195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86E1A7-0EF9-F392-B9D9-DB1B5C1A4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04135" y="3338541"/>
              <a:ext cx="1713882" cy="469406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C158D181-70F9-B319-2281-2A1B4A688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6983" y="5909492"/>
            <a:ext cx="942534" cy="71984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8BA8EC6-7167-4377-EF94-2B95F83B07A1}"/>
              </a:ext>
            </a:extLst>
          </p:cNvPr>
          <p:cNvSpPr txBox="1"/>
          <p:nvPr/>
        </p:nvSpPr>
        <p:spPr>
          <a:xfrm>
            <a:off x="6580581" y="5156041"/>
            <a:ext cx="5152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HOOCC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HOCH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46653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801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1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975F9-A275-13DF-7BF6-1C9F1BB39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tập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87BBF-2DBF-E09C-68AB-C01110EDCB50}"/>
              </a:ext>
            </a:extLst>
          </p:cNvPr>
          <p:cNvSpPr txBox="1"/>
          <p:nvPr/>
        </p:nvSpPr>
        <p:spPr>
          <a:xfrm>
            <a:off x="805543" y="129507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14E0-AA7B-76EA-7BA4-9BC28C7B9B65}"/>
              </a:ext>
            </a:extLst>
          </p:cNvPr>
          <p:cNvSpPr txBox="1"/>
          <p:nvPr/>
        </p:nvSpPr>
        <p:spPr>
          <a:xfrm>
            <a:off x="523658" y="2153690"/>
            <a:ext cx="1103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AA2F8-3BE6-49FF-D703-A069C006D37B}"/>
              </a:ext>
            </a:extLst>
          </p:cNvPr>
          <p:cNvSpPr txBox="1"/>
          <p:nvPr/>
        </p:nvSpPr>
        <p:spPr>
          <a:xfrm>
            <a:off x="523658" y="282763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FA46D-0BC2-5FBC-3A02-6B439F6AB4E0}"/>
              </a:ext>
            </a:extLst>
          </p:cNvPr>
          <p:cNvSpPr txBox="1"/>
          <p:nvPr/>
        </p:nvSpPr>
        <p:spPr>
          <a:xfrm>
            <a:off x="6909218" y="282763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CClCH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B341-BE2E-5365-8818-5602266A2702}"/>
              </a:ext>
            </a:extLst>
          </p:cNvPr>
          <p:cNvSpPr txBox="1"/>
          <p:nvPr/>
        </p:nvSpPr>
        <p:spPr>
          <a:xfrm>
            <a:off x="523658" y="3486340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=C(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)CH=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2754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7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9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4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975F9-A275-13DF-7BF6-1C9F1BB39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tập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87BBF-2DBF-E09C-68AB-C01110EDCB50}"/>
              </a:ext>
            </a:extLst>
          </p:cNvPr>
          <p:cNvSpPr txBox="1"/>
          <p:nvPr/>
        </p:nvSpPr>
        <p:spPr>
          <a:xfrm>
            <a:off x="805543" y="129507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914E0-AA7B-76EA-7BA4-9BC28C7B9B65}"/>
              </a:ext>
            </a:extLst>
          </p:cNvPr>
          <p:cNvSpPr txBox="1"/>
          <p:nvPr/>
        </p:nvSpPr>
        <p:spPr>
          <a:xfrm>
            <a:off x="523658" y="2153690"/>
            <a:ext cx="1103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AA2F8-3BE6-49FF-D703-A069C006D37B}"/>
              </a:ext>
            </a:extLst>
          </p:cNvPr>
          <p:cNvSpPr txBox="1"/>
          <p:nvPr/>
        </p:nvSpPr>
        <p:spPr>
          <a:xfrm>
            <a:off x="523658" y="282763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FA46D-0BC2-5FBC-3A02-6B439F6AB4E0}"/>
              </a:ext>
            </a:extLst>
          </p:cNvPr>
          <p:cNvSpPr txBox="1"/>
          <p:nvPr/>
        </p:nvSpPr>
        <p:spPr>
          <a:xfrm>
            <a:off x="6909218" y="2827635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CClCH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8C5AE0-3045-A102-8246-C657367951FA}"/>
              </a:ext>
            </a:extLst>
          </p:cNvPr>
          <p:cNvSpPr txBox="1"/>
          <p:nvPr/>
        </p:nvSpPr>
        <p:spPr>
          <a:xfrm>
            <a:off x="2620933" y="4718598"/>
            <a:ext cx="365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=C(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)CH=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D2B6835A-6751-DEA6-E5A5-50C39C8D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79" y="3381913"/>
            <a:ext cx="2245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CHCH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2114C2C-C6B3-6DCB-9D80-A6F884F4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24" y="3447250"/>
            <a:ext cx="904875" cy="44767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81565C1-B865-EDDD-F60C-EDED3F1C9E4E}"/>
              </a:ext>
            </a:extLst>
          </p:cNvPr>
          <p:cNvGrpSpPr/>
          <p:nvPr/>
        </p:nvGrpSpPr>
        <p:grpSpPr>
          <a:xfrm>
            <a:off x="3778843" y="3339554"/>
            <a:ext cx="1685953" cy="1112862"/>
            <a:chOff x="3964450" y="1074797"/>
            <a:chExt cx="1685953" cy="1112862"/>
          </a:xfrm>
        </p:grpSpPr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9A25DAA3-B3CE-8414-B2B0-5920CEBF6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50" y="1093603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461D7924-EAB3-BEA4-EF2D-84C052AA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18" y="1605808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596626-42F5-5849-EB5E-DCF4D202C9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5386" y="1515080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E3E7CBC-5600-061B-F551-009A91B6F44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83360" y="1340979"/>
              <a:ext cx="251488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E841665-7AFA-A070-8CF1-3B8940C52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020" y="1074797"/>
              <a:ext cx="1572383" cy="1112862"/>
            </a:xfrm>
            <a:prstGeom prst="rect">
              <a:avLst/>
            </a:prstGeom>
          </p:spPr>
        </p:pic>
      </p:grpSp>
      <p:sp>
        <p:nvSpPr>
          <p:cNvPr id="41" name="Rectangle 24">
            <a:extLst>
              <a:ext uri="{FF2B5EF4-FFF2-40B4-BE49-F238E27FC236}">
                <a16:creationId xmlns:a16="http://schemas.microsoft.com/office/drawing/2014/main" id="{ED01BB9B-20DA-C956-04F2-1D3F7701E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948" y="5500496"/>
            <a:ext cx="282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C22018-1D4B-BEE3-C09A-5B98F932B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9" y="5974655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35096D-35FF-20A8-86A1-B2987E976198}"/>
              </a:ext>
            </a:extLst>
          </p:cNvPr>
          <p:cNvCxnSpPr>
            <a:cxnSpLocks/>
          </p:cNvCxnSpPr>
          <p:nvPr/>
        </p:nvCxnSpPr>
        <p:spPr bwMode="auto">
          <a:xfrm>
            <a:off x="3707477" y="5883927"/>
            <a:ext cx="0" cy="18145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F30F050-BAEE-EC2A-FCD5-CA24CADCA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861" y="5591620"/>
            <a:ext cx="904875" cy="447675"/>
          </a:xfrm>
          <a:prstGeom prst="rect">
            <a:avLst/>
          </a:prstGeom>
        </p:spPr>
      </p:pic>
      <p:sp>
        <p:nvSpPr>
          <p:cNvPr id="45" name="Rectangle 24">
            <a:extLst>
              <a:ext uri="{FF2B5EF4-FFF2-40B4-BE49-F238E27FC236}">
                <a16:creationId xmlns:a16="http://schemas.microsoft.com/office/drawing/2014/main" id="{BAA3D17F-B2E3-34EB-28FB-2BA78145B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746" y="5501701"/>
            <a:ext cx="3278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CHCH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Rectangle 24">
            <a:extLst>
              <a:ext uri="{FF2B5EF4-FFF2-40B4-BE49-F238E27FC236}">
                <a16:creationId xmlns:a16="http://schemas.microsoft.com/office/drawing/2014/main" id="{E545C43C-AFE7-B47B-C7A3-9D843C0BD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609" y="5962161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B2BDEB7-1C1E-F1F2-DAEE-78AF0F76BF6C}"/>
              </a:ext>
            </a:extLst>
          </p:cNvPr>
          <p:cNvCxnSpPr>
            <a:cxnSpLocks/>
          </p:cNvCxnSpPr>
          <p:nvPr/>
        </p:nvCxnSpPr>
        <p:spPr bwMode="auto">
          <a:xfrm>
            <a:off x="7129877" y="5871433"/>
            <a:ext cx="0" cy="18145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A8BA12CD-0AC7-EEDB-9D85-1C77A628F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391" y="5484235"/>
            <a:ext cx="2660109" cy="1004627"/>
          </a:xfrm>
          <a:prstGeom prst="rect">
            <a:avLst/>
          </a:prstGeom>
        </p:spPr>
      </p:pic>
      <p:sp>
        <p:nvSpPr>
          <p:cNvPr id="49" name="Rectangle 24">
            <a:extLst>
              <a:ext uri="{FF2B5EF4-FFF2-40B4-BE49-F238E27FC236}">
                <a16:creationId xmlns:a16="http://schemas.microsoft.com/office/drawing/2014/main" id="{85411DC1-614C-2F7F-0CAD-43670C37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072" y="3357416"/>
            <a:ext cx="2825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nCH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CCH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6A2233-3EFA-8FDF-BCBD-12453836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333" y="3831575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C51CCEF-4CFD-3F1C-A503-BF19C36CEE66}"/>
              </a:ext>
            </a:extLst>
          </p:cNvPr>
          <p:cNvCxnSpPr>
            <a:cxnSpLocks/>
          </p:cNvCxnSpPr>
          <p:nvPr/>
        </p:nvCxnSpPr>
        <p:spPr bwMode="auto">
          <a:xfrm>
            <a:off x="6985601" y="3740847"/>
            <a:ext cx="0" cy="18145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56C17783-41DA-A7BE-C6CE-2AB37DFF8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985" y="3448540"/>
            <a:ext cx="904875" cy="447675"/>
          </a:xfrm>
          <a:prstGeom prst="rect">
            <a:avLst/>
          </a:prstGeom>
        </p:spPr>
      </p:pic>
      <p:sp>
        <p:nvSpPr>
          <p:cNvPr id="53" name="Rectangle 24">
            <a:extLst>
              <a:ext uri="{FF2B5EF4-FFF2-40B4-BE49-F238E27FC236}">
                <a16:creationId xmlns:a16="http://schemas.microsoft.com/office/drawing/2014/main" id="{7B3418E1-F2EE-5230-E143-92434F5B0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870" y="3358621"/>
            <a:ext cx="3278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C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CHCH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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Rectangle 24">
            <a:extLst>
              <a:ext uri="{FF2B5EF4-FFF2-40B4-BE49-F238E27FC236}">
                <a16:creationId xmlns:a16="http://schemas.microsoft.com/office/drawing/2014/main" id="{66B9378E-6FD3-4291-A63A-43C33EE09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733" y="3819081"/>
            <a:ext cx="726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Cl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904BC56-5188-7C6B-F8D4-1D8C7F73DEFD}"/>
              </a:ext>
            </a:extLst>
          </p:cNvPr>
          <p:cNvCxnSpPr>
            <a:cxnSpLocks/>
          </p:cNvCxnSpPr>
          <p:nvPr/>
        </p:nvCxnSpPr>
        <p:spPr bwMode="auto">
          <a:xfrm>
            <a:off x="10408001" y="3728353"/>
            <a:ext cx="0" cy="181456"/>
          </a:xfrm>
          <a:prstGeom prst="line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9D8C688C-1D8C-AB40-3D73-B467AC789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3515" y="3288613"/>
            <a:ext cx="2660109" cy="10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65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2" grpId="0"/>
      <p:bldP spid="45" grpId="0"/>
      <p:bldP spid="46" grpId="0"/>
      <p:bldP spid="49" grpId="0"/>
      <p:bldP spid="50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975F9-A275-13DF-7BF6-1C9F1BB39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tập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87BBF-2DBF-E09C-68AB-C01110EDCB50}"/>
              </a:ext>
            </a:extLst>
          </p:cNvPr>
          <p:cNvSpPr txBox="1"/>
          <p:nvPr/>
        </p:nvSpPr>
        <p:spPr>
          <a:xfrm>
            <a:off x="805543" y="129507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CBC535-1163-C1D8-70E3-0FABCEEA64D4}"/>
              </a:ext>
            </a:extLst>
          </p:cNvPr>
          <p:cNvGrpSpPr/>
          <p:nvPr/>
        </p:nvGrpSpPr>
        <p:grpSpPr>
          <a:xfrm>
            <a:off x="941904" y="1938865"/>
            <a:ext cx="1739444" cy="1315097"/>
            <a:chOff x="1155264" y="3783526"/>
            <a:chExt cx="1739444" cy="1315097"/>
          </a:xfrm>
        </p:grpSpPr>
        <p:sp>
          <p:nvSpPr>
            <p:cNvPr id="3" name="Rectangle 24">
              <a:extLst>
                <a:ext uri="{FF2B5EF4-FFF2-40B4-BE49-F238E27FC236}">
                  <a16:creationId xmlns:a16="http://schemas.microsoft.com/office/drawing/2014/main" id="{A4DB6FAE-0EBF-62EA-CFFC-B9D13AED8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264" y="3798766"/>
              <a:ext cx="157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DF32D7-45E1-F929-CFBC-28CF79F7D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8979" y="4344116"/>
              <a:ext cx="665741" cy="754507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53F73E7-1907-DE68-28CC-FB52242B3E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2706" y="4181470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258D90-AFC5-DD3C-88EF-3688CA316EE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67613" y="4052977"/>
              <a:ext cx="251488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53DF5D-5CDC-BDA2-48F4-E0C5685A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0504" y="3783526"/>
              <a:ext cx="1724204" cy="125028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D0A4A7-2D40-66CA-F887-BCDE5A70AB83}"/>
              </a:ext>
            </a:extLst>
          </p:cNvPr>
          <p:cNvSpPr txBox="1"/>
          <p:nvPr/>
        </p:nvSpPr>
        <p:spPr>
          <a:xfrm>
            <a:off x="401982" y="222678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3F651C-4D2F-DCCB-126A-6D3843B025AE}"/>
              </a:ext>
            </a:extLst>
          </p:cNvPr>
          <p:cNvSpPr txBox="1"/>
          <p:nvPr/>
        </p:nvSpPr>
        <p:spPr>
          <a:xfrm>
            <a:off x="6096000" y="218493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3D42CD-1A59-FE22-C6A4-E5D7852B2E28}"/>
              </a:ext>
            </a:extLst>
          </p:cNvPr>
          <p:cNvGrpSpPr/>
          <p:nvPr/>
        </p:nvGrpSpPr>
        <p:grpSpPr>
          <a:xfrm>
            <a:off x="6651933" y="2046480"/>
            <a:ext cx="2297528" cy="580657"/>
            <a:chOff x="6651933" y="2046480"/>
            <a:chExt cx="2297528" cy="580657"/>
          </a:xfrm>
        </p:grpSpPr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E5D84AA0-7F2A-8BF6-6002-794AA768A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093" y="2107788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0099BCA-C269-9230-D195-9BBA18936A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51933" y="2338620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BC9EBDA-59E6-F1D5-F56B-7BB67C5F49F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592850" y="2347763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144FF48-7257-F5B2-3B0D-7A7A0FCD6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74235" y="2046480"/>
              <a:ext cx="2275226" cy="58065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A8D110-DE1F-834E-180D-E8D8E514B322}"/>
              </a:ext>
            </a:extLst>
          </p:cNvPr>
          <p:cNvSpPr txBox="1"/>
          <p:nvPr/>
        </p:nvSpPr>
        <p:spPr>
          <a:xfrm>
            <a:off x="485558" y="3401434"/>
            <a:ext cx="844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AB0C72-3A6D-E082-182B-E85A9F4BEE81}"/>
              </a:ext>
            </a:extLst>
          </p:cNvPr>
          <p:cNvGrpSpPr/>
          <p:nvPr/>
        </p:nvGrpSpPr>
        <p:grpSpPr>
          <a:xfrm>
            <a:off x="2981217" y="4130005"/>
            <a:ext cx="1709927" cy="1275597"/>
            <a:chOff x="689035" y="4658361"/>
            <a:chExt cx="1709927" cy="1275597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CBA19249-70EC-AA3C-3F08-0FAAD748B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35" y="4658361"/>
              <a:ext cx="17099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=CH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960E2EC-F008-931A-5BA9-F4531CCF0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0687" y="5179451"/>
              <a:ext cx="665741" cy="754507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FD2AE2-04BE-83A3-66B7-C0D9CB0287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4414" y="5016805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4642C4C-4FD1-8C65-3A66-D101259B5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349" y="4146432"/>
            <a:ext cx="904875" cy="44767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67FC8DD-2A20-FE13-F355-29E06E95F9AB}"/>
              </a:ext>
            </a:extLst>
          </p:cNvPr>
          <p:cNvGrpSpPr/>
          <p:nvPr/>
        </p:nvGrpSpPr>
        <p:grpSpPr>
          <a:xfrm>
            <a:off x="5366427" y="4106626"/>
            <a:ext cx="1760447" cy="1299857"/>
            <a:chOff x="10116384" y="1501862"/>
            <a:chExt cx="1760447" cy="1299857"/>
          </a:xfrm>
        </p:grpSpPr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298B15EE-F634-597C-CC97-F3F654E62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6384" y="1501862"/>
              <a:ext cx="157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C04EEEB-AB85-811C-4460-41A02A36C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50099" y="2047212"/>
              <a:ext cx="665741" cy="754507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D13F3C-49F9-B260-94C4-D80EBDCBBD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73826" y="1884566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E6ED525-A3B1-1A01-CED9-8A6C95A7D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03686" y="1501862"/>
              <a:ext cx="1673145" cy="1240233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F22E24-AE87-B5ED-B663-A3C701506BD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28733" y="1756073"/>
              <a:ext cx="251488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F4B181-6587-5B3C-F122-C4D4DE2C3747}"/>
              </a:ext>
            </a:extLst>
          </p:cNvPr>
          <p:cNvGrpSpPr/>
          <p:nvPr/>
        </p:nvGrpSpPr>
        <p:grpSpPr>
          <a:xfrm>
            <a:off x="2823647" y="5625023"/>
            <a:ext cx="6814700" cy="609600"/>
            <a:chOff x="767443" y="5609016"/>
            <a:chExt cx="6814700" cy="60960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DE822DD-1912-690E-F5A4-19304355D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206" y="5621331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57FF7BF-7610-3F7F-2579-677669D1CD6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50046" y="5852163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8473C5F-645B-3E91-9D34-B41CBCC806B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90963" y="5861306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7" name="Rectangle 24">
              <a:extLst>
                <a:ext uri="{FF2B5EF4-FFF2-40B4-BE49-F238E27FC236}">
                  <a16:creationId xmlns:a16="http://schemas.microsoft.com/office/drawing/2014/main" id="{FDC57A8B-4244-7A92-9591-D6D5F6C35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5943" y="5621331"/>
              <a:ext cx="123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+ 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nH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0D345BD1-F8AE-8079-D66F-3BAFD1013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43" y="5618099"/>
              <a:ext cx="27689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nH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COOH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E7A1CC1-0554-F6FE-FBEC-70C2FE472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2458" y="5609016"/>
              <a:ext cx="695325" cy="36195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C98C8B9-6BEF-452D-3C51-948152A36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06345" y="5609016"/>
              <a:ext cx="2167514" cy="609600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989712D-246D-BE09-A3B6-43ACC63B5B37}"/>
              </a:ext>
            </a:extLst>
          </p:cNvPr>
          <p:cNvSpPr txBox="1"/>
          <p:nvPr/>
        </p:nvSpPr>
        <p:spPr>
          <a:xfrm>
            <a:off x="2548136" y="41648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69A617-8C5F-C6FD-0AE0-ECC3239E2C5E}"/>
              </a:ext>
            </a:extLst>
          </p:cNvPr>
          <p:cNvSpPr txBox="1"/>
          <p:nvPr/>
        </p:nvSpPr>
        <p:spPr>
          <a:xfrm>
            <a:off x="2518847" y="569068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38697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21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975F9-A275-13DF-7BF6-1C9F1BB39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tập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87BBF-2DBF-E09C-68AB-C01110EDCB50}"/>
              </a:ext>
            </a:extLst>
          </p:cNvPr>
          <p:cNvSpPr txBox="1"/>
          <p:nvPr/>
        </p:nvSpPr>
        <p:spPr>
          <a:xfrm>
            <a:off x="805543" y="129507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C386D-E7D1-D86A-17EA-063AE1C8691B}"/>
              </a:ext>
            </a:extLst>
          </p:cNvPr>
          <p:cNvSpPr txBox="1"/>
          <p:nvPr/>
        </p:nvSpPr>
        <p:spPr>
          <a:xfrm>
            <a:off x="472858" y="1941410"/>
            <a:ext cx="1142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Polymer A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DVD,… Trong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polymer A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A2E29-A350-57F8-2979-C4F0A390EC55}"/>
              </a:ext>
            </a:extLst>
          </p:cNvPr>
          <p:cNvSpPr txBox="1"/>
          <p:nvPr/>
        </p:nvSpPr>
        <p:spPr>
          <a:xfrm>
            <a:off x="602398" y="3874657"/>
            <a:ext cx="1129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benzene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r>
              <a:rPr lang="en-US" sz="2400" baseline="30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ethylene (ở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1 bar),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suất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quá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(1), (2), (3)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55%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khối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polymer A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C99E04-1A2D-5E74-A86C-F45D3BC3A795}"/>
              </a:ext>
            </a:extLst>
          </p:cNvPr>
          <p:cNvGrpSpPr/>
          <p:nvPr/>
        </p:nvGrpSpPr>
        <p:grpSpPr>
          <a:xfrm>
            <a:off x="1032242" y="2772407"/>
            <a:ext cx="9378216" cy="1071191"/>
            <a:chOff x="524270" y="4221946"/>
            <a:chExt cx="9378216" cy="10711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90A770-481D-1F70-8A4E-D994189FD31B}"/>
                </a:ext>
              </a:extLst>
            </p:cNvPr>
            <p:cNvGrpSpPr/>
            <p:nvPr/>
          </p:nvGrpSpPr>
          <p:grpSpPr>
            <a:xfrm>
              <a:off x="2645002" y="4230428"/>
              <a:ext cx="2247636" cy="1062709"/>
              <a:chOff x="1303086" y="4221337"/>
              <a:chExt cx="2247636" cy="106270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0151B73-673D-CD5C-2D8D-7609116FC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3086" y="4529539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21042D3-33D8-A8C9-E7E3-3A7A3A66B0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952198" y="4538630"/>
                <a:ext cx="278255" cy="18183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654C3FBF-6CB1-2718-9266-4786DDAFE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152" y="4221337"/>
                <a:ext cx="13975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8FDF64-239E-002E-3458-D832B86B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270" y="4538630"/>
              <a:ext cx="665741" cy="754507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2F274C4-48A1-A233-FA9F-53B8692C9F28}"/>
                </a:ext>
              </a:extLst>
            </p:cNvPr>
            <p:cNvCxnSpPr/>
            <p:nvPr/>
          </p:nvCxnSpPr>
          <p:spPr>
            <a:xfrm>
              <a:off x="1261265" y="4880758"/>
              <a:ext cx="126817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99005973-2D06-8954-706D-904894121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872" y="4474327"/>
              <a:ext cx="1122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=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99407F-F48D-6F3B-F71D-94C2EFE2F519}"/>
                </a:ext>
              </a:extLst>
            </p:cNvPr>
            <p:cNvSpPr txBox="1"/>
            <p:nvPr/>
          </p:nvSpPr>
          <p:spPr>
            <a:xfrm>
              <a:off x="1669907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AC05D7-E2BC-EA7B-4D3F-991058D62514}"/>
                </a:ext>
              </a:extLst>
            </p:cNvPr>
            <p:cNvCxnSpPr/>
            <p:nvPr/>
          </p:nvCxnSpPr>
          <p:spPr>
            <a:xfrm>
              <a:off x="4710768" y="4894107"/>
              <a:ext cx="126817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0D5A17-CFFE-CAF0-5944-65701B71005F}"/>
                </a:ext>
              </a:extLst>
            </p:cNvPr>
            <p:cNvSpPr txBox="1"/>
            <p:nvPr/>
          </p:nvSpPr>
          <p:spPr>
            <a:xfrm>
              <a:off x="5119410" y="48570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98A590-3A69-2E39-6395-D0F296D88457}"/>
                </a:ext>
              </a:extLst>
            </p:cNvPr>
            <p:cNvSpPr txBox="1"/>
            <p:nvPr/>
          </p:nvSpPr>
          <p:spPr>
            <a:xfrm>
              <a:off x="5092806" y="452477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CFCC41-1AAC-3680-8B29-5DECB8304214}"/>
                </a:ext>
              </a:extLst>
            </p:cNvPr>
            <p:cNvGrpSpPr/>
            <p:nvPr/>
          </p:nvGrpSpPr>
          <p:grpSpPr>
            <a:xfrm>
              <a:off x="6108194" y="4221946"/>
              <a:ext cx="2367912" cy="1062709"/>
              <a:chOff x="6108194" y="4221946"/>
              <a:chExt cx="2367912" cy="106270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201CA99-B152-80B0-24F5-F35C7FE09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08194" y="4530148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AC11ECE-7B24-3368-559F-0A79513435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33556" y="4539239"/>
                <a:ext cx="278255" cy="18183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6453EAF2-0B1E-9B9F-A6B4-CC76BA91C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509" y="4221946"/>
                <a:ext cx="15415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</a:t>
                </a: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A28A29-D742-7FF1-7B1F-128430B0851C}"/>
                </a:ext>
              </a:extLst>
            </p:cNvPr>
            <p:cNvCxnSpPr/>
            <p:nvPr/>
          </p:nvCxnSpPr>
          <p:spPr>
            <a:xfrm>
              <a:off x="8199677" y="4880758"/>
              <a:ext cx="126817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52882B-E0DC-AA53-7615-53C1D992CF03}"/>
                </a:ext>
              </a:extLst>
            </p:cNvPr>
            <p:cNvSpPr txBox="1"/>
            <p:nvPr/>
          </p:nvSpPr>
          <p:spPr>
            <a:xfrm>
              <a:off x="8608319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5E17FD-C291-A374-BCD3-659EA81C9F84}"/>
                </a:ext>
              </a:extLst>
            </p:cNvPr>
            <p:cNvSpPr txBox="1"/>
            <p:nvPr/>
          </p:nvSpPr>
          <p:spPr>
            <a:xfrm>
              <a:off x="8356085" y="4511426"/>
              <a:ext cx="886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, 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3546C0-5FEF-E69E-09C9-BE6D609F81C9}"/>
                </a:ext>
              </a:extLst>
            </p:cNvPr>
            <p:cNvSpPr txBox="1"/>
            <p:nvPr/>
          </p:nvSpPr>
          <p:spPr>
            <a:xfrm>
              <a:off x="9523886" y="4626175"/>
              <a:ext cx="37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01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702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702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0975F9-A275-13DF-7BF6-1C9F1BB396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Luyện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tập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87BBF-2DBF-E09C-68AB-C01110EDCB50}"/>
              </a:ext>
            </a:extLst>
          </p:cNvPr>
          <p:cNvSpPr txBox="1"/>
          <p:nvPr/>
        </p:nvSpPr>
        <p:spPr>
          <a:xfrm>
            <a:off x="805543" y="1295079"/>
            <a:ext cx="99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59,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400" i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AC386D-E7D1-D86A-17EA-063AE1C8691B}"/>
              </a:ext>
            </a:extLst>
          </p:cNvPr>
          <p:cNvSpPr txBox="1"/>
          <p:nvPr/>
        </p:nvSpPr>
        <p:spPr>
          <a:xfrm>
            <a:off x="759550" y="-1424707"/>
            <a:ext cx="1142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Polymer A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CD, DVD,… Trong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polymer A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6A2E29-A350-57F8-2979-C4F0A390EC55}"/>
              </a:ext>
            </a:extLst>
          </p:cNvPr>
          <p:cNvSpPr txBox="1"/>
          <p:nvPr/>
        </p:nvSpPr>
        <p:spPr>
          <a:xfrm>
            <a:off x="665898" y="2999202"/>
            <a:ext cx="11294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kg benzene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  <a:r>
              <a:rPr lang="en-US" sz="2400" baseline="300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ethylene (ở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1 bar),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suất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mỗi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quá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trình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(1), (2), (3)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lần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lượt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55%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60%,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khối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lượng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polymer A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thu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được</a:t>
            </a:r>
            <a:r>
              <a:rPr lang="en-US" sz="24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C99E04-1A2D-5E74-A86C-F45D3BC3A795}"/>
              </a:ext>
            </a:extLst>
          </p:cNvPr>
          <p:cNvGrpSpPr/>
          <p:nvPr/>
        </p:nvGrpSpPr>
        <p:grpSpPr>
          <a:xfrm>
            <a:off x="1095742" y="1896952"/>
            <a:ext cx="9378216" cy="1071191"/>
            <a:chOff x="524270" y="4221946"/>
            <a:chExt cx="9378216" cy="10711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90A770-481D-1F70-8A4E-D994189FD31B}"/>
                </a:ext>
              </a:extLst>
            </p:cNvPr>
            <p:cNvGrpSpPr/>
            <p:nvPr/>
          </p:nvGrpSpPr>
          <p:grpSpPr>
            <a:xfrm>
              <a:off x="2645002" y="4230428"/>
              <a:ext cx="2247636" cy="1062709"/>
              <a:chOff x="1303086" y="4221337"/>
              <a:chExt cx="2247636" cy="1062709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0151B73-673D-CD5C-2D8D-7609116FC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3086" y="4529539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21042D3-33D8-A8C9-E7E3-3A7A3A66B0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952198" y="4538630"/>
                <a:ext cx="278255" cy="18183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Rectangle 24">
                <a:extLst>
                  <a:ext uri="{FF2B5EF4-FFF2-40B4-BE49-F238E27FC236}">
                    <a16:creationId xmlns:a16="http://schemas.microsoft.com/office/drawing/2014/main" id="{654C3FBF-6CB1-2718-9266-4786DDAFE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152" y="4221337"/>
                <a:ext cx="13975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8FDF64-239E-002E-3458-D832B86BA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270" y="4538630"/>
              <a:ext cx="665741" cy="754507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2F274C4-48A1-A233-FA9F-53B8692C9F28}"/>
                </a:ext>
              </a:extLst>
            </p:cNvPr>
            <p:cNvCxnSpPr/>
            <p:nvPr/>
          </p:nvCxnSpPr>
          <p:spPr>
            <a:xfrm>
              <a:off x="1261265" y="4880758"/>
              <a:ext cx="126817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99005973-2D06-8954-706D-904894121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872" y="4474327"/>
              <a:ext cx="11220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=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18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99407F-F48D-6F3B-F71D-94C2EFE2F519}"/>
                </a:ext>
              </a:extLst>
            </p:cNvPr>
            <p:cNvSpPr txBox="1"/>
            <p:nvPr/>
          </p:nvSpPr>
          <p:spPr>
            <a:xfrm>
              <a:off x="1669907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3AC05D7-E2BC-EA7B-4D3F-991058D62514}"/>
                </a:ext>
              </a:extLst>
            </p:cNvPr>
            <p:cNvCxnSpPr/>
            <p:nvPr/>
          </p:nvCxnSpPr>
          <p:spPr>
            <a:xfrm>
              <a:off x="4710768" y="4894107"/>
              <a:ext cx="126817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0D5A17-CFFE-CAF0-5944-65701B71005F}"/>
                </a:ext>
              </a:extLst>
            </p:cNvPr>
            <p:cNvSpPr txBox="1"/>
            <p:nvPr/>
          </p:nvSpPr>
          <p:spPr>
            <a:xfrm>
              <a:off x="5119410" y="485700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98A590-3A69-2E39-6395-D0F296D88457}"/>
                </a:ext>
              </a:extLst>
            </p:cNvPr>
            <p:cNvSpPr txBox="1"/>
            <p:nvPr/>
          </p:nvSpPr>
          <p:spPr>
            <a:xfrm>
              <a:off x="5092806" y="452477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CFCC41-1AAC-3680-8B29-5DECB8304214}"/>
                </a:ext>
              </a:extLst>
            </p:cNvPr>
            <p:cNvGrpSpPr/>
            <p:nvPr/>
          </p:nvGrpSpPr>
          <p:grpSpPr>
            <a:xfrm>
              <a:off x="6108194" y="4221946"/>
              <a:ext cx="2367912" cy="1062709"/>
              <a:chOff x="6108194" y="4221946"/>
              <a:chExt cx="2367912" cy="106270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201CA99-B152-80B0-24F5-F35C7FE09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108194" y="4530148"/>
                <a:ext cx="665741" cy="754507"/>
              </a:xfrm>
              <a:prstGeom prst="rect">
                <a:avLst/>
              </a:prstGeom>
            </p:spPr>
          </p:pic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AC11ECE-7B24-3368-559F-0A79513435B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6733556" y="4539239"/>
                <a:ext cx="278255" cy="181830"/>
              </a:xfrm>
              <a:prstGeom prst="line">
                <a:avLst/>
              </a:prstGeom>
              <a:noFill/>
              <a:ln w="19050" cap="flat" cmpd="sng" algn="ctr">
                <a:solidFill>
                  <a:srgbClr val="FFC000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6453EAF2-0B1E-9B9F-A6B4-CC76BA91C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4509" y="4221946"/>
                <a:ext cx="15415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</a:t>
                </a:r>
                <a:r>
                  <a:rPr kumimoji="0" lang="en-US" alt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</a:t>
                </a:r>
                <a:r>
                  <a:rPr kumimoji="0" lang="en-US" altLang="en-US" sz="2400" b="0" i="0" u="none" strike="noStrike" kern="0" cap="none" spc="0" normalizeH="0" baseline="-25000" noProof="0" dirty="0" err="1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</a:t>
                </a:r>
                <a:endPara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CA28A29-D742-7FF1-7B1F-128430B0851C}"/>
                </a:ext>
              </a:extLst>
            </p:cNvPr>
            <p:cNvCxnSpPr/>
            <p:nvPr/>
          </p:nvCxnSpPr>
          <p:spPr>
            <a:xfrm>
              <a:off x="8199677" y="4880758"/>
              <a:ext cx="126817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52882B-E0DC-AA53-7615-53C1D992CF03}"/>
                </a:ext>
              </a:extLst>
            </p:cNvPr>
            <p:cNvSpPr txBox="1"/>
            <p:nvPr/>
          </p:nvSpPr>
          <p:spPr>
            <a:xfrm>
              <a:off x="8608319" y="4843659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5E17FD-C291-A374-BCD3-659EA81C9F84}"/>
                </a:ext>
              </a:extLst>
            </p:cNvPr>
            <p:cNvSpPr txBox="1"/>
            <p:nvPr/>
          </p:nvSpPr>
          <p:spPr>
            <a:xfrm>
              <a:off x="8356085" y="4511426"/>
              <a:ext cx="886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, 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3546C0-5FEF-E69E-09C9-BE6D609F81C9}"/>
                </a:ext>
              </a:extLst>
            </p:cNvPr>
            <p:cNvSpPr txBox="1"/>
            <p:nvPr/>
          </p:nvSpPr>
          <p:spPr>
            <a:xfrm>
              <a:off x="9523886" y="4626175"/>
              <a:ext cx="378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2BD6D89-7520-6F15-D8F0-77F37A6C0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337" y="3861579"/>
            <a:ext cx="3908087" cy="864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A2D137-4232-DB3B-790C-C0E52654F3B4}"/>
              </a:ext>
            </a:extLst>
          </p:cNvPr>
          <p:cNvSpPr txBox="1"/>
          <p:nvPr/>
        </p:nvSpPr>
        <p:spPr>
          <a:xfrm>
            <a:off x="1158542" y="4079509"/>
            <a:ext cx="153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AE56A29-F70F-6E41-03B7-E5F2F4CB8047}"/>
              </a:ext>
            </a:extLst>
          </p:cNvPr>
          <p:cNvSpPr/>
          <p:nvPr/>
        </p:nvSpPr>
        <p:spPr>
          <a:xfrm>
            <a:off x="6592202" y="4293889"/>
            <a:ext cx="391609" cy="110715"/>
          </a:xfrm>
          <a:prstGeom prst="rightArrow">
            <a:avLst/>
          </a:prstGeom>
          <a:solidFill>
            <a:srgbClr val="D624B4"/>
          </a:solidFill>
          <a:ln w="12700" cap="flat" cmpd="sng" algn="ctr">
            <a:solidFill>
              <a:srgbClr val="D624B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E4002-9080-FA4F-9A31-B77155EB2E9C}"/>
              </a:ext>
            </a:extLst>
          </p:cNvPr>
          <p:cNvSpPr txBox="1"/>
          <p:nvPr/>
        </p:nvSpPr>
        <p:spPr>
          <a:xfrm>
            <a:off x="7064339" y="4108464"/>
            <a:ext cx="469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E4F05A6-521C-91A6-FE41-C800F47F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08" y="4868251"/>
            <a:ext cx="5635075" cy="8481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034FA2-1FB8-8839-2231-C2A6A9D1B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344" y="5043866"/>
            <a:ext cx="3295601" cy="607084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631F0B69-F772-4451-2F47-CE29C9AD9947}"/>
              </a:ext>
            </a:extLst>
          </p:cNvPr>
          <p:cNvSpPr/>
          <p:nvPr/>
        </p:nvSpPr>
        <p:spPr>
          <a:xfrm>
            <a:off x="5418057" y="5295745"/>
            <a:ext cx="391609" cy="110715"/>
          </a:xfrm>
          <a:prstGeom prst="rightArrow">
            <a:avLst/>
          </a:prstGeom>
          <a:solidFill>
            <a:srgbClr val="D624B4"/>
          </a:solidFill>
          <a:ln w="12700" cap="flat" cmpd="sng" algn="ctr">
            <a:solidFill>
              <a:srgbClr val="D624B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0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1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102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2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2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88A56D-426B-8D5E-F30E-D939C6A71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168" y="2445746"/>
            <a:ext cx="5760720" cy="159911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danh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pháp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vật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lý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A0921-B2A2-A3EC-0A9E-C1F93893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114" y="2500610"/>
            <a:ext cx="5181600" cy="305894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III.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hóa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học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IV.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Điều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chế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V.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Luyện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tập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-1"/>
            <a:ext cx="12192000" cy="4881093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1446125" y="-1721867"/>
            <a:ext cx="997131" cy="1599112"/>
          </a:xfrm>
          <a:prstGeom prst="rect">
            <a:avLst/>
          </a:prstGeom>
          <a:solidFill>
            <a:srgbClr val="82C69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2443256" y="-1721867"/>
            <a:ext cx="997131" cy="1599112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7389" b="84853"/>
          <a:stretch>
            <a:fillRect/>
          </a:stretch>
        </p:blipFill>
        <p:spPr>
          <a:xfrm>
            <a:off x="1687112" y="-3115"/>
            <a:ext cx="8772281" cy="4085718"/>
          </a:xfrm>
          <a:prstGeom prst="rect">
            <a:avLst/>
          </a:prstGeom>
        </p:spPr>
      </p:pic>
      <p:sp>
        <p:nvSpPr>
          <p:cNvPr id="21" name="Rectangle 6" descr="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"/>
          <p:cNvSpPr/>
          <p:nvPr/>
        </p:nvSpPr>
        <p:spPr>
          <a:xfrm>
            <a:off x="0" y="4881093"/>
            <a:ext cx="12192000" cy="1976908"/>
          </a:xfrm>
          <a:prstGeom prst="rect">
            <a:avLst/>
          </a:prstGeom>
          <a:solidFill>
            <a:srgbClr val="F5C13A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SimSun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2" t="724" r="34057" b="90923"/>
          <a:stretch>
            <a:fillRect/>
          </a:stretch>
        </p:blipFill>
        <p:spPr>
          <a:xfrm>
            <a:off x="4130369" y="677618"/>
            <a:ext cx="3967179" cy="25872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t="2395" r="84645" b="93484"/>
          <a:stretch>
            <a:fillRect/>
          </a:stretch>
        </p:blipFill>
        <p:spPr>
          <a:xfrm>
            <a:off x="984649" y="541975"/>
            <a:ext cx="1458608" cy="13492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7630" r="75474" b="88472"/>
          <a:stretch>
            <a:fillRect/>
          </a:stretch>
        </p:blipFill>
        <p:spPr>
          <a:xfrm>
            <a:off x="2135534" y="2220329"/>
            <a:ext cx="1276283" cy="12762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2307" r="86125" b="83906"/>
          <a:stretch>
            <a:fillRect/>
          </a:stretch>
        </p:blipFill>
        <p:spPr>
          <a:xfrm>
            <a:off x="627017" y="3242030"/>
            <a:ext cx="1422143" cy="12398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2" t="9746" r="5952" b="86022"/>
          <a:stretch>
            <a:fillRect/>
          </a:stretch>
        </p:blipFill>
        <p:spPr>
          <a:xfrm>
            <a:off x="9929798" y="3030396"/>
            <a:ext cx="1349211" cy="13856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7" t="3174" r="3881" b="93039"/>
          <a:stretch>
            <a:fillRect/>
          </a:stretch>
        </p:blipFill>
        <p:spPr>
          <a:xfrm>
            <a:off x="9961570" y="388505"/>
            <a:ext cx="1385680" cy="12398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4" t="14646" r="12461" b="75553"/>
          <a:stretch>
            <a:fillRect/>
          </a:stretch>
        </p:blipFill>
        <p:spPr>
          <a:xfrm>
            <a:off x="2266487" y="2842467"/>
            <a:ext cx="7826715" cy="274402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029275" y="5468967"/>
            <a:ext cx="808795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F7F9F8"/>
                </a:solidFill>
                <a:latin typeface="#9Slide03 Sofia Pro Soft Bold" panose="020B0000000000000000" pitchFamily="34" charset="0"/>
                <a:ea typeface="Calibri" panose="020F0502020204030204" charset="0"/>
                <a:cs typeface="Calibri" panose="020F0502020204030204" charset="0"/>
              </a:rPr>
              <a:t>Thank you</a:t>
            </a:r>
            <a:endParaRPr lang="zh-CN" altLang="en-US" sz="5400" b="1" dirty="0">
              <a:solidFill>
                <a:srgbClr val="F7F9F8"/>
              </a:solidFill>
              <a:latin typeface="#9Slide03 Sofia Pro Soft Bold" panose="020B0000000000000000" pitchFamily="3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6" t="20493" r="3839" b="71711"/>
          <a:stretch>
            <a:fillRect/>
          </a:stretch>
        </p:blipFill>
        <p:spPr>
          <a:xfrm>
            <a:off x="1098576" y="5296749"/>
            <a:ext cx="605307" cy="90152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8" r="80462" b="64472"/>
          <a:stretch>
            <a:fillRect/>
          </a:stretch>
        </p:blipFill>
        <p:spPr>
          <a:xfrm>
            <a:off x="10428450" y="5613283"/>
            <a:ext cx="850559" cy="6568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816" y="855217"/>
            <a:ext cx="6046839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DABC-0562-9B30-B477-34C76B27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1" y="3312906"/>
            <a:ext cx="711775" cy="7117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558818" y="1014599"/>
            <a:ext cx="10030098" cy="1094533"/>
            <a:chOff x="558818" y="920009"/>
            <a:chExt cx="10030098" cy="1094533"/>
          </a:xfrm>
        </p:grpSpPr>
        <p:sp>
          <p:nvSpPr>
            <p:cNvPr id="23" name="文本框 22"/>
            <p:cNvSpPr txBox="1"/>
            <p:nvPr/>
          </p:nvSpPr>
          <p:spPr>
            <a:xfrm>
              <a:off x="1603083" y="1491322"/>
              <a:ext cx="8985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549A1E-5EB1-F927-B612-34089926C9E3}"/>
              </a:ext>
            </a:extLst>
          </p:cNvPr>
          <p:cNvSpPr txBox="1"/>
          <p:nvPr/>
        </p:nvSpPr>
        <p:spPr>
          <a:xfrm>
            <a:off x="2406915" y="2037325"/>
            <a:ext cx="396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Poli(vinyl chloride)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9F30D-C874-1543-7D09-7B04C80E8AD4}"/>
              </a:ext>
            </a:extLst>
          </p:cNvPr>
          <p:cNvSpPr txBox="1"/>
          <p:nvPr/>
        </p:nvSpPr>
        <p:spPr>
          <a:xfrm>
            <a:off x="2406915" y="2491028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Poliethylene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1670-EE88-A69B-6E65-58CCAFFD208B}"/>
              </a:ext>
            </a:extLst>
          </p:cNvPr>
          <p:cNvSpPr txBox="1"/>
          <p:nvPr/>
        </p:nvSpPr>
        <p:spPr>
          <a:xfrm>
            <a:off x="2406915" y="2908844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88D23-FA1D-6B3C-A06D-E95B59E3F25A}"/>
              </a:ext>
            </a:extLst>
          </p:cNvPr>
          <p:cNvSpPr txBox="1"/>
          <p:nvPr/>
        </p:nvSpPr>
        <p:spPr>
          <a:xfrm>
            <a:off x="2406915" y="3271195"/>
            <a:ext cx="2662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Buna….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23F5FD02-2307-9804-2445-0EC79997861E}"/>
              </a:ext>
            </a:extLst>
          </p:cNvPr>
          <p:cNvSpPr>
            <a:spLocks/>
          </p:cNvSpPr>
          <p:nvPr/>
        </p:nvSpPr>
        <p:spPr bwMode="auto">
          <a:xfrm>
            <a:off x="5482018" y="2137515"/>
            <a:ext cx="300886" cy="1590295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960AB0-A566-67A9-802F-FDB3F83B073D}"/>
              </a:ext>
            </a:extLst>
          </p:cNvPr>
          <p:cNvSpPr/>
          <p:nvPr/>
        </p:nvSpPr>
        <p:spPr>
          <a:xfrm>
            <a:off x="6095999" y="2752638"/>
            <a:ext cx="582593" cy="30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1F09CFA-9A25-B6DB-DA24-31883FD9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815" y="2584824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2974-4DEB-2046-8C90-BAF36B43051E}"/>
              </a:ext>
            </a:extLst>
          </p:cNvPr>
          <p:cNvSpPr txBox="1"/>
          <p:nvPr/>
        </p:nvSpPr>
        <p:spPr>
          <a:xfrm>
            <a:off x="6095999" y="2609496"/>
            <a:ext cx="52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6769E-77C6-4DEA-0EC2-F39DDEA9154E}"/>
              </a:ext>
            </a:extLst>
          </p:cNvPr>
          <p:cNvSpPr txBox="1"/>
          <p:nvPr/>
        </p:nvSpPr>
        <p:spPr>
          <a:xfrm>
            <a:off x="2172587" y="3899333"/>
            <a:ext cx="942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5BBD27-204B-9A79-CF43-E7DB4011E74B}"/>
              </a:ext>
            </a:extLst>
          </p:cNvPr>
          <p:cNvCxnSpPr>
            <a:cxnSpLocks/>
          </p:cNvCxnSpPr>
          <p:nvPr/>
        </p:nvCxnSpPr>
        <p:spPr bwMode="auto">
          <a:xfrm>
            <a:off x="3859072" y="5470809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>
            <a:extLst>
              <a:ext uri="{FF2B5EF4-FFF2-40B4-BE49-F238E27FC236}">
                <a16:creationId xmlns:a16="http://schemas.microsoft.com/office/drawing/2014/main" id="{71FE5C9B-4D13-1215-D567-33C94AD1A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267" y="5211281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9E9FDB78-9D0B-DB9F-C776-9A50099E1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41" y="5211281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1772E5-E946-E03A-8B0C-64EA1E0D7F9C}"/>
              </a:ext>
            </a:extLst>
          </p:cNvPr>
          <p:cNvCxnSpPr>
            <a:cxnSpLocks/>
          </p:cNvCxnSpPr>
          <p:nvPr/>
        </p:nvCxnSpPr>
        <p:spPr bwMode="auto">
          <a:xfrm>
            <a:off x="3855240" y="5540614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372679-E802-2AEA-EFF2-8FFBBFEDCDC9}"/>
              </a:ext>
            </a:extLst>
          </p:cNvPr>
          <p:cNvCxnSpPr>
            <a:cxnSpLocks/>
          </p:cNvCxnSpPr>
          <p:nvPr/>
        </p:nvCxnSpPr>
        <p:spPr bwMode="auto">
          <a:xfrm>
            <a:off x="3872224" y="554119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570FF1F-FD1B-000B-D6DB-E503142D86A5}"/>
              </a:ext>
            </a:extLst>
          </p:cNvPr>
          <p:cNvCxnSpPr>
            <a:cxnSpLocks/>
          </p:cNvCxnSpPr>
          <p:nvPr/>
        </p:nvCxnSpPr>
        <p:spPr bwMode="auto">
          <a:xfrm>
            <a:off x="5562847" y="5470809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4">
            <a:extLst>
              <a:ext uri="{FF2B5EF4-FFF2-40B4-BE49-F238E27FC236}">
                <a16:creationId xmlns:a16="http://schemas.microsoft.com/office/drawing/2014/main" id="{49BD3A7C-D193-9D65-F961-4E84604C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042" y="5211281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254E1F8E-3E1B-B187-E387-001E0365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0416" y="5211281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38CFEEC-7796-9CC6-27B5-33528AAC25B8}"/>
              </a:ext>
            </a:extLst>
          </p:cNvPr>
          <p:cNvCxnSpPr>
            <a:cxnSpLocks/>
          </p:cNvCxnSpPr>
          <p:nvPr/>
        </p:nvCxnSpPr>
        <p:spPr bwMode="auto">
          <a:xfrm>
            <a:off x="5559015" y="5540614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575156-1B3F-BBD6-C058-AB55502F542B}"/>
              </a:ext>
            </a:extLst>
          </p:cNvPr>
          <p:cNvCxnSpPr>
            <a:cxnSpLocks/>
          </p:cNvCxnSpPr>
          <p:nvPr/>
        </p:nvCxnSpPr>
        <p:spPr bwMode="auto">
          <a:xfrm>
            <a:off x="5575999" y="554119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5F424D-331E-A079-E235-ADE8F81F3907}"/>
              </a:ext>
            </a:extLst>
          </p:cNvPr>
          <p:cNvCxnSpPr>
            <a:cxnSpLocks/>
          </p:cNvCxnSpPr>
          <p:nvPr/>
        </p:nvCxnSpPr>
        <p:spPr bwMode="auto">
          <a:xfrm>
            <a:off x="7266622" y="5470809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4">
            <a:extLst>
              <a:ext uri="{FF2B5EF4-FFF2-40B4-BE49-F238E27FC236}">
                <a16:creationId xmlns:a16="http://schemas.microsoft.com/office/drawing/2014/main" id="{6848A1B2-0D70-8223-9857-FB6DD506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7817" y="5211281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EFFCB301-33C0-E051-556B-173114CB6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191" y="5211281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5CC9A9-F255-DF04-D11C-440728635353}"/>
              </a:ext>
            </a:extLst>
          </p:cNvPr>
          <p:cNvCxnSpPr>
            <a:cxnSpLocks/>
          </p:cNvCxnSpPr>
          <p:nvPr/>
        </p:nvCxnSpPr>
        <p:spPr bwMode="auto">
          <a:xfrm>
            <a:off x="7262790" y="5540614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9738FD-CFEB-3597-E369-9783A602D844}"/>
              </a:ext>
            </a:extLst>
          </p:cNvPr>
          <p:cNvCxnSpPr>
            <a:cxnSpLocks/>
          </p:cNvCxnSpPr>
          <p:nvPr/>
        </p:nvCxnSpPr>
        <p:spPr bwMode="auto">
          <a:xfrm>
            <a:off x="7279774" y="554119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602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803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804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805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80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901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3" grpId="0"/>
      <p:bldP spid="3" grpId="1"/>
      <p:bldP spid="7" grpId="0"/>
      <p:bldP spid="9" grpId="0"/>
      <p:bldP spid="10" grpId="0"/>
      <p:bldP spid="21" grpId="0"/>
      <p:bldP spid="22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816" y="855217"/>
            <a:ext cx="6046839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DABC-0562-9B30-B477-34C76B27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1" y="3312906"/>
            <a:ext cx="711775" cy="7117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558818" y="1014599"/>
            <a:ext cx="10030098" cy="1094533"/>
            <a:chOff x="558818" y="920009"/>
            <a:chExt cx="10030098" cy="1094533"/>
          </a:xfrm>
        </p:grpSpPr>
        <p:sp>
          <p:nvSpPr>
            <p:cNvPr id="23" name="文本框 22"/>
            <p:cNvSpPr txBox="1"/>
            <p:nvPr/>
          </p:nvSpPr>
          <p:spPr>
            <a:xfrm>
              <a:off x="1603083" y="1491322"/>
              <a:ext cx="8985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549A1E-5EB1-F927-B612-34089926C9E3}"/>
              </a:ext>
            </a:extLst>
          </p:cNvPr>
          <p:cNvSpPr txBox="1"/>
          <p:nvPr/>
        </p:nvSpPr>
        <p:spPr>
          <a:xfrm>
            <a:off x="2406915" y="2037325"/>
            <a:ext cx="396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Poli(vinyl chloride)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9F30D-C874-1543-7D09-7B04C80E8AD4}"/>
              </a:ext>
            </a:extLst>
          </p:cNvPr>
          <p:cNvSpPr txBox="1"/>
          <p:nvPr/>
        </p:nvSpPr>
        <p:spPr>
          <a:xfrm>
            <a:off x="2406915" y="2491028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Poliethylene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1670-EE88-A69B-6E65-58CCAFFD208B}"/>
              </a:ext>
            </a:extLst>
          </p:cNvPr>
          <p:cNvSpPr txBox="1"/>
          <p:nvPr/>
        </p:nvSpPr>
        <p:spPr>
          <a:xfrm>
            <a:off x="2406915" y="2908844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88D23-FA1D-6B3C-A06D-E95B59E3F25A}"/>
              </a:ext>
            </a:extLst>
          </p:cNvPr>
          <p:cNvSpPr txBox="1"/>
          <p:nvPr/>
        </p:nvSpPr>
        <p:spPr>
          <a:xfrm>
            <a:off x="2406915" y="3271195"/>
            <a:ext cx="2662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Buna….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23F5FD02-2307-9804-2445-0EC79997861E}"/>
              </a:ext>
            </a:extLst>
          </p:cNvPr>
          <p:cNvSpPr>
            <a:spLocks/>
          </p:cNvSpPr>
          <p:nvPr/>
        </p:nvSpPr>
        <p:spPr bwMode="auto">
          <a:xfrm>
            <a:off x="5482018" y="2137515"/>
            <a:ext cx="300886" cy="1590295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960AB0-A566-67A9-802F-FDB3F83B073D}"/>
              </a:ext>
            </a:extLst>
          </p:cNvPr>
          <p:cNvSpPr/>
          <p:nvPr/>
        </p:nvSpPr>
        <p:spPr>
          <a:xfrm>
            <a:off x="6095999" y="2752638"/>
            <a:ext cx="582593" cy="30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1F09CFA-9A25-B6DB-DA24-31883FD9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815" y="2584824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2974-4DEB-2046-8C90-BAF36B43051E}"/>
              </a:ext>
            </a:extLst>
          </p:cNvPr>
          <p:cNvSpPr txBox="1"/>
          <p:nvPr/>
        </p:nvSpPr>
        <p:spPr>
          <a:xfrm>
            <a:off x="6095999" y="2609496"/>
            <a:ext cx="52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6769E-77C6-4DEA-0EC2-F39DDEA9154E}"/>
              </a:ext>
            </a:extLst>
          </p:cNvPr>
          <p:cNvSpPr txBox="1"/>
          <p:nvPr/>
        </p:nvSpPr>
        <p:spPr>
          <a:xfrm>
            <a:off x="2172587" y="3899333"/>
            <a:ext cx="942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F2D2C3E-1C38-C3B7-1074-E19196E9C4DD}"/>
              </a:ext>
            </a:extLst>
          </p:cNvPr>
          <p:cNvCxnSpPr>
            <a:cxnSpLocks/>
          </p:cNvCxnSpPr>
          <p:nvPr/>
        </p:nvCxnSpPr>
        <p:spPr bwMode="auto">
          <a:xfrm>
            <a:off x="3861657" y="5463474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4">
            <a:extLst>
              <a:ext uri="{FF2B5EF4-FFF2-40B4-BE49-F238E27FC236}">
                <a16:creationId xmlns:a16="http://schemas.microsoft.com/office/drawing/2014/main" id="{26302CA6-94B6-577C-9800-AF9AA5212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852" y="5203946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B0377A2D-5A00-FF1C-0EB6-F45DE8FF4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226" y="5203946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4CA4B6-EC5B-817D-B922-7F743758A55F}"/>
              </a:ext>
            </a:extLst>
          </p:cNvPr>
          <p:cNvCxnSpPr>
            <a:cxnSpLocks/>
          </p:cNvCxnSpPr>
          <p:nvPr/>
        </p:nvCxnSpPr>
        <p:spPr bwMode="auto">
          <a:xfrm>
            <a:off x="5565432" y="5463474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4">
            <a:extLst>
              <a:ext uri="{FF2B5EF4-FFF2-40B4-BE49-F238E27FC236}">
                <a16:creationId xmlns:a16="http://schemas.microsoft.com/office/drawing/2014/main" id="{26A0118C-9626-4EAC-4952-38A2E12B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627" y="5203946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3FB1E6B2-C280-3030-63E1-A991B95E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3001" y="5203946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CDB04E6-CC7A-F0BD-8D93-83E1C030A26F}"/>
              </a:ext>
            </a:extLst>
          </p:cNvPr>
          <p:cNvCxnSpPr>
            <a:cxnSpLocks/>
          </p:cNvCxnSpPr>
          <p:nvPr/>
        </p:nvCxnSpPr>
        <p:spPr bwMode="auto">
          <a:xfrm>
            <a:off x="7269207" y="5463474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24">
            <a:extLst>
              <a:ext uri="{FF2B5EF4-FFF2-40B4-BE49-F238E27FC236}">
                <a16:creationId xmlns:a16="http://schemas.microsoft.com/office/drawing/2014/main" id="{7A07F641-EC75-24DE-B7C6-7D2674AB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0402" y="5203946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1A35AE04-7DA3-3093-018C-AFB26FA25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776" y="5203946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FDF8666-7E61-EC52-6F1A-4F497CDC5324}"/>
              </a:ext>
            </a:extLst>
          </p:cNvPr>
          <p:cNvCxnSpPr>
            <a:cxnSpLocks/>
          </p:cNvCxnSpPr>
          <p:nvPr/>
        </p:nvCxnSpPr>
        <p:spPr bwMode="auto">
          <a:xfrm flipV="1">
            <a:off x="4302039" y="5634037"/>
            <a:ext cx="0" cy="1424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C1CC3A-F812-B8DE-C5C8-A9FA3473424C}"/>
              </a:ext>
            </a:extLst>
          </p:cNvPr>
          <p:cNvCxnSpPr>
            <a:cxnSpLocks/>
          </p:cNvCxnSpPr>
          <p:nvPr/>
        </p:nvCxnSpPr>
        <p:spPr bwMode="auto">
          <a:xfrm>
            <a:off x="3400312" y="5637899"/>
            <a:ext cx="0" cy="1343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7147633-DF99-5587-EF8C-7A70D08C5895}"/>
              </a:ext>
            </a:extLst>
          </p:cNvPr>
          <p:cNvCxnSpPr>
            <a:cxnSpLocks/>
          </p:cNvCxnSpPr>
          <p:nvPr/>
        </p:nvCxnSpPr>
        <p:spPr bwMode="auto">
          <a:xfrm flipV="1">
            <a:off x="6000212" y="5608600"/>
            <a:ext cx="0" cy="156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F907C33-28C2-076D-CE72-E0848F84A334}"/>
              </a:ext>
            </a:extLst>
          </p:cNvPr>
          <p:cNvCxnSpPr>
            <a:cxnSpLocks/>
          </p:cNvCxnSpPr>
          <p:nvPr/>
        </p:nvCxnSpPr>
        <p:spPr bwMode="auto">
          <a:xfrm>
            <a:off x="5098485" y="5623751"/>
            <a:ext cx="0" cy="1478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598775-515D-AFBC-510C-97FFFB73AB9E}"/>
              </a:ext>
            </a:extLst>
          </p:cNvPr>
          <p:cNvCxnSpPr>
            <a:cxnSpLocks/>
          </p:cNvCxnSpPr>
          <p:nvPr/>
        </p:nvCxnSpPr>
        <p:spPr bwMode="auto">
          <a:xfrm flipV="1">
            <a:off x="7720154" y="5611796"/>
            <a:ext cx="0" cy="15671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9661634-10F6-84B1-88ED-5046251D70B9}"/>
              </a:ext>
            </a:extLst>
          </p:cNvPr>
          <p:cNvCxnSpPr>
            <a:cxnSpLocks/>
          </p:cNvCxnSpPr>
          <p:nvPr/>
        </p:nvCxnSpPr>
        <p:spPr bwMode="auto">
          <a:xfrm>
            <a:off x="6818427" y="5616061"/>
            <a:ext cx="0" cy="1478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0243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816" y="855217"/>
            <a:ext cx="6046839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DABC-0562-9B30-B477-34C76B27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81" y="3312906"/>
            <a:ext cx="711775" cy="7117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558818" y="1014599"/>
            <a:ext cx="10030098" cy="1094533"/>
            <a:chOff x="558818" y="920009"/>
            <a:chExt cx="10030098" cy="1094533"/>
          </a:xfrm>
        </p:grpSpPr>
        <p:sp>
          <p:nvSpPr>
            <p:cNvPr id="23" name="文本框 22"/>
            <p:cNvSpPr txBox="1"/>
            <p:nvPr/>
          </p:nvSpPr>
          <p:spPr>
            <a:xfrm>
              <a:off x="1603083" y="1491322"/>
              <a:ext cx="8985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549A1E-5EB1-F927-B612-34089926C9E3}"/>
              </a:ext>
            </a:extLst>
          </p:cNvPr>
          <p:cNvSpPr txBox="1"/>
          <p:nvPr/>
        </p:nvSpPr>
        <p:spPr>
          <a:xfrm>
            <a:off x="2406915" y="2037325"/>
            <a:ext cx="396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Poli(vinyl chloride)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9F30D-C874-1543-7D09-7B04C80E8AD4}"/>
              </a:ext>
            </a:extLst>
          </p:cNvPr>
          <p:cNvSpPr txBox="1"/>
          <p:nvPr/>
        </p:nvSpPr>
        <p:spPr>
          <a:xfrm>
            <a:off x="2406915" y="2491028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Poliethylene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1670-EE88-A69B-6E65-58CCAFFD208B}"/>
              </a:ext>
            </a:extLst>
          </p:cNvPr>
          <p:cNvSpPr txBox="1"/>
          <p:nvPr/>
        </p:nvSpPr>
        <p:spPr>
          <a:xfrm>
            <a:off x="2406915" y="2908844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88D23-FA1D-6B3C-A06D-E95B59E3F25A}"/>
              </a:ext>
            </a:extLst>
          </p:cNvPr>
          <p:cNvSpPr txBox="1"/>
          <p:nvPr/>
        </p:nvSpPr>
        <p:spPr>
          <a:xfrm>
            <a:off x="2406915" y="3271195"/>
            <a:ext cx="2662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Buna….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23F5FD02-2307-9804-2445-0EC79997861E}"/>
              </a:ext>
            </a:extLst>
          </p:cNvPr>
          <p:cNvSpPr>
            <a:spLocks/>
          </p:cNvSpPr>
          <p:nvPr/>
        </p:nvSpPr>
        <p:spPr bwMode="auto">
          <a:xfrm>
            <a:off x="5482018" y="2137515"/>
            <a:ext cx="300886" cy="1590295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960AB0-A566-67A9-802F-FDB3F83B073D}"/>
              </a:ext>
            </a:extLst>
          </p:cNvPr>
          <p:cNvSpPr/>
          <p:nvPr/>
        </p:nvSpPr>
        <p:spPr>
          <a:xfrm>
            <a:off x="6095999" y="2752638"/>
            <a:ext cx="582593" cy="30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1F09CFA-9A25-B6DB-DA24-31883FD9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815" y="2584824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2974-4DEB-2046-8C90-BAF36B43051E}"/>
              </a:ext>
            </a:extLst>
          </p:cNvPr>
          <p:cNvSpPr txBox="1"/>
          <p:nvPr/>
        </p:nvSpPr>
        <p:spPr>
          <a:xfrm>
            <a:off x="6095999" y="2609496"/>
            <a:ext cx="52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6769E-77C6-4DEA-0EC2-F39DDEA9154E}"/>
              </a:ext>
            </a:extLst>
          </p:cNvPr>
          <p:cNvSpPr txBox="1"/>
          <p:nvPr/>
        </p:nvSpPr>
        <p:spPr>
          <a:xfrm>
            <a:off x="2172587" y="3899333"/>
            <a:ext cx="942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FD8D5C-ED3F-D758-978A-11684D8118BF}"/>
              </a:ext>
            </a:extLst>
          </p:cNvPr>
          <p:cNvCxnSpPr>
            <a:cxnSpLocks/>
          </p:cNvCxnSpPr>
          <p:nvPr/>
        </p:nvCxnSpPr>
        <p:spPr bwMode="auto">
          <a:xfrm>
            <a:off x="3871344" y="5470776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>
            <a:extLst>
              <a:ext uri="{FF2B5EF4-FFF2-40B4-BE49-F238E27FC236}">
                <a16:creationId xmlns:a16="http://schemas.microsoft.com/office/drawing/2014/main" id="{B3597ED9-C099-6446-2162-E9D53E4F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539" y="5211248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1B319B8C-0409-4E2E-E02C-88072CF98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913" y="5211248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07D7F-29D2-3A6C-69E0-931E498510FE}"/>
              </a:ext>
            </a:extLst>
          </p:cNvPr>
          <p:cNvCxnSpPr>
            <a:cxnSpLocks/>
          </p:cNvCxnSpPr>
          <p:nvPr/>
        </p:nvCxnSpPr>
        <p:spPr bwMode="auto">
          <a:xfrm>
            <a:off x="5575119" y="5470776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4">
            <a:extLst>
              <a:ext uri="{FF2B5EF4-FFF2-40B4-BE49-F238E27FC236}">
                <a16:creationId xmlns:a16="http://schemas.microsoft.com/office/drawing/2014/main" id="{A2A47310-FD0D-0548-8CD2-5E55709EF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6314" y="5211248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99721714-3E9F-D083-3902-53AEFD1B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688" y="5211248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726574-3EA0-1A96-35EA-8D3137D1C6CE}"/>
              </a:ext>
            </a:extLst>
          </p:cNvPr>
          <p:cNvCxnSpPr>
            <a:cxnSpLocks/>
          </p:cNvCxnSpPr>
          <p:nvPr/>
        </p:nvCxnSpPr>
        <p:spPr bwMode="auto">
          <a:xfrm>
            <a:off x="7278894" y="5470776"/>
            <a:ext cx="2756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4">
            <a:extLst>
              <a:ext uri="{FF2B5EF4-FFF2-40B4-BE49-F238E27FC236}">
                <a16:creationId xmlns:a16="http://schemas.microsoft.com/office/drawing/2014/main" id="{B8D08610-B122-4FDB-E9F0-73FA9D94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089" y="5211248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7E299EBD-EA6E-14EB-90BF-DD298690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6463" y="5211248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154874-3888-D4B8-64BB-5938BBD031D8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703890" y="546893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16C83C-989F-573F-3164-A9905CF2227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705728" y="5475011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65A03E-7591-7B2A-5484-09736475499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429699" y="546893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AB0654-EC80-329B-217E-BCE5961CC87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431537" y="5475011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2FF980-6CC4-E410-8873-E851903CCC4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8196028" y="5460381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9F0B23-5E57-E239-36C6-44AD827AD0A4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959380" y="546893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412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816" y="855217"/>
            <a:ext cx="6046839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DABC-0562-9B30-B477-34C76B27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8" y="3429000"/>
            <a:ext cx="711775" cy="7117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-7278765" y="506723"/>
            <a:ext cx="8985833" cy="1422276"/>
            <a:chOff x="-7278765" y="412133"/>
            <a:chExt cx="8985833" cy="1422276"/>
          </a:xfrm>
        </p:grpSpPr>
        <p:sp>
          <p:nvSpPr>
            <p:cNvPr id="23" name="文本框 22"/>
            <p:cNvSpPr txBox="1"/>
            <p:nvPr/>
          </p:nvSpPr>
          <p:spPr>
            <a:xfrm>
              <a:off x="-7278765" y="412133"/>
              <a:ext cx="8985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549A1E-5EB1-F927-B612-34089926C9E3}"/>
              </a:ext>
            </a:extLst>
          </p:cNvPr>
          <p:cNvSpPr txBox="1"/>
          <p:nvPr/>
        </p:nvSpPr>
        <p:spPr>
          <a:xfrm>
            <a:off x="-7360001" y="1238467"/>
            <a:ext cx="396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Poli(vinyl chloride)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9F30D-C874-1543-7D09-7B04C80E8AD4}"/>
              </a:ext>
            </a:extLst>
          </p:cNvPr>
          <p:cNvSpPr txBox="1"/>
          <p:nvPr/>
        </p:nvSpPr>
        <p:spPr>
          <a:xfrm>
            <a:off x="-7360001" y="1692170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Poliethylene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1670-EE88-A69B-6E65-58CCAFFD208B}"/>
              </a:ext>
            </a:extLst>
          </p:cNvPr>
          <p:cNvSpPr txBox="1"/>
          <p:nvPr/>
        </p:nvSpPr>
        <p:spPr>
          <a:xfrm>
            <a:off x="-7360001" y="2109986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88D23-FA1D-6B3C-A06D-E95B59E3F25A}"/>
              </a:ext>
            </a:extLst>
          </p:cNvPr>
          <p:cNvSpPr txBox="1"/>
          <p:nvPr/>
        </p:nvSpPr>
        <p:spPr>
          <a:xfrm>
            <a:off x="-7360001" y="2472337"/>
            <a:ext cx="2662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Buna….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23F5FD02-2307-9804-2445-0EC79997861E}"/>
              </a:ext>
            </a:extLst>
          </p:cNvPr>
          <p:cNvSpPr>
            <a:spLocks/>
          </p:cNvSpPr>
          <p:nvPr/>
        </p:nvSpPr>
        <p:spPr bwMode="auto">
          <a:xfrm>
            <a:off x="-4284898" y="1338657"/>
            <a:ext cx="300886" cy="1590295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960AB0-A566-67A9-802F-FDB3F83B073D}"/>
              </a:ext>
            </a:extLst>
          </p:cNvPr>
          <p:cNvSpPr/>
          <p:nvPr/>
        </p:nvSpPr>
        <p:spPr>
          <a:xfrm>
            <a:off x="-3670917" y="1953780"/>
            <a:ext cx="582593" cy="30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1F09CFA-9A25-B6DB-DA24-31883FD9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65101" y="1785966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2974-4DEB-2046-8C90-BAF36B43051E}"/>
              </a:ext>
            </a:extLst>
          </p:cNvPr>
          <p:cNvSpPr txBox="1"/>
          <p:nvPr/>
        </p:nvSpPr>
        <p:spPr>
          <a:xfrm>
            <a:off x="-3670917" y="1810638"/>
            <a:ext cx="52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6769E-77C6-4DEA-0EC2-F39DDEA9154E}"/>
              </a:ext>
            </a:extLst>
          </p:cNvPr>
          <p:cNvSpPr txBox="1"/>
          <p:nvPr/>
        </p:nvSpPr>
        <p:spPr>
          <a:xfrm>
            <a:off x="1473218" y="1537819"/>
            <a:ext cx="942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FD8D5C-ED3F-D758-978A-11684D8118BF}"/>
              </a:ext>
            </a:extLst>
          </p:cNvPr>
          <p:cNvCxnSpPr>
            <a:cxnSpLocks/>
          </p:cNvCxnSpPr>
          <p:nvPr/>
        </p:nvCxnSpPr>
        <p:spPr bwMode="auto">
          <a:xfrm>
            <a:off x="3387258" y="3099430"/>
            <a:ext cx="27567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4">
            <a:extLst>
              <a:ext uri="{FF2B5EF4-FFF2-40B4-BE49-F238E27FC236}">
                <a16:creationId xmlns:a16="http://schemas.microsoft.com/office/drawing/2014/main" id="{B3597ED9-C099-6446-2162-E9D53E4F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53" y="2839902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1B319B8C-0409-4E2E-E02C-88072CF98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827" y="2839902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107D7F-29D2-3A6C-69E0-931E498510FE}"/>
              </a:ext>
            </a:extLst>
          </p:cNvPr>
          <p:cNvCxnSpPr>
            <a:cxnSpLocks/>
          </p:cNvCxnSpPr>
          <p:nvPr/>
        </p:nvCxnSpPr>
        <p:spPr bwMode="auto">
          <a:xfrm>
            <a:off x="5091033" y="3099430"/>
            <a:ext cx="27567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4">
            <a:extLst>
              <a:ext uri="{FF2B5EF4-FFF2-40B4-BE49-F238E27FC236}">
                <a16:creationId xmlns:a16="http://schemas.microsoft.com/office/drawing/2014/main" id="{A2A47310-FD0D-0548-8CD2-5E55709EF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2228" y="2839902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99721714-3E9F-D083-3902-53AEFD1B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602" y="2839902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726574-3EA0-1A96-35EA-8D3137D1C6CE}"/>
              </a:ext>
            </a:extLst>
          </p:cNvPr>
          <p:cNvCxnSpPr>
            <a:cxnSpLocks/>
          </p:cNvCxnSpPr>
          <p:nvPr/>
        </p:nvCxnSpPr>
        <p:spPr bwMode="auto">
          <a:xfrm>
            <a:off x="6794808" y="3099430"/>
            <a:ext cx="27567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4">
            <a:extLst>
              <a:ext uri="{FF2B5EF4-FFF2-40B4-BE49-F238E27FC236}">
                <a16:creationId xmlns:a16="http://schemas.microsoft.com/office/drawing/2014/main" id="{B8D08610-B122-4FDB-E9F0-73FA9D94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003" y="2839902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7E299EBD-EA6E-14EB-90BF-DD2986906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377" y="2839902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154874-3888-D4B8-64BB-5938BBD031D8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227238" y="3090158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416C83C-989F-573F-3164-A9905CF2227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229076" y="3091996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65A03E-7591-7B2A-5484-09736475499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945613" y="3097592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AB0654-EC80-329B-217E-BCE5961CC87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947451" y="3088797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2FF980-6CC4-E410-8873-E851903CCC4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7711942" y="3096469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9F0B23-5E57-E239-36C6-44AD827AD0A4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475294" y="3097592"/>
            <a:ext cx="27567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9689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EB65-6BC8-22D0-15EF-138A0FB8CD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5816" y="855217"/>
            <a:ext cx="6046839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Khái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niệm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danh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pháp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9DABC-0562-9B30-B477-34C76B27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18" y="3429000"/>
            <a:ext cx="711775" cy="71177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EA56859-5624-115F-58FC-411319F0C6EF}"/>
              </a:ext>
            </a:extLst>
          </p:cNvPr>
          <p:cNvGrpSpPr/>
          <p:nvPr/>
        </p:nvGrpSpPr>
        <p:grpSpPr>
          <a:xfrm>
            <a:off x="-7278765" y="506723"/>
            <a:ext cx="8985833" cy="1422276"/>
            <a:chOff x="-7278765" y="412133"/>
            <a:chExt cx="8985833" cy="1422276"/>
          </a:xfrm>
        </p:grpSpPr>
        <p:sp>
          <p:nvSpPr>
            <p:cNvPr id="23" name="文本框 22"/>
            <p:cNvSpPr txBox="1"/>
            <p:nvPr/>
          </p:nvSpPr>
          <p:spPr>
            <a:xfrm>
              <a:off x="-7278765" y="412133"/>
              <a:ext cx="8985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Câu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hỏi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thảo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 </a:t>
              </a:r>
              <a:r>
                <a:rPr lang="en-US" altLang="zh-CN" sz="2800" b="1" dirty="0" err="1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luận</a:t>
              </a:r>
              <a:r>
                <a:rPr lang="en-US" altLang="zh-CN" sz="2800" b="1" dirty="0">
                  <a:solidFill>
                    <a:srgbClr val="00A69C"/>
                  </a:solidFill>
                  <a:latin typeface="#9Slide03 Sofia Pro Soft Bold" panose="020B0000000000000000" pitchFamily="34" charset="0"/>
                  <a:cs typeface="Calibri" panose="020F0502020204030204" charset="0"/>
                </a:rPr>
                <a:t>:</a:t>
              </a:r>
              <a:endParaRPr lang="zh-CN" altLang="en-US" sz="2800" b="1" dirty="0">
                <a:solidFill>
                  <a:srgbClr val="00A69C"/>
                </a:solidFill>
                <a:latin typeface="#9Slide03 Sofia Pro Soft Bold" panose="020B0000000000000000" pitchFamily="34" charset="0"/>
                <a:cs typeface="Calibri" panose="020F050202020403020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8CA99A-95B9-3AA7-2419-9B57DE1B3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18" y="920009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549A1E-5EB1-F927-B612-34089926C9E3}"/>
              </a:ext>
            </a:extLst>
          </p:cNvPr>
          <p:cNvSpPr txBox="1"/>
          <p:nvPr/>
        </p:nvSpPr>
        <p:spPr>
          <a:xfrm>
            <a:off x="-7360001" y="1238467"/>
            <a:ext cx="3961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Poli(vinyl chloride)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9F30D-C874-1543-7D09-7B04C80E8AD4}"/>
              </a:ext>
            </a:extLst>
          </p:cNvPr>
          <p:cNvSpPr txBox="1"/>
          <p:nvPr/>
        </p:nvSpPr>
        <p:spPr>
          <a:xfrm>
            <a:off x="-7360001" y="1692170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Poliethylene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1670-EE88-A69B-6E65-58CCAFFD208B}"/>
              </a:ext>
            </a:extLst>
          </p:cNvPr>
          <p:cNvSpPr txBox="1"/>
          <p:nvPr/>
        </p:nvSpPr>
        <p:spPr>
          <a:xfrm>
            <a:off x="-7360001" y="2109986"/>
            <a:ext cx="30351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Poli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F88D23-FA1D-6B3C-A06D-E95B59E3F25A}"/>
              </a:ext>
            </a:extLst>
          </p:cNvPr>
          <p:cNvSpPr txBox="1"/>
          <p:nvPr/>
        </p:nvSpPr>
        <p:spPr>
          <a:xfrm>
            <a:off x="-7360001" y="2472337"/>
            <a:ext cx="2662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Buna….</a:t>
            </a: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23F5FD02-2307-9804-2445-0EC79997861E}"/>
              </a:ext>
            </a:extLst>
          </p:cNvPr>
          <p:cNvSpPr>
            <a:spLocks/>
          </p:cNvSpPr>
          <p:nvPr/>
        </p:nvSpPr>
        <p:spPr bwMode="auto">
          <a:xfrm>
            <a:off x="-4284898" y="1338657"/>
            <a:ext cx="300886" cy="1590295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960AB0-A566-67A9-802F-FDB3F83B073D}"/>
              </a:ext>
            </a:extLst>
          </p:cNvPr>
          <p:cNvSpPr/>
          <p:nvPr/>
        </p:nvSpPr>
        <p:spPr>
          <a:xfrm>
            <a:off x="-3670917" y="1953780"/>
            <a:ext cx="582593" cy="3044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91F09CFA-9A25-B6DB-DA24-31883FD9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65101" y="1785966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POLIME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F2974-4DEB-2046-8C90-BAF36B43051E}"/>
              </a:ext>
            </a:extLst>
          </p:cNvPr>
          <p:cNvSpPr txBox="1"/>
          <p:nvPr/>
        </p:nvSpPr>
        <p:spPr>
          <a:xfrm>
            <a:off x="-3670917" y="1810638"/>
            <a:ext cx="52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6769E-77C6-4DEA-0EC2-F39DDEA9154E}"/>
              </a:ext>
            </a:extLst>
          </p:cNvPr>
          <p:cNvSpPr txBox="1"/>
          <p:nvPr/>
        </p:nvSpPr>
        <p:spPr>
          <a:xfrm>
            <a:off x="1473218" y="1537819"/>
            <a:ext cx="942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Polymer: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5985F149-8D41-1784-DE71-D4FF8F07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073" y="2833851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61A4B5EB-AAB3-3779-2026-6887B1BF9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8447" y="2833851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885A87-BD88-F2A5-B7ED-B1B799A1982E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229649" y="3091541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F47B6FC-6056-2DDF-BF7A-9B08E09FC3DA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4231487" y="3093379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3B1221B-E2D3-DA67-2725-84218F66035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955458" y="3091541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35CACC-2497-966B-7DF8-035723F83A02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5957296" y="3093379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86E357-CE4C-2114-E653-67578CF9CDBA}"/>
              </a:ext>
            </a:extLst>
          </p:cNvPr>
          <p:cNvCxnSpPr>
            <a:cxnSpLocks/>
          </p:cNvCxnSpPr>
          <p:nvPr/>
        </p:nvCxnSpPr>
        <p:spPr bwMode="auto">
          <a:xfrm>
            <a:off x="2035475" y="3097096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9" name="Rectangle 24">
            <a:extLst>
              <a:ext uri="{FF2B5EF4-FFF2-40B4-BE49-F238E27FC236}">
                <a16:creationId xmlns:a16="http://schemas.microsoft.com/office/drawing/2014/main" id="{EE65E79D-5B41-D5AF-D9BF-5AE4DCFD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670" y="2837568"/>
            <a:ext cx="797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5C2BA64C-46B2-409E-1B71-A6B3D955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044" y="2837568"/>
            <a:ext cx="7974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rPr>
              <a:t>2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6F252B-E487-9BA3-0B02-88C08A009F7D}"/>
              </a:ext>
            </a:extLst>
          </p:cNvPr>
          <p:cNvCxnSpPr>
            <a:cxnSpLocks/>
          </p:cNvCxnSpPr>
          <p:nvPr/>
        </p:nvCxnSpPr>
        <p:spPr bwMode="auto">
          <a:xfrm>
            <a:off x="2031643" y="3166901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6DC90E2-949E-CC8C-B302-02DA87B62BBB}"/>
              </a:ext>
            </a:extLst>
          </p:cNvPr>
          <p:cNvCxnSpPr>
            <a:cxnSpLocks/>
          </p:cNvCxnSpPr>
          <p:nvPr/>
        </p:nvCxnSpPr>
        <p:spPr bwMode="auto">
          <a:xfrm>
            <a:off x="2048627" y="3167485"/>
            <a:ext cx="275671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779AEE8-38AF-504D-2121-B61239898033}"/>
              </a:ext>
            </a:extLst>
          </p:cNvPr>
          <p:cNvSpPr txBox="1"/>
          <p:nvPr/>
        </p:nvSpPr>
        <p:spPr>
          <a:xfrm>
            <a:off x="1407478" y="349400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233F8A-19DB-D9B9-973A-78B3DA2A4A59}"/>
              </a:ext>
            </a:extLst>
          </p:cNvPr>
          <p:cNvSpPr txBox="1"/>
          <p:nvPr/>
        </p:nvSpPr>
        <p:spPr>
          <a:xfrm>
            <a:off x="4183253" y="3494002"/>
            <a:ext cx="257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08655E1-F317-1080-D318-E703521D9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321" y="2633206"/>
            <a:ext cx="2069012" cy="916669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ECECEE7-825A-B810-798A-28EC36FD38A4}"/>
              </a:ext>
            </a:extLst>
          </p:cNvPr>
          <p:cNvCxnSpPr/>
          <p:nvPr/>
        </p:nvCxnSpPr>
        <p:spPr>
          <a:xfrm>
            <a:off x="3163357" y="3091540"/>
            <a:ext cx="694404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Rectangle 24">
            <a:extLst>
              <a:ext uri="{FF2B5EF4-FFF2-40B4-BE49-F238E27FC236}">
                <a16:creationId xmlns:a16="http://schemas.microsoft.com/office/drawing/2014/main" id="{CEEDAFAD-6E30-9CBF-5391-9D10785AB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56" y="4925162"/>
            <a:ext cx="2768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CH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]</a:t>
            </a:r>
            <a:r>
              <a:rPr lang="en-US" altLang="en-US" sz="2400" baseline="-25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COOH</a:t>
            </a:r>
            <a:endParaRPr lang="en-US" altLang="en-US" sz="2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936069-D800-777E-46BC-041DAB25E4EF}"/>
              </a:ext>
            </a:extLst>
          </p:cNvPr>
          <p:cNvGrpSpPr/>
          <p:nvPr/>
        </p:nvGrpSpPr>
        <p:grpSpPr>
          <a:xfrm>
            <a:off x="4663499" y="4896916"/>
            <a:ext cx="2250819" cy="609600"/>
            <a:chOff x="3715614" y="3964099"/>
            <a:chExt cx="2250819" cy="609600"/>
          </a:xfrm>
        </p:grpSpPr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48724866-0F20-5DE2-7223-EE0DEFBB6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774" y="4028991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86BDD96-EC46-820F-52B5-8E8AE27625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15614" y="4259823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12D7A26-081F-C0C1-0BD8-E273E9B628D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656531" y="4268966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49BC0AA-326A-74CF-7B40-842208083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919" y="3964099"/>
              <a:ext cx="2167514" cy="609600"/>
            </a:xfrm>
            <a:prstGeom prst="rect">
              <a:avLst/>
            </a:prstGeom>
          </p:spPr>
        </p:pic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ABEAAA0-2CDB-EF4D-1C6D-473CED4489A1}"/>
              </a:ext>
            </a:extLst>
          </p:cNvPr>
          <p:cNvCxnSpPr/>
          <p:nvPr/>
        </p:nvCxnSpPr>
        <p:spPr>
          <a:xfrm>
            <a:off x="3818170" y="5187060"/>
            <a:ext cx="694404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AEB4060-4DF0-54AB-82A8-91566641A0F5}"/>
              </a:ext>
            </a:extLst>
          </p:cNvPr>
          <p:cNvSpPr txBox="1"/>
          <p:nvPr/>
        </p:nvSpPr>
        <p:spPr>
          <a:xfrm>
            <a:off x="1154225" y="5506517"/>
            <a:ext cx="299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-aminocaproic a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92896C-3F14-0827-DBC7-3CAB51D0F4AB}"/>
              </a:ext>
            </a:extLst>
          </p:cNvPr>
          <p:cNvSpPr txBox="1"/>
          <p:nvPr/>
        </p:nvSpPr>
        <p:spPr>
          <a:xfrm>
            <a:off x="4879373" y="550651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</a:t>
            </a:r>
            <a:endParaRPr lang="en-US" sz="2400" dirty="0">
              <a:solidFill>
                <a:srgbClr val="D624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64B49E-BBCF-482A-7748-EDFF6236508F}"/>
              </a:ext>
            </a:extLst>
          </p:cNvPr>
          <p:cNvSpPr txBox="1"/>
          <p:nvPr/>
        </p:nvSpPr>
        <p:spPr>
          <a:xfrm>
            <a:off x="7612656" y="3627037"/>
            <a:ext cx="4264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AC610B-49EF-3276-12BA-0A54921ADFA6}"/>
              </a:ext>
            </a:extLst>
          </p:cNvPr>
          <p:cNvCxnSpPr>
            <a:cxnSpLocks/>
          </p:cNvCxnSpPr>
          <p:nvPr/>
        </p:nvCxnSpPr>
        <p:spPr>
          <a:xfrm>
            <a:off x="1704171" y="3330115"/>
            <a:ext cx="265364" cy="68512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BC4E2BA-5A03-D7A0-F948-C059EE51F36C}"/>
              </a:ext>
            </a:extLst>
          </p:cNvPr>
          <p:cNvCxnSpPr>
            <a:cxnSpLocks/>
          </p:cNvCxnSpPr>
          <p:nvPr/>
        </p:nvCxnSpPr>
        <p:spPr>
          <a:xfrm flipV="1">
            <a:off x="1704171" y="4342271"/>
            <a:ext cx="265364" cy="669679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E42D539-F033-B9A6-3D51-EF76469D8B8A}"/>
              </a:ext>
            </a:extLst>
          </p:cNvPr>
          <p:cNvSpPr txBox="1"/>
          <p:nvPr/>
        </p:nvSpPr>
        <p:spPr>
          <a:xfrm>
            <a:off x="1495539" y="3947924"/>
            <a:ext cx="124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624B4"/>
                </a:solidFill>
                <a:latin typeface="Monotype Corsiva" panose="03010101010201010101" pitchFamily="66" charset="0"/>
                <a:ea typeface="Aachen" panose="02020500000000000000" pitchFamily="18" charset="0"/>
                <a:cs typeface="Mongolian Baiti" panose="03000500000000000000" pitchFamily="66" charset="0"/>
              </a:rPr>
              <a:t>monomer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D5CF1D-130D-E1B2-72DC-10B9B76BA87D}"/>
              </a:ext>
            </a:extLst>
          </p:cNvPr>
          <p:cNvCxnSpPr>
            <a:cxnSpLocks/>
          </p:cNvCxnSpPr>
          <p:nvPr/>
        </p:nvCxnSpPr>
        <p:spPr>
          <a:xfrm>
            <a:off x="5158756" y="3316132"/>
            <a:ext cx="265364" cy="68512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1201538-AE51-60E3-C101-3089A91357B2}"/>
              </a:ext>
            </a:extLst>
          </p:cNvPr>
          <p:cNvCxnSpPr>
            <a:cxnSpLocks/>
          </p:cNvCxnSpPr>
          <p:nvPr/>
        </p:nvCxnSpPr>
        <p:spPr>
          <a:xfrm flipV="1">
            <a:off x="5158756" y="4328288"/>
            <a:ext cx="265364" cy="669679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F35E5DD-984B-342B-258E-0A42E1373768}"/>
              </a:ext>
            </a:extLst>
          </p:cNvPr>
          <p:cNvSpPr txBox="1"/>
          <p:nvPr/>
        </p:nvSpPr>
        <p:spPr>
          <a:xfrm>
            <a:off x="4950124" y="3933941"/>
            <a:ext cx="1243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624B4"/>
                </a:solidFill>
                <a:latin typeface="Monotype Corsiva" panose="03010101010201010101" pitchFamily="66" charset="0"/>
                <a:ea typeface="Aachen" panose="02020500000000000000" pitchFamily="18" charset="0"/>
                <a:cs typeface="Mongolian Baiti" panose="03000500000000000000" pitchFamily="66" charset="0"/>
              </a:rPr>
              <a:t>polymer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171177C-0959-9857-5BA9-8017B7736C3F}"/>
              </a:ext>
            </a:extLst>
          </p:cNvPr>
          <p:cNvCxnSpPr>
            <a:cxnSpLocks/>
          </p:cNvCxnSpPr>
          <p:nvPr/>
        </p:nvCxnSpPr>
        <p:spPr>
          <a:xfrm>
            <a:off x="6331754" y="3451051"/>
            <a:ext cx="1280901" cy="49687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ED8076D-1644-2EAE-C93C-574A83ADEA3A}"/>
              </a:ext>
            </a:extLst>
          </p:cNvPr>
          <p:cNvCxnSpPr>
            <a:cxnSpLocks/>
          </p:cNvCxnSpPr>
          <p:nvPr/>
        </p:nvCxnSpPr>
        <p:spPr>
          <a:xfrm flipV="1">
            <a:off x="6786151" y="4493510"/>
            <a:ext cx="860456" cy="80313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6656429-4EC2-1681-10DF-989D393B23CC}"/>
              </a:ext>
            </a:extLst>
          </p:cNvPr>
          <p:cNvCxnSpPr>
            <a:cxnSpLocks/>
          </p:cNvCxnSpPr>
          <p:nvPr/>
        </p:nvCxnSpPr>
        <p:spPr bwMode="auto">
          <a:xfrm>
            <a:off x="5091033" y="3099430"/>
            <a:ext cx="27567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148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40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3" grpId="0"/>
      <p:bldP spid="44" grpId="0"/>
      <p:bldP spid="47" grpId="0"/>
      <p:bldP spid="54" grpId="0"/>
      <p:bldP spid="55" grpId="0"/>
      <p:bldP spid="56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1F7C9C-AFF2-1700-7DB2-06A5FD6A3CC1}"/>
              </a:ext>
            </a:extLst>
          </p:cNvPr>
          <p:cNvSpPr/>
          <p:nvPr/>
        </p:nvSpPr>
        <p:spPr>
          <a:xfrm>
            <a:off x="105882" y="828484"/>
            <a:ext cx="7392318" cy="1192757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965A11-49B8-7752-5DEF-FB0B2819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15258"/>
              </p:ext>
            </p:extLst>
          </p:nvPr>
        </p:nvGraphicFramePr>
        <p:xfrm>
          <a:off x="7668535" y="1192420"/>
          <a:ext cx="4040377" cy="518160"/>
        </p:xfrm>
        <a:graphic>
          <a:graphicData uri="http://schemas.openxmlformats.org/drawingml/2006/table">
            <a:tbl>
              <a:tblPr firstRow="1" bandRow="1"/>
              <a:tblGrid>
                <a:gridCol w="1122030">
                  <a:extLst>
                    <a:ext uri="{9D8B030D-6E8A-4147-A177-3AD203B41FA5}">
                      <a16:colId xmlns:a16="http://schemas.microsoft.com/office/drawing/2014/main" val="1848483294"/>
                    </a:ext>
                  </a:extLst>
                </a:gridCol>
                <a:gridCol w="2918347">
                  <a:extLst>
                    <a:ext uri="{9D8B030D-6E8A-4147-A177-3AD203B41FA5}">
                      <a16:colId xmlns:a16="http://schemas.microsoft.com/office/drawing/2014/main" val="13721805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monomer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981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9C7429-78C8-9E29-8845-13E52363D4DD}"/>
              </a:ext>
            </a:extLst>
          </p:cNvPr>
          <p:cNvSpPr txBox="1"/>
          <p:nvPr/>
        </p:nvSpPr>
        <p:spPr>
          <a:xfrm>
            <a:off x="232328" y="828484"/>
            <a:ext cx="717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monomer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F5D8F2-A96A-4541-4709-B5F6B47816AF}"/>
              </a:ext>
            </a:extLst>
          </p:cNvPr>
          <p:cNvGrpSpPr/>
          <p:nvPr/>
        </p:nvGrpSpPr>
        <p:grpSpPr>
          <a:xfrm>
            <a:off x="2297167" y="2119029"/>
            <a:ext cx="1685953" cy="1112862"/>
            <a:chOff x="3964450" y="1074797"/>
            <a:chExt cx="1685953" cy="1112862"/>
          </a:xfrm>
        </p:grpSpPr>
        <p:sp>
          <p:nvSpPr>
            <p:cNvPr id="8" name="Rectangle 24">
              <a:extLst>
                <a:ext uri="{FF2B5EF4-FFF2-40B4-BE49-F238E27FC236}">
                  <a16:creationId xmlns:a16="http://schemas.microsoft.com/office/drawing/2014/main" id="{CEF78E37-838F-2BD3-A8C3-CE5874D3D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4450" y="1093603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24">
              <a:extLst>
                <a:ext uri="{FF2B5EF4-FFF2-40B4-BE49-F238E27FC236}">
                  <a16:creationId xmlns:a16="http://schemas.microsoft.com/office/drawing/2014/main" id="{A899A63C-EC94-957F-252F-E5AA8805C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3118" y="1605808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6380CAD-C884-C4CA-75CE-54CD01118E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05386" y="1515080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D52F510-EFA7-10B2-55F5-85E4E74B3A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83360" y="1340979"/>
              <a:ext cx="251488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B6173D-1001-4ED8-3021-88EDF6A7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020" y="1074797"/>
              <a:ext cx="1572383" cy="111286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C3730E-7A16-FF08-BC35-1B22E8DAB8E4}"/>
              </a:ext>
            </a:extLst>
          </p:cNvPr>
          <p:cNvGrpSpPr/>
          <p:nvPr/>
        </p:nvGrpSpPr>
        <p:grpSpPr>
          <a:xfrm>
            <a:off x="4285809" y="2136780"/>
            <a:ext cx="1760447" cy="1299857"/>
            <a:chOff x="10116384" y="1501862"/>
            <a:chExt cx="1760447" cy="1299857"/>
          </a:xfrm>
        </p:grpSpPr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1E23E7B0-F402-9E01-71A2-5EDCD0F97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6384" y="1501862"/>
              <a:ext cx="15723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6C7241-E331-DBF8-73CE-B88BAB2A6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50099" y="2047212"/>
              <a:ext cx="665741" cy="754507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BA7134-8BA2-16BB-908B-98B645BC5F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73826" y="1884566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FBA32B-3A2A-CF48-A069-6FD85BFD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3686" y="1501862"/>
              <a:ext cx="1673145" cy="1240233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9B5D95-39BE-01D4-6BD2-54D9FDFAA4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28733" y="1756073"/>
              <a:ext cx="251488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5EA542-2FA9-3914-37D0-39E56B0B1E07}"/>
              </a:ext>
            </a:extLst>
          </p:cNvPr>
          <p:cNvGrpSpPr/>
          <p:nvPr/>
        </p:nvGrpSpPr>
        <p:grpSpPr>
          <a:xfrm>
            <a:off x="271196" y="2065638"/>
            <a:ext cx="1895483" cy="757577"/>
            <a:chOff x="3300075" y="239572"/>
            <a:chExt cx="1895483" cy="757577"/>
          </a:xfrm>
        </p:grpSpPr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425E45A0-F15A-5A39-88F0-17DA2760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0075" y="310714"/>
              <a:ext cx="18954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5B9BD5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rgbClr val="5B9BD5">
                      <a:lumMod val="75000"/>
                    </a:srgb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rgbClr val="5B9BD5">
                      <a:lumMod val="75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rgbClr val="5B9BD5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400" baseline="-25000" dirty="0" err="1">
                  <a:solidFill>
                    <a:srgbClr val="5B9BD5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rgbClr val="5B9BD5">
                      <a:lumMod val="75000"/>
                    </a:srgb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4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6D16B07-0908-2645-1BDF-2C21F077B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3453" y="239572"/>
              <a:ext cx="1709927" cy="75757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0ACC02-1ED2-AD0C-47EB-E9B93779813F}"/>
              </a:ext>
            </a:extLst>
          </p:cNvPr>
          <p:cNvGrpSpPr/>
          <p:nvPr/>
        </p:nvGrpSpPr>
        <p:grpSpPr>
          <a:xfrm>
            <a:off x="6326972" y="2055411"/>
            <a:ext cx="3278124" cy="1008552"/>
            <a:chOff x="3897938" y="2947848"/>
            <a:chExt cx="3278124" cy="1008552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EF76AD93-D99F-1BBF-A632-6D842FCE0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7938" y="3028254"/>
              <a:ext cx="32781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CCH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40210698-EB4C-EFE5-647E-3EB53195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3687" y="3494735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A29998B-63FD-472B-F581-FED1B061A5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25955" y="3404007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699442F-0139-05D1-2BDB-F63F4F78E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0591" y="2947848"/>
              <a:ext cx="2660109" cy="100462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783642-0296-9F6A-F6EC-FAC84C72B0FF}"/>
              </a:ext>
            </a:extLst>
          </p:cNvPr>
          <p:cNvGrpSpPr/>
          <p:nvPr/>
        </p:nvGrpSpPr>
        <p:grpSpPr>
          <a:xfrm>
            <a:off x="435894" y="4083023"/>
            <a:ext cx="1693254" cy="1112862"/>
            <a:chOff x="9998682" y="189608"/>
            <a:chExt cx="1693254" cy="1112862"/>
          </a:xfrm>
        </p:grpSpPr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52003BD7-2388-0A94-368F-DD4426D1A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8682" y="288880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92393244-0B85-FB8C-5576-A63D9B608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7350" y="801085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Cl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CDE697-03DE-DD55-84BF-B246276D56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39618" y="710357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9437EAC-BB78-0691-8D0F-E995E112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9553" y="189608"/>
              <a:ext cx="1572383" cy="1112862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B459F55-C2B2-137A-F55D-F12E1D2835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376118" y="541817"/>
              <a:ext cx="251488" cy="1"/>
            </a:xfrm>
            <a:prstGeom prst="line">
              <a:avLst/>
            </a:prstGeom>
            <a:noFill/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4E18724-C1D6-C268-71B0-8548E9C90A87}"/>
              </a:ext>
            </a:extLst>
          </p:cNvPr>
          <p:cNvGrpSpPr/>
          <p:nvPr/>
        </p:nvGrpSpPr>
        <p:grpSpPr>
          <a:xfrm>
            <a:off x="3276470" y="3893883"/>
            <a:ext cx="2073760" cy="1551428"/>
            <a:chOff x="7173009" y="4105949"/>
            <a:chExt cx="2073760" cy="1551428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200F3E19-159D-E74F-20F3-3FEB0D476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1973" y="4563321"/>
              <a:ext cx="15650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C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id="{EC358DFC-FD5D-9E7F-F436-9DA5D32DC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0641" y="5075526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AAAEE5-5097-5033-9856-3F1C61424E4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12909" y="4984798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D399B54-B3F1-951F-DAAB-3C56CC84422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26224" y="4795457"/>
              <a:ext cx="445526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E703FB6-51BE-59C8-32D9-D145DA0346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12909" y="4476886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9" name="Rectangle 24">
              <a:extLst>
                <a:ext uri="{FF2B5EF4-FFF2-40B4-BE49-F238E27FC236}">
                  <a16:creationId xmlns:a16="http://schemas.microsoft.com/office/drawing/2014/main" id="{136CAF78-D78A-25B6-B29A-67A379B82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9529" y="4105949"/>
              <a:ext cx="1434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OOC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EF7983A-1DDD-081E-E05C-B838C2F50C8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73009" y="4815097"/>
              <a:ext cx="445526" cy="1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C7A9803-2A91-F2B7-7AA3-46AAF391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2259" y="4130327"/>
              <a:ext cx="1984510" cy="152705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83980E-AEF9-65A3-E66F-0BE015982725}"/>
              </a:ext>
            </a:extLst>
          </p:cNvPr>
          <p:cNvGrpSpPr/>
          <p:nvPr/>
        </p:nvGrpSpPr>
        <p:grpSpPr>
          <a:xfrm>
            <a:off x="6007978" y="3973989"/>
            <a:ext cx="1896758" cy="1299091"/>
            <a:chOff x="8875321" y="3989703"/>
            <a:chExt cx="1896758" cy="1299091"/>
          </a:xfrm>
        </p:grpSpPr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9ED50FA7-6541-9927-4021-61D9F04F6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720" y="3989703"/>
              <a:ext cx="7289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OH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0DC3368-000E-EDE2-630B-0FF1A72F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0996" y="4523286"/>
              <a:ext cx="665741" cy="754507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17D3110-DA26-791D-1B4D-55D1AA70BE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74723" y="4360640"/>
              <a:ext cx="0" cy="181456"/>
            </a:xfrm>
            <a:prstGeom prst="line">
              <a:avLst/>
            </a:prstGeom>
            <a:noFill/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CA4C305-EA42-242C-6F35-B09EB5F2F71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782766" y="4603531"/>
              <a:ext cx="157393" cy="119768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sp>
          <p:nvSpPr>
            <p:cNvPr id="47" name="Rectangle 24">
              <a:extLst>
                <a:ext uri="{FF2B5EF4-FFF2-40B4-BE49-F238E27FC236}">
                  <a16:creationId xmlns:a16="http://schemas.microsoft.com/office/drawing/2014/main" id="{0BE0FD95-6186-FDBE-6AF8-7C3316171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7369" y="4301927"/>
              <a:ext cx="7264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09E7872-A13E-BDB3-3952-B8D9F39CD39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0474269" y="4603531"/>
              <a:ext cx="198986" cy="118921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A5B3176-C4B6-F272-37A5-322808B71B9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875321" y="4538790"/>
              <a:ext cx="310577" cy="183662"/>
            </a:xfrm>
            <a:prstGeom prst="line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B5E0D4D-509C-5407-FC12-4AFD8F004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21465" y="4048561"/>
              <a:ext cx="1750614" cy="124023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ED0C87B-8D09-7775-D146-5C158896BF1E}"/>
              </a:ext>
            </a:extLst>
          </p:cNvPr>
          <p:cNvGrpSpPr/>
          <p:nvPr/>
        </p:nvGrpSpPr>
        <p:grpSpPr>
          <a:xfrm>
            <a:off x="9400599" y="3514862"/>
            <a:ext cx="2257404" cy="609600"/>
            <a:chOff x="392101" y="4944122"/>
            <a:chExt cx="2257404" cy="609600"/>
          </a:xfrm>
        </p:grpSpPr>
        <p:sp>
          <p:nvSpPr>
            <p:cNvPr id="52" name="Rectangle 24">
              <a:extLst>
                <a:ext uri="{FF2B5EF4-FFF2-40B4-BE49-F238E27FC236}">
                  <a16:creationId xmlns:a16="http://schemas.microsoft.com/office/drawing/2014/main" id="{C2058298-4237-EA0A-3E0D-69FC6E09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61" y="4997698"/>
              <a:ext cx="1931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0431CDE-E315-01B1-5C81-CE8F53E26A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2101" y="5228530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8164D46-FEBF-52CA-0513-AD53DF5B4F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333018" y="5237673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</p:cxn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9157AF7-6707-8AEE-80C5-24C27B3B9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1991" y="4944122"/>
              <a:ext cx="2167514" cy="6096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F13FDE-3877-4C08-C925-2927031A3126}"/>
              </a:ext>
            </a:extLst>
          </p:cNvPr>
          <p:cNvGrpSpPr/>
          <p:nvPr/>
        </p:nvGrpSpPr>
        <p:grpSpPr>
          <a:xfrm>
            <a:off x="8199849" y="4387337"/>
            <a:ext cx="3992151" cy="867556"/>
            <a:chOff x="7939344" y="3687546"/>
            <a:chExt cx="3992151" cy="867556"/>
          </a:xfrm>
        </p:grpSpPr>
        <p:sp>
          <p:nvSpPr>
            <p:cNvPr id="57" name="Rectangle 24">
              <a:extLst>
                <a:ext uri="{FF2B5EF4-FFF2-40B4-BE49-F238E27FC236}">
                  <a16:creationId xmlns:a16="http://schemas.microsoft.com/office/drawing/2014/main" id="{280E7034-55FA-135C-729F-0D2786ED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2967" y="3855210"/>
              <a:ext cx="35840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HN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6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NHCO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[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CH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]</a:t>
              </a:r>
              <a:r>
                <a:rPr kumimoji="0" lang="en-US" altLang="en-US" sz="24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sym typeface="Symbol" panose="05050102010706020507" pitchFamily="18" charset="2"/>
                </a:rPr>
                <a:t>CO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E749768-5791-1AA9-0ADE-085D0D392F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39344" y="4095186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35F049C-D2E6-2D89-9998-832013FC74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1578438" y="4089467"/>
              <a:ext cx="207841" cy="1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8198F0D2-CDB4-D27F-4E38-70A7E0E2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0383" y="3687546"/>
              <a:ext cx="3931112" cy="8675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7BACAB8-DBA2-8DC1-FC7D-469C94F289CB}"/>
              </a:ext>
            </a:extLst>
          </p:cNvPr>
          <p:cNvSpPr txBox="1"/>
          <p:nvPr/>
        </p:nvSpPr>
        <p:spPr>
          <a:xfrm>
            <a:off x="319610" y="2792429"/>
            <a:ext cx="17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A765BB-2C16-E5F3-1DB8-CEA84BAB767F}"/>
              </a:ext>
            </a:extLst>
          </p:cNvPr>
          <p:cNvSpPr txBox="1"/>
          <p:nvPr/>
        </p:nvSpPr>
        <p:spPr>
          <a:xfrm>
            <a:off x="2303936" y="3309507"/>
            <a:ext cx="17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propylene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(PP)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465DE4-5DF3-D584-C803-BDF6C9C5D2EC}"/>
              </a:ext>
            </a:extLst>
          </p:cNvPr>
          <p:cNvSpPr txBox="1"/>
          <p:nvPr/>
        </p:nvSpPr>
        <p:spPr>
          <a:xfrm>
            <a:off x="4383179" y="3329723"/>
            <a:ext cx="17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styrene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BA230D8-6751-A8A9-199C-F4B7B9AFE1C9}"/>
              </a:ext>
            </a:extLst>
          </p:cNvPr>
          <p:cNvSpPr txBox="1"/>
          <p:nvPr/>
        </p:nvSpPr>
        <p:spPr>
          <a:xfrm>
            <a:off x="308090" y="5331799"/>
            <a:ext cx="2375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(vinyl chloride)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(PVC)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B01429-C3E5-E0E6-7908-F010D0EF314A}"/>
              </a:ext>
            </a:extLst>
          </p:cNvPr>
          <p:cNvSpPr txBox="1"/>
          <p:nvPr/>
        </p:nvSpPr>
        <p:spPr>
          <a:xfrm>
            <a:off x="9476429" y="2708548"/>
            <a:ext cx="229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-1,3-diene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024F9F1-EA20-035B-FA16-AA537E4EE172}"/>
              </a:ext>
            </a:extLst>
          </p:cNvPr>
          <p:cNvSpPr txBox="1"/>
          <p:nvPr/>
        </p:nvSpPr>
        <p:spPr>
          <a:xfrm>
            <a:off x="6682560" y="3054990"/>
            <a:ext cx="221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isoprene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4B3F6B-8CDB-F0CD-B8D6-54F7D480B7C0}"/>
              </a:ext>
            </a:extLst>
          </p:cNvPr>
          <p:cNvSpPr txBox="1"/>
          <p:nvPr/>
        </p:nvSpPr>
        <p:spPr>
          <a:xfrm>
            <a:off x="2786908" y="5318158"/>
            <a:ext cx="276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(methyl </a:t>
            </a:r>
            <a:r>
              <a:rPr lang="en-US" sz="2000" dirty="0" err="1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metacrylate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D1208C-306A-50CD-5CAC-18EFE512C99A}"/>
              </a:ext>
            </a:extLst>
          </p:cNvPr>
          <p:cNvSpPr txBox="1"/>
          <p:nvPr/>
        </p:nvSpPr>
        <p:spPr>
          <a:xfrm>
            <a:off x="5467192" y="5349503"/>
            <a:ext cx="326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</a:t>
            </a:r>
            <a:r>
              <a:rPr lang="en-US" sz="2000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(phenol formaldehyde)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337A3-55B0-3C84-E98A-A90AD23B0413}"/>
              </a:ext>
            </a:extLst>
          </p:cNvPr>
          <p:cNvSpPr txBox="1"/>
          <p:nvPr/>
        </p:nvSpPr>
        <p:spPr>
          <a:xfrm>
            <a:off x="9755973" y="4031618"/>
            <a:ext cx="1617953" cy="40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Capron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AF4591F-FD0B-BD38-6C6F-5D625D80A21F}"/>
              </a:ext>
            </a:extLst>
          </p:cNvPr>
          <p:cNvSpPr txBox="1"/>
          <p:nvPr/>
        </p:nvSpPr>
        <p:spPr>
          <a:xfrm>
            <a:off x="9111605" y="5159876"/>
            <a:ext cx="221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Nylon—6,6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4D3D58B-2DF5-C2B2-C4CE-2AAA7833AD23}"/>
              </a:ext>
            </a:extLst>
          </p:cNvPr>
          <p:cNvSpPr txBox="1"/>
          <p:nvPr/>
        </p:nvSpPr>
        <p:spPr>
          <a:xfrm>
            <a:off x="9538433" y="3013962"/>
            <a:ext cx="211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i="1" dirty="0">
                <a:solidFill>
                  <a:srgbClr val="D62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Buna)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B9219D2-7678-AC95-8D00-47AEB0A2559A}"/>
              </a:ext>
            </a:extLst>
          </p:cNvPr>
          <p:cNvGrpSpPr/>
          <p:nvPr/>
        </p:nvGrpSpPr>
        <p:grpSpPr>
          <a:xfrm>
            <a:off x="9111605" y="2057396"/>
            <a:ext cx="3278124" cy="737000"/>
            <a:chOff x="4104779" y="2135639"/>
            <a:chExt cx="3278124" cy="737000"/>
          </a:xfrm>
        </p:grpSpPr>
        <p:sp>
          <p:nvSpPr>
            <p:cNvPr id="73" name="Rectangle 24">
              <a:extLst>
                <a:ext uri="{FF2B5EF4-FFF2-40B4-BE49-F238E27FC236}">
                  <a16:creationId xmlns:a16="http://schemas.microsoft.com/office/drawing/2014/main" id="{EF3F4F08-BD80-8488-80BA-A5EA81582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4779" y="2206412"/>
              <a:ext cx="32781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CH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alt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CHCH</a:t>
              </a:r>
              <a:r>
                <a:rPr lang="en-US" altLang="en-US" sz="2400" baseline="-250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alt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</a:t>
              </a:r>
              <a:endParaRPr lang="en-US" alt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0757835-3442-F1E6-CDE9-D97AA84FF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15284" y="2135639"/>
              <a:ext cx="2825495" cy="73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148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1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02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204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605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606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106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106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106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106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106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106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707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108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709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411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711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EE501-3D1C-FB7C-AB40-AAB1FEB564B8}"/>
              </a:ext>
            </a:extLst>
          </p:cNvPr>
          <p:cNvSpPr txBox="1"/>
          <p:nvPr/>
        </p:nvSpPr>
        <p:spPr>
          <a:xfrm>
            <a:off x="359735" y="1402463"/>
            <a:ext cx="1117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2E593-5114-63C6-DB4B-1770D39D2D5D}"/>
              </a:ext>
            </a:extLst>
          </p:cNvPr>
          <p:cNvSpPr txBox="1"/>
          <p:nvPr/>
        </p:nvSpPr>
        <p:spPr>
          <a:xfrm>
            <a:off x="359735" y="1886992"/>
            <a:ext cx="1117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(PE, PP, PVC,…).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1C54A93-B6D3-5B95-015C-F14205A6F8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104716"/>
              </p:ext>
            </p:extLst>
          </p:nvPr>
        </p:nvGraphicFramePr>
        <p:xfrm>
          <a:off x="527375" y="3230379"/>
          <a:ext cx="11369040" cy="35659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1270139457"/>
                    </a:ext>
                  </a:extLst>
                </a:gridCol>
                <a:gridCol w="3901440">
                  <a:extLst>
                    <a:ext uri="{9D8B030D-6E8A-4147-A177-3AD203B41FA5}">
                      <a16:colId xmlns:a16="http://schemas.microsoft.com/office/drawing/2014/main" val="3872774895"/>
                    </a:ext>
                  </a:extLst>
                </a:gridCol>
                <a:gridCol w="3992880">
                  <a:extLst>
                    <a:ext uri="{9D8B030D-6E8A-4147-A177-3AD203B41FA5}">
                      <a16:colId xmlns:a16="http://schemas.microsoft.com/office/drawing/2014/main" val="741352042"/>
                    </a:ext>
                  </a:extLst>
                </a:gridCol>
              </a:tblGrid>
              <a:tr h="5729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Polymer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493056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53448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357897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16974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2295"/>
                  </a:ext>
                </a:extLst>
              </a:tr>
              <a:tr h="572983"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528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EE3B826-9257-B4B4-75E8-3C479C925F1A}"/>
              </a:ext>
            </a:extLst>
          </p:cNvPr>
          <p:cNvSpPr txBox="1"/>
          <p:nvPr/>
        </p:nvSpPr>
        <p:spPr>
          <a:xfrm>
            <a:off x="632563" y="395394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1D0A8-E7B8-C013-D6BC-E575809A66A3}"/>
              </a:ext>
            </a:extLst>
          </p:cNvPr>
          <p:cNvSpPr txBox="1"/>
          <p:nvPr/>
        </p:nvSpPr>
        <p:spPr>
          <a:xfrm>
            <a:off x="632563" y="4399927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polyisoprene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F1CC1-B821-18A8-D312-3668AA956C3B}"/>
              </a:ext>
            </a:extLst>
          </p:cNvPr>
          <p:cNvSpPr txBox="1"/>
          <p:nvPr/>
        </p:nvSpPr>
        <p:spPr>
          <a:xfrm>
            <a:off x="4000126" y="390297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7708C-1BDA-84D6-70E9-4F8D03753BB6}"/>
              </a:ext>
            </a:extLst>
          </p:cNvPr>
          <p:cNvSpPr txBox="1"/>
          <p:nvPr/>
        </p:nvSpPr>
        <p:spPr>
          <a:xfrm>
            <a:off x="7965751" y="3887927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BFDDA9-430B-6D31-58E6-7C2CECD6486D}"/>
              </a:ext>
            </a:extLst>
          </p:cNvPr>
          <p:cNvSpPr txBox="1"/>
          <p:nvPr/>
        </p:nvSpPr>
        <p:spPr>
          <a:xfrm>
            <a:off x="4163134" y="4399928"/>
            <a:ext cx="2534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F583F8-EAFF-16D7-F282-C0CCCC0802EE}"/>
              </a:ext>
            </a:extLst>
          </p:cNvPr>
          <p:cNvSpPr txBox="1"/>
          <p:nvPr/>
        </p:nvSpPr>
        <p:spPr>
          <a:xfrm>
            <a:off x="7965751" y="4402404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3C79B-FAF2-59AB-B1E3-292F73D7107F}"/>
              </a:ext>
            </a:extLst>
          </p:cNvPr>
          <p:cNvSpPr txBox="1"/>
          <p:nvPr/>
        </p:nvSpPr>
        <p:spPr>
          <a:xfrm>
            <a:off x="557078" y="4983755"/>
            <a:ext cx="268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Capron; nylon-6,6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BE3794-70FC-1E06-5550-8F823B022CCF}"/>
              </a:ext>
            </a:extLst>
          </p:cNvPr>
          <p:cNvSpPr txBox="1"/>
          <p:nvPr/>
        </p:nvSpPr>
        <p:spPr>
          <a:xfrm>
            <a:off x="4157007" y="4959029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4E77B-CE6A-2CE7-480D-24264C8791D9}"/>
              </a:ext>
            </a:extLst>
          </p:cNvPr>
          <p:cNvSpPr txBox="1"/>
          <p:nvPr/>
        </p:nvSpPr>
        <p:spPr>
          <a:xfrm>
            <a:off x="7956009" y="4989294"/>
            <a:ext cx="318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565E22-B7A8-0382-27A0-CA46D3C03E99}"/>
              </a:ext>
            </a:extLst>
          </p:cNvPr>
          <p:cNvSpPr txBox="1"/>
          <p:nvPr/>
        </p:nvSpPr>
        <p:spPr>
          <a:xfrm>
            <a:off x="4157007" y="5585607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EDB7C2-0B3A-ECB2-3B05-BDDBD1A16A41}"/>
              </a:ext>
            </a:extLst>
          </p:cNvPr>
          <p:cNvSpPr txBox="1"/>
          <p:nvPr/>
        </p:nvSpPr>
        <p:spPr>
          <a:xfrm>
            <a:off x="7956009" y="5576184"/>
            <a:ext cx="3803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0F8C23-BEB5-F4A1-C6B5-CA0F964BC2CC}"/>
              </a:ext>
            </a:extLst>
          </p:cNvPr>
          <p:cNvSpPr txBox="1"/>
          <p:nvPr/>
        </p:nvSpPr>
        <p:spPr>
          <a:xfrm>
            <a:off x="557078" y="5585607"/>
            <a:ext cx="333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Poly(methyl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metacrylate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F2872F-75B8-AEAE-CF9B-038AE58121CC}"/>
              </a:ext>
            </a:extLst>
          </p:cNvPr>
          <p:cNvSpPr txBox="1"/>
          <p:nvPr/>
        </p:nvSpPr>
        <p:spPr>
          <a:xfrm>
            <a:off x="557078" y="6196430"/>
            <a:ext cx="204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PE, PVC,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PPF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10BDF0-271D-D88E-A31C-69D785EC7228}"/>
              </a:ext>
            </a:extLst>
          </p:cNvPr>
          <p:cNvSpPr txBox="1"/>
          <p:nvPr/>
        </p:nvSpPr>
        <p:spPr>
          <a:xfrm>
            <a:off x="4157007" y="6144708"/>
            <a:ext cx="338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64F52E-4921-5187-F7C2-010A64CCEEA1}"/>
              </a:ext>
            </a:extLst>
          </p:cNvPr>
          <p:cNvSpPr txBox="1"/>
          <p:nvPr/>
        </p:nvSpPr>
        <p:spPr>
          <a:xfrm>
            <a:off x="7965751" y="6027003"/>
            <a:ext cx="380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7957D47-A59D-AD89-D1C7-D440EBF7E6BB}"/>
              </a:ext>
            </a:extLst>
          </p:cNvPr>
          <p:cNvGrpSpPr/>
          <p:nvPr/>
        </p:nvGrpSpPr>
        <p:grpSpPr>
          <a:xfrm>
            <a:off x="6534593" y="967233"/>
            <a:ext cx="3810886" cy="2203962"/>
            <a:chOff x="6555858" y="773000"/>
            <a:chExt cx="3810886" cy="220396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FA99875-871E-4F69-9542-0C35B7418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858" y="773000"/>
              <a:ext cx="3810886" cy="220396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F1CD2E-A733-255F-33EB-2E49A9D751F4}"/>
                </a:ext>
              </a:extLst>
            </p:cNvPr>
            <p:cNvSpPr txBox="1"/>
            <p:nvPr/>
          </p:nvSpPr>
          <p:spPr>
            <a:xfrm>
              <a:off x="8682826" y="1339714"/>
              <a:ext cx="676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DAD368-5F23-D5C5-65AE-0046D6F99053}"/>
              </a:ext>
            </a:extLst>
          </p:cNvPr>
          <p:cNvGrpSpPr/>
          <p:nvPr/>
        </p:nvGrpSpPr>
        <p:grpSpPr>
          <a:xfrm>
            <a:off x="10081807" y="330697"/>
            <a:ext cx="2127206" cy="3008477"/>
            <a:chOff x="10103072" y="136464"/>
            <a:chExt cx="2127206" cy="300847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E50DD7D-A6C5-ECB0-6A1A-894DB998A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072" y="136464"/>
              <a:ext cx="2127206" cy="300847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B9F81D-CB76-A6F3-AA5D-B0C7CA524956}"/>
                </a:ext>
              </a:extLst>
            </p:cNvPr>
            <p:cNvSpPr txBox="1"/>
            <p:nvPr/>
          </p:nvSpPr>
          <p:spPr>
            <a:xfrm>
              <a:off x="11176417" y="1037326"/>
              <a:ext cx="657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2FCD274-4624-5107-14C6-D98683330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360" y="1354839"/>
            <a:ext cx="3209925" cy="14287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489AE38-E623-646A-0122-FDCAA6D71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71" y="588370"/>
            <a:ext cx="2432621" cy="24326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A69FAD-8735-C1C0-76BB-15A8E7915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1" y="1220863"/>
            <a:ext cx="3251335" cy="21702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E8B15E-779B-5F1E-B2D9-670713B8BE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2023" y="1151677"/>
            <a:ext cx="2764392" cy="18563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D5CA17-025C-D09F-378C-4A1D4A7681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34" y="130735"/>
            <a:ext cx="4055871" cy="28397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A1F08D-C638-42BD-A5EC-E3D84C4A2A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1" y="130735"/>
            <a:ext cx="3005120" cy="30051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952C17-828A-9F58-F41A-0896030CD2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8" y="611123"/>
            <a:ext cx="4055871" cy="25416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3DCFFF-A484-166F-E543-511465766B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428" y="269031"/>
            <a:ext cx="4512717" cy="3008478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53106F09-54A9-3F32-FBAE-47F37C11F9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66721" y="641516"/>
            <a:ext cx="4929338" cy="795790"/>
          </a:xfrm>
          <a:prstGeom prst="round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II.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chất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vật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lí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4020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1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2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3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1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2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3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3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1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202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903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01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2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803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901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02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03"/>
                            </p:stCondLst>
                            <p:childTnLst>
                              <p:par>
                                <p:cTn id="1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游ゴシック Light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Calibri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1327</TotalTime>
  <Words>1834</Words>
  <Application>Microsoft Office PowerPoint</Application>
  <PresentationFormat>Widescreen</PresentationFormat>
  <Paragraphs>345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Wingdings</vt:lpstr>
      <vt:lpstr>Questrial</vt:lpstr>
      <vt:lpstr>Times New Roman</vt:lpstr>
      <vt:lpstr>#9Slide03 Sofia Pro Soft Bold</vt:lpstr>
      <vt:lpstr>Palatino Linotype</vt:lpstr>
      <vt:lpstr>Arial</vt:lpstr>
      <vt:lpstr>Tahoma</vt:lpstr>
      <vt:lpstr>Calibri</vt:lpstr>
      <vt:lpstr>Monotype Corsiva</vt:lpstr>
      <vt:lpstr>Office Theme</vt:lpstr>
      <vt:lpstr>POLYMER</vt:lpstr>
      <vt:lpstr>PowerPoint Presentation</vt:lpstr>
      <vt:lpstr>I. Khái niệm và danh pháp:</vt:lpstr>
      <vt:lpstr>I. Khái niệm và danh pháp:</vt:lpstr>
      <vt:lpstr>I. Khái niệm và danh pháp:</vt:lpstr>
      <vt:lpstr>I. Khái niệm và danh pháp:</vt:lpstr>
      <vt:lpstr>I. Khái niệm và danh pháp:</vt:lpstr>
      <vt:lpstr>PowerPoint Presentation</vt:lpstr>
      <vt:lpstr>II. Tính chất vật lí:</vt:lpstr>
      <vt:lpstr>III. Tính chất hóa học:</vt:lpstr>
      <vt:lpstr>III. Tính chất hóa học:</vt:lpstr>
      <vt:lpstr>III. Tính chất hóa học:</vt:lpstr>
      <vt:lpstr>III. Tính chất hóa học:</vt:lpstr>
      <vt:lpstr>IV. Điều chế:</vt:lpstr>
      <vt:lpstr>V. Luyện tập:</vt:lpstr>
      <vt:lpstr>V. Luyện tập:</vt:lpstr>
      <vt:lpstr>V. Luyện tập:</vt:lpstr>
      <vt:lpstr>V. Luyện tập:</vt:lpstr>
      <vt:lpstr>V. Luyện tập: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TGDD</dc:creator>
  <dc:description>9Slide.vn</dc:description>
  <cp:lastModifiedBy>Nguyen Hien</cp:lastModifiedBy>
  <cp:revision>56</cp:revision>
  <dcterms:created xsi:type="dcterms:W3CDTF">2018-03-12T09:20:00Z</dcterms:created>
  <dcterms:modified xsi:type="dcterms:W3CDTF">2024-05-31T08:36:06Z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1033-12.2.0.13489</vt:lpwstr>
  </property>
  <property fmtid="{D5CDD505-2E9C-101B-9397-08002B2CF9AE}" pid="3" name="ICV">
    <vt:lpwstr>188AE3FB7FFC4403850F92F3FBF5FDCA_13</vt:lpwstr>
  </property>
</Properties>
</file>