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62" r:id="rId4"/>
    <p:sldId id="263" r:id="rId5"/>
    <p:sldId id="264" r:id="rId6"/>
    <p:sldId id="265" r:id="rId7"/>
    <p:sldId id="266" r:id="rId8"/>
    <p:sldId id="267" r:id="rId9"/>
    <p:sldId id="268"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Lst>
  <p:sldSz cx="24385588" cy="13717588"/>
  <p:notesSz cx="6797675" cy="9928225"/>
  <p:embeddedFontLst>
    <p:embeddedFont>
      <p:font typeface="Arial Black" panose="020B0A04020102020204" pitchFamily="34" charset="0"/>
      <p:bold r:id="rId24"/>
    </p:embeddedFont>
    <p:embeddedFont>
      <p:font typeface="Palatino Linotype" panose="02040502050505030304" pitchFamily="18" charset="0"/>
      <p:regular r:id="rId25"/>
      <p:bold r:id="rId26"/>
      <p:italic r:id="rId27"/>
      <p:boldItalic r:id="rId28"/>
    </p:embeddedFont>
    <p:embeddedFont>
      <p:font typeface="Questrial" pitchFamily="2" charset="0"/>
      <p:regular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24" y="72"/>
      </p:cViewPr>
      <p:guideLst>
        <p:guide orient="horz" pos="4321"/>
        <p:guide pos="7681"/>
      </p:guideLst>
    </p:cSldViewPr>
  </p:slideViewPr>
  <p:notesTextViewPr>
    <p:cViewPr>
      <p:scale>
        <a:sx n="1" d="1"/>
        <a:sy n="1" d="1"/>
      </p:scale>
      <p:origin x="0" y="0"/>
    </p:cViewPr>
  </p:notesTextViewPr>
  <p:sorterViewPr>
    <p:cViewPr>
      <p:scale>
        <a:sx n="100" d="100"/>
        <a:sy n="100" d="100"/>
      </p:scale>
      <p:origin x="0" y="6162"/>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171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mn-lt"/>
                <a:ea typeface="Questrial"/>
                <a:cs typeface="Questrial"/>
                <a:sym typeface="Questrial"/>
              </a:rPr>
              <a:t>CẤU</a:t>
            </a:r>
            <a:r>
              <a:rPr lang="en-US" sz="5400" b="1" i="0" u="none" strike="noStrike" cap="none" baseline="0" dirty="0">
                <a:solidFill>
                  <a:schemeClr val="lt1"/>
                </a:solidFill>
                <a:latin typeface="+mn-lt"/>
                <a:ea typeface="Questrial"/>
                <a:cs typeface="Questrial"/>
                <a:sym typeface="Questrial"/>
              </a:rPr>
              <a:t> TẠO HÓA HỌC CỦA HỢP CHẤT HỮU CƠ</a:t>
            </a:r>
            <a:endParaRPr sz="5400" b="1" i="0" u="none" strike="noStrike" cap="none" dirty="0">
              <a:solidFill>
                <a:schemeClr val="lt1"/>
              </a:solidFill>
              <a:latin typeface="+mn-lt"/>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11</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11</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3" Type="http://schemas.openxmlformats.org/officeDocument/2006/relationships/slide" Target="slide11.xml"/><Relationship Id="rId7" Type="http://schemas.openxmlformats.org/officeDocument/2006/relationships/slide" Target="slide5.xml"/><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slide" Target="slide19.xml"/><Relationship Id="rId10" Type="http://schemas.openxmlformats.org/officeDocument/2006/relationships/slide" Target="slide16.xml"/><Relationship Id="rId4" Type="http://schemas.openxmlformats.org/officeDocument/2006/relationships/slide" Target="slide12.xml"/><Relationship Id="rId9" Type="http://schemas.openxmlformats.org/officeDocument/2006/relationships/slide" Target="slide1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378949" y="5308217"/>
            <a:ext cx="22393796" cy="672185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3319" y="2437643"/>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mj-lt"/>
                <a:ea typeface="Tahoma"/>
                <a:cs typeface="Tahoma"/>
                <a:sym typeface="Tahoma"/>
              </a:rPr>
              <a:t>Chương</a:t>
            </a:r>
            <a:r>
              <a:rPr lang="en-US" sz="4800" b="1" dirty="0">
                <a:solidFill>
                  <a:srgbClr val="776249"/>
                </a:solidFill>
                <a:latin typeface="+mj-lt"/>
                <a:ea typeface="Tahoma"/>
                <a:cs typeface="Tahoma"/>
                <a:sym typeface="Tahoma"/>
              </a:rPr>
              <a:t> 3: ĐẠI CƯƠNG HÓA HỮU CƠ</a:t>
            </a:r>
            <a:endParaRPr dirty="0">
              <a:latin typeface="+mj-lt"/>
            </a:endParaRPr>
          </a:p>
        </p:txBody>
      </p:sp>
      <p:grpSp>
        <p:nvGrpSpPr>
          <p:cNvPr id="173" name="Google Shape;173;p1"/>
          <p:cNvGrpSpPr/>
          <p:nvPr/>
        </p:nvGrpSpPr>
        <p:grpSpPr>
          <a:xfrm>
            <a:off x="3267478" y="3846958"/>
            <a:ext cx="18975066" cy="2325468"/>
            <a:chOff x="3024409" y="3659657"/>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7"/>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Questrial"/>
                  <a:ea typeface="Questrial"/>
                  <a:cs typeface="Questrial"/>
                  <a:sym typeface="Questrial"/>
                </a:rPr>
                <a:t>Bài</a:t>
              </a:r>
              <a:r>
                <a:rPr lang="en-US" sz="6600" b="1" dirty="0">
                  <a:solidFill>
                    <a:srgbClr val="135F82"/>
                  </a:solidFill>
                  <a:latin typeface="Questrial"/>
                  <a:ea typeface="Questrial"/>
                  <a:cs typeface="Questrial"/>
                  <a:sym typeface="Questrial"/>
                </a:rPr>
                <a:t> 11</a:t>
              </a:r>
              <a:endParaRPr sz="6600" b="1" dirty="0">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dirty="0">
                  <a:solidFill>
                    <a:srgbClr val="135F82"/>
                  </a:solidFill>
                  <a:latin typeface="+mj-lt"/>
                  <a:ea typeface="Questrial"/>
                  <a:cs typeface="Questrial"/>
                  <a:sym typeface="Questrial"/>
                </a:rPr>
                <a:t>CẤU TẠO HÓA HỌC CỦA HỢP CHẤT HỮU CƠ</a:t>
              </a:r>
              <a:endParaRPr sz="6600" dirty="0">
                <a:solidFill>
                  <a:srgbClr val="135F82"/>
                </a:solidFill>
                <a:latin typeface="+mj-lt"/>
                <a:ea typeface="Questrial"/>
                <a:cs typeface="Questrial"/>
                <a:sym typeface="Questrial"/>
              </a:endParaRPr>
            </a:p>
          </p:txBody>
        </p:sp>
      </p:grpSp>
      <p:grpSp>
        <p:nvGrpSpPr>
          <p:cNvPr id="185" name="Google Shape;185;p1"/>
          <p:cNvGrpSpPr/>
          <p:nvPr/>
        </p:nvGrpSpPr>
        <p:grpSpPr>
          <a:xfrm>
            <a:off x="1199439" y="6545354"/>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Thuyết</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hóa</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99439" y="7736307"/>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Công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thức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99439" y="8985055"/>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Đồng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99439" y="10246137"/>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Đồng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đẳng</a:t>
              </a:r>
              <a:endParaRPr sz="4800" b="1" dirty="0">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5080331" y="457255"/>
            <a:ext cx="14936173" cy="2152899"/>
          </a:xfrm>
          <a:prstGeom prst="rect">
            <a:avLst/>
          </a:prstGeom>
        </p:spPr>
        <p:txBody>
          <a:bodyPr wrap="none" lIns="243825" tIns="121912" rIns="243825" bIns="121912" fromWordArt="1">
            <a:prstTxWarp prst="textPlain">
              <a:avLst>
                <a:gd name="adj" fmla="val 50000"/>
              </a:avLst>
            </a:prstTxWarp>
          </a:bodyPr>
          <a:lstStyle/>
          <a:p>
            <a:pPr algn="ctr"/>
            <a:r>
              <a:rPr lang="en-US" sz="16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Lucky Numer</a:t>
            </a:r>
          </a:p>
        </p:txBody>
      </p:sp>
      <p:graphicFrame>
        <p:nvGraphicFramePr>
          <p:cNvPr id="172035" name="Group 3"/>
          <p:cNvGraphicFramePr>
            <a:graphicFrameLocks noGrp="1"/>
          </p:cNvGraphicFramePr>
          <p:nvPr/>
        </p:nvGraphicFramePr>
        <p:xfrm>
          <a:off x="3251412" y="2743516"/>
          <a:ext cx="17679552" cy="10059563"/>
        </p:xfrm>
        <a:graphic>
          <a:graphicData uri="http://schemas.openxmlformats.org/drawingml/2006/table">
            <a:tbl>
              <a:tblPr/>
              <a:tblGrid>
                <a:gridCol w="5893184">
                  <a:extLst>
                    <a:ext uri="{9D8B030D-6E8A-4147-A177-3AD203B41FA5}">
                      <a16:colId xmlns:a16="http://schemas.microsoft.com/office/drawing/2014/main" val="20000"/>
                    </a:ext>
                  </a:extLst>
                </a:gridCol>
                <a:gridCol w="5893184">
                  <a:extLst>
                    <a:ext uri="{9D8B030D-6E8A-4147-A177-3AD203B41FA5}">
                      <a16:colId xmlns:a16="http://schemas.microsoft.com/office/drawing/2014/main" val="20001"/>
                    </a:ext>
                  </a:extLst>
                </a:gridCol>
                <a:gridCol w="5893184">
                  <a:extLst>
                    <a:ext uri="{9D8B030D-6E8A-4147-A177-3AD203B41FA5}">
                      <a16:colId xmlns:a16="http://schemas.microsoft.com/office/drawing/2014/main" val="20002"/>
                    </a:ext>
                  </a:extLst>
                </a:gridCol>
              </a:tblGrid>
              <a:tr h="3334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2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2053" name="Rectangle 21">
            <a:hlinkClick r:id="rId2" action="ppaction://hlinksldjump"/>
          </p:cNvPr>
          <p:cNvSpPr>
            <a:spLocks noChangeArrowheads="1"/>
          </p:cNvSpPr>
          <p:nvPr/>
        </p:nvSpPr>
        <p:spPr bwMode="auto">
          <a:xfrm>
            <a:off x="3251412" y="2743519"/>
            <a:ext cx="5893184" cy="33531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FF3300"/>
                </a:solidFill>
                <a:hlinkClick r:id="rId3" action="ppaction://hlinksldjump"/>
              </a:rPr>
              <a:t>1</a:t>
            </a:r>
            <a:endParaRPr lang="en-US" sz="23500" dirty="0">
              <a:solidFill>
                <a:srgbClr val="FF3300"/>
              </a:solidFill>
            </a:endParaRPr>
          </a:p>
        </p:txBody>
      </p:sp>
      <p:sp>
        <p:nvSpPr>
          <p:cNvPr id="172054" name="Rectangle 22">
            <a:hlinkClick r:id="rId3" action="ppaction://hlinksldjump"/>
          </p:cNvPr>
          <p:cNvSpPr>
            <a:spLocks noChangeArrowheads="1"/>
          </p:cNvSpPr>
          <p:nvPr/>
        </p:nvSpPr>
        <p:spPr bwMode="auto">
          <a:xfrm>
            <a:off x="9144595" y="2743519"/>
            <a:ext cx="5893184" cy="335318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0000FF"/>
                </a:solidFill>
                <a:hlinkClick r:id="rId4" action="ppaction://hlinksldjump"/>
              </a:rPr>
              <a:t>2</a:t>
            </a:r>
            <a:endParaRPr lang="en-US" sz="23500" dirty="0">
              <a:solidFill>
                <a:srgbClr val="0000FF"/>
              </a:solidFill>
            </a:endParaRPr>
          </a:p>
        </p:txBody>
      </p:sp>
      <p:sp>
        <p:nvSpPr>
          <p:cNvPr id="172055" name="Rectangle 23">
            <a:hlinkClick r:id="rId5" action="ppaction://hlinksldjump"/>
          </p:cNvPr>
          <p:cNvSpPr>
            <a:spLocks noChangeArrowheads="1"/>
          </p:cNvSpPr>
          <p:nvPr/>
        </p:nvSpPr>
        <p:spPr bwMode="auto">
          <a:xfrm>
            <a:off x="15037779" y="2743519"/>
            <a:ext cx="5893184" cy="33531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FFFF00"/>
                </a:solidFill>
                <a:hlinkClick r:id="rId6" action="ppaction://hlinksldjump"/>
              </a:rPr>
              <a:t>3</a:t>
            </a:r>
            <a:endParaRPr lang="en-US" sz="23500" dirty="0">
              <a:solidFill>
                <a:srgbClr val="FFFF00"/>
              </a:solidFill>
            </a:endParaRPr>
          </a:p>
        </p:txBody>
      </p:sp>
      <p:sp>
        <p:nvSpPr>
          <p:cNvPr id="172056" name="Rectangle 24">
            <a:hlinkClick r:id="rId7" action="ppaction://hlinksldjump"/>
          </p:cNvPr>
          <p:cNvSpPr>
            <a:spLocks noChangeArrowheads="1"/>
          </p:cNvSpPr>
          <p:nvPr/>
        </p:nvSpPr>
        <p:spPr bwMode="auto">
          <a:xfrm>
            <a:off x="3251412" y="6096706"/>
            <a:ext cx="5893184" cy="33531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hlinkClick r:id="rId8" action="ppaction://hlinksldjump"/>
              </a:rPr>
              <a:t>4</a:t>
            </a:r>
            <a:endParaRPr lang="en-US" sz="23500" dirty="0"/>
          </a:p>
        </p:txBody>
      </p:sp>
      <p:sp>
        <p:nvSpPr>
          <p:cNvPr id="172057" name="Rectangle 25">
            <a:hlinkClick r:id="" action="ppaction://noaction"/>
          </p:cNvPr>
          <p:cNvSpPr>
            <a:spLocks noChangeArrowheads="1"/>
          </p:cNvSpPr>
          <p:nvPr/>
        </p:nvSpPr>
        <p:spPr bwMode="auto">
          <a:xfrm>
            <a:off x="9144595" y="6096706"/>
            <a:ext cx="5893184" cy="3353188"/>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800000"/>
                </a:solidFill>
                <a:hlinkClick r:id="rId9" action="ppaction://hlinksldjump"/>
              </a:rPr>
              <a:t>5</a:t>
            </a:r>
            <a:endParaRPr lang="en-US" sz="23500" dirty="0">
              <a:solidFill>
                <a:srgbClr val="800000"/>
              </a:solidFill>
            </a:endParaRPr>
          </a:p>
        </p:txBody>
      </p:sp>
      <p:sp>
        <p:nvSpPr>
          <p:cNvPr id="172058" name="Rectangle 26">
            <a:hlinkClick r:id="" action="ppaction://noaction"/>
          </p:cNvPr>
          <p:cNvSpPr>
            <a:spLocks noChangeArrowheads="1"/>
          </p:cNvSpPr>
          <p:nvPr/>
        </p:nvSpPr>
        <p:spPr bwMode="auto">
          <a:xfrm>
            <a:off x="15037779" y="6096706"/>
            <a:ext cx="5893184" cy="3353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00FFFF"/>
                </a:solidFill>
                <a:hlinkClick r:id="rId10" action="ppaction://hlinksldjump"/>
              </a:rPr>
              <a:t>6</a:t>
            </a:r>
            <a:endParaRPr lang="en-US" sz="23500" dirty="0">
              <a:solidFill>
                <a:srgbClr val="00FFFF"/>
              </a:solidFill>
            </a:endParaRPr>
          </a:p>
        </p:txBody>
      </p:sp>
      <p:sp>
        <p:nvSpPr>
          <p:cNvPr id="172059" name="Rectangle 27">
            <a:hlinkClick r:id="rId11" action="ppaction://hlinksldjump"/>
          </p:cNvPr>
          <p:cNvSpPr>
            <a:spLocks noChangeArrowheads="1"/>
          </p:cNvSpPr>
          <p:nvPr/>
        </p:nvSpPr>
        <p:spPr bwMode="auto">
          <a:xfrm>
            <a:off x="3251412" y="9449894"/>
            <a:ext cx="5893184" cy="335318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9900CC"/>
                </a:solidFill>
                <a:hlinkClick r:id="rId12" action="ppaction://hlinksldjump"/>
              </a:rPr>
              <a:t>7</a:t>
            </a:r>
            <a:endParaRPr lang="en-US" sz="23500" dirty="0">
              <a:solidFill>
                <a:srgbClr val="9900CC"/>
              </a:solidFill>
            </a:endParaRPr>
          </a:p>
        </p:txBody>
      </p:sp>
      <p:sp>
        <p:nvSpPr>
          <p:cNvPr id="172060" name="Rectangle 28">
            <a:hlinkClick r:id="rId12" action="ppaction://hlinksldjump"/>
          </p:cNvPr>
          <p:cNvSpPr>
            <a:spLocks noChangeArrowheads="1"/>
          </p:cNvSpPr>
          <p:nvPr/>
        </p:nvSpPr>
        <p:spPr bwMode="auto">
          <a:xfrm>
            <a:off x="9144595" y="9449894"/>
            <a:ext cx="5893184" cy="3353188"/>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chemeClr val="bg1"/>
                </a:solidFill>
                <a:hlinkClick r:id="rId13" action="ppaction://hlinksldjump"/>
              </a:rPr>
              <a:t>8</a:t>
            </a:r>
            <a:endParaRPr lang="en-US" sz="23500" dirty="0">
              <a:solidFill>
                <a:schemeClr val="bg1"/>
              </a:solidFill>
            </a:endParaRPr>
          </a:p>
        </p:txBody>
      </p:sp>
      <p:sp>
        <p:nvSpPr>
          <p:cNvPr id="172061" name="Rectangle 29">
            <a:hlinkClick r:id="rId14" action="ppaction://hlinksldjump"/>
          </p:cNvPr>
          <p:cNvSpPr>
            <a:spLocks noChangeArrowheads="1"/>
          </p:cNvSpPr>
          <p:nvPr/>
        </p:nvSpPr>
        <p:spPr bwMode="auto">
          <a:xfrm>
            <a:off x="15037779" y="9449894"/>
            <a:ext cx="5893184" cy="3353188"/>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43825" tIns="121912" rIns="243825" bIns="121912" anchor="ctr"/>
          <a:lstStyle/>
          <a:p>
            <a:pPr algn="ctr" eaLnBrk="0" hangingPunct="0"/>
            <a:r>
              <a:rPr lang="en-US" sz="23500" dirty="0">
                <a:solidFill>
                  <a:srgbClr val="FF66FF"/>
                </a:solidFill>
                <a:hlinkClick r:id="rId15" action="ppaction://hlinksldjump"/>
              </a:rPr>
              <a:t>9</a:t>
            </a:r>
            <a:endParaRPr lang="en-US" sz="23500" dirty="0">
              <a:solidFill>
                <a:srgbClr val="FF66FF"/>
              </a:solidFill>
            </a:endParaRPr>
          </a:p>
        </p:txBody>
      </p:sp>
      <p:sp>
        <p:nvSpPr>
          <p:cNvPr id="172062" name="DownRibbonSharp"/>
          <p:cNvSpPr>
            <a:spLocks noEditPoints="1" noChangeArrowheads="1"/>
          </p:cNvSpPr>
          <p:nvPr/>
        </p:nvSpPr>
        <p:spPr bwMode="auto">
          <a:xfrm>
            <a:off x="0" y="1981430"/>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A</a:t>
            </a:r>
          </a:p>
        </p:txBody>
      </p:sp>
      <p:sp>
        <p:nvSpPr>
          <p:cNvPr id="172063" name="DownRibbonSharp"/>
          <p:cNvSpPr>
            <a:spLocks noEditPoints="1" noChangeArrowheads="1"/>
          </p:cNvSpPr>
          <p:nvPr/>
        </p:nvSpPr>
        <p:spPr bwMode="auto">
          <a:xfrm>
            <a:off x="21134176" y="1981430"/>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a:solidFill>
                  <a:srgbClr val="FF0066"/>
                </a:solidFill>
              </a:rPr>
              <a:t>B</a:t>
            </a:r>
          </a:p>
        </p:txBody>
      </p:sp>
      <p:graphicFrame>
        <p:nvGraphicFramePr>
          <p:cNvPr id="172064" name="Group 32"/>
          <p:cNvGraphicFramePr>
            <a:graphicFrameLocks noGrp="1"/>
          </p:cNvGraphicFramePr>
          <p:nvPr/>
        </p:nvGraphicFramePr>
        <p:xfrm>
          <a:off x="406426" y="3353189"/>
          <a:ext cx="2438559" cy="1473372"/>
        </p:xfrm>
        <a:graphic>
          <a:graphicData uri="http://schemas.openxmlformats.org/drawingml/2006/table">
            <a:tbl>
              <a:tblPr/>
              <a:tblGrid>
                <a:gridCol w="2438559">
                  <a:extLst>
                    <a:ext uri="{9D8B030D-6E8A-4147-A177-3AD203B41FA5}">
                      <a16:colId xmlns:a16="http://schemas.microsoft.com/office/drawing/2014/main" val="20000"/>
                    </a:ext>
                  </a:extLst>
                </a:gridCol>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dirty="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2070" name="Group 38"/>
          <p:cNvGraphicFramePr>
            <a:graphicFrameLocks noGrp="1"/>
          </p:cNvGraphicFramePr>
          <p:nvPr/>
        </p:nvGraphicFramePr>
        <p:xfrm>
          <a:off x="21540603" y="3353189"/>
          <a:ext cx="2438559" cy="1473372"/>
        </p:xfrm>
        <a:graphic>
          <a:graphicData uri="http://schemas.openxmlformats.org/drawingml/2006/table">
            <a:tbl>
              <a:tblPr/>
              <a:tblGrid>
                <a:gridCol w="2438559">
                  <a:extLst>
                    <a:ext uri="{9D8B030D-6E8A-4147-A177-3AD203B41FA5}">
                      <a16:colId xmlns:a16="http://schemas.microsoft.com/office/drawing/2014/main" val="20000"/>
                    </a:ext>
                  </a:extLst>
                </a:gridCol>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2076" name="Text Box 44"/>
          <p:cNvSpPr txBox="1">
            <a:spLocks noChangeArrowheads="1"/>
          </p:cNvSpPr>
          <p:nvPr/>
        </p:nvSpPr>
        <p:spPr bwMode="auto">
          <a:xfrm>
            <a:off x="1219283" y="359134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172077" name="Text Box 45"/>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172078" name="Text Box 46"/>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172079" name="Text Box 47"/>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172080" name="Text Box 48"/>
          <p:cNvSpPr txBox="1">
            <a:spLocks noChangeArrowheads="1"/>
          </p:cNvSpPr>
          <p:nvPr/>
        </p:nvSpPr>
        <p:spPr bwMode="auto">
          <a:xfrm>
            <a:off x="1219283"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172082" name="Text Box 50"/>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172083" name="Text Box 51"/>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172084" name="Text Box 52"/>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172085" name="Text Box 53"/>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172086" name="Text Box 54"/>
          <p:cNvSpPr txBox="1">
            <a:spLocks noChangeArrowheads="1"/>
          </p:cNvSpPr>
          <p:nvPr/>
        </p:nvSpPr>
        <p:spPr bwMode="auto">
          <a:xfrm>
            <a:off x="22353460" y="3658024"/>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42" name="DownRibbonSharp"/>
          <p:cNvSpPr>
            <a:spLocks noEditPoints="1" noChangeArrowheads="1"/>
          </p:cNvSpPr>
          <p:nvPr/>
        </p:nvSpPr>
        <p:spPr bwMode="auto">
          <a:xfrm>
            <a:off x="21199799" y="9846499"/>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D</a:t>
            </a:r>
          </a:p>
        </p:txBody>
      </p:sp>
      <p:graphicFrame>
        <p:nvGraphicFramePr>
          <p:cNvPr id="43" name="Group 32"/>
          <p:cNvGraphicFramePr>
            <a:graphicFrameLocks noGrp="1"/>
          </p:cNvGraphicFramePr>
          <p:nvPr>
            <p:extLst>
              <p:ext uri="{D42A27DB-BD31-4B8C-83A1-F6EECF244321}">
                <p14:modId xmlns:p14="http://schemas.microsoft.com/office/powerpoint/2010/main" val="1206826973"/>
              </p:ext>
            </p:extLst>
          </p:nvPr>
        </p:nvGraphicFramePr>
        <p:xfrm>
          <a:off x="21606226" y="11218258"/>
          <a:ext cx="2438559" cy="1473372"/>
        </p:xfrm>
        <a:graphic>
          <a:graphicData uri="http://schemas.openxmlformats.org/drawingml/2006/table">
            <a:tbl>
              <a:tblPr/>
              <a:tblGrid>
                <a:gridCol w="2438559">
                  <a:extLst>
                    <a:ext uri="{9D8B030D-6E8A-4147-A177-3AD203B41FA5}">
                      <a16:colId xmlns:a16="http://schemas.microsoft.com/office/drawing/2014/main" val="20000"/>
                    </a:ext>
                  </a:extLst>
                </a:gridCol>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 name="Text Box 44"/>
          <p:cNvSpPr txBox="1">
            <a:spLocks noChangeArrowheads="1"/>
          </p:cNvSpPr>
          <p:nvPr/>
        </p:nvSpPr>
        <p:spPr bwMode="auto">
          <a:xfrm>
            <a:off x="22419083" y="11456412"/>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45" name="Text Box 45"/>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46" name="Text Box 46"/>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47" name="Text Box 47"/>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48" name="Text Box 48"/>
          <p:cNvSpPr txBox="1">
            <a:spLocks noChangeArrowheads="1"/>
          </p:cNvSpPr>
          <p:nvPr/>
        </p:nvSpPr>
        <p:spPr bwMode="auto">
          <a:xfrm>
            <a:off x="224190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
        <p:nvSpPr>
          <p:cNvPr id="50" name="DownRibbonSharp"/>
          <p:cNvSpPr>
            <a:spLocks noEditPoints="1" noChangeArrowheads="1"/>
          </p:cNvSpPr>
          <p:nvPr/>
        </p:nvSpPr>
        <p:spPr bwMode="auto">
          <a:xfrm>
            <a:off x="0" y="9846499"/>
            <a:ext cx="3251412" cy="1219341"/>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243825" tIns="121912" rIns="243825" bIns="121912"/>
          <a:lstStyle/>
          <a:p>
            <a:pPr algn="ctr" eaLnBrk="0" hangingPunct="0"/>
            <a:r>
              <a:rPr lang="en-US" sz="7500" b="1" dirty="0">
                <a:solidFill>
                  <a:srgbClr val="FF0066"/>
                </a:solidFill>
              </a:rPr>
              <a:t>c</a:t>
            </a:r>
          </a:p>
        </p:txBody>
      </p:sp>
      <p:graphicFrame>
        <p:nvGraphicFramePr>
          <p:cNvPr id="51" name="Group 32"/>
          <p:cNvGraphicFramePr>
            <a:graphicFrameLocks noGrp="1"/>
          </p:cNvGraphicFramePr>
          <p:nvPr>
            <p:extLst>
              <p:ext uri="{D42A27DB-BD31-4B8C-83A1-F6EECF244321}">
                <p14:modId xmlns:p14="http://schemas.microsoft.com/office/powerpoint/2010/main" val="294995654"/>
              </p:ext>
            </p:extLst>
          </p:nvPr>
        </p:nvGraphicFramePr>
        <p:xfrm>
          <a:off x="406426" y="11218258"/>
          <a:ext cx="2438559" cy="1473372"/>
        </p:xfrm>
        <a:graphic>
          <a:graphicData uri="http://schemas.openxmlformats.org/drawingml/2006/table">
            <a:tbl>
              <a:tblPr/>
              <a:tblGrid>
                <a:gridCol w="2438559">
                  <a:extLst>
                    <a:ext uri="{9D8B030D-6E8A-4147-A177-3AD203B41FA5}">
                      <a16:colId xmlns:a16="http://schemas.microsoft.com/office/drawing/2014/main" val="20000"/>
                    </a:ext>
                  </a:extLst>
                </a:gridCol>
              </a:tblGrid>
              <a:tr h="14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600" b="0" i="0" u="none" strike="noStrike" cap="none" normalizeH="0" baseline="0" dirty="0">
                        <a:ln>
                          <a:noFill/>
                        </a:ln>
                        <a:solidFill>
                          <a:schemeClr val="tx1"/>
                        </a:solidFill>
                        <a:effectLst/>
                        <a:latin typeface="Arial" pitchFamily="34" charset="0"/>
                        <a:cs typeface="Arial" pitchFamily="34" charset="0"/>
                      </a:endParaRPr>
                    </a:p>
                  </a:txBody>
                  <a:tcPr marL="243856" marR="243856" marT="91452" marB="914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2" name="Text Box 44"/>
          <p:cNvSpPr txBox="1">
            <a:spLocks noChangeArrowheads="1"/>
          </p:cNvSpPr>
          <p:nvPr/>
        </p:nvSpPr>
        <p:spPr bwMode="auto">
          <a:xfrm>
            <a:off x="1219283" y="11456412"/>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1</a:t>
            </a:r>
          </a:p>
        </p:txBody>
      </p:sp>
      <p:sp>
        <p:nvSpPr>
          <p:cNvPr id="53" name="Text Box 45"/>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2</a:t>
            </a:r>
          </a:p>
        </p:txBody>
      </p:sp>
      <p:sp>
        <p:nvSpPr>
          <p:cNvPr id="54" name="Text Box 46"/>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3</a:t>
            </a:r>
          </a:p>
        </p:txBody>
      </p:sp>
      <p:sp>
        <p:nvSpPr>
          <p:cNvPr id="55" name="Text Box 47"/>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4</a:t>
            </a:r>
          </a:p>
        </p:txBody>
      </p:sp>
      <p:sp>
        <p:nvSpPr>
          <p:cNvPr id="56" name="Text Box 48"/>
          <p:cNvSpPr txBox="1">
            <a:spLocks noChangeArrowheads="1"/>
          </p:cNvSpPr>
          <p:nvPr/>
        </p:nvSpPr>
        <p:spPr bwMode="auto">
          <a:xfrm>
            <a:off x="1219283" y="11523093"/>
            <a:ext cx="944096" cy="12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3825" tIns="121912" rIns="243825" bIns="121912">
            <a:spAutoFit/>
          </a:bodyPr>
          <a:lstStyle/>
          <a:p>
            <a:pPr eaLnBrk="0" hangingPunct="0"/>
            <a:r>
              <a:rPr lang="en-US" sz="6400" b="1"/>
              <a:t>5</a:t>
            </a:r>
          </a:p>
        </p:txBody>
      </p:sp>
    </p:spTree>
    <p:extLst>
      <p:ext uri="{BB962C8B-B14F-4D97-AF65-F5344CB8AC3E}">
        <p14:creationId xmlns:p14="http://schemas.microsoft.com/office/powerpoint/2010/main" val="109291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205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4" presetClass="exit" presetSubtype="0" fill="hold" grpId="0" nodeType="clickEffect">
                                  <p:stCondLst>
                                    <p:cond delay="0"/>
                                  </p:stCondLst>
                                  <p:childTnLst>
                                    <p:anim to="" calcmode="lin" valueType="num">
                                      <p:cBhvr>
                                        <p:cTn id="11" dur="1"/>
                                        <p:tgtEl>
                                          <p:spTgt spid="172053"/>
                                        </p:tgtEl>
                                        <p:attrNameLst>
                                          <p:attrName/>
                                        </p:attrNameLst>
                                      </p:cBhvr>
                                    </p:anim>
                                    <p:set>
                                      <p:cBhvr>
                                        <p:cTn id="12"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3" restart="whenNotActive" fill="hold" evtFilter="cancelBubble" nodeType="interactiveSeq">
                <p:stCondLst>
                  <p:cond evt="onClick" delay="0">
                    <p:tgtEl>
                      <p:spTgt spid="1720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1" presetClass="exit" presetSubtype="0" fill="hold" grpId="0" nodeType="clickEffect">
                                  <p:stCondLst>
                                    <p:cond delay="0"/>
                                  </p:stCondLst>
                                  <p:iterate type="lt">
                                    <p:tmPct val="5000"/>
                                  </p:iterate>
                                  <p:childTnLst>
                                    <p:anim calcmode="lin" valueType="num">
                                      <p:cBhvr>
                                        <p:cTn id="17" dur="1000"/>
                                        <p:tgtEl>
                                          <p:spTgt spid="172054"/>
                                        </p:tgtEl>
                                        <p:attrNameLst>
                                          <p:attrName>ppt_w</p:attrName>
                                        </p:attrNameLst>
                                      </p:cBhvr>
                                      <p:tavLst>
                                        <p:tav tm="0">
                                          <p:val>
                                            <p:strVal val="ppt_w"/>
                                          </p:val>
                                        </p:tav>
                                        <p:tav tm="100000">
                                          <p:val>
                                            <p:fltVal val="0"/>
                                          </p:val>
                                        </p:tav>
                                      </p:tavLst>
                                    </p:anim>
                                    <p:anim calcmode="lin" valueType="num">
                                      <p:cBhvr>
                                        <p:cTn id="18" dur="1000"/>
                                        <p:tgtEl>
                                          <p:spTgt spid="172054"/>
                                        </p:tgtEl>
                                        <p:attrNameLst>
                                          <p:attrName>ppt_h</p:attrName>
                                        </p:attrNameLst>
                                      </p:cBhvr>
                                      <p:tavLst>
                                        <p:tav tm="0">
                                          <p:val>
                                            <p:strVal val="ppt_h"/>
                                          </p:val>
                                        </p:tav>
                                        <p:tav tm="100000">
                                          <p:val>
                                            <p:fltVal val="0"/>
                                          </p:val>
                                        </p:tav>
                                      </p:tavLst>
                                    </p:anim>
                                    <p:anim calcmode="lin" valueType="num">
                                      <p:cBhvr>
                                        <p:cTn id="19" dur="1000"/>
                                        <p:tgtEl>
                                          <p:spTgt spid="172054"/>
                                        </p:tgtEl>
                                        <p:attrNameLst>
                                          <p:attrName>style.rotation</p:attrName>
                                        </p:attrNameLst>
                                      </p:cBhvr>
                                      <p:tavLst>
                                        <p:tav tm="0">
                                          <p:val>
                                            <p:fltVal val="0"/>
                                          </p:val>
                                        </p:tav>
                                        <p:tav tm="100000">
                                          <p:val>
                                            <p:fltVal val="90"/>
                                          </p:val>
                                        </p:tav>
                                      </p:tavLst>
                                    </p:anim>
                                    <p:animEffect transition="out" filter="fade">
                                      <p:cBhvr>
                                        <p:cTn id="20" dur="1000"/>
                                        <p:tgtEl>
                                          <p:spTgt spid="172054"/>
                                        </p:tgtEl>
                                      </p:cBhvr>
                                    </p:animEffect>
                                    <p:set>
                                      <p:cBhvr>
                                        <p:cTn id="21"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2" restart="whenNotActive" fill="hold" evtFilter="cancelBubble" nodeType="interactiveSeq">
                <p:stCondLst>
                  <p:cond evt="onClick" delay="0">
                    <p:tgtEl>
                      <p:spTgt spid="17205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172055"/>
                                        </p:tgtEl>
                                        <p:attrNameLst>
                                          <p:attrName>ppt_w</p:attrName>
                                        </p:attrNameLst>
                                      </p:cBhvr>
                                      <p:tavLst>
                                        <p:tav tm="0">
                                          <p:val>
                                            <p:strVal val="ppt_w"/>
                                          </p:val>
                                        </p:tav>
                                        <p:tav tm="100000">
                                          <p:val>
                                            <p:fltVal val="0"/>
                                          </p:val>
                                        </p:tav>
                                      </p:tavLst>
                                    </p:anim>
                                    <p:anim calcmode="lin" valueType="num">
                                      <p:cBhvr>
                                        <p:cTn id="27" dur="500"/>
                                        <p:tgtEl>
                                          <p:spTgt spid="172055"/>
                                        </p:tgtEl>
                                        <p:attrNameLst>
                                          <p:attrName>ppt_h</p:attrName>
                                        </p:attrNameLst>
                                      </p:cBhvr>
                                      <p:tavLst>
                                        <p:tav tm="0">
                                          <p:val>
                                            <p:strVal val="ppt_h"/>
                                          </p:val>
                                        </p:tav>
                                        <p:tav tm="100000">
                                          <p:val>
                                            <p:strVal val="ppt_h"/>
                                          </p:val>
                                        </p:tav>
                                      </p:tavLst>
                                    </p:anim>
                                    <p:set>
                                      <p:cBhvr>
                                        <p:cTn id="28"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29" restart="whenNotActive" fill="hold" evtFilter="cancelBubble" nodeType="interactiveSeq">
                <p:stCondLst>
                  <p:cond evt="onClick" delay="0">
                    <p:tgtEl>
                      <p:spTgt spid="1720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7" presetClass="exit" presetSubtype="0" fill="hold" grpId="0" nodeType="clickEffect">
                                  <p:stCondLst>
                                    <p:cond delay="0"/>
                                  </p:stCondLst>
                                  <p:childTnLst>
                                    <p:animEffect transition="out" filter="fade">
                                      <p:cBhvr>
                                        <p:cTn id="33" dur="1000"/>
                                        <p:tgtEl>
                                          <p:spTgt spid="172056"/>
                                        </p:tgtEl>
                                      </p:cBhvr>
                                    </p:animEffect>
                                    <p:anim calcmode="lin" valueType="num">
                                      <p:cBhvr>
                                        <p:cTn id="34" dur="1000"/>
                                        <p:tgtEl>
                                          <p:spTgt spid="172056"/>
                                        </p:tgtEl>
                                        <p:attrNameLst>
                                          <p:attrName>ppt_x</p:attrName>
                                        </p:attrNameLst>
                                      </p:cBhvr>
                                      <p:tavLst>
                                        <p:tav tm="0">
                                          <p:val>
                                            <p:strVal val="ppt_x"/>
                                          </p:val>
                                        </p:tav>
                                        <p:tav tm="100000">
                                          <p:val>
                                            <p:strVal val="ppt_x"/>
                                          </p:val>
                                        </p:tav>
                                      </p:tavLst>
                                    </p:anim>
                                    <p:anim calcmode="lin" valueType="num">
                                      <p:cBhvr>
                                        <p:cTn id="35" dur="100" decel="100000"/>
                                        <p:tgtEl>
                                          <p:spTgt spid="17205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7"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38" restart="whenNotActive" fill="hold" evtFilter="cancelBubble" nodeType="interactiveSeq">
                <p:stCondLst>
                  <p:cond evt="onClick" delay="0">
                    <p:tgtEl>
                      <p:spTgt spid="17205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72057"/>
                                        </p:tgtEl>
                                      </p:cBhvr>
                                    </p:animEffect>
                                    <p:anim calcmode="lin" valueType="num">
                                      <p:cBhvr>
                                        <p:cTn id="43" dur="1822" tmFilter="0,0; 0.14,0.31; 0.43,0.73; 0.71,0.91; 1.0,1.0">
                                          <p:stCondLst>
                                            <p:cond delay="0"/>
                                          </p:stCondLst>
                                        </p:cTn>
                                        <p:tgtEl>
                                          <p:spTgt spid="17205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7205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720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720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720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720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72057"/>
                                        </p:tgtEl>
                                        <p:attrNameLst>
                                          <p:attrName>ppt_y</p:attrName>
                                        </p:attrNameLst>
                                      </p:cBhvr>
                                      <p:tavLst>
                                        <p:tav tm="0">
                                          <p:val>
                                            <p:strVal val="ppt_y"/>
                                          </p:val>
                                        </p:tav>
                                        <p:tav tm="100000">
                                          <p:val>
                                            <p:strVal val="ppt_y+ppt_h"/>
                                          </p:val>
                                        </p:tav>
                                      </p:tavLst>
                                    </p:anim>
                                    <p:animScale>
                                      <p:cBhvr>
                                        <p:cTn id="50" dur="26">
                                          <p:stCondLst>
                                            <p:cond delay="620"/>
                                          </p:stCondLst>
                                        </p:cTn>
                                        <p:tgtEl>
                                          <p:spTgt spid="172057"/>
                                        </p:tgtEl>
                                      </p:cBhvr>
                                      <p:to x="100000" y="60000"/>
                                    </p:animScale>
                                    <p:animScale>
                                      <p:cBhvr>
                                        <p:cTn id="51" dur="166" decel="50000">
                                          <p:stCondLst>
                                            <p:cond delay="646"/>
                                          </p:stCondLst>
                                        </p:cTn>
                                        <p:tgtEl>
                                          <p:spTgt spid="172057"/>
                                        </p:tgtEl>
                                      </p:cBhvr>
                                      <p:to x="100000" y="100000"/>
                                    </p:animScale>
                                    <p:animScale>
                                      <p:cBhvr>
                                        <p:cTn id="52" dur="26">
                                          <p:stCondLst>
                                            <p:cond delay="1312"/>
                                          </p:stCondLst>
                                        </p:cTn>
                                        <p:tgtEl>
                                          <p:spTgt spid="172057"/>
                                        </p:tgtEl>
                                      </p:cBhvr>
                                      <p:to x="100000" y="80000"/>
                                    </p:animScale>
                                    <p:animScale>
                                      <p:cBhvr>
                                        <p:cTn id="53" dur="166" decel="50000">
                                          <p:stCondLst>
                                            <p:cond delay="1338"/>
                                          </p:stCondLst>
                                        </p:cTn>
                                        <p:tgtEl>
                                          <p:spTgt spid="172057"/>
                                        </p:tgtEl>
                                      </p:cBhvr>
                                      <p:to x="100000" y="100000"/>
                                    </p:animScale>
                                    <p:animScale>
                                      <p:cBhvr>
                                        <p:cTn id="54" dur="26">
                                          <p:stCondLst>
                                            <p:cond delay="1642"/>
                                          </p:stCondLst>
                                        </p:cTn>
                                        <p:tgtEl>
                                          <p:spTgt spid="172057"/>
                                        </p:tgtEl>
                                      </p:cBhvr>
                                      <p:to x="100000" y="90000"/>
                                    </p:animScale>
                                    <p:animScale>
                                      <p:cBhvr>
                                        <p:cTn id="55" dur="166" decel="50000">
                                          <p:stCondLst>
                                            <p:cond delay="1668"/>
                                          </p:stCondLst>
                                        </p:cTn>
                                        <p:tgtEl>
                                          <p:spTgt spid="172057"/>
                                        </p:tgtEl>
                                      </p:cBhvr>
                                      <p:to x="100000" y="100000"/>
                                    </p:animScale>
                                    <p:animScale>
                                      <p:cBhvr>
                                        <p:cTn id="56" dur="26">
                                          <p:stCondLst>
                                            <p:cond delay="1808"/>
                                          </p:stCondLst>
                                        </p:cTn>
                                        <p:tgtEl>
                                          <p:spTgt spid="172057"/>
                                        </p:tgtEl>
                                      </p:cBhvr>
                                      <p:to x="100000" y="95000"/>
                                    </p:animScale>
                                    <p:animScale>
                                      <p:cBhvr>
                                        <p:cTn id="57" dur="166" decel="50000">
                                          <p:stCondLst>
                                            <p:cond delay="1834"/>
                                          </p:stCondLst>
                                        </p:cTn>
                                        <p:tgtEl>
                                          <p:spTgt spid="172057"/>
                                        </p:tgtEl>
                                      </p:cBhvr>
                                      <p:to x="100000" y="100000"/>
                                    </p:animScale>
                                    <p:set>
                                      <p:cBhvr>
                                        <p:cTn id="58" dur="1" fill="hold">
                                          <p:stCondLst>
                                            <p:cond delay="1999"/>
                                          </p:stCondLst>
                                        </p:cTn>
                                        <p:tgtEl>
                                          <p:spTgt spid="172057"/>
                                        </p:tgtEl>
                                        <p:attrNameLst>
                                          <p:attrName>style.visibility</p:attrName>
                                        </p:attrNameLst>
                                      </p:cBhvr>
                                      <p:to>
                                        <p:strVal val="hidden"/>
                                      </p:to>
                                    </p:set>
                                  </p:childTnLst>
                                </p:cTn>
                              </p:par>
                            </p:childTnLst>
                          </p:cTn>
                        </p:par>
                      </p:childTnLst>
                    </p:cTn>
                  </p:par>
                </p:childTnLst>
              </p:cTn>
              <p:nextCondLst>
                <p:cond evt="onClick" delay="0">
                  <p:tgtEl>
                    <p:spTgt spid="172057"/>
                  </p:tgtEl>
                </p:cond>
              </p:nextCondLst>
            </p:seq>
            <p:seq concurrent="1" nextAc="seek">
              <p:cTn id="59" restart="whenNotActive" fill="hold" evtFilter="cancelBubble" nodeType="interactiveSeq">
                <p:stCondLst>
                  <p:cond evt="onClick" delay="0">
                    <p:tgtEl>
                      <p:spTgt spid="17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0" presetClass="exit" presetSubtype="0" fill="hold" grpId="0" nodeType="clickEffect">
                                  <p:stCondLst>
                                    <p:cond delay="0"/>
                                  </p:stCondLst>
                                  <p:childTnLst>
                                    <p:animEffect transition="out" filter="fade">
                                      <p:cBhvr>
                                        <p:cTn id="63" dur="800" accel="100000">
                                          <p:stCondLst>
                                            <p:cond delay="200"/>
                                          </p:stCondLst>
                                        </p:cTn>
                                        <p:tgtEl>
                                          <p:spTgt spid="172058"/>
                                        </p:tgtEl>
                                      </p:cBhvr>
                                    </p:animEffect>
                                    <p:anim calcmode="lin" valueType="num">
                                      <p:cBhvr>
                                        <p:cTn id="64" dur="800" accel="100000">
                                          <p:stCondLst>
                                            <p:cond delay="200"/>
                                          </p:stCondLst>
                                        </p:cTn>
                                        <p:tgtEl>
                                          <p:spTgt spid="172058"/>
                                        </p:tgtEl>
                                        <p:attrNameLst>
                                          <p:attrName>style.rotation</p:attrName>
                                        </p:attrNameLst>
                                      </p:cBhvr>
                                      <p:tavLst>
                                        <p:tav tm="0">
                                          <p:val>
                                            <p:fltVal val="0"/>
                                          </p:val>
                                        </p:tav>
                                        <p:tav tm="100000">
                                          <p:val>
                                            <p:fltVal val="-90"/>
                                          </p:val>
                                        </p:tav>
                                      </p:tavLst>
                                    </p:anim>
                                    <p:anim calcmode="lin" valueType="num">
                                      <p:cBhvr>
                                        <p:cTn id="65" dur="200" decel="100000"/>
                                        <p:tgtEl>
                                          <p:spTgt spid="172058"/>
                                        </p:tgtEl>
                                        <p:attrNameLst>
                                          <p:attrName>ppt_x</p:attrName>
                                        </p:attrNameLst>
                                      </p:cBhvr>
                                      <p:tavLst>
                                        <p:tav tm="0">
                                          <p:val>
                                            <p:strVal val="ppt_x"/>
                                          </p:val>
                                        </p:tav>
                                        <p:tav tm="100000">
                                          <p:val>
                                            <p:strVal val="ppt_x-0.05"/>
                                          </p:val>
                                        </p:tav>
                                      </p:tavLst>
                                    </p:anim>
                                    <p:anim calcmode="lin" valueType="num">
                                      <p:cBhvr>
                                        <p:cTn id="66" dur="200" decel="100000"/>
                                        <p:tgtEl>
                                          <p:spTgt spid="172058"/>
                                        </p:tgtEl>
                                        <p:attrNameLst>
                                          <p:attrName>ppt_y</p:attrName>
                                        </p:attrNameLst>
                                      </p:cBhvr>
                                      <p:tavLst>
                                        <p:tav tm="0">
                                          <p:val>
                                            <p:strVal val="ppt_y"/>
                                          </p:val>
                                        </p:tav>
                                        <p:tav tm="100000">
                                          <p:val>
                                            <p:strVal val="ppt_y+0.1"/>
                                          </p:val>
                                        </p:tav>
                                      </p:tavLst>
                                    </p:anim>
                                    <p:anim calcmode="lin" valueType="num">
                                      <p:cBhvr>
                                        <p:cTn id="67" dur="800" accel="100000">
                                          <p:stCondLst>
                                            <p:cond delay="200"/>
                                          </p:stCondLst>
                                        </p:cTn>
                                        <p:tgtEl>
                                          <p:spTgt spid="172058"/>
                                        </p:tgtEl>
                                        <p:attrNameLst>
                                          <p:attrName>ppt_x</p:attrName>
                                        </p:attrNameLst>
                                      </p:cBhvr>
                                      <p:tavLst>
                                        <p:tav tm="0">
                                          <p:val>
                                            <p:strVal val="ppt_x"/>
                                          </p:val>
                                        </p:tav>
                                        <p:tav tm="100000">
                                          <p:val>
                                            <p:strVal val="ppt_x+0.4+0.05"/>
                                          </p:val>
                                        </p:tav>
                                      </p:tavLst>
                                    </p:anim>
                                    <p:anim calcmode="lin" valueType="num">
                                      <p:cBhvr>
                                        <p:cTn id="68" dur="800" accel="100000">
                                          <p:stCondLst>
                                            <p:cond delay="200"/>
                                          </p:stCondLst>
                                        </p:cTn>
                                        <p:tgtEl>
                                          <p:spTgt spid="172058"/>
                                        </p:tgtEl>
                                        <p:attrNameLst>
                                          <p:attrName>ppt_y</p:attrName>
                                        </p:attrNameLst>
                                      </p:cBhvr>
                                      <p:tavLst>
                                        <p:tav tm="0">
                                          <p:val>
                                            <p:strVal val="ppt_y"/>
                                          </p:val>
                                        </p:tav>
                                        <p:tav tm="100000">
                                          <p:val>
                                            <p:strVal val="ppt_y-0.4-0.1"/>
                                          </p:val>
                                        </p:tav>
                                      </p:tavLst>
                                    </p:anim>
                                    <p:set>
                                      <p:cBhvr>
                                        <p:cTn id="69" dur="1" fill="hold">
                                          <p:stCondLst>
                                            <p:cond delay="999"/>
                                          </p:stCondLst>
                                        </p:cTn>
                                        <p:tgtEl>
                                          <p:spTgt spid="172058"/>
                                        </p:tgtEl>
                                        <p:attrNameLst>
                                          <p:attrName>style.visibility</p:attrName>
                                        </p:attrNameLst>
                                      </p:cBhvr>
                                      <p:to>
                                        <p:strVal val="hidden"/>
                                      </p:to>
                                    </p:set>
                                  </p:childTnLst>
                                </p:cTn>
                              </p:par>
                            </p:childTnLst>
                          </p:cTn>
                        </p:par>
                      </p:childTnLst>
                    </p:cTn>
                  </p:par>
                </p:childTnLst>
              </p:cTn>
              <p:nextCondLst>
                <p:cond evt="onClick" delay="0">
                  <p:tgtEl>
                    <p:spTgt spid="172058"/>
                  </p:tgtEl>
                </p:cond>
              </p:nextCondLst>
            </p:seq>
            <p:seq concurrent="1" nextAc="seek">
              <p:cTn id="70" restart="whenNotActive" fill="hold" evtFilter="cancelBubble" nodeType="interactiveSeq">
                <p:stCondLst>
                  <p:cond evt="onClick" delay="0">
                    <p:tgtEl>
                      <p:spTgt spid="1720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0" presetClass="exit" presetSubtype="0" accel="100000" fill="hold" grpId="0" nodeType="clickEffect">
                                  <p:stCondLst>
                                    <p:cond delay="0"/>
                                  </p:stCondLst>
                                  <p:childTnLst>
                                    <p:anim calcmode="lin" valueType="num">
                                      <p:cBhvr>
                                        <p:cTn id="74" dur="1000"/>
                                        <p:tgtEl>
                                          <p:spTgt spid="172060"/>
                                        </p:tgtEl>
                                        <p:attrNameLst>
                                          <p:attrName>ppt_w</p:attrName>
                                        </p:attrNameLst>
                                      </p:cBhvr>
                                      <p:tavLst>
                                        <p:tav tm="0">
                                          <p:val>
                                            <p:strVal val="ppt_w"/>
                                          </p:val>
                                        </p:tav>
                                        <p:tav tm="100000">
                                          <p:val>
                                            <p:strVal val="ppt_w+.3"/>
                                          </p:val>
                                        </p:tav>
                                      </p:tavLst>
                                    </p:anim>
                                    <p:anim calcmode="lin" valueType="num">
                                      <p:cBhvr>
                                        <p:cTn id="75" dur="1000"/>
                                        <p:tgtEl>
                                          <p:spTgt spid="172060"/>
                                        </p:tgtEl>
                                        <p:attrNameLst>
                                          <p:attrName>ppt_h</p:attrName>
                                        </p:attrNameLst>
                                      </p:cBhvr>
                                      <p:tavLst>
                                        <p:tav tm="0">
                                          <p:val>
                                            <p:strVal val="ppt_h"/>
                                          </p:val>
                                        </p:tav>
                                        <p:tav tm="100000">
                                          <p:val>
                                            <p:strVal val="ppt_h"/>
                                          </p:val>
                                        </p:tav>
                                      </p:tavLst>
                                    </p:anim>
                                    <p:animEffect transition="out" filter="fade">
                                      <p:cBhvr>
                                        <p:cTn id="76" dur="1000"/>
                                        <p:tgtEl>
                                          <p:spTgt spid="172060"/>
                                        </p:tgtEl>
                                      </p:cBhvr>
                                    </p:animEffect>
                                    <p:set>
                                      <p:cBhvr>
                                        <p:cTn id="77" dur="1" fill="hold">
                                          <p:stCondLst>
                                            <p:cond delay="999"/>
                                          </p:stCondLst>
                                        </p:cTn>
                                        <p:tgtEl>
                                          <p:spTgt spid="172060"/>
                                        </p:tgtEl>
                                        <p:attrNameLst>
                                          <p:attrName>style.visibility</p:attrName>
                                        </p:attrNameLst>
                                      </p:cBhvr>
                                      <p:to>
                                        <p:strVal val="hidden"/>
                                      </p:to>
                                    </p:set>
                                  </p:childTnLst>
                                </p:cTn>
                              </p:par>
                            </p:childTnLst>
                          </p:cTn>
                        </p:par>
                      </p:childTnLst>
                    </p:cTn>
                  </p:par>
                </p:childTnLst>
              </p:cTn>
              <p:nextCondLst>
                <p:cond evt="onClick" delay="0">
                  <p:tgtEl>
                    <p:spTgt spid="172060"/>
                  </p:tgtEl>
                </p:cond>
              </p:nextCondLst>
            </p:seq>
            <p:seq concurrent="1" nextAc="seek">
              <p:cTn id="78" restart="whenNotActive" fill="hold" evtFilter="cancelBubble" nodeType="interactiveSeq">
                <p:stCondLst>
                  <p:cond evt="onClick" delay="0">
                    <p:tgtEl>
                      <p:spTgt spid="172061"/>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5" presetClass="exit" presetSubtype="10" fill="hold" grpId="0" nodeType="clickEffect">
                                  <p:stCondLst>
                                    <p:cond delay="0"/>
                                  </p:stCondLst>
                                  <p:childTnLst>
                                    <p:animEffect transition="out" filter="checkerboard(across)">
                                      <p:cBhvr>
                                        <p:cTn id="82" dur="500"/>
                                        <p:tgtEl>
                                          <p:spTgt spid="172061"/>
                                        </p:tgtEl>
                                      </p:cBhvr>
                                    </p:animEffect>
                                    <p:set>
                                      <p:cBhvr>
                                        <p:cTn id="83" dur="1" fill="hold">
                                          <p:stCondLst>
                                            <p:cond delay="499"/>
                                          </p:stCondLst>
                                        </p:cTn>
                                        <p:tgtEl>
                                          <p:spTgt spid="172061"/>
                                        </p:tgtEl>
                                        <p:attrNameLst>
                                          <p:attrName>style.visibility</p:attrName>
                                        </p:attrNameLst>
                                      </p:cBhvr>
                                      <p:to>
                                        <p:strVal val="hidden"/>
                                      </p:to>
                                    </p:set>
                                  </p:childTnLst>
                                </p:cTn>
                              </p:par>
                            </p:childTnLst>
                          </p:cTn>
                        </p:par>
                      </p:childTnLst>
                    </p:cTn>
                  </p:par>
                </p:childTnLst>
              </p:cTn>
              <p:nextCondLst>
                <p:cond evt="onClick" delay="0">
                  <p:tgtEl>
                    <p:spTgt spid="172061"/>
                  </p:tgtEl>
                </p:cond>
              </p:nextCondLst>
            </p:seq>
            <p:seq concurrent="1" nextAc="seek">
              <p:cTn id="84" restart="whenNotActive" fill="hold" evtFilter="cancelBubble" nodeType="interactiveSeq">
                <p:stCondLst>
                  <p:cond evt="onClick" delay="0">
                    <p:tgtEl>
                      <p:spTgt spid="172062"/>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4" presetClass="entr" presetSubtype="0" fill="hold" grpId="0" nodeType="clickEffect">
                                  <p:stCondLst>
                                    <p:cond delay="0"/>
                                  </p:stCondLst>
                                  <p:childTnLst>
                                    <p:set>
                                      <p:cBhvr>
                                        <p:cTn id="88" dur="1" fill="hold">
                                          <p:stCondLst>
                                            <p:cond delay="0"/>
                                          </p:stCondLst>
                                        </p:cTn>
                                        <p:tgtEl>
                                          <p:spTgt spid="172076"/>
                                        </p:tgtEl>
                                        <p:attrNameLst>
                                          <p:attrName>style.visibility</p:attrName>
                                        </p:attrNameLst>
                                      </p:cBhvr>
                                      <p:to>
                                        <p:strVal val="visible"/>
                                      </p:to>
                                    </p:set>
                                    <p:anim to="" calcmode="lin" valueType="num">
                                      <p:cBhvr>
                                        <p:cTn id="89" dur="1" fill="hold"/>
                                        <p:tgtEl>
                                          <p:spTgt spid="172076"/>
                                        </p:tgtEl>
                                        <p:attrNameLst>
                                          <p:attrName/>
                                        </p:attrNameLst>
                                      </p:cBhvr>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4" presetClass="exit" presetSubtype="0" fill="hold" grpId="1" nodeType="clickEffect">
                                  <p:stCondLst>
                                    <p:cond delay="0"/>
                                  </p:stCondLst>
                                  <p:childTnLst>
                                    <p:anim to="" calcmode="lin" valueType="num">
                                      <p:cBhvr>
                                        <p:cTn id="93" dur="1"/>
                                        <p:tgtEl>
                                          <p:spTgt spid="172076"/>
                                        </p:tgtEl>
                                        <p:attrNameLst>
                                          <p:attrName/>
                                        </p:attrNameLst>
                                      </p:cBhvr>
                                    </p:anim>
                                    <p:set>
                                      <p:cBhvr>
                                        <p:cTn id="94" dur="1" fill="hold">
                                          <p:stCondLst>
                                            <p:cond delay="0"/>
                                          </p:stCondLst>
                                        </p:cTn>
                                        <p:tgtEl>
                                          <p:spTgt spid="172076"/>
                                        </p:tgtEl>
                                        <p:attrNameLst>
                                          <p:attrName>style.visibility</p:attrName>
                                        </p:attrNameLst>
                                      </p:cBhvr>
                                      <p:to>
                                        <p:strVal val="hidden"/>
                                      </p:to>
                                    </p:set>
                                  </p:childTnLst>
                                </p:cTn>
                              </p:par>
                            </p:childTnLst>
                          </p:cTn>
                        </p:par>
                        <p:par>
                          <p:cTn id="95" fill="hold" nodeType="afterGroup">
                            <p:stCondLst>
                              <p:cond delay="0"/>
                            </p:stCondLst>
                            <p:childTnLst>
                              <p:par>
                                <p:cTn id="96" presetID="24" presetClass="entr" presetSubtype="0" fill="hold" grpId="0" nodeType="afterEffect">
                                  <p:stCondLst>
                                    <p:cond delay="0"/>
                                  </p:stCondLst>
                                  <p:childTnLst>
                                    <p:set>
                                      <p:cBhvr>
                                        <p:cTn id="97" dur="1" fill="hold">
                                          <p:stCondLst>
                                            <p:cond delay="0"/>
                                          </p:stCondLst>
                                        </p:cTn>
                                        <p:tgtEl>
                                          <p:spTgt spid="172077"/>
                                        </p:tgtEl>
                                        <p:attrNameLst>
                                          <p:attrName>style.visibility</p:attrName>
                                        </p:attrNameLst>
                                      </p:cBhvr>
                                      <p:to>
                                        <p:strVal val="visible"/>
                                      </p:to>
                                    </p:set>
                                    <p:anim to="" calcmode="lin" valueType="num">
                                      <p:cBhvr>
                                        <p:cTn id="98" dur="1" fill="hold"/>
                                        <p:tgtEl>
                                          <p:spTgt spid="172077"/>
                                        </p:tgtEl>
                                        <p:attrNameLst>
                                          <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4" presetClass="exit" presetSubtype="0" fill="hold" grpId="1" nodeType="clickEffect">
                                  <p:stCondLst>
                                    <p:cond delay="0"/>
                                  </p:stCondLst>
                                  <p:childTnLst>
                                    <p:anim to="" calcmode="lin" valueType="num">
                                      <p:cBhvr>
                                        <p:cTn id="102" dur="1"/>
                                        <p:tgtEl>
                                          <p:spTgt spid="172077"/>
                                        </p:tgtEl>
                                        <p:attrNameLst>
                                          <p:attrName/>
                                        </p:attrNameLst>
                                      </p:cBhvr>
                                    </p:anim>
                                    <p:set>
                                      <p:cBhvr>
                                        <p:cTn id="103" dur="1" fill="hold">
                                          <p:stCondLst>
                                            <p:cond delay="0"/>
                                          </p:stCondLst>
                                        </p:cTn>
                                        <p:tgtEl>
                                          <p:spTgt spid="172077"/>
                                        </p:tgtEl>
                                        <p:attrNameLst>
                                          <p:attrName>style.visibility</p:attrName>
                                        </p:attrNameLst>
                                      </p:cBhvr>
                                      <p:to>
                                        <p:strVal val="hidden"/>
                                      </p:to>
                                    </p:set>
                                  </p:childTnLst>
                                </p:cTn>
                              </p:par>
                            </p:childTnLst>
                          </p:cTn>
                        </p:par>
                        <p:par>
                          <p:cTn id="104" fill="hold" nodeType="afterGroup">
                            <p:stCondLst>
                              <p:cond delay="0"/>
                            </p:stCondLst>
                            <p:childTnLst>
                              <p:par>
                                <p:cTn id="105" presetID="24" presetClass="entr" presetSubtype="0" fill="hold" grpId="0" nodeType="afterEffect">
                                  <p:stCondLst>
                                    <p:cond delay="0"/>
                                  </p:stCondLst>
                                  <p:childTnLst>
                                    <p:set>
                                      <p:cBhvr>
                                        <p:cTn id="106" dur="1" fill="hold">
                                          <p:stCondLst>
                                            <p:cond delay="0"/>
                                          </p:stCondLst>
                                        </p:cTn>
                                        <p:tgtEl>
                                          <p:spTgt spid="172078"/>
                                        </p:tgtEl>
                                        <p:attrNameLst>
                                          <p:attrName>style.visibility</p:attrName>
                                        </p:attrNameLst>
                                      </p:cBhvr>
                                      <p:to>
                                        <p:strVal val="visible"/>
                                      </p:to>
                                    </p:set>
                                    <p:anim to="" calcmode="lin" valueType="num">
                                      <p:cBhvr>
                                        <p:cTn id="107" dur="1" fill="hold"/>
                                        <p:tgtEl>
                                          <p:spTgt spid="172078"/>
                                        </p:tgtEl>
                                        <p:attrNameLst>
                                          <p:attrName/>
                                        </p:attrNameLst>
                                      </p:cBhvr>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4" presetClass="exit" presetSubtype="0" fill="hold" grpId="1" nodeType="clickEffect">
                                  <p:stCondLst>
                                    <p:cond delay="0"/>
                                  </p:stCondLst>
                                  <p:childTnLst>
                                    <p:anim to="" calcmode="lin" valueType="num">
                                      <p:cBhvr>
                                        <p:cTn id="111" dur="1"/>
                                        <p:tgtEl>
                                          <p:spTgt spid="172078"/>
                                        </p:tgtEl>
                                        <p:attrNameLst>
                                          <p:attrName/>
                                        </p:attrNameLst>
                                      </p:cBhvr>
                                    </p:anim>
                                    <p:set>
                                      <p:cBhvr>
                                        <p:cTn id="112" dur="1" fill="hold">
                                          <p:stCondLst>
                                            <p:cond delay="0"/>
                                          </p:stCondLst>
                                        </p:cTn>
                                        <p:tgtEl>
                                          <p:spTgt spid="172078"/>
                                        </p:tgtEl>
                                        <p:attrNameLst>
                                          <p:attrName>style.visibility</p:attrName>
                                        </p:attrNameLst>
                                      </p:cBhvr>
                                      <p:to>
                                        <p:strVal val="hidden"/>
                                      </p:to>
                                    </p:set>
                                  </p:childTnLst>
                                </p:cTn>
                              </p:par>
                            </p:childTnLst>
                          </p:cTn>
                        </p:par>
                        <p:par>
                          <p:cTn id="113" fill="hold" nodeType="afterGroup">
                            <p:stCondLst>
                              <p:cond delay="0"/>
                            </p:stCondLst>
                            <p:childTnLst>
                              <p:par>
                                <p:cTn id="114" presetID="24" presetClass="entr" presetSubtype="0" fill="hold" grpId="0" nodeType="afterEffect">
                                  <p:stCondLst>
                                    <p:cond delay="0"/>
                                  </p:stCondLst>
                                  <p:childTnLst>
                                    <p:set>
                                      <p:cBhvr>
                                        <p:cTn id="115" dur="1" fill="hold">
                                          <p:stCondLst>
                                            <p:cond delay="0"/>
                                          </p:stCondLst>
                                        </p:cTn>
                                        <p:tgtEl>
                                          <p:spTgt spid="172079"/>
                                        </p:tgtEl>
                                        <p:attrNameLst>
                                          <p:attrName>style.visibility</p:attrName>
                                        </p:attrNameLst>
                                      </p:cBhvr>
                                      <p:to>
                                        <p:strVal val="visible"/>
                                      </p:to>
                                    </p:set>
                                    <p:anim to="" calcmode="lin" valueType="num">
                                      <p:cBhvr>
                                        <p:cTn id="116" dur="1" fill="hold"/>
                                        <p:tgtEl>
                                          <p:spTgt spid="172079"/>
                                        </p:tgtEl>
                                        <p:attrNameLst>
                                          <p:attrName/>
                                        </p:attrNameLst>
                                      </p:cBhvr>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4" presetClass="exit" presetSubtype="0" fill="hold" grpId="1" nodeType="clickEffect">
                                  <p:stCondLst>
                                    <p:cond delay="0"/>
                                  </p:stCondLst>
                                  <p:childTnLst>
                                    <p:anim to="" calcmode="lin" valueType="num">
                                      <p:cBhvr>
                                        <p:cTn id="120" dur="1"/>
                                        <p:tgtEl>
                                          <p:spTgt spid="172079"/>
                                        </p:tgtEl>
                                        <p:attrNameLst>
                                          <p:attrName/>
                                        </p:attrNameLst>
                                      </p:cBhvr>
                                    </p:anim>
                                    <p:set>
                                      <p:cBhvr>
                                        <p:cTn id="121" dur="1" fill="hold">
                                          <p:stCondLst>
                                            <p:cond delay="0"/>
                                          </p:stCondLst>
                                        </p:cTn>
                                        <p:tgtEl>
                                          <p:spTgt spid="172079"/>
                                        </p:tgtEl>
                                        <p:attrNameLst>
                                          <p:attrName>style.visibility</p:attrName>
                                        </p:attrNameLst>
                                      </p:cBhvr>
                                      <p:to>
                                        <p:strVal val="hidden"/>
                                      </p:to>
                                    </p:set>
                                  </p:childTnLst>
                                </p:cTn>
                              </p:par>
                            </p:childTnLst>
                          </p:cTn>
                        </p:par>
                        <p:par>
                          <p:cTn id="122" fill="hold" nodeType="afterGroup">
                            <p:stCondLst>
                              <p:cond delay="0"/>
                            </p:stCondLst>
                            <p:childTnLst>
                              <p:par>
                                <p:cTn id="123" presetID="24" presetClass="entr" presetSubtype="0" fill="hold" grpId="0" nodeType="afterEffect">
                                  <p:stCondLst>
                                    <p:cond delay="0"/>
                                  </p:stCondLst>
                                  <p:childTnLst>
                                    <p:set>
                                      <p:cBhvr>
                                        <p:cTn id="124" dur="1" fill="hold">
                                          <p:stCondLst>
                                            <p:cond delay="0"/>
                                          </p:stCondLst>
                                        </p:cTn>
                                        <p:tgtEl>
                                          <p:spTgt spid="172080"/>
                                        </p:tgtEl>
                                        <p:attrNameLst>
                                          <p:attrName>style.visibility</p:attrName>
                                        </p:attrNameLst>
                                      </p:cBhvr>
                                      <p:to>
                                        <p:strVal val="visible"/>
                                      </p:to>
                                    </p:set>
                                    <p:anim to="" calcmode="lin" valueType="num">
                                      <p:cBhvr>
                                        <p:cTn id="125" dur="1" fill="hold"/>
                                        <p:tgtEl>
                                          <p:spTgt spid="172080"/>
                                        </p:tgtEl>
                                        <p:attrNameLst>
                                          <p:attrName/>
                                        </p:attrNameLst>
                                      </p:cBhvr>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4" presetClass="exit" presetSubtype="0" fill="hold" grpId="1" nodeType="clickEffect">
                                  <p:stCondLst>
                                    <p:cond delay="0"/>
                                  </p:stCondLst>
                                  <p:childTnLst>
                                    <p:anim to="" calcmode="lin" valueType="num">
                                      <p:cBhvr>
                                        <p:cTn id="129" dur="1"/>
                                        <p:tgtEl>
                                          <p:spTgt spid="172080"/>
                                        </p:tgtEl>
                                        <p:attrNameLst>
                                          <p:attrName/>
                                        </p:attrNameLst>
                                      </p:cBhvr>
                                    </p:anim>
                                    <p:set>
                                      <p:cBhvr>
                                        <p:cTn id="130" dur="1" fill="hold">
                                          <p:stCondLst>
                                            <p:cond delay="0"/>
                                          </p:stCondLst>
                                        </p:cTn>
                                        <p:tgtEl>
                                          <p:spTgt spid="172080"/>
                                        </p:tgtEl>
                                        <p:attrNameLst>
                                          <p:attrName>style.visibility</p:attrName>
                                        </p:attrNameLst>
                                      </p:cBhvr>
                                      <p:to>
                                        <p:strVal val="hidden"/>
                                      </p:to>
                                    </p:set>
                                  </p:childTnLst>
                                </p:cTn>
                              </p:par>
                            </p:childTnLst>
                          </p:cTn>
                        </p:par>
                      </p:childTnLst>
                    </p:cTn>
                  </p:par>
                </p:childTnLst>
              </p:cTn>
              <p:nextCondLst>
                <p:cond evt="onClick" delay="0">
                  <p:tgtEl>
                    <p:spTgt spid="172062"/>
                  </p:tgtEl>
                </p:cond>
              </p:nextCondLst>
            </p:seq>
            <p:seq concurrent="1" nextAc="seek">
              <p:cTn id="131" restart="whenNotActive" fill="hold" evtFilter="cancelBubble" nodeType="interactiveSeq">
                <p:stCondLst>
                  <p:cond evt="onClick" delay="0">
                    <p:tgtEl>
                      <p:spTgt spid="172063"/>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24" presetClass="entr" presetSubtype="0" fill="hold" grpId="0" nodeType="clickEffect">
                                  <p:stCondLst>
                                    <p:cond delay="0"/>
                                  </p:stCondLst>
                                  <p:childTnLst>
                                    <p:set>
                                      <p:cBhvr>
                                        <p:cTn id="135" dur="1" fill="hold">
                                          <p:stCondLst>
                                            <p:cond delay="0"/>
                                          </p:stCondLst>
                                        </p:cTn>
                                        <p:tgtEl>
                                          <p:spTgt spid="172082"/>
                                        </p:tgtEl>
                                        <p:attrNameLst>
                                          <p:attrName>style.visibility</p:attrName>
                                        </p:attrNameLst>
                                      </p:cBhvr>
                                      <p:to>
                                        <p:strVal val="visible"/>
                                      </p:to>
                                    </p:set>
                                    <p:anim to="" calcmode="lin" valueType="num">
                                      <p:cBhvr>
                                        <p:cTn id="136" dur="1" fill="hold"/>
                                        <p:tgtEl>
                                          <p:spTgt spid="172082"/>
                                        </p:tgtEl>
                                        <p:attrNameLst>
                                          <p:attrName/>
                                        </p:attrNameLst>
                                      </p:cBhvr>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4" presetClass="exit" presetSubtype="0" fill="hold" grpId="1" nodeType="clickEffect">
                                  <p:stCondLst>
                                    <p:cond delay="0"/>
                                  </p:stCondLst>
                                  <p:childTnLst>
                                    <p:anim to="" calcmode="lin" valueType="num">
                                      <p:cBhvr>
                                        <p:cTn id="140" dur="1"/>
                                        <p:tgtEl>
                                          <p:spTgt spid="172082"/>
                                        </p:tgtEl>
                                        <p:attrNameLst>
                                          <p:attrName/>
                                        </p:attrNameLst>
                                      </p:cBhvr>
                                    </p:anim>
                                    <p:set>
                                      <p:cBhvr>
                                        <p:cTn id="141" dur="1" fill="hold">
                                          <p:stCondLst>
                                            <p:cond delay="0"/>
                                          </p:stCondLst>
                                        </p:cTn>
                                        <p:tgtEl>
                                          <p:spTgt spid="172082"/>
                                        </p:tgtEl>
                                        <p:attrNameLst>
                                          <p:attrName>style.visibility</p:attrName>
                                        </p:attrNameLst>
                                      </p:cBhvr>
                                      <p:to>
                                        <p:strVal val="hidden"/>
                                      </p:to>
                                    </p:set>
                                  </p:childTnLst>
                                </p:cTn>
                              </p:par>
                            </p:childTnLst>
                          </p:cTn>
                        </p:par>
                        <p:par>
                          <p:cTn id="142" fill="hold" nodeType="afterGroup">
                            <p:stCondLst>
                              <p:cond delay="0"/>
                            </p:stCondLst>
                            <p:childTnLst>
                              <p:par>
                                <p:cTn id="143" presetID="24" presetClass="entr" presetSubtype="0" fill="hold" grpId="0" nodeType="afterEffect">
                                  <p:stCondLst>
                                    <p:cond delay="0"/>
                                  </p:stCondLst>
                                  <p:childTnLst>
                                    <p:set>
                                      <p:cBhvr>
                                        <p:cTn id="144" dur="1" fill="hold">
                                          <p:stCondLst>
                                            <p:cond delay="0"/>
                                          </p:stCondLst>
                                        </p:cTn>
                                        <p:tgtEl>
                                          <p:spTgt spid="172083"/>
                                        </p:tgtEl>
                                        <p:attrNameLst>
                                          <p:attrName>style.visibility</p:attrName>
                                        </p:attrNameLst>
                                      </p:cBhvr>
                                      <p:to>
                                        <p:strVal val="visible"/>
                                      </p:to>
                                    </p:set>
                                    <p:anim to="" calcmode="lin" valueType="num">
                                      <p:cBhvr>
                                        <p:cTn id="145" dur="1" fill="hold"/>
                                        <p:tgtEl>
                                          <p:spTgt spid="172083"/>
                                        </p:tgtEl>
                                        <p:attrNameLst>
                                          <p:attrName/>
                                        </p:attrNameLst>
                                      </p:cBhvr>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4" presetClass="exit" presetSubtype="0" fill="hold" grpId="1" nodeType="clickEffect">
                                  <p:stCondLst>
                                    <p:cond delay="0"/>
                                  </p:stCondLst>
                                  <p:childTnLst>
                                    <p:anim to="" calcmode="lin" valueType="num">
                                      <p:cBhvr>
                                        <p:cTn id="149" dur="1"/>
                                        <p:tgtEl>
                                          <p:spTgt spid="172083"/>
                                        </p:tgtEl>
                                        <p:attrNameLst>
                                          <p:attrName/>
                                        </p:attrNameLst>
                                      </p:cBhvr>
                                    </p:anim>
                                    <p:set>
                                      <p:cBhvr>
                                        <p:cTn id="150" dur="1" fill="hold">
                                          <p:stCondLst>
                                            <p:cond delay="0"/>
                                          </p:stCondLst>
                                        </p:cTn>
                                        <p:tgtEl>
                                          <p:spTgt spid="172083"/>
                                        </p:tgtEl>
                                        <p:attrNameLst>
                                          <p:attrName>style.visibility</p:attrName>
                                        </p:attrNameLst>
                                      </p:cBhvr>
                                      <p:to>
                                        <p:strVal val="hidden"/>
                                      </p:to>
                                    </p:set>
                                  </p:childTnLst>
                                </p:cTn>
                              </p:par>
                            </p:childTnLst>
                          </p:cTn>
                        </p:par>
                        <p:par>
                          <p:cTn id="151" fill="hold" nodeType="afterGroup">
                            <p:stCondLst>
                              <p:cond delay="0"/>
                            </p:stCondLst>
                            <p:childTnLst>
                              <p:par>
                                <p:cTn id="152" presetID="24" presetClass="entr" presetSubtype="0" fill="hold" grpId="0" nodeType="afterEffect">
                                  <p:stCondLst>
                                    <p:cond delay="0"/>
                                  </p:stCondLst>
                                  <p:childTnLst>
                                    <p:set>
                                      <p:cBhvr>
                                        <p:cTn id="153" dur="1" fill="hold">
                                          <p:stCondLst>
                                            <p:cond delay="0"/>
                                          </p:stCondLst>
                                        </p:cTn>
                                        <p:tgtEl>
                                          <p:spTgt spid="172084"/>
                                        </p:tgtEl>
                                        <p:attrNameLst>
                                          <p:attrName>style.visibility</p:attrName>
                                        </p:attrNameLst>
                                      </p:cBhvr>
                                      <p:to>
                                        <p:strVal val="visible"/>
                                      </p:to>
                                    </p:set>
                                    <p:anim to="" calcmode="lin" valueType="num">
                                      <p:cBhvr>
                                        <p:cTn id="154" dur="1" fill="hold"/>
                                        <p:tgtEl>
                                          <p:spTgt spid="172084"/>
                                        </p:tgtEl>
                                        <p:attrNameLst>
                                          <p:attrName/>
                                        </p:attrNameLst>
                                      </p:cBhvr>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4" presetClass="exit" presetSubtype="0" fill="hold" grpId="1" nodeType="clickEffect">
                                  <p:stCondLst>
                                    <p:cond delay="0"/>
                                  </p:stCondLst>
                                  <p:childTnLst>
                                    <p:anim to="" calcmode="lin" valueType="num">
                                      <p:cBhvr>
                                        <p:cTn id="158" dur="1"/>
                                        <p:tgtEl>
                                          <p:spTgt spid="172084"/>
                                        </p:tgtEl>
                                        <p:attrNameLst>
                                          <p:attrName/>
                                        </p:attrNameLst>
                                      </p:cBhvr>
                                    </p:anim>
                                    <p:set>
                                      <p:cBhvr>
                                        <p:cTn id="159" dur="1" fill="hold">
                                          <p:stCondLst>
                                            <p:cond delay="0"/>
                                          </p:stCondLst>
                                        </p:cTn>
                                        <p:tgtEl>
                                          <p:spTgt spid="172084"/>
                                        </p:tgtEl>
                                        <p:attrNameLst>
                                          <p:attrName>style.visibility</p:attrName>
                                        </p:attrNameLst>
                                      </p:cBhvr>
                                      <p:to>
                                        <p:strVal val="hidden"/>
                                      </p:to>
                                    </p:set>
                                  </p:childTnLst>
                                </p:cTn>
                              </p:par>
                            </p:childTnLst>
                          </p:cTn>
                        </p:par>
                        <p:par>
                          <p:cTn id="160" fill="hold" nodeType="afterGroup">
                            <p:stCondLst>
                              <p:cond delay="0"/>
                            </p:stCondLst>
                            <p:childTnLst>
                              <p:par>
                                <p:cTn id="161" presetID="24" presetClass="entr" presetSubtype="0" fill="hold" grpId="0" nodeType="afterEffect">
                                  <p:stCondLst>
                                    <p:cond delay="0"/>
                                  </p:stCondLst>
                                  <p:childTnLst>
                                    <p:set>
                                      <p:cBhvr>
                                        <p:cTn id="162" dur="1" fill="hold">
                                          <p:stCondLst>
                                            <p:cond delay="0"/>
                                          </p:stCondLst>
                                        </p:cTn>
                                        <p:tgtEl>
                                          <p:spTgt spid="172085"/>
                                        </p:tgtEl>
                                        <p:attrNameLst>
                                          <p:attrName>style.visibility</p:attrName>
                                        </p:attrNameLst>
                                      </p:cBhvr>
                                      <p:to>
                                        <p:strVal val="visible"/>
                                      </p:to>
                                    </p:set>
                                    <p:anim to="" calcmode="lin" valueType="num">
                                      <p:cBhvr>
                                        <p:cTn id="163" dur="1" fill="hold"/>
                                        <p:tgtEl>
                                          <p:spTgt spid="172085"/>
                                        </p:tgtEl>
                                        <p:attrNameLst>
                                          <p:attrName/>
                                        </p:attrNameLst>
                                      </p:cBhvr>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4" presetClass="exit" presetSubtype="0" fill="hold" grpId="1" nodeType="clickEffect">
                                  <p:stCondLst>
                                    <p:cond delay="0"/>
                                  </p:stCondLst>
                                  <p:childTnLst>
                                    <p:anim to="" calcmode="lin" valueType="num">
                                      <p:cBhvr>
                                        <p:cTn id="167" dur="1"/>
                                        <p:tgtEl>
                                          <p:spTgt spid="172085"/>
                                        </p:tgtEl>
                                        <p:attrNameLst>
                                          <p:attrName/>
                                        </p:attrNameLst>
                                      </p:cBhvr>
                                    </p:anim>
                                    <p:set>
                                      <p:cBhvr>
                                        <p:cTn id="168" dur="1" fill="hold">
                                          <p:stCondLst>
                                            <p:cond delay="0"/>
                                          </p:stCondLst>
                                        </p:cTn>
                                        <p:tgtEl>
                                          <p:spTgt spid="172085"/>
                                        </p:tgtEl>
                                        <p:attrNameLst>
                                          <p:attrName>style.visibility</p:attrName>
                                        </p:attrNameLst>
                                      </p:cBhvr>
                                      <p:to>
                                        <p:strVal val="hidden"/>
                                      </p:to>
                                    </p:set>
                                  </p:childTnLst>
                                </p:cTn>
                              </p:par>
                            </p:childTnLst>
                          </p:cTn>
                        </p:par>
                        <p:par>
                          <p:cTn id="169" fill="hold" nodeType="afterGroup">
                            <p:stCondLst>
                              <p:cond delay="0"/>
                            </p:stCondLst>
                            <p:childTnLst>
                              <p:par>
                                <p:cTn id="170" presetID="24" presetClass="entr" presetSubtype="0" fill="hold" grpId="0" nodeType="afterEffect">
                                  <p:stCondLst>
                                    <p:cond delay="0"/>
                                  </p:stCondLst>
                                  <p:childTnLst>
                                    <p:set>
                                      <p:cBhvr>
                                        <p:cTn id="171" dur="1" fill="hold">
                                          <p:stCondLst>
                                            <p:cond delay="0"/>
                                          </p:stCondLst>
                                        </p:cTn>
                                        <p:tgtEl>
                                          <p:spTgt spid="172086"/>
                                        </p:tgtEl>
                                        <p:attrNameLst>
                                          <p:attrName>style.visibility</p:attrName>
                                        </p:attrNameLst>
                                      </p:cBhvr>
                                      <p:to>
                                        <p:strVal val="visible"/>
                                      </p:to>
                                    </p:set>
                                    <p:anim to="" calcmode="lin" valueType="num">
                                      <p:cBhvr>
                                        <p:cTn id="172" dur="1" fill="hold"/>
                                        <p:tgtEl>
                                          <p:spTgt spid="172086"/>
                                        </p:tgtEl>
                                        <p:attrNameLst>
                                          <p:attrName/>
                                        </p:attrNameLst>
                                      </p:cBhvr>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4" presetClass="exit" presetSubtype="0" fill="hold" grpId="1" nodeType="clickEffect">
                                  <p:stCondLst>
                                    <p:cond delay="0"/>
                                  </p:stCondLst>
                                  <p:childTnLst>
                                    <p:anim to="" calcmode="lin" valueType="num">
                                      <p:cBhvr>
                                        <p:cTn id="176" dur="1"/>
                                        <p:tgtEl>
                                          <p:spTgt spid="172086"/>
                                        </p:tgtEl>
                                        <p:attrNameLst>
                                          <p:attrName/>
                                        </p:attrNameLst>
                                      </p:cBhvr>
                                    </p:anim>
                                    <p:set>
                                      <p:cBhvr>
                                        <p:cTn id="177" dur="1" fill="hold">
                                          <p:stCondLst>
                                            <p:cond delay="0"/>
                                          </p:stCondLst>
                                        </p:cTn>
                                        <p:tgtEl>
                                          <p:spTgt spid="172086"/>
                                        </p:tgtEl>
                                        <p:attrNameLst>
                                          <p:attrName>style.visibility</p:attrName>
                                        </p:attrNameLst>
                                      </p:cBhvr>
                                      <p:to>
                                        <p:strVal val="hidden"/>
                                      </p:to>
                                    </p:set>
                                  </p:childTnLst>
                                </p:cTn>
                              </p:par>
                            </p:childTnLst>
                          </p:cTn>
                        </p:par>
                      </p:childTnLst>
                    </p:cTn>
                  </p:par>
                </p:childTnLst>
              </p:cTn>
              <p:nextCondLst>
                <p:cond evt="onClick" delay="0">
                  <p:tgtEl>
                    <p:spTgt spid="172063"/>
                  </p:tgtEl>
                </p:cond>
              </p:nextCondLst>
            </p:seq>
            <p:seq concurrent="1" nextAc="seek">
              <p:cTn id="178" restart="whenNotActive" fill="hold" evtFilter="cancelBubble" nodeType="interactiveSeq">
                <p:stCondLst>
                  <p:cond evt="onClick" delay="0">
                    <p:tgtEl>
                      <p:spTgt spid="17205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25" presetClass="exit" presetSubtype="0" fill="hold" grpId="0" nodeType="clickEffect">
                                  <p:stCondLst>
                                    <p:cond delay="0"/>
                                  </p:stCondLst>
                                  <p:childTnLst>
                                    <p:animEffect transition="out" filter="fade">
                                      <p:cBhvr>
                                        <p:cTn id="182" dur="1000" accel="50000">
                                          <p:stCondLst>
                                            <p:cond delay="0"/>
                                          </p:stCondLst>
                                        </p:cTn>
                                        <p:tgtEl>
                                          <p:spTgt spid="172059"/>
                                        </p:tgtEl>
                                      </p:cBhvr>
                                    </p:animEffect>
                                    <p:anim calcmode="lin" valueType="num">
                                      <p:cBhvr>
                                        <p:cTn id="183" dur="500" accel="50000">
                                          <p:stCondLst>
                                            <p:cond delay="0"/>
                                          </p:stCondLst>
                                        </p:cTn>
                                        <p:tgtEl>
                                          <p:spTgt spid="172059"/>
                                        </p:tgtEl>
                                        <p:attrNameLst>
                                          <p:attrName>ppt_y</p:attrName>
                                        </p:attrNameLst>
                                      </p:cBhvr>
                                      <p:tavLst>
                                        <p:tav tm="0">
                                          <p:val>
                                            <p:strVal val="ppt_y"/>
                                          </p:val>
                                        </p:tav>
                                        <p:tav tm="100000">
                                          <p:val>
                                            <p:strVal val="ppt_y+.1"/>
                                          </p:val>
                                        </p:tav>
                                      </p:tavLst>
                                    </p:anim>
                                    <p:anim calcmode="lin" valueType="num">
                                      <p:cBhvr>
                                        <p:cTn id="184" dur="500" decel="50000">
                                          <p:stCondLst>
                                            <p:cond delay="500"/>
                                          </p:stCondLst>
                                        </p:cTn>
                                        <p:tgtEl>
                                          <p:spTgt spid="172059"/>
                                        </p:tgtEl>
                                        <p:attrNameLst>
                                          <p:attrName>ppt_y</p:attrName>
                                        </p:attrNameLst>
                                      </p:cBhvr>
                                      <p:tavLst>
                                        <p:tav tm="0">
                                          <p:val>
                                            <p:strVal val="ppt_y"/>
                                          </p:val>
                                        </p:tav>
                                        <p:tav tm="100000">
                                          <p:val>
                                            <p:strVal val="ppt_y-.1"/>
                                          </p:val>
                                        </p:tav>
                                      </p:tavLst>
                                    </p:anim>
                                    <p:anim calcmode="lin" valueType="num">
                                      <p:cBhvr>
                                        <p:cTn id="185" dur="500" accel="50000">
                                          <p:stCondLst>
                                            <p:cond delay="500"/>
                                          </p:stCondLst>
                                        </p:cTn>
                                        <p:tgtEl>
                                          <p:spTgt spid="172059"/>
                                        </p:tgtEl>
                                        <p:attrNameLst>
                                          <p:attrName>ppt_x</p:attrName>
                                        </p:attrNameLst>
                                      </p:cBhvr>
                                      <p:tavLst>
                                        <p:tav tm="0">
                                          <p:val>
                                            <p:strVal val="ppt_x"/>
                                          </p:val>
                                        </p:tav>
                                        <p:tav tm="100000">
                                          <p:val>
                                            <p:strVal val="ppt_x+.4"/>
                                          </p:val>
                                        </p:tav>
                                      </p:tavLst>
                                    </p:anim>
                                    <p:anim calcmode="lin" valueType="num">
                                      <p:cBhvr>
                                        <p:cTn id="186" dur="1000"/>
                                        <p:tgtEl>
                                          <p:spTgt spid="172059"/>
                                        </p:tgtEl>
                                        <p:attrNameLst>
                                          <p:attrName>ppt_h</p:attrName>
                                        </p:attrNameLst>
                                      </p:cBhvr>
                                      <p:tavLst>
                                        <p:tav tm="0">
                                          <p:val>
                                            <p:strVal val="ppt_h"/>
                                          </p:val>
                                        </p:tav>
                                        <p:tav tm="100000">
                                          <p:val>
                                            <p:strVal val="ppt_h"/>
                                          </p:val>
                                        </p:tav>
                                      </p:tavLst>
                                    </p:anim>
                                    <p:anim calcmode="lin" valueType="num">
                                      <p:cBhvr>
                                        <p:cTn id="187" dur="500" accel="50000">
                                          <p:stCondLst>
                                            <p:cond delay="0"/>
                                          </p:stCondLst>
                                        </p:cTn>
                                        <p:tgtEl>
                                          <p:spTgt spid="172059"/>
                                        </p:tgtEl>
                                        <p:attrNameLst>
                                          <p:attrName>ppt_w</p:attrName>
                                        </p:attrNameLst>
                                      </p:cBhvr>
                                      <p:tavLst>
                                        <p:tav tm="0">
                                          <p:val>
                                            <p:strVal val="ppt_w"/>
                                          </p:val>
                                        </p:tav>
                                        <p:tav tm="100000">
                                          <p:val>
                                            <p:strVal val="ppt_w*.05"/>
                                          </p:val>
                                        </p:tav>
                                      </p:tavLst>
                                    </p:anim>
                                    <p:anim calcmode="lin" valueType="num">
                                      <p:cBhvr>
                                        <p:cTn id="188" dur="500" decel="50000">
                                          <p:stCondLst>
                                            <p:cond delay="500"/>
                                          </p:stCondLst>
                                        </p:cTn>
                                        <p:tgtEl>
                                          <p:spTgt spid="172059"/>
                                        </p:tgtEl>
                                        <p:attrNameLst>
                                          <p:attrName>ppt_w</p:attrName>
                                        </p:attrNameLst>
                                      </p:cBhvr>
                                      <p:tavLst>
                                        <p:tav tm="0">
                                          <p:val>
                                            <p:strVal val="ppt_w"/>
                                          </p:val>
                                        </p:tav>
                                        <p:tav tm="100000">
                                          <p:val>
                                            <p:strVal val="ppt_w/.05"/>
                                          </p:val>
                                        </p:tav>
                                      </p:tavLst>
                                    </p:anim>
                                    <p:anim calcmode="lin" valueType="num">
                                      <p:cBhvr>
                                        <p:cTn id="189" dur="500" accel="50000">
                                          <p:stCondLst>
                                            <p:cond delay="500"/>
                                          </p:stCondLst>
                                        </p:cTn>
                                        <p:tgtEl>
                                          <p:spTgt spid="172059"/>
                                        </p:tgtEl>
                                        <p:attrNameLst>
                                          <p:attrName>style.rotation</p:attrName>
                                        </p:attrNameLst>
                                      </p:cBhvr>
                                      <p:tavLst>
                                        <p:tav tm="0">
                                          <p:val>
                                            <p:fltVal val="0"/>
                                          </p:val>
                                        </p:tav>
                                        <p:tav tm="100000">
                                          <p:val>
                                            <p:fltVal val="-90"/>
                                          </p:val>
                                        </p:tav>
                                      </p:tavLst>
                                    </p:anim>
                                    <p:set>
                                      <p:cBhvr>
                                        <p:cTn id="190" dur="1" fill="hold">
                                          <p:stCondLst>
                                            <p:cond delay="999"/>
                                          </p:stCondLst>
                                        </p:cTn>
                                        <p:tgtEl>
                                          <p:spTgt spid="172059"/>
                                        </p:tgtEl>
                                        <p:attrNameLst>
                                          <p:attrName>style.visibility</p:attrName>
                                        </p:attrNameLst>
                                      </p:cBhvr>
                                      <p:to>
                                        <p:strVal val="hidden"/>
                                      </p:to>
                                    </p:set>
                                  </p:childTnLst>
                                </p:cTn>
                              </p:par>
                            </p:childTnLst>
                          </p:cTn>
                        </p:par>
                      </p:childTnLst>
                    </p:cTn>
                  </p:par>
                </p:childTnLst>
              </p:cTn>
              <p:nextCondLst>
                <p:cond evt="onClick" delay="0">
                  <p:tgtEl>
                    <p:spTgt spid="172059"/>
                  </p:tgtEl>
                </p:cond>
              </p:nextCondLst>
            </p:seq>
            <p:seq concurrent="1" nextAc="seek">
              <p:cTn id="191" restart="whenNotActive" fill="hold" evtFilter="cancelBubble" nodeType="interactiveSeq">
                <p:stCondLst>
                  <p:cond evt="onClick" delay="0">
                    <p:tgtEl>
                      <p:spTgt spid="42"/>
                    </p:tgtEl>
                  </p:cond>
                </p:stCondLst>
                <p:endSync evt="end" delay="0">
                  <p:rtn val="all"/>
                </p:endSync>
                <p:childTnLst>
                  <p:par>
                    <p:cTn id="192" fill="hold">
                      <p:stCondLst>
                        <p:cond delay="0"/>
                      </p:stCondLst>
                      <p:childTnLst>
                        <p:par>
                          <p:cTn id="193" fill="hold">
                            <p:stCondLst>
                              <p:cond delay="0"/>
                            </p:stCondLst>
                            <p:childTnLst>
                              <p:par>
                                <p:cTn id="194" presetID="24" presetClass="entr" presetSubtype="0" fill="hold" grpId="0" nodeType="clickEffect">
                                  <p:stCondLst>
                                    <p:cond delay="0"/>
                                  </p:stCondLst>
                                  <p:childTnLst>
                                    <p:set>
                                      <p:cBhvr>
                                        <p:cTn id="195" dur="1" fill="hold">
                                          <p:stCondLst>
                                            <p:cond delay="0"/>
                                          </p:stCondLst>
                                        </p:cTn>
                                        <p:tgtEl>
                                          <p:spTgt spid="44"/>
                                        </p:tgtEl>
                                        <p:attrNameLst>
                                          <p:attrName>style.visibility</p:attrName>
                                        </p:attrNameLst>
                                      </p:cBhvr>
                                      <p:to>
                                        <p:strVal val="visible"/>
                                      </p:to>
                                    </p:set>
                                    <p:anim to="" calcmode="lin" valueType="num">
                                      <p:cBhvr>
                                        <p:cTn id="196" dur="1" fill="hold"/>
                                        <p:tgtEl>
                                          <p:spTgt spid="44"/>
                                        </p:tgtEl>
                                        <p:attrNameLst>
                                          <p:attrName/>
                                        </p:attrNameLst>
                                      </p:cBhvr>
                                    </p:anim>
                                  </p:childTnLst>
                                </p:cTn>
                              </p:par>
                            </p:childTnLst>
                          </p:cTn>
                        </p:par>
                      </p:childTnLst>
                    </p:cTn>
                  </p:par>
                  <p:par>
                    <p:cTn id="197" fill="hold">
                      <p:stCondLst>
                        <p:cond delay="indefinite"/>
                      </p:stCondLst>
                      <p:childTnLst>
                        <p:par>
                          <p:cTn id="198" fill="hold">
                            <p:stCondLst>
                              <p:cond delay="0"/>
                            </p:stCondLst>
                            <p:childTnLst>
                              <p:par>
                                <p:cTn id="199" presetID="24" presetClass="exit" presetSubtype="0" fill="hold" grpId="1" nodeType="clickEffect">
                                  <p:stCondLst>
                                    <p:cond delay="0"/>
                                  </p:stCondLst>
                                  <p:childTnLst>
                                    <p:anim to="" calcmode="lin" valueType="num">
                                      <p:cBhvr>
                                        <p:cTn id="200" dur="1"/>
                                        <p:tgtEl>
                                          <p:spTgt spid="44"/>
                                        </p:tgtEl>
                                        <p:attrNameLst>
                                          <p:attrName/>
                                        </p:attrNameLst>
                                      </p:cBhvr>
                                    </p:anim>
                                    <p:set>
                                      <p:cBhvr>
                                        <p:cTn id="201" dur="1" fill="hold">
                                          <p:stCondLst>
                                            <p:cond delay="0"/>
                                          </p:stCondLst>
                                        </p:cTn>
                                        <p:tgtEl>
                                          <p:spTgt spid="44"/>
                                        </p:tgtEl>
                                        <p:attrNameLst>
                                          <p:attrName>style.visibility</p:attrName>
                                        </p:attrNameLst>
                                      </p:cBhvr>
                                      <p:to>
                                        <p:strVal val="hidden"/>
                                      </p:to>
                                    </p:set>
                                  </p:childTnLst>
                                </p:cTn>
                              </p:par>
                            </p:childTnLst>
                          </p:cTn>
                        </p:par>
                        <p:par>
                          <p:cTn id="202" fill="hold">
                            <p:stCondLst>
                              <p:cond delay="0"/>
                            </p:stCondLst>
                            <p:childTnLst>
                              <p:par>
                                <p:cTn id="203" presetID="24" presetClass="entr" presetSubtype="0" fill="hold" grpId="0" nodeType="afterEffect">
                                  <p:stCondLst>
                                    <p:cond delay="0"/>
                                  </p:stCondLst>
                                  <p:childTnLst>
                                    <p:set>
                                      <p:cBhvr>
                                        <p:cTn id="204" dur="1" fill="hold">
                                          <p:stCondLst>
                                            <p:cond delay="0"/>
                                          </p:stCondLst>
                                        </p:cTn>
                                        <p:tgtEl>
                                          <p:spTgt spid="45"/>
                                        </p:tgtEl>
                                        <p:attrNameLst>
                                          <p:attrName>style.visibility</p:attrName>
                                        </p:attrNameLst>
                                      </p:cBhvr>
                                      <p:to>
                                        <p:strVal val="visible"/>
                                      </p:to>
                                    </p:set>
                                    <p:anim to="" calcmode="lin" valueType="num">
                                      <p:cBhvr>
                                        <p:cTn id="205" dur="1" fill="hold"/>
                                        <p:tgtEl>
                                          <p:spTgt spid="45"/>
                                        </p:tgtEl>
                                        <p:attrNameLst>
                                          <p:attrName/>
                                        </p:attrNameLst>
                                      </p:cBhvr>
                                    </p:anim>
                                  </p:childTnLst>
                                </p:cTn>
                              </p:par>
                            </p:childTnLst>
                          </p:cTn>
                        </p:par>
                      </p:childTnLst>
                    </p:cTn>
                  </p:par>
                  <p:par>
                    <p:cTn id="206" fill="hold">
                      <p:stCondLst>
                        <p:cond delay="indefinite"/>
                      </p:stCondLst>
                      <p:childTnLst>
                        <p:par>
                          <p:cTn id="207" fill="hold">
                            <p:stCondLst>
                              <p:cond delay="0"/>
                            </p:stCondLst>
                            <p:childTnLst>
                              <p:par>
                                <p:cTn id="208" presetID="24" presetClass="exit" presetSubtype="0" fill="hold" grpId="1" nodeType="clickEffect">
                                  <p:stCondLst>
                                    <p:cond delay="0"/>
                                  </p:stCondLst>
                                  <p:childTnLst>
                                    <p:anim to="" calcmode="lin" valueType="num">
                                      <p:cBhvr>
                                        <p:cTn id="209" dur="1"/>
                                        <p:tgtEl>
                                          <p:spTgt spid="45"/>
                                        </p:tgtEl>
                                        <p:attrNameLst>
                                          <p:attrName/>
                                        </p:attrNameLst>
                                      </p:cBhvr>
                                    </p:anim>
                                    <p:set>
                                      <p:cBhvr>
                                        <p:cTn id="210" dur="1" fill="hold">
                                          <p:stCondLst>
                                            <p:cond delay="0"/>
                                          </p:stCondLst>
                                        </p:cTn>
                                        <p:tgtEl>
                                          <p:spTgt spid="45"/>
                                        </p:tgtEl>
                                        <p:attrNameLst>
                                          <p:attrName>style.visibility</p:attrName>
                                        </p:attrNameLst>
                                      </p:cBhvr>
                                      <p:to>
                                        <p:strVal val="hidden"/>
                                      </p:to>
                                    </p:set>
                                  </p:childTnLst>
                                </p:cTn>
                              </p:par>
                            </p:childTnLst>
                          </p:cTn>
                        </p:par>
                        <p:par>
                          <p:cTn id="211" fill="hold">
                            <p:stCondLst>
                              <p:cond delay="0"/>
                            </p:stCondLst>
                            <p:childTnLst>
                              <p:par>
                                <p:cTn id="212" presetID="24" presetClass="entr" presetSubtype="0" fill="hold" grpId="0" nodeType="afterEffect">
                                  <p:stCondLst>
                                    <p:cond delay="0"/>
                                  </p:stCondLst>
                                  <p:childTnLst>
                                    <p:set>
                                      <p:cBhvr>
                                        <p:cTn id="213" dur="1" fill="hold">
                                          <p:stCondLst>
                                            <p:cond delay="0"/>
                                          </p:stCondLst>
                                        </p:cTn>
                                        <p:tgtEl>
                                          <p:spTgt spid="46"/>
                                        </p:tgtEl>
                                        <p:attrNameLst>
                                          <p:attrName>style.visibility</p:attrName>
                                        </p:attrNameLst>
                                      </p:cBhvr>
                                      <p:to>
                                        <p:strVal val="visible"/>
                                      </p:to>
                                    </p:set>
                                    <p:anim to="" calcmode="lin" valueType="num">
                                      <p:cBhvr>
                                        <p:cTn id="214" dur="1" fill="hold"/>
                                        <p:tgtEl>
                                          <p:spTgt spid="46"/>
                                        </p:tgtEl>
                                        <p:attrNameLst>
                                          <p:attrName/>
                                        </p:attrNameLst>
                                      </p:cBhvr>
                                    </p:anim>
                                  </p:childTnLst>
                                </p:cTn>
                              </p:par>
                            </p:childTnLst>
                          </p:cTn>
                        </p:par>
                      </p:childTnLst>
                    </p:cTn>
                  </p:par>
                  <p:par>
                    <p:cTn id="215" fill="hold">
                      <p:stCondLst>
                        <p:cond delay="indefinite"/>
                      </p:stCondLst>
                      <p:childTnLst>
                        <p:par>
                          <p:cTn id="216" fill="hold">
                            <p:stCondLst>
                              <p:cond delay="0"/>
                            </p:stCondLst>
                            <p:childTnLst>
                              <p:par>
                                <p:cTn id="217" presetID="24" presetClass="exit" presetSubtype="0" fill="hold" grpId="1" nodeType="clickEffect">
                                  <p:stCondLst>
                                    <p:cond delay="0"/>
                                  </p:stCondLst>
                                  <p:childTnLst>
                                    <p:anim to="" calcmode="lin" valueType="num">
                                      <p:cBhvr>
                                        <p:cTn id="218" dur="1"/>
                                        <p:tgtEl>
                                          <p:spTgt spid="46"/>
                                        </p:tgtEl>
                                        <p:attrNameLst>
                                          <p:attrName/>
                                        </p:attrNameLst>
                                      </p:cBhvr>
                                    </p:anim>
                                    <p:set>
                                      <p:cBhvr>
                                        <p:cTn id="219" dur="1" fill="hold">
                                          <p:stCondLst>
                                            <p:cond delay="0"/>
                                          </p:stCondLst>
                                        </p:cTn>
                                        <p:tgtEl>
                                          <p:spTgt spid="46"/>
                                        </p:tgtEl>
                                        <p:attrNameLst>
                                          <p:attrName>style.visibility</p:attrName>
                                        </p:attrNameLst>
                                      </p:cBhvr>
                                      <p:to>
                                        <p:strVal val="hidden"/>
                                      </p:to>
                                    </p:set>
                                  </p:childTnLst>
                                </p:cTn>
                              </p:par>
                            </p:childTnLst>
                          </p:cTn>
                        </p:par>
                        <p:par>
                          <p:cTn id="220" fill="hold">
                            <p:stCondLst>
                              <p:cond delay="0"/>
                            </p:stCondLst>
                            <p:childTnLst>
                              <p:par>
                                <p:cTn id="221" presetID="24" presetClass="entr" presetSubtype="0" fill="hold" grpId="0" nodeType="afterEffect">
                                  <p:stCondLst>
                                    <p:cond delay="0"/>
                                  </p:stCondLst>
                                  <p:childTnLst>
                                    <p:set>
                                      <p:cBhvr>
                                        <p:cTn id="222" dur="1" fill="hold">
                                          <p:stCondLst>
                                            <p:cond delay="0"/>
                                          </p:stCondLst>
                                        </p:cTn>
                                        <p:tgtEl>
                                          <p:spTgt spid="47"/>
                                        </p:tgtEl>
                                        <p:attrNameLst>
                                          <p:attrName>style.visibility</p:attrName>
                                        </p:attrNameLst>
                                      </p:cBhvr>
                                      <p:to>
                                        <p:strVal val="visible"/>
                                      </p:to>
                                    </p:set>
                                    <p:anim to="" calcmode="lin" valueType="num">
                                      <p:cBhvr>
                                        <p:cTn id="223" dur="1" fill="hold"/>
                                        <p:tgtEl>
                                          <p:spTgt spid="47"/>
                                        </p:tgtEl>
                                        <p:attrNameLst>
                                          <p:attrName/>
                                        </p:attrNameLst>
                                      </p:cBhvr>
                                    </p:anim>
                                  </p:childTnLst>
                                </p:cTn>
                              </p:par>
                            </p:childTnLst>
                          </p:cTn>
                        </p:par>
                      </p:childTnLst>
                    </p:cTn>
                  </p:par>
                  <p:par>
                    <p:cTn id="224" fill="hold">
                      <p:stCondLst>
                        <p:cond delay="indefinite"/>
                      </p:stCondLst>
                      <p:childTnLst>
                        <p:par>
                          <p:cTn id="225" fill="hold">
                            <p:stCondLst>
                              <p:cond delay="0"/>
                            </p:stCondLst>
                            <p:childTnLst>
                              <p:par>
                                <p:cTn id="226" presetID="24" presetClass="exit" presetSubtype="0" fill="hold" grpId="1" nodeType="clickEffect">
                                  <p:stCondLst>
                                    <p:cond delay="0"/>
                                  </p:stCondLst>
                                  <p:childTnLst>
                                    <p:anim to="" calcmode="lin" valueType="num">
                                      <p:cBhvr>
                                        <p:cTn id="227" dur="1"/>
                                        <p:tgtEl>
                                          <p:spTgt spid="47"/>
                                        </p:tgtEl>
                                        <p:attrNameLst>
                                          <p:attrName/>
                                        </p:attrNameLst>
                                      </p:cBhvr>
                                    </p:anim>
                                    <p:set>
                                      <p:cBhvr>
                                        <p:cTn id="228" dur="1" fill="hold">
                                          <p:stCondLst>
                                            <p:cond delay="0"/>
                                          </p:stCondLst>
                                        </p:cTn>
                                        <p:tgtEl>
                                          <p:spTgt spid="47"/>
                                        </p:tgtEl>
                                        <p:attrNameLst>
                                          <p:attrName>style.visibility</p:attrName>
                                        </p:attrNameLst>
                                      </p:cBhvr>
                                      <p:to>
                                        <p:strVal val="hidden"/>
                                      </p:to>
                                    </p:set>
                                  </p:childTnLst>
                                </p:cTn>
                              </p:par>
                            </p:childTnLst>
                          </p:cTn>
                        </p:par>
                        <p:par>
                          <p:cTn id="229" fill="hold">
                            <p:stCondLst>
                              <p:cond delay="0"/>
                            </p:stCondLst>
                            <p:childTnLst>
                              <p:par>
                                <p:cTn id="230" presetID="24" presetClass="entr" presetSubtype="0"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 to="" calcmode="lin" valueType="num">
                                      <p:cBhvr>
                                        <p:cTn id="232" dur="1" fill="hold"/>
                                        <p:tgtEl>
                                          <p:spTgt spid="48"/>
                                        </p:tgtEl>
                                        <p:attrNameLst>
                                          <p:attrName/>
                                        </p:attrNameLst>
                                      </p:cBhvr>
                                    </p:anim>
                                  </p:childTnLst>
                                </p:cTn>
                              </p:par>
                            </p:childTnLst>
                          </p:cTn>
                        </p:par>
                      </p:childTnLst>
                    </p:cTn>
                  </p:par>
                  <p:par>
                    <p:cTn id="233" fill="hold">
                      <p:stCondLst>
                        <p:cond delay="indefinite"/>
                      </p:stCondLst>
                      <p:childTnLst>
                        <p:par>
                          <p:cTn id="234" fill="hold">
                            <p:stCondLst>
                              <p:cond delay="0"/>
                            </p:stCondLst>
                            <p:childTnLst>
                              <p:par>
                                <p:cTn id="235" presetID="24" presetClass="exit" presetSubtype="0" fill="hold" grpId="1" nodeType="clickEffect">
                                  <p:stCondLst>
                                    <p:cond delay="0"/>
                                  </p:stCondLst>
                                  <p:childTnLst>
                                    <p:anim to="" calcmode="lin" valueType="num">
                                      <p:cBhvr>
                                        <p:cTn id="236" dur="1"/>
                                        <p:tgtEl>
                                          <p:spTgt spid="48"/>
                                        </p:tgtEl>
                                        <p:attrNameLst>
                                          <p:attrName/>
                                        </p:attrNameLst>
                                      </p:cBhvr>
                                    </p:anim>
                                    <p:set>
                                      <p:cBhvr>
                                        <p:cTn id="237"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38" restart="whenNotActive" fill="hold" evtFilter="cancelBubble" nodeType="interactiveSeq">
                <p:stCondLst>
                  <p:cond evt="onClick" delay="0">
                    <p:tgtEl>
                      <p:spTgt spid="50"/>
                    </p:tgtEl>
                  </p:cond>
                </p:stCondLst>
                <p:endSync evt="end" delay="0">
                  <p:rtn val="all"/>
                </p:endSync>
                <p:childTnLst>
                  <p:par>
                    <p:cTn id="239" fill="hold">
                      <p:stCondLst>
                        <p:cond delay="0"/>
                      </p:stCondLst>
                      <p:childTnLst>
                        <p:par>
                          <p:cTn id="240" fill="hold">
                            <p:stCondLst>
                              <p:cond delay="0"/>
                            </p:stCondLst>
                            <p:childTnLst>
                              <p:par>
                                <p:cTn id="241" presetID="24" presetClass="entr" presetSubtype="0" fill="hold" grpId="0" nodeType="clickEffect">
                                  <p:stCondLst>
                                    <p:cond delay="0"/>
                                  </p:stCondLst>
                                  <p:childTnLst>
                                    <p:set>
                                      <p:cBhvr>
                                        <p:cTn id="242" dur="1" fill="hold">
                                          <p:stCondLst>
                                            <p:cond delay="0"/>
                                          </p:stCondLst>
                                        </p:cTn>
                                        <p:tgtEl>
                                          <p:spTgt spid="52"/>
                                        </p:tgtEl>
                                        <p:attrNameLst>
                                          <p:attrName>style.visibility</p:attrName>
                                        </p:attrNameLst>
                                      </p:cBhvr>
                                      <p:to>
                                        <p:strVal val="visible"/>
                                      </p:to>
                                    </p:set>
                                    <p:anim to="" calcmode="lin" valueType="num">
                                      <p:cBhvr>
                                        <p:cTn id="243" dur="1" fill="hold"/>
                                        <p:tgtEl>
                                          <p:spTgt spid="52"/>
                                        </p:tgtEl>
                                        <p:attrNameLst>
                                          <p:attrName/>
                                        </p:attrNameLst>
                                      </p:cBhvr>
                                    </p:anim>
                                  </p:childTnLst>
                                </p:cTn>
                              </p:par>
                            </p:childTnLst>
                          </p:cTn>
                        </p:par>
                      </p:childTnLst>
                    </p:cTn>
                  </p:par>
                  <p:par>
                    <p:cTn id="244" fill="hold">
                      <p:stCondLst>
                        <p:cond delay="indefinite"/>
                      </p:stCondLst>
                      <p:childTnLst>
                        <p:par>
                          <p:cTn id="245" fill="hold">
                            <p:stCondLst>
                              <p:cond delay="0"/>
                            </p:stCondLst>
                            <p:childTnLst>
                              <p:par>
                                <p:cTn id="246" presetID="24" presetClass="exit" presetSubtype="0" fill="hold" grpId="1" nodeType="clickEffect">
                                  <p:stCondLst>
                                    <p:cond delay="0"/>
                                  </p:stCondLst>
                                  <p:childTnLst>
                                    <p:anim to="" calcmode="lin" valueType="num">
                                      <p:cBhvr>
                                        <p:cTn id="247" dur="1"/>
                                        <p:tgtEl>
                                          <p:spTgt spid="52"/>
                                        </p:tgtEl>
                                        <p:attrNameLst>
                                          <p:attrName/>
                                        </p:attrNameLst>
                                      </p:cBhvr>
                                    </p:anim>
                                    <p:set>
                                      <p:cBhvr>
                                        <p:cTn id="248" dur="1" fill="hold">
                                          <p:stCondLst>
                                            <p:cond delay="0"/>
                                          </p:stCondLst>
                                        </p:cTn>
                                        <p:tgtEl>
                                          <p:spTgt spid="52"/>
                                        </p:tgtEl>
                                        <p:attrNameLst>
                                          <p:attrName>style.visibility</p:attrName>
                                        </p:attrNameLst>
                                      </p:cBhvr>
                                      <p:to>
                                        <p:strVal val="hidden"/>
                                      </p:to>
                                    </p:set>
                                  </p:childTnLst>
                                </p:cTn>
                              </p:par>
                            </p:childTnLst>
                          </p:cTn>
                        </p:par>
                        <p:par>
                          <p:cTn id="249" fill="hold">
                            <p:stCondLst>
                              <p:cond delay="0"/>
                            </p:stCondLst>
                            <p:childTnLst>
                              <p:par>
                                <p:cTn id="250" presetID="24" presetClass="entr" presetSubtype="0" fill="hold" grpId="0" nodeType="afterEffect">
                                  <p:stCondLst>
                                    <p:cond delay="0"/>
                                  </p:stCondLst>
                                  <p:childTnLst>
                                    <p:set>
                                      <p:cBhvr>
                                        <p:cTn id="251" dur="1" fill="hold">
                                          <p:stCondLst>
                                            <p:cond delay="0"/>
                                          </p:stCondLst>
                                        </p:cTn>
                                        <p:tgtEl>
                                          <p:spTgt spid="53"/>
                                        </p:tgtEl>
                                        <p:attrNameLst>
                                          <p:attrName>style.visibility</p:attrName>
                                        </p:attrNameLst>
                                      </p:cBhvr>
                                      <p:to>
                                        <p:strVal val="visible"/>
                                      </p:to>
                                    </p:set>
                                    <p:anim to="" calcmode="lin" valueType="num">
                                      <p:cBhvr>
                                        <p:cTn id="252" dur="1" fill="hold"/>
                                        <p:tgtEl>
                                          <p:spTgt spid="53"/>
                                        </p:tgtEl>
                                        <p:attrNameLst>
                                          <p:attrName/>
                                        </p:attrNameLst>
                                      </p:cBhvr>
                                    </p:anim>
                                  </p:childTnLst>
                                </p:cTn>
                              </p:par>
                            </p:childTnLst>
                          </p:cTn>
                        </p:par>
                      </p:childTnLst>
                    </p:cTn>
                  </p:par>
                  <p:par>
                    <p:cTn id="253" fill="hold">
                      <p:stCondLst>
                        <p:cond delay="indefinite"/>
                      </p:stCondLst>
                      <p:childTnLst>
                        <p:par>
                          <p:cTn id="254" fill="hold">
                            <p:stCondLst>
                              <p:cond delay="0"/>
                            </p:stCondLst>
                            <p:childTnLst>
                              <p:par>
                                <p:cTn id="255" presetID="24" presetClass="exit" presetSubtype="0" fill="hold" grpId="1" nodeType="clickEffect">
                                  <p:stCondLst>
                                    <p:cond delay="0"/>
                                  </p:stCondLst>
                                  <p:childTnLst>
                                    <p:anim to="" calcmode="lin" valueType="num">
                                      <p:cBhvr>
                                        <p:cTn id="256" dur="1"/>
                                        <p:tgtEl>
                                          <p:spTgt spid="53"/>
                                        </p:tgtEl>
                                        <p:attrNameLst>
                                          <p:attrName/>
                                        </p:attrNameLst>
                                      </p:cBhvr>
                                    </p:anim>
                                    <p:set>
                                      <p:cBhvr>
                                        <p:cTn id="257" dur="1" fill="hold">
                                          <p:stCondLst>
                                            <p:cond delay="0"/>
                                          </p:stCondLst>
                                        </p:cTn>
                                        <p:tgtEl>
                                          <p:spTgt spid="53"/>
                                        </p:tgtEl>
                                        <p:attrNameLst>
                                          <p:attrName>style.visibility</p:attrName>
                                        </p:attrNameLst>
                                      </p:cBhvr>
                                      <p:to>
                                        <p:strVal val="hidden"/>
                                      </p:to>
                                    </p:set>
                                  </p:childTnLst>
                                </p:cTn>
                              </p:par>
                            </p:childTnLst>
                          </p:cTn>
                        </p:par>
                        <p:par>
                          <p:cTn id="258" fill="hold">
                            <p:stCondLst>
                              <p:cond delay="0"/>
                            </p:stCondLst>
                            <p:childTnLst>
                              <p:par>
                                <p:cTn id="259" presetID="24" presetClass="entr" presetSubtype="0" fill="hold" grpId="0" nodeType="afterEffect">
                                  <p:stCondLst>
                                    <p:cond delay="0"/>
                                  </p:stCondLst>
                                  <p:childTnLst>
                                    <p:set>
                                      <p:cBhvr>
                                        <p:cTn id="260" dur="1" fill="hold">
                                          <p:stCondLst>
                                            <p:cond delay="0"/>
                                          </p:stCondLst>
                                        </p:cTn>
                                        <p:tgtEl>
                                          <p:spTgt spid="54"/>
                                        </p:tgtEl>
                                        <p:attrNameLst>
                                          <p:attrName>style.visibility</p:attrName>
                                        </p:attrNameLst>
                                      </p:cBhvr>
                                      <p:to>
                                        <p:strVal val="visible"/>
                                      </p:to>
                                    </p:set>
                                    <p:anim to="" calcmode="lin" valueType="num">
                                      <p:cBhvr>
                                        <p:cTn id="261" dur="1" fill="hold"/>
                                        <p:tgtEl>
                                          <p:spTgt spid="54"/>
                                        </p:tgtEl>
                                        <p:attrNameLst>
                                          <p:attrName/>
                                        </p:attrNameLst>
                                      </p:cBhvr>
                                    </p:anim>
                                  </p:childTnLst>
                                </p:cTn>
                              </p:par>
                            </p:childTnLst>
                          </p:cTn>
                        </p:par>
                      </p:childTnLst>
                    </p:cTn>
                  </p:par>
                  <p:par>
                    <p:cTn id="262" fill="hold">
                      <p:stCondLst>
                        <p:cond delay="indefinite"/>
                      </p:stCondLst>
                      <p:childTnLst>
                        <p:par>
                          <p:cTn id="263" fill="hold">
                            <p:stCondLst>
                              <p:cond delay="0"/>
                            </p:stCondLst>
                            <p:childTnLst>
                              <p:par>
                                <p:cTn id="264" presetID="24" presetClass="exit" presetSubtype="0" fill="hold" grpId="1" nodeType="clickEffect">
                                  <p:stCondLst>
                                    <p:cond delay="0"/>
                                  </p:stCondLst>
                                  <p:childTnLst>
                                    <p:anim to="" calcmode="lin" valueType="num">
                                      <p:cBhvr>
                                        <p:cTn id="265" dur="1"/>
                                        <p:tgtEl>
                                          <p:spTgt spid="54"/>
                                        </p:tgtEl>
                                        <p:attrNameLst>
                                          <p:attrName/>
                                        </p:attrNameLst>
                                      </p:cBhvr>
                                    </p:anim>
                                    <p:set>
                                      <p:cBhvr>
                                        <p:cTn id="266" dur="1" fill="hold">
                                          <p:stCondLst>
                                            <p:cond delay="0"/>
                                          </p:stCondLst>
                                        </p:cTn>
                                        <p:tgtEl>
                                          <p:spTgt spid="54"/>
                                        </p:tgtEl>
                                        <p:attrNameLst>
                                          <p:attrName>style.visibility</p:attrName>
                                        </p:attrNameLst>
                                      </p:cBhvr>
                                      <p:to>
                                        <p:strVal val="hidden"/>
                                      </p:to>
                                    </p:set>
                                  </p:childTnLst>
                                </p:cTn>
                              </p:par>
                            </p:childTnLst>
                          </p:cTn>
                        </p:par>
                        <p:par>
                          <p:cTn id="267" fill="hold">
                            <p:stCondLst>
                              <p:cond delay="0"/>
                            </p:stCondLst>
                            <p:childTnLst>
                              <p:par>
                                <p:cTn id="268" presetID="24" presetClass="entr" presetSubtype="0" fill="hold" grpId="0" nodeType="afterEffect">
                                  <p:stCondLst>
                                    <p:cond delay="0"/>
                                  </p:stCondLst>
                                  <p:childTnLst>
                                    <p:set>
                                      <p:cBhvr>
                                        <p:cTn id="269" dur="1" fill="hold">
                                          <p:stCondLst>
                                            <p:cond delay="0"/>
                                          </p:stCondLst>
                                        </p:cTn>
                                        <p:tgtEl>
                                          <p:spTgt spid="55"/>
                                        </p:tgtEl>
                                        <p:attrNameLst>
                                          <p:attrName>style.visibility</p:attrName>
                                        </p:attrNameLst>
                                      </p:cBhvr>
                                      <p:to>
                                        <p:strVal val="visible"/>
                                      </p:to>
                                    </p:set>
                                    <p:anim to="" calcmode="lin" valueType="num">
                                      <p:cBhvr>
                                        <p:cTn id="270" dur="1" fill="hold"/>
                                        <p:tgtEl>
                                          <p:spTgt spid="55"/>
                                        </p:tgtEl>
                                        <p:attrNameLst>
                                          <p:attrName/>
                                        </p:attrNameLst>
                                      </p:cBhvr>
                                    </p:anim>
                                  </p:childTnLst>
                                </p:cTn>
                              </p:par>
                            </p:childTnLst>
                          </p:cTn>
                        </p:par>
                      </p:childTnLst>
                    </p:cTn>
                  </p:par>
                  <p:par>
                    <p:cTn id="271" fill="hold">
                      <p:stCondLst>
                        <p:cond delay="indefinite"/>
                      </p:stCondLst>
                      <p:childTnLst>
                        <p:par>
                          <p:cTn id="272" fill="hold">
                            <p:stCondLst>
                              <p:cond delay="0"/>
                            </p:stCondLst>
                            <p:childTnLst>
                              <p:par>
                                <p:cTn id="273" presetID="24" presetClass="exit" presetSubtype="0" fill="hold" grpId="1" nodeType="clickEffect">
                                  <p:stCondLst>
                                    <p:cond delay="0"/>
                                  </p:stCondLst>
                                  <p:childTnLst>
                                    <p:anim to="" calcmode="lin" valueType="num">
                                      <p:cBhvr>
                                        <p:cTn id="274" dur="1"/>
                                        <p:tgtEl>
                                          <p:spTgt spid="55"/>
                                        </p:tgtEl>
                                        <p:attrNameLst>
                                          <p:attrName/>
                                        </p:attrNameLst>
                                      </p:cBhvr>
                                    </p:anim>
                                    <p:set>
                                      <p:cBhvr>
                                        <p:cTn id="275" dur="1" fill="hold">
                                          <p:stCondLst>
                                            <p:cond delay="0"/>
                                          </p:stCondLst>
                                        </p:cTn>
                                        <p:tgtEl>
                                          <p:spTgt spid="55"/>
                                        </p:tgtEl>
                                        <p:attrNameLst>
                                          <p:attrName>style.visibility</p:attrName>
                                        </p:attrNameLst>
                                      </p:cBhvr>
                                      <p:to>
                                        <p:strVal val="hidden"/>
                                      </p:to>
                                    </p:set>
                                  </p:childTnLst>
                                </p:cTn>
                              </p:par>
                            </p:childTnLst>
                          </p:cTn>
                        </p:par>
                        <p:par>
                          <p:cTn id="276" fill="hold">
                            <p:stCondLst>
                              <p:cond delay="0"/>
                            </p:stCondLst>
                            <p:childTnLst>
                              <p:par>
                                <p:cTn id="277" presetID="24" presetClass="entr" presetSubtype="0" fill="hold" grpId="0" nodeType="afterEffect">
                                  <p:stCondLst>
                                    <p:cond delay="0"/>
                                  </p:stCondLst>
                                  <p:childTnLst>
                                    <p:set>
                                      <p:cBhvr>
                                        <p:cTn id="278" dur="1" fill="hold">
                                          <p:stCondLst>
                                            <p:cond delay="0"/>
                                          </p:stCondLst>
                                        </p:cTn>
                                        <p:tgtEl>
                                          <p:spTgt spid="56"/>
                                        </p:tgtEl>
                                        <p:attrNameLst>
                                          <p:attrName>style.visibility</p:attrName>
                                        </p:attrNameLst>
                                      </p:cBhvr>
                                      <p:to>
                                        <p:strVal val="visible"/>
                                      </p:to>
                                    </p:set>
                                    <p:anim to="" calcmode="lin" valueType="num">
                                      <p:cBhvr>
                                        <p:cTn id="279" dur="1" fill="hold"/>
                                        <p:tgtEl>
                                          <p:spTgt spid="56"/>
                                        </p:tgtEl>
                                        <p:attrNameLst>
                                          <p:attrName/>
                                        </p:attrNameLst>
                                      </p:cBhvr>
                                    </p:anim>
                                  </p:childTnLst>
                                </p:cTn>
                              </p:par>
                            </p:childTnLst>
                          </p:cTn>
                        </p:par>
                      </p:childTnLst>
                    </p:cTn>
                  </p:par>
                  <p:par>
                    <p:cTn id="280" fill="hold">
                      <p:stCondLst>
                        <p:cond delay="indefinite"/>
                      </p:stCondLst>
                      <p:childTnLst>
                        <p:par>
                          <p:cTn id="281" fill="hold">
                            <p:stCondLst>
                              <p:cond delay="0"/>
                            </p:stCondLst>
                            <p:childTnLst>
                              <p:par>
                                <p:cTn id="282" presetID="24" presetClass="exit" presetSubtype="0" fill="hold" grpId="1" nodeType="clickEffect">
                                  <p:stCondLst>
                                    <p:cond delay="0"/>
                                  </p:stCondLst>
                                  <p:childTnLst>
                                    <p:anim to="" calcmode="lin" valueType="num">
                                      <p:cBhvr>
                                        <p:cTn id="283" dur="1"/>
                                        <p:tgtEl>
                                          <p:spTgt spid="56"/>
                                        </p:tgtEl>
                                        <p:attrNameLst>
                                          <p:attrName/>
                                        </p:attrNameLst>
                                      </p:cBhvr>
                                    </p:anim>
                                    <p:set>
                                      <p:cBhvr>
                                        <p:cTn id="28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172034" grpId="0" animBg="1"/>
      <p:bldP spid="172053" grpId="0" animBg="1"/>
      <p:bldP spid="172054" grpId="0" animBg="1"/>
      <p:bldP spid="172055" grpId="0" animBg="1"/>
      <p:bldP spid="172056" grpId="0" animBg="1"/>
      <p:bldP spid="172057" grpId="0" animBg="1"/>
      <p:bldP spid="172058" grpId="0" animBg="1"/>
      <p:bldP spid="172059" grpId="0" animBg="1"/>
      <p:bldP spid="172060" grpId="0" animBg="1"/>
      <p:bldP spid="172061" grpId="0" animBg="1"/>
      <p:bldP spid="172076" grpId="0"/>
      <p:bldP spid="172076" grpId="1"/>
      <p:bldP spid="172077" grpId="0"/>
      <p:bldP spid="172077" grpId="1"/>
      <p:bldP spid="172078" grpId="0"/>
      <p:bldP spid="172078" grpId="1"/>
      <p:bldP spid="172079" grpId="0"/>
      <p:bldP spid="172079" grpId="1"/>
      <p:bldP spid="172080" grpId="0"/>
      <p:bldP spid="172080" grpId="1"/>
      <p:bldP spid="172082" grpId="0"/>
      <p:bldP spid="172082" grpId="1"/>
      <p:bldP spid="172083" grpId="0"/>
      <p:bldP spid="172083" grpId="1"/>
      <p:bldP spid="172084" grpId="0"/>
      <p:bldP spid="172084" grpId="1"/>
      <p:bldP spid="172085" grpId="0"/>
      <p:bldP spid="172085" grpId="1"/>
      <p:bldP spid="172086" grpId="0"/>
      <p:bldP spid="172086" grpId="1"/>
      <p:bldP spid="44" grpId="0"/>
      <p:bldP spid="44" grpId="1"/>
      <p:bldP spid="45" grpId="0"/>
      <p:bldP spid="45" grpId="1"/>
      <p:bldP spid="46" grpId="0"/>
      <p:bldP spid="46" grpId="1"/>
      <p:bldP spid="47" grpId="0"/>
      <p:bldP spid="47" grpId="1"/>
      <p:bldP spid="48" grpId="0"/>
      <p:bldP spid="48" grpId="1"/>
      <p:bldP spid="52" grpId="0"/>
      <p:bldP spid="52" grpId="1"/>
      <p:bldP spid="53" grpId="0"/>
      <p:bldP spid="53" grpId="1"/>
      <p:bldP spid="54" grpId="0"/>
      <p:bldP spid="54" grpId="1"/>
      <p:bldP spid="55" grpId="0"/>
      <p:bldP spid="55" grpId="1"/>
      <p:bldP spid="56" grpId="0"/>
      <p:bldP spid="5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8022" y="3566235"/>
            <a:ext cx="22410678" cy="6585119"/>
          </a:xfrm>
          <a:prstGeom prst="rect">
            <a:avLst/>
          </a:prstGeom>
        </p:spPr>
        <p:txBody>
          <a:bodyPr vert="horz" lIns="243825" tIns="121912" rIns="243825" bIns="121912" rtlCol="0" anchor="ctr">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1: </a:t>
            </a:r>
            <a:r>
              <a:rPr lang="pt-BR" sz="8000" dirty="0">
                <a:solidFill>
                  <a:schemeClr val="bg1"/>
                </a:solidFill>
              </a:rPr>
              <a:t>Cho chất acethylene (C</a:t>
            </a:r>
            <a:r>
              <a:rPr lang="pt-BR" sz="8000" baseline="-25000" dirty="0">
                <a:solidFill>
                  <a:schemeClr val="bg1"/>
                </a:solidFill>
              </a:rPr>
              <a:t>2</a:t>
            </a:r>
            <a:r>
              <a:rPr lang="pt-BR" sz="8000" dirty="0">
                <a:solidFill>
                  <a:schemeClr val="bg1"/>
                </a:solidFill>
              </a:rPr>
              <a:t>H</a:t>
            </a:r>
            <a:r>
              <a:rPr lang="pt-BR" sz="8000" baseline="-25000" dirty="0">
                <a:solidFill>
                  <a:schemeClr val="bg1"/>
                </a:solidFill>
              </a:rPr>
              <a:t>2</a:t>
            </a:r>
            <a:r>
              <a:rPr lang="pt-BR" sz="8000" dirty="0">
                <a:solidFill>
                  <a:schemeClr val="bg1"/>
                </a:solidFill>
              </a:rPr>
              <a:t>) và benzene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6</a:t>
            </a:r>
            <a:r>
              <a:rPr lang="pt-BR" sz="8000" dirty="0">
                <a:solidFill>
                  <a:schemeClr val="bg1"/>
                </a:solidFill>
              </a:rPr>
              <a:t>), hãy chọn nhận xét </a:t>
            </a:r>
            <a:r>
              <a:rPr lang="pt-BR" sz="8000" b="1" u="sng" dirty="0">
                <a:solidFill>
                  <a:schemeClr val="bg1"/>
                </a:solidFill>
              </a:rPr>
              <a:t>đúng</a:t>
            </a:r>
            <a:r>
              <a:rPr lang="pt-BR" sz="8000" dirty="0">
                <a:solidFill>
                  <a:schemeClr val="bg1"/>
                </a:solidFill>
              </a:rPr>
              <a:t> trong các nhận xét sau?</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marL="1371514" indent="-1371514" algn="l">
              <a:buClrTx/>
              <a:buAutoNum type="alphaUcPeriod"/>
            </a:pPr>
            <a:r>
              <a:rPr lang="pt-BR" sz="8000" dirty="0">
                <a:solidFill>
                  <a:schemeClr val="bg1"/>
                </a:solidFill>
              </a:rPr>
              <a:t>Cùng CTPT và khác về CTĐGN</a:t>
            </a:r>
            <a:r>
              <a:rPr lang="en-US" sz="7500" b="1" dirty="0">
                <a:solidFill>
                  <a:schemeClr val="bg1"/>
                </a:solidFill>
                <a:latin typeface="Times New Roman" pitchFamily="18" charset="0"/>
                <a:cs typeface="Times New Roman" pitchFamily="18" charset="0"/>
              </a:rPr>
              <a:t>.</a:t>
            </a:r>
          </a:p>
          <a:p>
            <a:pPr marL="1371514" indent="-1371514" algn="l">
              <a:buClrTx/>
              <a:buAutoNum type="alphaUcPeriod"/>
            </a:pPr>
            <a:r>
              <a:rPr lang="pt-BR" sz="8000" dirty="0">
                <a:solidFill>
                  <a:schemeClr val="bg1"/>
                </a:solidFill>
              </a:rPr>
              <a:t>Khác nhau về CTPT và giống nhau về CTĐGN</a:t>
            </a:r>
            <a:r>
              <a:rPr lang="en-US" sz="7500" dirty="0">
                <a:solidFill>
                  <a:schemeClr val="bg1"/>
                </a:solidFill>
                <a:latin typeface="Times New Roman" pitchFamily="18" charset="0"/>
                <a:cs typeface="Times New Roman" pitchFamily="18" charset="0"/>
              </a:rPr>
              <a:t>.</a:t>
            </a:r>
            <a:endParaRPr lang="en-US" sz="75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7200" dirty="0">
                <a:solidFill>
                  <a:schemeClr val="bg1"/>
                </a:solidFill>
              </a:rPr>
              <a:t>Khác nhau về CTPT và về CTĐGN</a:t>
            </a:r>
            <a:r>
              <a:rPr lang="de-DE"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t-BR" sz="7200" dirty="0">
                <a:solidFill>
                  <a:schemeClr val="bg1"/>
                </a:solidFill>
              </a:rPr>
              <a:t>Cùng CTPT và  CTĐGN</a:t>
            </a:r>
            <a:r>
              <a:rPr lang="de-DE"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563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4" end="4"/>
                                            </p:txEl>
                                          </p:spTgt>
                                        </p:tgtEl>
                                        <p:attrNameLst>
                                          <p:attrName>style.color</p:attrName>
                                        </p:attrNameLst>
                                      </p:cBhvr>
                                      <p:to>
                                        <p:clrVal>
                                          <a:schemeClr val="accent2"/>
                                        </p:clrVal>
                                      </p:to>
                                    </p:set>
                                    <p:set>
                                      <p:cBhvr>
                                        <p:cTn id="32" dur="500" fill="hold"/>
                                        <p:tgtEl>
                                          <p:spTgt spid="11">
                                            <p:txEl>
                                              <p:pRg st="4" end="4"/>
                                            </p:txEl>
                                          </p:spTgt>
                                        </p:tgtEl>
                                        <p:attrNameLst>
                                          <p:attrName>fillcolor</p:attrName>
                                        </p:attrNameLst>
                                      </p:cBhvr>
                                      <p:to>
                                        <p:clrVal>
                                          <a:schemeClr val="accent2"/>
                                        </p:clrVal>
                                      </p:to>
                                    </p:set>
                                    <p:set>
                                      <p:cBhvr>
                                        <p:cTn id="33" dur="500" fill="hold"/>
                                        <p:tgtEl>
                                          <p:spTgt spid="1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3098" y="3336357"/>
            <a:ext cx="22428837" cy="7044873"/>
          </a:xfrm>
          <a:prstGeom prst="rect">
            <a:avLst/>
          </a:prstGeom>
        </p:spPr>
        <p:txBody>
          <a:bodyPr vert="horz" lIns="243825" tIns="121912" rIns="243825" bIns="121912"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2: </a:t>
            </a:r>
            <a:r>
              <a:rPr lang="pt-BR" sz="8000" dirty="0">
                <a:solidFill>
                  <a:schemeClr val="bg1"/>
                </a:solidFill>
              </a:rPr>
              <a:t>Phát biểu nào sau đây là </a:t>
            </a:r>
            <a:r>
              <a:rPr lang="pt-BR" sz="8000" b="1" i="1" dirty="0">
                <a:solidFill>
                  <a:srgbClr val="C00000"/>
                </a:solidFill>
              </a:rPr>
              <a:t>sai</a:t>
            </a:r>
            <a:r>
              <a:rPr lang="pt-BR" sz="8000" dirty="0">
                <a:solidFill>
                  <a:schemeClr val="bg1"/>
                </a:solidFill>
              </a:rPr>
              <a:t> ?</a:t>
            </a:r>
            <a:endParaRPr lang="en-US"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t-BR" sz="8000" dirty="0">
                <a:solidFill>
                  <a:schemeClr val="bg1"/>
                </a:solidFill>
              </a:rPr>
              <a:t>LK hóa học chủ yếu trong HCHC là LKCHT. </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pt-BR" sz="8000" dirty="0">
                <a:solidFill>
                  <a:schemeClr val="bg1"/>
                </a:solidFill>
              </a:rPr>
              <a:t>Các chất hơn một hay nhiều nhóm -CH</a:t>
            </a:r>
            <a:r>
              <a:rPr lang="pt-BR" sz="8000" baseline="-25000" dirty="0">
                <a:solidFill>
                  <a:schemeClr val="bg1"/>
                </a:solidFill>
              </a:rPr>
              <a:t>2</a:t>
            </a:r>
            <a:r>
              <a:rPr lang="pt-BR" sz="8000" dirty="0">
                <a:solidFill>
                  <a:schemeClr val="bg1"/>
                </a:solidFill>
              </a:rPr>
              <a:t>- là đồng đẳng của nhau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8000" dirty="0">
                <a:solidFill>
                  <a:schemeClr val="bg1"/>
                </a:solidFill>
              </a:rPr>
              <a:t>Các chất có cùng khối lượng phân tử là đồng phân của nhau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a:t>
            </a:r>
            <a:r>
              <a:rPr lang="de-DE" sz="7500" b="1" dirty="0">
                <a:solidFill>
                  <a:schemeClr val="bg1"/>
                </a:solidFill>
                <a:latin typeface="Times New Roman" pitchFamily="18" charset="0"/>
                <a:cs typeface="Times New Roman" pitchFamily="18" charset="0"/>
              </a:rPr>
              <a:t> </a:t>
            </a:r>
            <a:r>
              <a:rPr lang="pt-BR" sz="8000" dirty="0">
                <a:solidFill>
                  <a:schemeClr val="bg1"/>
                </a:solidFill>
              </a:rPr>
              <a:t>Liên kết ba gồm hai liên kết </a:t>
            </a:r>
            <a:r>
              <a:rPr lang="nl-NL" sz="8000" dirty="0">
                <a:solidFill>
                  <a:schemeClr val="bg1"/>
                </a:solidFill>
                <a:sym typeface="Symbol"/>
              </a:rPr>
              <a:t></a:t>
            </a:r>
            <a:r>
              <a:rPr lang="pt-BR" sz="8000" dirty="0">
                <a:solidFill>
                  <a:schemeClr val="bg1"/>
                </a:solidFill>
              </a:rPr>
              <a:t> và một liên kết </a:t>
            </a:r>
            <a:r>
              <a:rPr lang="nl-NL" sz="8000" dirty="0">
                <a:solidFill>
                  <a:schemeClr val="bg1"/>
                </a:solidFill>
                <a:sym typeface="Symbol"/>
              </a:rPr>
              <a:t></a:t>
            </a:r>
            <a:r>
              <a:rPr lang="pt-BR" sz="8000" dirty="0">
                <a:solidFill>
                  <a:schemeClr val="bg1"/>
                </a:solidFill>
              </a:rPr>
              <a:t>.</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Tree>
    <p:extLst>
      <p:ext uri="{BB962C8B-B14F-4D97-AF65-F5344CB8AC3E}">
        <p14:creationId xmlns:p14="http://schemas.microsoft.com/office/powerpoint/2010/main" val="10372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chemeClr val="accent2"/>
                                        </p:clrVal>
                                      </p:to>
                                    </p:set>
                                    <p:set>
                                      <p:cBhvr>
                                        <p:cTn id="32" dur="500" fill="hold"/>
                                        <p:tgtEl>
                                          <p:spTgt spid="11">
                                            <p:txEl>
                                              <p:pRg st="3" end="3"/>
                                            </p:txEl>
                                          </p:spTgt>
                                        </p:tgtEl>
                                        <p:attrNameLst>
                                          <p:attrName>fillcolor</p:attrName>
                                        </p:attrNameLst>
                                      </p:cBhvr>
                                      <p:to>
                                        <p:clrVal>
                                          <a:schemeClr val="accent2"/>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8021" y="3566235"/>
            <a:ext cx="22428837" cy="6585119"/>
          </a:xfrm>
          <a:prstGeom prst="rect">
            <a:avLst/>
          </a:prstGeom>
        </p:spPr>
        <p:txBody>
          <a:bodyPr vert="horz" lIns="243825" tIns="121912" rIns="243825" bIns="121912"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chemeClr val="bg1"/>
                </a:solidFill>
                <a:cs typeface="Times New Roman" panose="02020603050405020304" pitchFamily="18" charset="0"/>
                <a:sym typeface="Times New Roman" panose="02020603050405020304" pitchFamily="18" charset="0"/>
              </a:rPr>
              <a:t>Câu</a:t>
            </a:r>
            <a:r>
              <a:rPr lang="en-US" sz="7500" b="1" dirty="0">
                <a:solidFill>
                  <a:schemeClr val="bg1"/>
                </a:solidFill>
                <a:cs typeface="Times New Roman" panose="02020603050405020304" pitchFamily="18" charset="0"/>
                <a:sym typeface="Times New Roman" panose="02020603050405020304" pitchFamily="18" charset="0"/>
              </a:rPr>
              <a:t> 3: </a:t>
            </a:r>
            <a:r>
              <a:rPr lang="pt-BR" sz="8000" dirty="0">
                <a:solidFill>
                  <a:schemeClr val="bg1"/>
                </a:solidFill>
              </a:rPr>
              <a:t>Hiện tượng các chất có cấu tạo và tính chất hoá học tương tự nhau, chúng chỉ hơn kém nhau một hay nhiều nhóm methylene (-CH</a:t>
            </a:r>
            <a:r>
              <a:rPr lang="pt-BR" sz="8000" baseline="-25000" dirty="0">
                <a:solidFill>
                  <a:schemeClr val="bg1"/>
                </a:solidFill>
              </a:rPr>
              <a:t>2</a:t>
            </a:r>
            <a:r>
              <a:rPr lang="pt-BR" sz="8000" dirty="0">
                <a:solidFill>
                  <a:schemeClr val="bg1"/>
                </a:solidFill>
              </a:rPr>
              <a:t>-) được gọi là hiện tượng </a:t>
            </a:r>
            <a:r>
              <a:rPr lang="pl-PL" sz="7500" b="1" dirty="0">
                <a:solidFill>
                  <a:schemeClr val="bg1"/>
                </a:solidFill>
                <a:cs typeface="Times New Roman" pitchFamily="18" charset="0"/>
              </a:rPr>
              <a:t>?</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A. </a:t>
            </a:r>
            <a:r>
              <a:rPr lang="pt-BR" sz="7200" b="1" dirty="0">
                <a:solidFill>
                  <a:schemeClr val="bg1"/>
                </a:solidFill>
              </a:rPr>
              <a:t>Đồng phân</a:t>
            </a:r>
            <a:r>
              <a:rPr lang="pt-BR" sz="8000" b="1" dirty="0">
                <a:solidFill>
                  <a:schemeClr val="bg1"/>
                </a:solidFill>
              </a:rPr>
              <a:t>.</a:t>
            </a:r>
            <a:r>
              <a:rPr lang="pl-PL" sz="7500" b="1" dirty="0">
                <a:solidFill>
                  <a:schemeClr val="bg1"/>
                </a:solidFill>
                <a:cs typeface="Times New Roman" pitchFamily="18" charset="0"/>
              </a:rPr>
              <a:t> </a:t>
            </a:r>
            <a:endParaRPr lang="en-US" sz="7500" b="1" dirty="0">
              <a:solidFill>
                <a:schemeClr val="bg1"/>
              </a:solidFill>
              <a:cs typeface="Times New Roman"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B. </a:t>
            </a:r>
            <a:r>
              <a:rPr lang="pt-BR" sz="7200" b="1" dirty="0">
                <a:solidFill>
                  <a:schemeClr val="bg1"/>
                </a:solidFill>
              </a:rPr>
              <a:t>Đồng vị.</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C. </a:t>
            </a:r>
            <a:r>
              <a:rPr lang="pt-BR" sz="7200" b="1" dirty="0">
                <a:solidFill>
                  <a:schemeClr val="bg1"/>
                </a:solidFill>
              </a:rPr>
              <a:t>Đồng đẳng</a:t>
            </a:r>
            <a:r>
              <a:rPr lang="pl-PL" sz="7500" b="1" dirty="0">
                <a:solidFill>
                  <a:schemeClr val="bg1"/>
                </a:solidFill>
                <a:cs typeface="Times New Roman" pitchFamily="18" charset="0"/>
              </a:rPr>
              <a:t>.</a:t>
            </a:r>
            <a:endParaRPr lang="en-US" sz="7500" b="1" dirty="0">
              <a:solidFill>
                <a:schemeClr val="bg1"/>
              </a:solidFill>
              <a:cs typeface="Times New Roman" panose="02020603050405020304" pitchFamily="18" charset="0"/>
              <a:sym typeface="Times New Roman" panose="02020603050405020304" pitchFamily="18" charset="0"/>
            </a:endParaRPr>
          </a:p>
          <a:p>
            <a:pPr algn="l">
              <a:buClrTx/>
            </a:pPr>
            <a:r>
              <a:rPr lang="en-US" sz="7500" b="1" dirty="0">
                <a:solidFill>
                  <a:schemeClr val="bg1"/>
                </a:solidFill>
                <a:cs typeface="Times New Roman" panose="02020603050405020304" pitchFamily="18" charset="0"/>
                <a:sym typeface="Times New Roman" panose="02020603050405020304" pitchFamily="18" charset="0"/>
              </a:rPr>
              <a:t>D. </a:t>
            </a:r>
            <a:r>
              <a:rPr lang="pt-BR" sz="7200" b="1" dirty="0">
                <a:solidFill>
                  <a:schemeClr val="bg1"/>
                </a:solidFill>
              </a:rPr>
              <a:t>Đồng khối</a:t>
            </a:r>
            <a:r>
              <a:rPr lang="pl-PL" sz="7500" b="1" dirty="0">
                <a:solidFill>
                  <a:schemeClr val="bg1"/>
                </a:solidFill>
                <a:cs typeface="Times New Roman" pitchFamily="18" charset="0"/>
              </a:rPr>
              <a:t>. </a:t>
            </a:r>
            <a:endParaRPr lang="en-US" sz="7500" b="1" dirty="0">
              <a:solidFill>
                <a:schemeClr val="bg1"/>
              </a:solidFill>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5951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rgbClr val="C00000"/>
                                        </p:clrVal>
                                      </p:to>
                                    </p:set>
                                    <p:set>
                                      <p:cBhvr>
                                        <p:cTn id="32" dur="500" fill="hold"/>
                                        <p:tgtEl>
                                          <p:spTgt spid="11">
                                            <p:txEl>
                                              <p:pRg st="3" end="3"/>
                                            </p:txEl>
                                          </p:spTgt>
                                        </p:tgtEl>
                                        <p:attrNameLst>
                                          <p:attrName>fillcolor</p:attrName>
                                        </p:attrNameLst>
                                      </p:cBhvr>
                                      <p:to>
                                        <p:clrVal>
                                          <a:srgbClr val="C00000"/>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4</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847161" y="3725734"/>
            <a:ext cx="23984514" cy="6266119"/>
          </a:xfrm>
          <a:prstGeom prst="rect">
            <a:avLst/>
          </a:prstGeom>
        </p:spPr>
        <p:txBody>
          <a:bodyPr vert="horz" lIns="243825" tIns="121912" rIns="243825" bIns="12191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5800" b="1" dirty="0" err="1">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58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4: </a:t>
            </a:r>
            <a:r>
              <a:rPr lang="en-US" sz="5800" b="1" dirty="0" err="1">
                <a:solidFill>
                  <a:schemeClr val="bg1"/>
                </a:solidFill>
              </a:rPr>
              <a:t>Đồng</a:t>
            </a:r>
            <a:r>
              <a:rPr lang="en-US" sz="5800" b="1" dirty="0">
                <a:solidFill>
                  <a:schemeClr val="bg1"/>
                </a:solidFill>
              </a:rPr>
              <a:t> </a:t>
            </a:r>
            <a:r>
              <a:rPr lang="en-US" sz="5800" b="1" dirty="0" err="1">
                <a:solidFill>
                  <a:schemeClr val="bg1"/>
                </a:solidFill>
              </a:rPr>
              <a:t>phân</a:t>
            </a:r>
            <a:r>
              <a:rPr lang="en-US" sz="5800" b="1" dirty="0">
                <a:solidFill>
                  <a:schemeClr val="bg1"/>
                </a:solidFill>
              </a:rPr>
              <a:t> </a:t>
            </a:r>
            <a:r>
              <a:rPr lang="en-US" sz="5800" b="1" dirty="0" err="1">
                <a:solidFill>
                  <a:schemeClr val="bg1"/>
                </a:solidFill>
              </a:rPr>
              <a:t>mạch</a:t>
            </a:r>
            <a:r>
              <a:rPr lang="en-US" sz="5800" b="1" dirty="0">
                <a:solidFill>
                  <a:schemeClr val="bg1"/>
                </a:solidFill>
              </a:rPr>
              <a:t> C </a:t>
            </a:r>
            <a:r>
              <a:rPr lang="en-US" sz="5800" b="1" dirty="0" err="1">
                <a:solidFill>
                  <a:schemeClr val="bg1"/>
                </a:solidFill>
              </a:rPr>
              <a:t>là</a:t>
            </a:r>
            <a:r>
              <a:rPr lang="en-US" sz="5800" b="1" dirty="0">
                <a:solidFill>
                  <a:schemeClr val="bg1"/>
                </a:solidFill>
              </a:rPr>
              <a:t> </a:t>
            </a:r>
            <a:endParaRPr lang="it-IT" sz="5800" b="1" dirty="0">
              <a:solidFill>
                <a:schemeClr val="bg1"/>
              </a:solidFill>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a:t>
            </a:r>
            <a:r>
              <a:rPr lang="en-US" sz="58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pt-BR" sz="5800" dirty="0">
                <a:solidFill>
                  <a:schemeClr val="bg1"/>
                </a:solidFill>
              </a:rPr>
              <a:t>cách sắp xếp mạch C theo trật tự cấu tạo khác nhau</a:t>
            </a:r>
            <a:r>
              <a:rPr lang="it-IT" sz="5800" dirty="0">
                <a:solidFill>
                  <a:schemeClr val="bg1"/>
                </a:solidFill>
              </a:rPr>
              <a:t>.</a:t>
            </a:r>
            <a:endParaRPr lang="en-US" sz="58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vi-VN" sz="5800" dirty="0">
                <a:solidFill>
                  <a:schemeClr val="bg1"/>
                </a:solidFill>
              </a:rPr>
              <a:t>có cùng nhóm chức, chỉ khác nhau về vị trí nhóm chức trên mạch C.</a:t>
            </a:r>
            <a:r>
              <a:rPr lang="it-IT" sz="5800" b="1" dirty="0">
                <a:solidFill>
                  <a:schemeClr val="bg1"/>
                </a:solidFill>
              </a:rPr>
              <a:t>.</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en-US" sz="5800" dirty="0" err="1">
                <a:solidFill>
                  <a:schemeClr val="bg1"/>
                </a:solidFill>
              </a:rPr>
              <a:t>tạo</a:t>
            </a:r>
            <a:r>
              <a:rPr lang="en-US" sz="5800" dirty="0">
                <a:solidFill>
                  <a:schemeClr val="bg1"/>
                </a:solidFill>
              </a:rPr>
              <a:t> </a:t>
            </a:r>
            <a:r>
              <a:rPr lang="en-US" sz="5800" dirty="0" err="1">
                <a:solidFill>
                  <a:schemeClr val="bg1"/>
                </a:solidFill>
              </a:rPr>
              <a:t>ra</a:t>
            </a:r>
            <a:r>
              <a:rPr lang="en-US" sz="5800" dirty="0">
                <a:solidFill>
                  <a:schemeClr val="bg1"/>
                </a:solidFill>
              </a:rPr>
              <a:t> </a:t>
            </a:r>
            <a:r>
              <a:rPr lang="en-US" sz="5800" dirty="0" err="1">
                <a:solidFill>
                  <a:schemeClr val="bg1"/>
                </a:solidFill>
              </a:rPr>
              <a:t>các</a:t>
            </a:r>
            <a:r>
              <a:rPr lang="en-US" sz="5800" dirty="0">
                <a:solidFill>
                  <a:schemeClr val="bg1"/>
                </a:solidFill>
              </a:rPr>
              <a:t> </a:t>
            </a:r>
            <a:r>
              <a:rPr lang="en-US" sz="5800" dirty="0" err="1">
                <a:solidFill>
                  <a:schemeClr val="bg1"/>
                </a:solidFill>
              </a:rPr>
              <a:t>nhóm</a:t>
            </a:r>
            <a:r>
              <a:rPr lang="en-US" sz="5800" dirty="0">
                <a:solidFill>
                  <a:schemeClr val="bg1"/>
                </a:solidFill>
              </a:rPr>
              <a:t> </a:t>
            </a:r>
            <a:r>
              <a:rPr lang="en-US" sz="5800" dirty="0" err="1">
                <a:solidFill>
                  <a:schemeClr val="bg1"/>
                </a:solidFill>
              </a:rPr>
              <a:t>chức</a:t>
            </a:r>
            <a:r>
              <a:rPr lang="en-US" sz="5800" dirty="0">
                <a:solidFill>
                  <a:schemeClr val="bg1"/>
                </a:solidFill>
              </a:rPr>
              <a:t> </a:t>
            </a:r>
            <a:r>
              <a:rPr lang="en-US" sz="5800" dirty="0" err="1">
                <a:solidFill>
                  <a:schemeClr val="bg1"/>
                </a:solidFill>
              </a:rPr>
              <a:t>khác</a:t>
            </a:r>
            <a:r>
              <a:rPr lang="en-US" sz="5800" dirty="0">
                <a:solidFill>
                  <a:schemeClr val="bg1"/>
                </a:solidFill>
              </a:rPr>
              <a:t> </a:t>
            </a:r>
            <a:r>
              <a:rPr lang="en-US" sz="5800" dirty="0" err="1">
                <a:solidFill>
                  <a:schemeClr val="bg1"/>
                </a:solidFill>
              </a:rPr>
              <a:t>nhau</a:t>
            </a:r>
            <a:r>
              <a:rPr lang="en-US" sz="5800" dirty="0">
                <a:solidFill>
                  <a:schemeClr val="bg1"/>
                </a:solidFill>
              </a:rPr>
              <a:t> </a:t>
            </a:r>
            <a:r>
              <a:rPr lang="en-US" sz="5800" dirty="0" err="1">
                <a:solidFill>
                  <a:schemeClr val="bg1"/>
                </a:solidFill>
              </a:rPr>
              <a:t>của</a:t>
            </a:r>
            <a:r>
              <a:rPr lang="en-US" sz="5800" dirty="0">
                <a:solidFill>
                  <a:schemeClr val="bg1"/>
                </a:solidFill>
              </a:rPr>
              <a:t> </a:t>
            </a:r>
            <a:r>
              <a:rPr lang="en-US" sz="5800" dirty="0" err="1">
                <a:solidFill>
                  <a:schemeClr val="bg1"/>
                </a:solidFill>
              </a:rPr>
              <a:t>hợp</a:t>
            </a:r>
            <a:r>
              <a:rPr lang="en-US" sz="5800" dirty="0">
                <a:solidFill>
                  <a:schemeClr val="bg1"/>
                </a:solidFill>
              </a:rPr>
              <a:t> </a:t>
            </a:r>
            <a:r>
              <a:rPr lang="en-US" sz="5800" dirty="0" err="1">
                <a:solidFill>
                  <a:schemeClr val="bg1"/>
                </a:solidFill>
              </a:rPr>
              <a:t>chất</a:t>
            </a:r>
            <a:r>
              <a:rPr lang="en-US" sz="5800" dirty="0">
                <a:solidFill>
                  <a:schemeClr val="bg1"/>
                </a:solidFill>
              </a:rPr>
              <a:t> </a:t>
            </a:r>
            <a:r>
              <a:rPr lang="en-US" sz="5800" dirty="0" err="1">
                <a:solidFill>
                  <a:schemeClr val="bg1"/>
                </a:solidFill>
              </a:rPr>
              <a:t>có</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thành</a:t>
            </a:r>
            <a:r>
              <a:rPr lang="en-US" sz="5800" dirty="0">
                <a:solidFill>
                  <a:schemeClr val="bg1"/>
                </a:solidFill>
              </a:rPr>
              <a:t> </a:t>
            </a:r>
            <a:r>
              <a:rPr lang="en-US" sz="5800" dirty="0" err="1">
                <a:solidFill>
                  <a:schemeClr val="bg1"/>
                </a:solidFill>
              </a:rPr>
              <a:t>phần</a:t>
            </a:r>
            <a:r>
              <a:rPr lang="it-IT" sz="5800" b="1" dirty="0">
                <a:solidFill>
                  <a:schemeClr val="bg1"/>
                </a:solidFill>
              </a:rPr>
              <a:t>.</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vi-VN" sz="5800" dirty="0">
                <a:solidFill>
                  <a:schemeClr val="bg1"/>
                </a:solidFill>
              </a:rPr>
              <a:t>khác nhau về vị trí các nhóm thế đố</a:t>
            </a:r>
            <a:r>
              <a:rPr lang="en-US" sz="5800" dirty="0">
                <a:solidFill>
                  <a:schemeClr val="bg1"/>
                </a:solidFill>
              </a:rPr>
              <a:t>i</a:t>
            </a:r>
            <a:r>
              <a:rPr lang="vi-VN" sz="5800" dirty="0">
                <a:solidFill>
                  <a:schemeClr val="bg1"/>
                </a:solidFill>
              </a:rPr>
              <a:t> vớI mặt phẳng liên kết đôi, </a:t>
            </a:r>
            <a:r>
              <a:rPr lang="en-US" sz="5800" dirty="0" err="1">
                <a:solidFill>
                  <a:schemeClr val="bg1"/>
                </a:solidFill>
              </a:rPr>
              <a:t>vòng</a:t>
            </a:r>
            <a:endParaRPr lang="en-US" sz="58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6728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1" end="1"/>
                                            </p:txEl>
                                          </p:spTgt>
                                        </p:tgtEl>
                                        <p:attrNameLst>
                                          <p:attrName>style.color</p:attrName>
                                        </p:attrNameLst>
                                      </p:cBhvr>
                                      <p:to>
                                        <p:clrVal>
                                          <a:srgbClr val="C00000"/>
                                        </p:clrVal>
                                      </p:to>
                                    </p:set>
                                    <p:set>
                                      <p:cBhvr>
                                        <p:cTn id="32" dur="500" fill="hold"/>
                                        <p:tgtEl>
                                          <p:spTgt spid="11">
                                            <p:txEl>
                                              <p:pRg st="1" end="1"/>
                                            </p:txEl>
                                          </p:spTgt>
                                        </p:tgtEl>
                                        <p:attrNameLst>
                                          <p:attrName>fillcolor</p:attrName>
                                        </p:attrNameLst>
                                      </p:cBhvr>
                                      <p:to>
                                        <p:clrVal>
                                          <a:srgbClr val="C00000"/>
                                        </p:clrVal>
                                      </p:to>
                                    </p:set>
                                    <p:set>
                                      <p:cBhvr>
                                        <p:cTn id="33" dur="500" fill="hold"/>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5</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200150" y="3421046"/>
            <a:ext cx="23185438" cy="7151704"/>
          </a:xfrm>
          <a:prstGeom prst="rect">
            <a:avLst/>
          </a:prstGeom>
        </p:spPr>
        <p:txBody>
          <a:bodyPr vert="horz" lIns="243825" tIns="121912" rIns="243825" bIns="12191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6000" b="1" dirty="0" err="1">
                <a:solidFill>
                  <a:schemeClr val="bg1"/>
                </a:solidFill>
                <a:cs typeface="Times New Roman" panose="02020603050405020304" pitchFamily="18" charset="0"/>
                <a:sym typeface="Times New Roman" panose="02020603050405020304" pitchFamily="18" charset="0"/>
              </a:rPr>
              <a:t>Câu</a:t>
            </a:r>
            <a:r>
              <a:rPr lang="en-US" sz="6000" b="1" dirty="0">
                <a:solidFill>
                  <a:schemeClr val="bg1"/>
                </a:solidFill>
                <a:cs typeface="Times New Roman" panose="02020603050405020304" pitchFamily="18" charset="0"/>
                <a:sym typeface="Times New Roman" panose="02020603050405020304" pitchFamily="18" charset="0"/>
              </a:rPr>
              <a:t> 5: </a:t>
            </a:r>
            <a:r>
              <a:rPr lang="pt-BR" sz="6000" dirty="0">
                <a:solidFill>
                  <a:schemeClr val="bg1"/>
                </a:solidFill>
              </a:rPr>
              <a:t>Phát biểu </a:t>
            </a:r>
            <a:r>
              <a:rPr lang="pt-BR" sz="6000" b="1" i="1" dirty="0">
                <a:solidFill>
                  <a:srgbClr val="C00000"/>
                </a:solidFill>
              </a:rPr>
              <a:t>không</a:t>
            </a:r>
            <a:r>
              <a:rPr lang="pt-BR" sz="6000" dirty="0">
                <a:solidFill>
                  <a:schemeClr val="bg1"/>
                </a:solidFill>
              </a:rPr>
              <a:t> chính xác?</a:t>
            </a:r>
          </a:p>
          <a:p>
            <a:pPr algn="l">
              <a:buClrTx/>
            </a:pPr>
            <a:r>
              <a:rPr lang="en-US" sz="6000" b="1" dirty="0">
                <a:solidFill>
                  <a:schemeClr val="bg1"/>
                </a:solidFill>
                <a:cs typeface="Times New Roman" panose="02020603050405020304" pitchFamily="18" charset="0"/>
                <a:sym typeface="Times New Roman" panose="02020603050405020304" pitchFamily="18" charset="0"/>
              </a:rPr>
              <a:t>A. </a:t>
            </a:r>
            <a:r>
              <a:rPr lang="pt-BR" sz="6000" dirty="0">
                <a:solidFill>
                  <a:schemeClr val="bg1"/>
                </a:solidFill>
              </a:rPr>
              <a:t>Tính chất của các chất phụ thuộc vào thành phần phân tử và cấu tạo hóa học</a:t>
            </a:r>
            <a:r>
              <a:rPr lang="en-US" sz="6000" b="1" dirty="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B. </a:t>
            </a:r>
            <a:r>
              <a:rPr lang="pt-BR" sz="6000" dirty="0">
                <a:solidFill>
                  <a:schemeClr val="bg1"/>
                </a:solidFill>
              </a:rPr>
              <a:t>Các chất có cùng khối lượng phân tử là đồng phân của nhau</a:t>
            </a:r>
            <a:r>
              <a:rPr lang="en-US" sz="6000" b="1" dirty="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C. </a:t>
            </a:r>
            <a:r>
              <a:rPr lang="pt-BR" sz="6000" dirty="0">
                <a:solidFill>
                  <a:schemeClr val="bg1"/>
                </a:solidFill>
              </a:rPr>
              <a:t>Các chất là đồng phân của nhau thì có cùng công thức phân tử</a:t>
            </a:r>
            <a:r>
              <a:rPr lang="en-US" sz="6000" b="1" dirty="0">
                <a:solidFill>
                  <a:schemeClr val="bg1"/>
                </a:solidFill>
                <a:cs typeface="Times New Roman" pitchFamily="18" charset="0"/>
              </a:rPr>
              <a:t>.</a:t>
            </a:r>
            <a:endParaRPr lang="en-US" sz="6000" b="1" dirty="0">
              <a:solidFill>
                <a:schemeClr val="bg1"/>
              </a:solidFill>
              <a:cs typeface="Times New Roman" panose="02020603050405020304" pitchFamily="18" charset="0"/>
              <a:sym typeface="Times New Roman" panose="02020603050405020304" pitchFamily="18" charset="0"/>
            </a:endParaRPr>
          </a:p>
          <a:p>
            <a:pPr algn="l">
              <a:buClrTx/>
            </a:pPr>
            <a:r>
              <a:rPr lang="en-US" sz="6000" b="1" dirty="0">
                <a:solidFill>
                  <a:schemeClr val="bg1"/>
                </a:solidFill>
                <a:cs typeface="Times New Roman" panose="02020603050405020304" pitchFamily="18" charset="0"/>
                <a:sym typeface="Times New Roman" panose="02020603050405020304" pitchFamily="18" charset="0"/>
              </a:rPr>
              <a:t>D. </a:t>
            </a:r>
            <a:r>
              <a:rPr lang="pt-BR" sz="6000" dirty="0">
                <a:solidFill>
                  <a:schemeClr val="bg1"/>
                </a:solidFill>
              </a:rPr>
              <a:t>Sự xen phủ trục tạo thành liên kết </a:t>
            </a:r>
            <a:r>
              <a:rPr lang="en-US" sz="6000" dirty="0">
                <a:solidFill>
                  <a:schemeClr val="bg1"/>
                </a:solidFill>
                <a:sym typeface="Symbol"/>
              </a:rPr>
              <a:t></a:t>
            </a:r>
            <a:r>
              <a:rPr lang="pt-BR" sz="6000" dirty="0">
                <a:solidFill>
                  <a:schemeClr val="bg1"/>
                </a:solidFill>
              </a:rPr>
              <a:t>, sự xen phủ bên tạo thành liên kết </a:t>
            </a:r>
            <a:r>
              <a:rPr lang="en-US" sz="6000" dirty="0">
                <a:solidFill>
                  <a:schemeClr val="bg1"/>
                </a:solidFill>
                <a:sym typeface="Symbol"/>
              </a:rPr>
              <a:t></a:t>
            </a:r>
            <a:r>
              <a:rPr lang="pt-BR" sz="6000" dirty="0">
                <a:solidFill>
                  <a:schemeClr val="bg1"/>
                </a:solidFill>
              </a:rPr>
              <a:t>.</a:t>
            </a:r>
            <a:endParaRPr lang="en-US" sz="6000" b="1" dirty="0">
              <a:solidFill>
                <a:schemeClr val="bg1"/>
              </a:solidFill>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303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2" end="2"/>
                                            </p:txEl>
                                          </p:spTgt>
                                        </p:tgtEl>
                                        <p:attrNameLst>
                                          <p:attrName>style.color</p:attrName>
                                        </p:attrNameLst>
                                      </p:cBhvr>
                                      <p:to>
                                        <p:clrVal>
                                          <a:srgbClr val="C00000"/>
                                        </p:clrVal>
                                      </p:to>
                                    </p:set>
                                    <p:set>
                                      <p:cBhvr>
                                        <p:cTn id="32" dur="500" fill="hold"/>
                                        <p:tgtEl>
                                          <p:spTgt spid="11">
                                            <p:txEl>
                                              <p:pRg st="2" end="2"/>
                                            </p:txEl>
                                          </p:spTgt>
                                        </p:tgtEl>
                                        <p:attrNameLst>
                                          <p:attrName>fillcolor</p:attrName>
                                        </p:attrNameLst>
                                      </p:cBhvr>
                                      <p:to>
                                        <p:clrVal>
                                          <a:srgbClr val="C00000"/>
                                        </p:clrVal>
                                      </p:to>
                                    </p:set>
                                    <p:set>
                                      <p:cBhvr>
                                        <p:cTn id="33" dur="500" fill="hold"/>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6</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8020" y="3106481"/>
            <a:ext cx="22467829" cy="7894894"/>
          </a:xfrm>
          <a:prstGeom prst="rect">
            <a:avLst/>
          </a:prstGeom>
        </p:spPr>
        <p:txBody>
          <a:bodyPr vert="horz" lIns="243825" tIns="121912" rIns="243825" bIns="121912"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7500" b="1" dirty="0" err="1">
                <a:solidFill>
                  <a:schemeClr val="bg1"/>
                </a:solidFill>
                <a:latin typeface="Times New Roman" pitchFamily="18" charset="0"/>
                <a:cs typeface="Times New Roman" panose="02020603050405020304" pitchFamily="18" charset="0"/>
                <a:sym typeface="Times New Roman" panose="02020603050405020304" pitchFamily="18" charset="0"/>
              </a:rPr>
              <a:t>Câu</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6: </a:t>
            </a:r>
            <a:r>
              <a:rPr lang="pt-BR" sz="8000" dirty="0">
                <a:solidFill>
                  <a:schemeClr val="bg1"/>
                </a:solidFill>
              </a:rPr>
              <a:t>Cho các chất :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5</a:t>
            </a:r>
            <a:r>
              <a:rPr lang="pt-BR" sz="8000" dirty="0">
                <a:solidFill>
                  <a:schemeClr val="bg1"/>
                </a:solidFill>
              </a:rPr>
              <a:t>OH (X) ;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5</a:t>
            </a:r>
            <a:r>
              <a:rPr lang="pt-BR" sz="8000" dirty="0">
                <a:solidFill>
                  <a:schemeClr val="bg1"/>
                </a:solidFill>
              </a:rPr>
              <a:t>CH</a:t>
            </a:r>
            <a:r>
              <a:rPr lang="pt-BR" sz="8000" baseline="-25000" dirty="0">
                <a:solidFill>
                  <a:schemeClr val="bg1"/>
                </a:solidFill>
              </a:rPr>
              <a:t>2</a:t>
            </a:r>
            <a:r>
              <a:rPr lang="pt-BR" sz="8000" dirty="0">
                <a:solidFill>
                  <a:schemeClr val="bg1"/>
                </a:solidFill>
              </a:rPr>
              <a:t>OH (Y) ; HOC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4­</a:t>
            </a:r>
            <a:r>
              <a:rPr lang="pt-BR" sz="8000" dirty="0">
                <a:solidFill>
                  <a:schemeClr val="bg1"/>
                </a:solidFill>
              </a:rPr>
              <a:t>OH (Z) ; C</a:t>
            </a:r>
            <a:r>
              <a:rPr lang="pt-BR" sz="8000" baseline="-25000" dirty="0">
                <a:solidFill>
                  <a:schemeClr val="bg1"/>
                </a:solidFill>
              </a:rPr>
              <a:t>6</a:t>
            </a:r>
            <a:r>
              <a:rPr lang="pt-BR" sz="8000" dirty="0">
                <a:solidFill>
                  <a:schemeClr val="bg1"/>
                </a:solidFill>
              </a:rPr>
              <a:t>H</a:t>
            </a:r>
            <a:r>
              <a:rPr lang="pt-BR" sz="8000" baseline="-25000" dirty="0">
                <a:solidFill>
                  <a:schemeClr val="bg1"/>
                </a:solidFill>
              </a:rPr>
              <a:t>5</a:t>
            </a:r>
            <a:r>
              <a:rPr lang="pt-BR" sz="8000" dirty="0">
                <a:solidFill>
                  <a:schemeClr val="bg1"/>
                </a:solidFill>
              </a:rPr>
              <a:t>CH</a:t>
            </a:r>
            <a:r>
              <a:rPr lang="pt-BR" sz="8000" baseline="-25000" dirty="0">
                <a:solidFill>
                  <a:schemeClr val="bg1"/>
                </a:solidFill>
              </a:rPr>
              <a:t>2</a:t>
            </a:r>
            <a:r>
              <a:rPr lang="pt-BR" sz="8000" dirty="0">
                <a:solidFill>
                  <a:schemeClr val="bg1"/>
                </a:solidFill>
              </a:rPr>
              <a:t>CH</a:t>
            </a:r>
            <a:r>
              <a:rPr lang="pt-BR" sz="8000" baseline="-25000" dirty="0">
                <a:solidFill>
                  <a:schemeClr val="bg1"/>
                </a:solidFill>
              </a:rPr>
              <a:t>2</a:t>
            </a:r>
            <a:r>
              <a:rPr lang="pt-BR" sz="8000" dirty="0">
                <a:solidFill>
                  <a:schemeClr val="bg1"/>
                </a:solidFill>
              </a:rPr>
              <a:t>OH (T).  Các chất đồng đẳng của nhau là</a:t>
            </a:r>
            <a:r>
              <a:rPr lang="en-US" sz="7500" b="1" dirty="0">
                <a:solidFill>
                  <a:schemeClr val="bg1"/>
                </a:solidFill>
                <a:latin typeface="Times New Roman" pitchFamily="18" charset="0"/>
                <a:cs typeface="Times New Roman" pitchFamily="18" charset="0"/>
              </a:rPr>
              <a:t>?</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l-PL" sz="8000" b="1" dirty="0">
                <a:solidFill>
                  <a:schemeClr val="bg1"/>
                </a:solidFill>
              </a:rPr>
              <a:t>Y, T </a:t>
            </a:r>
            <a:r>
              <a:rPr lang="en-US" sz="7500" b="1" baseline="-25000" dirty="0">
                <a:solidFill>
                  <a:schemeClr val="bg1"/>
                </a:solidFill>
                <a:latin typeface="Times New Roman" pitchFamily="18" charset="0"/>
                <a:cs typeface="Times New Roman" pitchFamily="18" charset="0"/>
              </a:rPr>
              <a:t>­</a:t>
            </a:r>
            <a:r>
              <a:rPr lang="en-US"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pl-PL" sz="8000" dirty="0">
                <a:solidFill>
                  <a:schemeClr val="bg1"/>
                </a:solidFill>
              </a:rPr>
              <a:t>X, Z, T</a:t>
            </a:r>
            <a:r>
              <a:rPr lang="en-US" sz="7500" b="1" dirty="0">
                <a:solidFill>
                  <a:schemeClr val="bg1"/>
                </a:solidFill>
                <a:latin typeface="Times New Roman" pitchFamily="18" charset="0"/>
                <a:cs typeface="Times New Roman" pitchFamily="18" charset="0"/>
              </a:rPr>
              <a:t>. </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l-PL" sz="8000" dirty="0">
                <a:solidFill>
                  <a:schemeClr val="bg1"/>
                </a:solidFill>
              </a:rPr>
              <a:t>X, Z</a:t>
            </a:r>
            <a:r>
              <a:rPr lang="en-US" sz="7500" b="1" dirty="0">
                <a:solidFill>
                  <a:schemeClr val="bg1"/>
                </a:solidFill>
                <a:latin typeface="Times New Roman" pitchFamily="18" charset="0"/>
                <a:cs typeface="Times New Roman" pitchFamily="18" charset="0"/>
              </a:rPr>
              <a:t>.</a:t>
            </a:r>
            <a:r>
              <a:rPr lang="en-US" sz="7500" b="1" u="sng" dirty="0">
                <a:solidFill>
                  <a:schemeClr val="bg1"/>
                </a:solidFill>
                <a:latin typeface="Times New Roman" pitchFamily="18" charset="0"/>
                <a:cs typeface="Times New Roman" pitchFamily="18" charset="0"/>
              </a:rPr>
              <a:t> </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l-PL" sz="8000" dirty="0">
                <a:solidFill>
                  <a:schemeClr val="bg1"/>
                </a:solidFill>
              </a:rPr>
              <a:t>Y, Z</a:t>
            </a:r>
            <a:r>
              <a:rPr lang="en-US"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78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4" end="4"/>
                                            </p:txEl>
                                          </p:spTgt>
                                        </p:tgtEl>
                                        <p:attrNameLst>
                                          <p:attrName>style.color</p:attrName>
                                        </p:attrNameLst>
                                      </p:cBhvr>
                                      <p:to>
                                        <p:clrVal>
                                          <a:srgbClr val="C00000"/>
                                        </p:clrVal>
                                      </p:to>
                                    </p:set>
                                    <p:set>
                                      <p:cBhvr>
                                        <p:cTn id="32" dur="500" fill="hold"/>
                                        <p:tgtEl>
                                          <p:spTgt spid="11">
                                            <p:txEl>
                                              <p:pRg st="4" end="4"/>
                                            </p:txEl>
                                          </p:spTgt>
                                        </p:tgtEl>
                                        <p:attrNameLst>
                                          <p:attrName>fillcolor</p:attrName>
                                        </p:attrNameLst>
                                      </p:cBhvr>
                                      <p:to>
                                        <p:clrVal>
                                          <a:srgbClr val="C00000"/>
                                        </p:clrVal>
                                      </p:to>
                                    </p:set>
                                    <p:set>
                                      <p:cBhvr>
                                        <p:cTn id="33" dur="500" fill="hold"/>
                                        <p:tgtEl>
                                          <p:spTgt spid="1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7</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8021" y="3566235"/>
            <a:ext cx="21032570" cy="6585119"/>
          </a:xfrm>
          <a:prstGeom prst="rect">
            <a:avLst/>
          </a:prstGeom>
        </p:spPr>
        <p:txBody>
          <a:bodyPr vert="horz" lIns="243825" tIns="121912" rIns="243825" bIns="121912"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6600" b="1" dirty="0" err="1">
                <a:solidFill>
                  <a:srgbClr val="FFC000"/>
                </a:solidFill>
                <a:latin typeface="Times New Roman" pitchFamily="18" charset="0"/>
                <a:cs typeface="Times New Roman" panose="02020603050405020304" pitchFamily="18" charset="0"/>
                <a:sym typeface="Times New Roman" panose="02020603050405020304" pitchFamily="18" charset="0"/>
              </a:rPr>
              <a:t>Câu</a:t>
            </a:r>
            <a:r>
              <a:rPr lang="en-US" sz="66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7: </a:t>
            </a:r>
            <a:r>
              <a:rPr lang="pl-PL" sz="6600" b="1" dirty="0">
                <a:solidFill>
                  <a:schemeClr val="bg1"/>
                </a:solidFill>
              </a:rPr>
              <a:t>Trong những dãy chất sau đây, dãy nào có các chất là đồng phân của nhau ?</a:t>
            </a:r>
            <a:endParaRPr lang="en-US" sz="66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marL="1371514" indent="-1371514" algn="l">
              <a:buClrTx/>
              <a:buAutoNum type="alphaUcPeriod"/>
            </a:pPr>
            <a:r>
              <a:rPr lang="en-US" sz="6600" b="1" dirty="0">
                <a:solidFill>
                  <a:schemeClr val="bg1"/>
                </a:solidFill>
              </a:rPr>
              <a:t>C</a:t>
            </a:r>
            <a:r>
              <a:rPr lang="en-US" sz="6600" b="1" baseline="-25000" dirty="0">
                <a:solidFill>
                  <a:schemeClr val="bg1"/>
                </a:solidFill>
              </a:rPr>
              <a:t>2</a:t>
            </a:r>
            <a:r>
              <a:rPr lang="en-US" sz="6600" b="1" dirty="0">
                <a:solidFill>
                  <a:schemeClr val="bg1"/>
                </a:solidFill>
              </a:rPr>
              <a:t>H</a:t>
            </a:r>
            <a:r>
              <a:rPr lang="en-US" sz="6600" b="1" baseline="-25000" dirty="0">
                <a:solidFill>
                  <a:schemeClr val="bg1"/>
                </a:solidFill>
              </a:rPr>
              <a:t>5</a:t>
            </a:r>
            <a:r>
              <a:rPr lang="en-US" sz="6600" b="1" dirty="0">
                <a:solidFill>
                  <a:schemeClr val="bg1"/>
                </a:solidFill>
              </a:rPr>
              <a:t>OH, CH</a:t>
            </a:r>
            <a:r>
              <a:rPr lang="en-US" sz="6600" b="1" baseline="-25000" dirty="0">
                <a:solidFill>
                  <a:schemeClr val="bg1"/>
                </a:solidFill>
              </a:rPr>
              <a:t>3</a:t>
            </a:r>
            <a:r>
              <a:rPr lang="en-US" sz="6600" b="1" dirty="0">
                <a:solidFill>
                  <a:schemeClr val="bg1"/>
                </a:solidFill>
              </a:rPr>
              <a:t>OCH</a:t>
            </a:r>
            <a:r>
              <a:rPr lang="en-US" sz="6600" b="1" baseline="-25000" dirty="0">
                <a:solidFill>
                  <a:schemeClr val="bg1"/>
                </a:solidFill>
              </a:rPr>
              <a:t>3</a:t>
            </a:r>
            <a:r>
              <a:rPr lang="en-US" sz="6600" b="1" dirty="0">
                <a:solidFill>
                  <a:schemeClr val="bg1"/>
                </a:solidFill>
                <a:latin typeface="Times New Roman" pitchFamily="18" charset="0"/>
                <a:cs typeface="Times New Roman" pitchFamily="18" charset="0"/>
              </a:rPr>
              <a:t>. </a:t>
            </a:r>
          </a:p>
          <a:p>
            <a:pPr marL="1371514" indent="-1371514" algn="l">
              <a:buClrTx/>
              <a:buAutoNum type="alphaUcPeriod"/>
            </a:pPr>
            <a:r>
              <a:rPr lang="en-US" sz="6600" b="1" dirty="0">
                <a:solidFill>
                  <a:schemeClr val="bg1"/>
                </a:solidFill>
              </a:rPr>
              <a:t>CH</a:t>
            </a:r>
            <a:r>
              <a:rPr lang="en-US" sz="6600" b="1" baseline="-25000" dirty="0">
                <a:solidFill>
                  <a:schemeClr val="bg1"/>
                </a:solidFill>
              </a:rPr>
              <a:t>3</a:t>
            </a:r>
            <a:r>
              <a:rPr lang="en-US" sz="6600" b="1" dirty="0">
                <a:solidFill>
                  <a:schemeClr val="bg1"/>
                </a:solidFill>
              </a:rPr>
              <a:t>OCH</a:t>
            </a:r>
            <a:r>
              <a:rPr lang="en-US" sz="6600" b="1" baseline="-25000" dirty="0">
                <a:solidFill>
                  <a:schemeClr val="bg1"/>
                </a:solidFill>
              </a:rPr>
              <a:t>3</a:t>
            </a:r>
            <a:r>
              <a:rPr lang="en-US" sz="6600" b="1" dirty="0">
                <a:solidFill>
                  <a:schemeClr val="bg1"/>
                </a:solidFill>
              </a:rPr>
              <a:t>, CH</a:t>
            </a:r>
            <a:r>
              <a:rPr lang="en-US" sz="6600" b="1" baseline="-25000" dirty="0">
                <a:solidFill>
                  <a:schemeClr val="bg1"/>
                </a:solidFill>
              </a:rPr>
              <a:t>3</a:t>
            </a:r>
            <a:r>
              <a:rPr lang="en-US" sz="6600" b="1" dirty="0">
                <a:solidFill>
                  <a:schemeClr val="bg1"/>
                </a:solidFill>
              </a:rPr>
              <a:t>CHO</a:t>
            </a:r>
            <a:r>
              <a:rPr lang="en-US" sz="6600" b="1" dirty="0">
                <a:solidFill>
                  <a:schemeClr val="bg1"/>
                </a:solidFill>
                <a:latin typeface="Times New Roman" pitchFamily="18" charset="0"/>
                <a:cs typeface="Times New Roman" pitchFamily="18" charset="0"/>
              </a:rPr>
              <a:t>.</a:t>
            </a:r>
          </a:p>
          <a:p>
            <a:pPr marL="1371514" indent="-1371514" algn="l">
              <a:buClrTx/>
              <a:buAutoNum type="alphaUcPeriod"/>
            </a:pPr>
            <a:r>
              <a:rPr lang="pt-BR" sz="6600" b="1" dirty="0">
                <a:solidFill>
                  <a:schemeClr val="bg1"/>
                </a:solidFill>
              </a:rPr>
              <a:t>CH</a:t>
            </a:r>
            <a:r>
              <a:rPr lang="pt-BR" sz="6600" b="1" baseline="-25000" dirty="0">
                <a:solidFill>
                  <a:schemeClr val="bg1"/>
                </a:solidFill>
              </a:rPr>
              <a:t>3</a:t>
            </a:r>
            <a:r>
              <a:rPr lang="pt-BR" sz="6600" b="1" dirty="0">
                <a:solidFill>
                  <a:schemeClr val="bg1"/>
                </a:solidFill>
              </a:rPr>
              <a:t>CH</a:t>
            </a:r>
            <a:r>
              <a:rPr lang="pt-BR" sz="6600" b="1" baseline="-25000" dirty="0">
                <a:solidFill>
                  <a:schemeClr val="bg1"/>
                </a:solidFill>
              </a:rPr>
              <a:t>2</a:t>
            </a:r>
            <a:r>
              <a:rPr lang="pt-BR" sz="6600" b="1" dirty="0">
                <a:solidFill>
                  <a:schemeClr val="bg1"/>
                </a:solidFill>
              </a:rPr>
              <a:t>CH</a:t>
            </a:r>
            <a:r>
              <a:rPr lang="pt-BR" sz="6600" b="1" baseline="-25000" dirty="0">
                <a:solidFill>
                  <a:schemeClr val="bg1"/>
                </a:solidFill>
              </a:rPr>
              <a:t>2</a:t>
            </a:r>
            <a:r>
              <a:rPr lang="pt-BR" sz="6600" b="1" dirty="0">
                <a:solidFill>
                  <a:schemeClr val="bg1"/>
                </a:solidFill>
              </a:rPr>
              <a:t>OH, C</a:t>
            </a:r>
            <a:r>
              <a:rPr lang="pt-BR" sz="6600" b="1" baseline="-25000" dirty="0">
                <a:solidFill>
                  <a:schemeClr val="bg1"/>
                </a:solidFill>
              </a:rPr>
              <a:t>2</a:t>
            </a:r>
            <a:r>
              <a:rPr lang="pt-BR" sz="6600" b="1" dirty="0">
                <a:solidFill>
                  <a:schemeClr val="bg1"/>
                </a:solidFill>
              </a:rPr>
              <a:t>H</a:t>
            </a:r>
            <a:r>
              <a:rPr lang="pt-BR" sz="6600" b="1" baseline="-25000" dirty="0">
                <a:solidFill>
                  <a:schemeClr val="bg1"/>
                </a:solidFill>
              </a:rPr>
              <a:t>5</a:t>
            </a:r>
            <a:r>
              <a:rPr lang="pt-BR" sz="6600" b="1" dirty="0">
                <a:solidFill>
                  <a:schemeClr val="bg1"/>
                </a:solidFill>
              </a:rPr>
              <a:t>OH</a:t>
            </a:r>
            <a:r>
              <a:rPr lang="en-US" sz="6600" b="1" dirty="0">
                <a:solidFill>
                  <a:schemeClr val="bg1"/>
                </a:solidFill>
                <a:latin typeface="Times New Roman" pitchFamily="18" charset="0"/>
                <a:cs typeface="Times New Roman" pitchFamily="18" charset="0"/>
              </a:rPr>
              <a:t>.</a:t>
            </a:r>
          </a:p>
          <a:p>
            <a:pPr marL="1371514" indent="-1371514" algn="l">
              <a:buClrTx/>
              <a:buAutoNum type="alphaUcPeriod"/>
            </a:pPr>
            <a:r>
              <a:rPr lang="pt-BR" sz="6600" b="1" dirty="0">
                <a:solidFill>
                  <a:schemeClr val="bg1"/>
                </a:solidFill>
              </a:rPr>
              <a:t>C</a:t>
            </a:r>
            <a:r>
              <a:rPr lang="pt-BR" sz="6600" b="1" baseline="-25000" dirty="0">
                <a:solidFill>
                  <a:schemeClr val="bg1"/>
                </a:solidFill>
              </a:rPr>
              <a:t>4</a:t>
            </a:r>
            <a:r>
              <a:rPr lang="pt-BR" sz="6600" b="1" dirty="0">
                <a:solidFill>
                  <a:schemeClr val="bg1"/>
                </a:solidFill>
              </a:rPr>
              <a:t>H</a:t>
            </a:r>
            <a:r>
              <a:rPr lang="pt-BR" sz="6600" b="1" baseline="-25000" dirty="0">
                <a:solidFill>
                  <a:schemeClr val="bg1"/>
                </a:solidFill>
              </a:rPr>
              <a:t>10</a:t>
            </a:r>
            <a:r>
              <a:rPr lang="pt-BR" sz="6600" b="1" dirty="0">
                <a:solidFill>
                  <a:schemeClr val="bg1"/>
                </a:solidFill>
              </a:rPr>
              <a:t>­, C­</a:t>
            </a:r>
            <a:r>
              <a:rPr lang="pt-BR" sz="6600" b="1" baseline="-25000" dirty="0">
                <a:solidFill>
                  <a:schemeClr val="bg1"/>
                </a:solidFill>
              </a:rPr>
              <a:t>6</a:t>
            </a:r>
            <a:r>
              <a:rPr lang="pt-BR" sz="6600" b="1" dirty="0">
                <a:solidFill>
                  <a:schemeClr val="bg1"/>
                </a:solidFill>
              </a:rPr>
              <a:t>H</a:t>
            </a:r>
            <a:r>
              <a:rPr lang="pt-BR" sz="6600" b="1" baseline="-25000" dirty="0">
                <a:solidFill>
                  <a:schemeClr val="bg1"/>
                </a:solidFill>
              </a:rPr>
              <a:t>6</a:t>
            </a:r>
            <a:r>
              <a:rPr lang="en-US" sz="6600" b="1" dirty="0">
                <a:solidFill>
                  <a:schemeClr val="bg1"/>
                </a:solidFill>
                <a:latin typeface="Times New Roman" pitchFamily="18" charset="0"/>
                <a:cs typeface="Times New Roman" pitchFamily="18" charset="0"/>
              </a:rPr>
              <a:t>.</a:t>
            </a:r>
            <a:endParaRPr lang="en-US" sz="66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5127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1" end="1"/>
                                            </p:txEl>
                                          </p:spTgt>
                                        </p:tgtEl>
                                        <p:attrNameLst>
                                          <p:attrName>style.color</p:attrName>
                                        </p:attrNameLst>
                                      </p:cBhvr>
                                      <p:to>
                                        <p:clrVal>
                                          <a:srgbClr val="C00000"/>
                                        </p:clrVal>
                                      </p:to>
                                    </p:set>
                                    <p:set>
                                      <p:cBhvr>
                                        <p:cTn id="32" dur="500" fill="hold"/>
                                        <p:tgtEl>
                                          <p:spTgt spid="11">
                                            <p:txEl>
                                              <p:pRg st="1" end="1"/>
                                            </p:txEl>
                                          </p:spTgt>
                                        </p:tgtEl>
                                        <p:attrNameLst>
                                          <p:attrName>fillcolor</p:attrName>
                                        </p:attrNameLst>
                                      </p:cBhvr>
                                      <p:to>
                                        <p:clrVal>
                                          <a:srgbClr val="C00000"/>
                                        </p:clrVal>
                                      </p:to>
                                    </p:set>
                                    <p:set>
                                      <p:cBhvr>
                                        <p:cTn id="33" dur="500" fill="hold"/>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8</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253768" y="3566235"/>
            <a:ext cx="23131819" cy="6585119"/>
          </a:xfrm>
          <a:prstGeom prst="rect">
            <a:avLst/>
          </a:prstGeom>
        </p:spPr>
        <p:txBody>
          <a:bodyPr vert="horz" lIns="243825" tIns="121912" rIns="243825" bIns="121912"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75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8: </a:t>
            </a:r>
            <a:r>
              <a:rPr lang="pt-BR" sz="8000" dirty="0">
                <a:solidFill>
                  <a:schemeClr val="bg1"/>
                </a:solidFill>
              </a:rPr>
              <a:t>Cấu tạo hoá học là</a:t>
            </a:r>
            <a:endParaRPr lang="de-DE" sz="7500" b="1" dirty="0">
              <a:solidFill>
                <a:schemeClr val="bg1"/>
              </a:solidFill>
              <a:latin typeface="Times New Roman" pitchFamily="18" charset="0"/>
              <a:cs typeface="Times New Roman"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pt-BR" sz="8000" dirty="0">
                <a:solidFill>
                  <a:schemeClr val="bg1"/>
                </a:solidFill>
              </a:rPr>
              <a:t>số lượng liên kết giữa các nguyên tử trong phân tử</a:t>
            </a:r>
            <a:r>
              <a:rPr lang="pt-BR"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a:t>
            </a:r>
            <a:r>
              <a:rPr lang="pt-BR" sz="7500" b="1" dirty="0">
                <a:solidFill>
                  <a:schemeClr val="bg1"/>
                </a:solidFill>
                <a:latin typeface="Times New Roman" pitchFamily="18" charset="0"/>
                <a:cs typeface="Times New Roman" pitchFamily="18" charset="0"/>
              </a:rPr>
              <a:t> </a:t>
            </a:r>
            <a:r>
              <a:rPr lang="pt-BR" sz="8000" dirty="0">
                <a:solidFill>
                  <a:schemeClr val="bg1"/>
                </a:solidFill>
              </a:rPr>
              <a:t>các loại liên kết giữa các nguyên tử trong phân tử</a:t>
            </a:r>
            <a:r>
              <a:rPr lang="pt-BR" sz="7500" b="1" dirty="0">
                <a:solidFill>
                  <a:schemeClr val="bg1"/>
                </a:solidFill>
                <a:latin typeface="Times New Roman" pitchFamily="18" charset="0"/>
                <a:cs typeface="Times New Roman" pitchFamily="18" charset="0"/>
              </a:rPr>
              <a:t>.</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pt-BR" sz="8000" dirty="0">
                <a:solidFill>
                  <a:schemeClr val="bg1"/>
                </a:solidFill>
              </a:rPr>
              <a:t>trật tự liên kết giữa các nguyên tử trong phân tử</a:t>
            </a:r>
            <a:r>
              <a:rPr lang="pt-BR" sz="7500" dirty="0">
                <a:solidFill>
                  <a:schemeClr val="bg1"/>
                </a:solidFill>
                <a:latin typeface="Times New Roman" pitchFamily="18" charset="0"/>
                <a:cs typeface="Times New Roman" pitchFamily="18" charset="0"/>
              </a:rPr>
              <a:t>.</a:t>
            </a:r>
            <a:endParaRPr lang="en-US" sz="75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pt-BR" sz="8000" dirty="0">
                <a:solidFill>
                  <a:schemeClr val="bg1"/>
                </a:solidFill>
              </a:rPr>
              <a:t>loại nguyên tố của nguyên tử liên kết trong phân tử</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Tree>
    <p:extLst>
      <p:ext uri="{BB962C8B-B14F-4D97-AF65-F5344CB8AC3E}">
        <p14:creationId xmlns:p14="http://schemas.microsoft.com/office/powerpoint/2010/main" val="21696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chemeClr val="accent2"/>
                                        </p:clrVal>
                                      </p:to>
                                    </p:set>
                                    <p:set>
                                      <p:cBhvr>
                                        <p:cTn id="32" dur="500" fill="hold"/>
                                        <p:tgtEl>
                                          <p:spTgt spid="11">
                                            <p:txEl>
                                              <p:pRg st="3" end="3"/>
                                            </p:txEl>
                                          </p:spTgt>
                                        </p:tgtEl>
                                        <p:attrNameLst>
                                          <p:attrName>fillcolor</p:attrName>
                                        </p:attrNameLst>
                                      </p:cBhvr>
                                      <p:to>
                                        <p:clrVal>
                                          <a:schemeClr val="accent2"/>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3" y="0"/>
            <a:ext cx="24588801" cy="1371758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88" y="481073"/>
            <a:ext cx="27179770" cy="13944936"/>
          </a:xfrm>
          <a:prstGeom prst="rect">
            <a:avLst/>
          </a:prstGeom>
        </p:spPr>
      </p:pic>
      <p:sp>
        <p:nvSpPr>
          <p:cNvPr id="20" name="矩形 19"/>
          <p:cNvSpPr/>
          <p:nvPr/>
        </p:nvSpPr>
        <p:spPr>
          <a:xfrm rot="20718769">
            <a:off x="8326725" y="4280445"/>
            <a:ext cx="492648" cy="1770093"/>
          </a:xfrm>
          <a:prstGeom prst="rect">
            <a:avLst/>
          </a:prstGeom>
        </p:spPr>
        <p:txBody>
          <a:bodyPr wrap="none" lIns="243825" tIns="121912" rIns="243825" bIns="121912">
            <a:spAutoFit/>
          </a:bodyPr>
          <a:lstStyle/>
          <a:p>
            <a:pPr defTabSz="1828686">
              <a:buClrTx/>
            </a:pPr>
            <a:endParaRPr lang="zh-CN" altLang="en-US" sz="9900" kern="1200" dirty="0">
              <a:solidFill>
                <a:srgbClr val="099F00"/>
              </a:solidFill>
              <a:latin typeface="Times New Roman" panose="02020603050405020304" pitchFamily="18" charset="0"/>
              <a:ea typeface="方正少儿简体" panose="03000509000000000000" pitchFamily="65" charset="-122"/>
              <a:cs typeface="Times New Roman" panose="02020603050405020304" pitchFamily="18" charset="0"/>
              <a:sym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6568" y="1049248"/>
            <a:ext cx="2796121" cy="2371798"/>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198" y="12232285"/>
            <a:ext cx="18308243" cy="1505123"/>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1174" y="10046686"/>
            <a:ext cx="1501116" cy="2427078"/>
          </a:xfrm>
          <a:prstGeom prst="rect">
            <a:avLst/>
          </a:prstGeom>
        </p:spPr>
      </p:pic>
      <p:sp>
        <p:nvSpPr>
          <p:cNvPr id="10" name="Decagon 9"/>
          <p:cNvSpPr/>
          <p:nvPr/>
        </p:nvSpPr>
        <p:spPr>
          <a:xfrm>
            <a:off x="11594058" y="2235145"/>
            <a:ext cx="1113494" cy="87133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825" tIns="121912" rIns="243825" bIns="121912" rtlCol="0" anchor="ctr"/>
          <a:lstStyle/>
          <a:p>
            <a:pPr algn="ctr" defTabSz="1828686">
              <a:buClrTx/>
            </a:pPr>
            <a:r>
              <a:rPr lang="en-US" sz="6400" kern="12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9</a:t>
            </a:r>
          </a:p>
        </p:txBody>
      </p:sp>
      <p:sp>
        <p:nvSpPr>
          <p:cNvPr id="11" name="Content Placeholder 2">
            <a:extLst>
              <a:ext uri="{FF2B5EF4-FFF2-40B4-BE49-F238E27FC236}">
                <a16:creationId xmlns:a16="http://schemas.microsoft.com/office/drawing/2014/main" id="{AE7FB11F-76CB-D1AF-30E2-AC36F305A874}"/>
              </a:ext>
            </a:extLst>
          </p:cNvPr>
          <p:cNvSpPr txBox="1">
            <a:spLocks/>
          </p:cNvSpPr>
          <p:nvPr/>
        </p:nvSpPr>
        <p:spPr>
          <a:xfrm>
            <a:off x="1478021" y="3566235"/>
            <a:ext cx="22428837" cy="6585119"/>
          </a:xfrm>
          <a:prstGeom prst="rect">
            <a:avLst/>
          </a:prstGeom>
        </p:spPr>
        <p:txBody>
          <a:bodyPr vert="horz" lIns="243825" tIns="121912" rIns="243825" bIns="121912"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buClrTx/>
            </a:pPr>
            <a:r>
              <a:rPr lang="en-US" sz="7500" b="1" dirty="0" err="1">
                <a:solidFill>
                  <a:srgbClr val="FFC000"/>
                </a:solidFill>
                <a:latin typeface="Times New Roman" pitchFamily="18" charset="0"/>
                <a:cs typeface="Times New Roman" panose="02020603050405020304" pitchFamily="18" charset="0"/>
                <a:sym typeface="Times New Roman" panose="02020603050405020304" pitchFamily="18" charset="0"/>
              </a:rPr>
              <a:t>Câu</a:t>
            </a:r>
            <a:r>
              <a:rPr lang="en-US" sz="7500" b="1" dirty="0">
                <a:solidFill>
                  <a:srgbClr val="FFC000"/>
                </a:solidFill>
                <a:latin typeface="Times New Roman" panose="02020603050405020304" pitchFamily="18" charset="0"/>
                <a:cs typeface="Times New Roman" panose="02020603050405020304" pitchFamily="18" charset="0"/>
                <a:sym typeface="Times New Roman" panose="02020603050405020304" pitchFamily="18" charset="0"/>
              </a:rPr>
              <a:t> 9: </a:t>
            </a:r>
            <a:r>
              <a:rPr lang="en-US" sz="7500" b="1" dirty="0" err="1">
                <a:solidFill>
                  <a:schemeClr val="bg1"/>
                </a:solidFill>
                <a:latin typeface="Times New Roman" pitchFamily="18" charset="0"/>
                <a:cs typeface="Times New Roman" pitchFamily="18" charset="0"/>
              </a:rPr>
              <a:t>Có</a:t>
            </a:r>
            <a:r>
              <a:rPr lang="en-US" sz="7500" b="1" dirty="0">
                <a:solidFill>
                  <a:schemeClr val="bg1"/>
                </a:solidFill>
                <a:latin typeface="Times New Roman" pitchFamily="18" charset="0"/>
                <a:cs typeface="Times New Roman" pitchFamily="18" charset="0"/>
              </a:rPr>
              <a:t> </a:t>
            </a:r>
            <a:r>
              <a:rPr lang="en-US" sz="7500" b="1" dirty="0" err="1">
                <a:solidFill>
                  <a:schemeClr val="bg1"/>
                </a:solidFill>
                <a:latin typeface="Times New Roman" pitchFamily="18" charset="0"/>
                <a:cs typeface="Times New Roman" pitchFamily="18" charset="0"/>
              </a:rPr>
              <a:t>mấy</a:t>
            </a:r>
            <a:r>
              <a:rPr lang="en-US" sz="7500" b="1" dirty="0">
                <a:solidFill>
                  <a:schemeClr val="bg1"/>
                </a:solidFill>
                <a:latin typeface="Times New Roman" pitchFamily="18" charset="0"/>
                <a:cs typeface="Times New Roman" pitchFamily="18" charset="0"/>
              </a:rPr>
              <a:t> </a:t>
            </a:r>
            <a:r>
              <a:rPr lang="en-US" sz="7500" b="1" dirty="0" err="1">
                <a:solidFill>
                  <a:schemeClr val="bg1"/>
                </a:solidFill>
                <a:latin typeface="Times New Roman" pitchFamily="18" charset="0"/>
                <a:cs typeface="Times New Roman" pitchFamily="18" charset="0"/>
              </a:rPr>
              <a:t>cách</a:t>
            </a:r>
            <a:r>
              <a:rPr lang="en-US" sz="7500" b="1" dirty="0">
                <a:solidFill>
                  <a:schemeClr val="bg1"/>
                </a:solidFill>
                <a:latin typeface="Times New Roman" pitchFamily="18" charset="0"/>
                <a:cs typeface="Times New Roman" pitchFamily="18" charset="0"/>
              </a:rPr>
              <a:t> </a:t>
            </a:r>
            <a:r>
              <a:rPr lang="en-US" sz="7500" b="1" dirty="0" err="1">
                <a:solidFill>
                  <a:schemeClr val="bg1"/>
                </a:solidFill>
                <a:latin typeface="Times New Roman" pitchFamily="18" charset="0"/>
                <a:cs typeface="Times New Roman" pitchFamily="18" charset="0"/>
              </a:rPr>
              <a:t>biểu</a:t>
            </a:r>
            <a:r>
              <a:rPr lang="en-US" sz="7500" b="1" dirty="0">
                <a:solidFill>
                  <a:schemeClr val="bg1"/>
                </a:solidFill>
                <a:latin typeface="Times New Roman" pitchFamily="18" charset="0"/>
                <a:cs typeface="Times New Roman" pitchFamily="18" charset="0"/>
              </a:rPr>
              <a:t> </a:t>
            </a:r>
            <a:r>
              <a:rPr lang="en-US" sz="7500" b="1" dirty="0" err="1">
                <a:solidFill>
                  <a:schemeClr val="bg1"/>
                </a:solidFill>
                <a:latin typeface="Times New Roman" pitchFamily="18" charset="0"/>
                <a:cs typeface="Times New Roman" pitchFamily="18" charset="0"/>
              </a:rPr>
              <a:t>diễn</a:t>
            </a:r>
            <a:r>
              <a:rPr lang="en-US" sz="7500" b="1" dirty="0">
                <a:solidFill>
                  <a:schemeClr val="bg1"/>
                </a:solidFill>
                <a:latin typeface="Times New Roman" pitchFamily="18" charset="0"/>
                <a:cs typeface="Times New Roman" pitchFamily="18" charset="0"/>
              </a:rPr>
              <a:t> CTCT? </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 </a:t>
            </a:r>
            <a:r>
              <a:rPr lang="en-US" sz="7500" b="1" dirty="0">
                <a:solidFill>
                  <a:schemeClr val="bg1"/>
                </a:solidFill>
                <a:latin typeface="Times New Roman" pitchFamily="18" charset="0"/>
                <a:cs typeface="Times New Roman" pitchFamily="18" charset="0"/>
              </a:rPr>
              <a:t>1</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 </a:t>
            </a:r>
            <a:r>
              <a:rPr lang="en-US" sz="7500" b="1" dirty="0">
                <a:solidFill>
                  <a:schemeClr val="bg1"/>
                </a:solidFill>
                <a:latin typeface="Times New Roman" pitchFamily="18" charset="0"/>
                <a:cs typeface="Times New Roman" pitchFamily="18" charset="0"/>
              </a:rPr>
              <a:t>2. </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 </a:t>
            </a:r>
            <a:r>
              <a:rPr lang="en-US" sz="7500" b="1" dirty="0">
                <a:solidFill>
                  <a:schemeClr val="bg1"/>
                </a:solidFill>
                <a:latin typeface="Times New Roman" pitchFamily="18" charset="0"/>
                <a:cs typeface="Times New Roman" pitchFamily="18" charset="0"/>
              </a:rPr>
              <a:t>3.</a:t>
            </a:r>
            <a:endPar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l">
              <a:buClrTx/>
            </a:pP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D. </a:t>
            </a:r>
            <a:r>
              <a:rPr lang="en-US" sz="7500" b="1" dirty="0">
                <a:solidFill>
                  <a:schemeClr val="bg1"/>
                </a:solidFill>
                <a:latin typeface="Times New Roman" pitchFamily="18" charset="0"/>
                <a:cs typeface="Times New Roman" pitchFamily="18" charset="0"/>
              </a:rPr>
              <a:t>4</a:t>
            </a:r>
            <a:r>
              <a:rPr lang="en-US" sz="75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p>
        </p:txBody>
      </p:sp>
    </p:spTree>
    <p:extLst>
      <p:ext uri="{BB962C8B-B14F-4D97-AF65-F5344CB8AC3E}">
        <p14:creationId xmlns:p14="http://schemas.microsoft.com/office/powerpoint/2010/main" val="6860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xEl>
                                              <p:pRg st="3" end="3"/>
                                            </p:txEl>
                                          </p:spTgt>
                                        </p:tgtEl>
                                        <p:attrNameLst>
                                          <p:attrName>style.color</p:attrName>
                                        </p:attrNameLst>
                                      </p:cBhvr>
                                      <p:to>
                                        <p:clrVal>
                                          <a:srgbClr val="C00000"/>
                                        </p:clrVal>
                                      </p:to>
                                    </p:set>
                                    <p:set>
                                      <p:cBhvr>
                                        <p:cTn id="32" dur="500" fill="hold"/>
                                        <p:tgtEl>
                                          <p:spTgt spid="11">
                                            <p:txEl>
                                              <p:pRg st="3" end="3"/>
                                            </p:txEl>
                                          </p:spTgt>
                                        </p:tgtEl>
                                        <p:attrNameLst>
                                          <p:attrName>fillcolor</p:attrName>
                                        </p:attrNameLst>
                                      </p:cBhvr>
                                      <p:to>
                                        <p:clrVal>
                                          <a:srgbClr val="C00000"/>
                                        </p:clrVal>
                                      </p:to>
                                    </p:set>
                                    <p:set>
                                      <p:cBhvr>
                                        <p:cTn id="33" dur="500" fill="hold"/>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Thuyết</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hóa</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9"/>
            <a:ext cx="5268663" cy="1526621"/>
            <a:chOff x="166396" y="8755081"/>
            <a:chExt cx="4167639" cy="1228995"/>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214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Luận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điểm</a:t>
              </a:r>
              <a:r>
                <a:rPr lang="en-US" sz="4600" b="1" dirty="0">
                  <a:solidFill>
                    <a:schemeClr val="lt1"/>
                  </a:solidFill>
                  <a:latin typeface="Tahoma"/>
                  <a:ea typeface="Tahoma"/>
                  <a:cs typeface="Tahoma"/>
                  <a:sym typeface="Tahoma"/>
                </a:rPr>
                <a:t> 1</a:t>
              </a:r>
              <a:endParaRPr sz="4600" b="1" dirty="0">
                <a:solidFill>
                  <a:schemeClr val="lt1"/>
                </a:solidFill>
                <a:latin typeface="Tahoma"/>
                <a:ea typeface="Tahoma"/>
                <a:cs typeface="Tahoma"/>
                <a:sym typeface="Tahoma"/>
              </a:endParaRPr>
            </a:p>
          </p:txBody>
        </p:sp>
      </p:grpSp>
      <p:sp>
        <p:nvSpPr>
          <p:cNvPr id="4" name="Rectangle 3"/>
          <p:cNvSpPr/>
          <p:nvPr/>
        </p:nvSpPr>
        <p:spPr>
          <a:xfrm>
            <a:off x="1128629" y="3963943"/>
            <a:ext cx="21931395" cy="4524315"/>
          </a:xfrm>
          <a:prstGeom prst="rect">
            <a:avLst/>
          </a:prstGeom>
        </p:spPr>
        <p:txBody>
          <a:bodyPr wrap="square">
            <a:spAutoFit/>
          </a:bodyPr>
          <a:lstStyle/>
          <a:p>
            <a:pPr algn="just"/>
            <a:r>
              <a:rPr lang="vi-VN" sz="4800" dirty="0">
                <a:cs typeface="Times New Roman"/>
              </a:rPr>
              <a:t>Trong phân tử hợp chất hữu cơ, các nguyên tử liên kết với nhau theo đúng hoá trị và theo một </a:t>
            </a:r>
            <a:r>
              <a:rPr lang="en-US" sz="4800" dirty="0" err="1">
                <a:cs typeface="Times New Roman"/>
              </a:rPr>
              <a:t>trật</a:t>
            </a:r>
            <a:r>
              <a:rPr lang="en-US" sz="4800" dirty="0">
                <a:cs typeface="Times New Roman"/>
              </a:rPr>
              <a:t> </a:t>
            </a:r>
            <a:r>
              <a:rPr lang="en-US" sz="4800" dirty="0" err="1">
                <a:cs typeface="Times New Roman"/>
              </a:rPr>
              <a:t>tự</a:t>
            </a:r>
            <a:r>
              <a:rPr lang="en-US" sz="4800" dirty="0">
                <a:cs typeface="Times New Roman"/>
              </a:rPr>
              <a:t> </a:t>
            </a:r>
            <a:r>
              <a:rPr lang="vi-VN" sz="4800" dirty="0">
                <a:cs typeface="Times New Roman"/>
              </a:rPr>
              <a:t>nhất định. </a:t>
            </a:r>
            <a:r>
              <a:rPr lang="en-US" sz="4800" dirty="0" err="1">
                <a:cs typeface="Times New Roman"/>
              </a:rPr>
              <a:t>Trật</a:t>
            </a:r>
            <a:r>
              <a:rPr lang="en-US" sz="4800" dirty="0">
                <a:cs typeface="Times New Roman"/>
              </a:rPr>
              <a:t> </a:t>
            </a:r>
            <a:r>
              <a:rPr lang="en-US" sz="4800" dirty="0" err="1">
                <a:cs typeface="Times New Roman"/>
              </a:rPr>
              <a:t>tự</a:t>
            </a:r>
            <a:r>
              <a:rPr lang="en-US" sz="4800" dirty="0">
                <a:cs typeface="Times New Roman"/>
              </a:rPr>
              <a:t> </a:t>
            </a:r>
            <a:r>
              <a:rPr lang="vi-VN" sz="4800" dirty="0">
                <a:cs typeface="Times New Roman"/>
              </a:rPr>
              <a:t>liên kết đó gọi là cấu tạo hoá học. Sự thay đổi</a:t>
            </a:r>
            <a:r>
              <a:rPr lang="en-US" sz="4800" dirty="0">
                <a:cs typeface="Times New Roman"/>
              </a:rPr>
              <a:t> </a:t>
            </a:r>
            <a:r>
              <a:rPr lang="en-US" sz="4800" dirty="0" err="1">
                <a:cs typeface="Times New Roman"/>
              </a:rPr>
              <a:t>trật</a:t>
            </a:r>
            <a:r>
              <a:rPr lang="en-US" sz="4800" dirty="0">
                <a:cs typeface="Times New Roman"/>
              </a:rPr>
              <a:t> </a:t>
            </a:r>
            <a:r>
              <a:rPr lang="en-US" sz="4800" dirty="0" err="1">
                <a:cs typeface="Times New Roman"/>
              </a:rPr>
              <a:t>tự</a:t>
            </a:r>
            <a:r>
              <a:rPr lang="vi-VN" sz="4800" dirty="0">
                <a:cs typeface="Times New Roman"/>
              </a:rPr>
              <a:t> liên kết đó</a:t>
            </a:r>
            <a:r>
              <a:rPr lang="en-US" sz="4800" dirty="0">
                <a:cs typeface="Times New Roman"/>
              </a:rPr>
              <a:t>,</a:t>
            </a:r>
            <a:r>
              <a:rPr lang="vi-VN" sz="4800" dirty="0">
                <a:cs typeface="Times New Roman"/>
              </a:rPr>
              <a:t> tức là thay đổi cấu tạo hoá học</a:t>
            </a:r>
            <a:r>
              <a:rPr lang="en-US" sz="4800" dirty="0">
                <a:cs typeface="Times New Roman"/>
              </a:rPr>
              <a:t>,</a:t>
            </a:r>
            <a:r>
              <a:rPr lang="vi-VN" sz="4800" dirty="0">
                <a:cs typeface="Times New Roman"/>
              </a:rPr>
              <a:t> sẽ tạo ra</a:t>
            </a:r>
            <a:r>
              <a:rPr lang="en-US" sz="4800" dirty="0">
                <a:cs typeface="Times New Roman"/>
              </a:rPr>
              <a:t> </a:t>
            </a:r>
            <a:r>
              <a:rPr lang="en-US" sz="4800" dirty="0" err="1">
                <a:cs typeface="Times New Roman"/>
              </a:rPr>
              <a:t>hợp</a:t>
            </a:r>
            <a:r>
              <a:rPr lang="vi-VN" sz="4800" dirty="0">
                <a:cs typeface="Times New Roman"/>
              </a:rPr>
              <a:t> chất </a:t>
            </a:r>
            <a:r>
              <a:rPr lang="en-US" sz="4800" dirty="0" err="1">
                <a:cs typeface="Times New Roman"/>
              </a:rPr>
              <a:t>khác</a:t>
            </a:r>
            <a:r>
              <a:rPr lang="vi-VN" sz="4800" dirty="0">
                <a:cs typeface="Times New Roman"/>
              </a:rPr>
              <a:t>.</a:t>
            </a:r>
            <a:endParaRPr lang="en-US" sz="4800" dirty="0"/>
          </a:p>
          <a:p>
            <a:r>
              <a:rPr lang="pt-BR" sz="4800" dirty="0">
                <a:latin typeface="Times New Roman"/>
                <a:ea typeface="Calibri"/>
              </a:rPr>
              <a:t>VD: Hợp chất có CTPT C</a:t>
            </a:r>
            <a:r>
              <a:rPr lang="pt-BR" sz="4800" baseline="-25000" dirty="0">
                <a:latin typeface="Times New Roman"/>
                <a:ea typeface="Calibri"/>
              </a:rPr>
              <a:t>2</a:t>
            </a:r>
            <a:r>
              <a:rPr lang="pt-BR" sz="4800" dirty="0">
                <a:latin typeface="Times New Roman"/>
                <a:ea typeface="Calibri"/>
              </a:rPr>
              <a:t>H</a:t>
            </a:r>
            <a:r>
              <a:rPr lang="pt-BR" sz="4800" baseline="-25000" dirty="0">
                <a:latin typeface="Times New Roman"/>
                <a:ea typeface="Calibri"/>
              </a:rPr>
              <a:t>6</a:t>
            </a:r>
            <a:r>
              <a:rPr lang="pt-BR" sz="4800" dirty="0">
                <a:latin typeface="Times New Roman"/>
                <a:ea typeface="Calibri"/>
              </a:rPr>
              <a:t>O:</a:t>
            </a:r>
          </a:p>
          <a:p>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3638219674"/>
              </p:ext>
            </p:extLst>
          </p:nvPr>
        </p:nvGraphicFramePr>
        <p:xfrm>
          <a:off x="2300176" y="7972425"/>
          <a:ext cx="19078087" cy="4914900"/>
        </p:xfrm>
        <a:graphic>
          <a:graphicData uri="http://schemas.openxmlformats.org/drawingml/2006/table">
            <a:tbl>
              <a:tblPr firstRow="1" firstCol="1" bandRow="1">
                <a:tableStyleId>{5C22544A-7EE6-4342-B048-85BDC9FD1C3A}</a:tableStyleId>
              </a:tblPr>
              <a:tblGrid>
                <a:gridCol w="7201021">
                  <a:extLst>
                    <a:ext uri="{9D8B030D-6E8A-4147-A177-3AD203B41FA5}">
                      <a16:colId xmlns:a16="http://schemas.microsoft.com/office/drawing/2014/main" val="20000"/>
                    </a:ext>
                  </a:extLst>
                </a:gridCol>
                <a:gridCol w="4671646">
                  <a:extLst>
                    <a:ext uri="{9D8B030D-6E8A-4147-A177-3AD203B41FA5}">
                      <a16:colId xmlns:a16="http://schemas.microsoft.com/office/drawing/2014/main" val="20001"/>
                    </a:ext>
                  </a:extLst>
                </a:gridCol>
                <a:gridCol w="7205420">
                  <a:extLst>
                    <a:ext uri="{9D8B030D-6E8A-4147-A177-3AD203B41FA5}">
                      <a16:colId xmlns:a16="http://schemas.microsoft.com/office/drawing/2014/main" val="20002"/>
                    </a:ext>
                  </a:extLst>
                </a:gridCol>
              </a:tblGrid>
              <a:tr h="2703195">
                <a:tc>
                  <a:txBody>
                    <a:bodyPr/>
                    <a:lstStyle/>
                    <a:p>
                      <a:pPr algn="just">
                        <a:lnSpc>
                          <a:spcPct val="107000"/>
                        </a:lnSpc>
                        <a:spcAft>
                          <a:spcPts val="0"/>
                        </a:spcAft>
                      </a:pPr>
                      <a:r>
                        <a:rPr lang="de-DE" sz="4800" b="1" dirty="0">
                          <a:effectLst/>
                        </a:rPr>
                        <a:t>CH</a:t>
                      </a:r>
                      <a:r>
                        <a:rPr lang="de-DE" sz="4800" b="1" baseline="-25000" dirty="0">
                          <a:effectLst/>
                        </a:rPr>
                        <a:t>3</a:t>
                      </a:r>
                      <a:r>
                        <a:rPr lang="de-DE" sz="4800" b="1" dirty="0">
                          <a:effectLst/>
                        </a:rPr>
                        <a:t>-CH</a:t>
                      </a:r>
                      <a:r>
                        <a:rPr lang="de-DE" sz="4800" b="1" baseline="-25000" dirty="0">
                          <a:effectLst/>
                        </a:rPr>
                        <a:t>2</a:t>
                      </a:r>
                      <a:r>
                        <a:rPr lang="de-DE" sz="4800" b="1" dirty="0">
                          <a:effectLst/>
                        </a:rPr>
                        <a:t>OH</a:t>
                      </a:r>
                      <a:endParaRPr lang="en-US" sz="4800" b="1" dirty="0">
                        <a:effectLst/>
                      </a:endParaRPr>
                    </a:p>
                    <a:p>
                      <a:pPr algn="just">
                        <a:lnSpc>
                          <a:spcPct val="107000"/>
                        </a:lnSpc>
                        <a:spcAft>
                          <a:spcPts val="0"/>
                        </a:spcAft>
                      </a:pPr>
                      <a:r>
                        <a:rPr lang="de-DE" sz="4800" b="1" dirty="0">
                          <a:effectLst/>
                        </a:rPr>
                        <a:t>Ethanol</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de-DE" sz="4800" b="1" dirty="0">
                          <a:effectLst/>
                        </a:rPr>
                        <a:t>t</a:t>
                      </a:r>
                      <a:r>
                        <a:rPr lang="de-DE" sz="4800" b="1" baseline="30000" dirty="0">
                          <a:effectLst/>
                        </a:rPr>
                        <a:t>0</a:t>
                      </a:r>
                      <a:r>
                        <a:rPr lang="de-DE" sz="4800" b="1" baseline="-25000" dirty="0">
                          <a:effectLst/>
                        </a:rPr>
                        <a:t>s</a:t>
                      </a:r>
                      <a:r>
                        <a:rPr lang="de-DE" sz="4800" b="1" dirty="0">
                          <a:effectLst/>
                        </a:rPr>
                        <a:t>=78,3</a:t>
                      </a:r>
                      <a:r>
                        <a:rPr lang="de-DE" sz="4800" b="1" baseline="30000" dirty="0">
                          <a:effectLst/>
                        </a:rPr>
                        <a:t>0</a:t>
                      </a:r>
                      <a:r>
                        <a:rPr lang="de-DE" sz="4800" b="1" dirty="0">
                          <a:effectLst/>
                        </a:rPr>
                        <a:t>C        </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pt-BR" sz="4800" b="1" dirty="0">
                          <a:effectLst/>
                        </a:rPr>
                        <a:t>Tan tốt, t/d với Na tạo H</a:t>
                      </a:r>
                      <a:r>
                        <a:rPr lang="pt-BR" sz="4800" b="1" baseline="-25000" dirty="0">
                          <a:effectLst/>
                        </a:rPr>
                        <a:t>2</a:t>
                      </a:r>
                      <a:endParaRPr lang="en-US" sz="4800" b="1" dirty="0">
                        <a:effectLst/>
                        <a:latin typeface="Calibri"/>
                        <a:cs typeface="Times New Roman"/>
                      </a:endParaRPr>
                    </a:p>
                  </a:txBody>
                  <a:tcPr marL="68580" marR="68580" marT="0" marB="0">
                    <a:solidFill>
                      <a:srgbClr val="0070C0"/>
                    </a:solidFill>
                  </a:tcPr>
                </a:tc>
                <a:extLst>
                  <a:ext uri="{0D108BD9-81ED-4DB2-BD59-A6C34878D82A}">
                    <a16:rowId xmlns:a16="http://schemas.microsoft.com/office/drawing/2014/main" val="10000"/>
                  </a:ext>
                </a:extLst>
              </a:tr>
              <a:tr h="2211705">
                <a:tc>
                  <a:txBody>
                    <a:bodyPr/>
                    <a:lstStyle/>
                    <a:p>
                      <a:pPr algn="just">
                        <a:lnSpc>
                          <a:spcPct val="107000"/>
                        </a:lnSpc>
                        <a:spcAft>
                          <a:spcPts val="0"/>
                        </a:spcAft>
                      </a:pPr>
                      <a:r>
                        <a:rPr lang="de-DE" sz="4800" b="1" dirty="0">
                          <a:effectLst/>
                        </a:rPr>
                        <a:t>CH</a:t>
                      </a:r>
                      <a:r>
                        <a:rPr lang="de-DE" sz="4800" b="1" baseline="-25000" dirty="0">
                          <a:effectLst/>
                        </a:rPr>
                        <a:t>3</a:t>
                      </a:r>
                      <a:r>
                        <a:rPr lang="de-DE" sz="4800" b="1" dirty="0">
                          <a:effectLst/>
                        </a:rPr>
                        <a:t>-O-CH</a:t>
                      </a:r>
                      <a:r>
                        <a:rPr lang="de-DE" sz="4800" b="1" baseline="-25000" dirty="0">
                          <a:effectLst/>
                        </a:rPr>
                        <a:t>3</a:t>
                      </a:r>
                      <a:endParaRPr lang="en-US" sz="4800" b="1" dirty="0">
                        <a:effectLst/>
                      </a:endParaRPr>
                    </a:p>
                    <a:p>
                      <a:pPr algn="just">
                        <a:lnSpc>
                          <a:spcPct val="107000"/>
                        </a:lnSpc>
                        <a:spcAft>
                          <a:spcPts val="0"/>
                        </a:spcAft>
                      </a:pPr>
                      <a:r>
                        <a:rPr lang="de-DE" sz="4800" b="1" dirty="0">
                          <a:effectLst/>
                        </a:rPr>
                        <a:t>Dimethyl ether</a:t>
                      </a:r>
                      <a:endParaRPr lang="en-US" sz="4800" b="1" dirty="0">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de-DE" sz="4800" b="1" dirty="0">
                          <a:solidFill>
                            <a:schemeClr val="bg1"/>
                          </a:solidFill>
                          <a:effectLst/>
                        </a:rPr>
                        <a:t>t</a:t>
                      </a:r>
                      <a:r>
                        <a:rPr lang="de-DE" sz="4800" b="1" baseline="30000" dirty="0">
                          <a:solidFill>
                            <a:schemeClr val="bg1"/>
                          </a:solidFill>
                          <a:effectLst/>
                        </a:rPr>
                        <a:t>0</a:t>
                      </a:r>
                      <a:r>
                        <a:rPr lang="de-DE" sz="4800" b="1" baseline="-25000" dirty="0">
                          <a:solidFill>
                            <a:schemeClr val="bg1"/>
                          </a:solidFill>
                          <a:effectLst/>
                        </a:rPr>
                        <a:t>s</a:t>
                      </a:r>
                      <a:r>
                        <a:rPr lang="de-DE" sz="4800" b="1" dirty="0">
                          <a:solidFill>
                            <a:schemeClr val="bg1"/>
                          </a:solidFill>
                          <a:effectLst/>
                        </a:rPr>
                        <a:t>=-23</a:t>
                      </a:r>
                      <a:r>
                        <a:rPr lang="de-DE" sz="4800" b="1" baseline="30000" dirty="0">
                          <a:solidFill>
                            <a:schemeClr val="bg1"/>
                          </a:solidFill>
                          <a:effectLst/>
                        </a:rPr>
                        <a:t>0</a:t>
                      </a:r>
                      <a:r>
                        <a:rPr lang="de-DE" sz="4800" b="1" dirty="0">
                          <a:solidFill>
                            <a:schemeClr val="bg1"/>
                          </a:solidFill>
                          <a:effectLst/>
                        </a:rPr>
                        <a:t>C</a:t>
                      </a:r>
                      <a:endParaRPr lang="en-US" sz="4800" b="1" dirty="0">
                        <a:solidFill>
                          <a:schemeClr val="bg1"/>
                        </a:solidFill>
                        <a:effectLst/>
                        <a:latin typeface="Calibri"/>
                        <a:cs typeface="Times New Roman"/>
                      </a:endParaRPr>
                    </a:p>
                  </a:txBody>
                  <a:tcPr marL="68580" marR="68580" marT="0" marB="0">
                    <a:solidFill>
                      <a:srgbClr val="0070C0"/>
                    </a:solidFill>
                  </a:tcPr>
                </a:tc>
                <a:tc>
                  <a:txBody>
                    <a:bodyPr/>
                    <a:lstStyle/>
                    <a:p>
                      <a:pPr algn="just">
                        <a:lnSpc>
                          <a:spcPct val="107000"/>
                        </a:lnSpc>
                        <a:spcAft>
                          <a:spcPts val="0"/>
                        </a:spcAft>
                      </a:pPr>
                      <a:r>
                        <a:rPr lang="pt-BR" sz="4800" b="1" dirty="0">
                          <a:solidFill>
                            <a:schemeClr val="bg1"/>
                          </a:solidFill>
                          <a:effectLst/>
                        </a:rPr>
                        <a:t>Ít tan, không t/d với Na</a:t>
                      </a:r>
                      <a:endParaRPr lang="en-US" sz="4800" b="1" dirty="0">
                        <a:solidFill>
                          <a:schemeClr val="bg1"/>
                        </a:solidFill>
                        <a:effectLst/>
                        <a:latin typeface="Calibri"/>
                        <a:cs typeface="Times New Roman"/>
                      </a:endParaRPr>
                    </a:p>
                  </a:txBody>
                  <a:tcPr marL="68580" marR="68580" marT="0" marB="0">
                    <a:solidFill>
                      <a:srgbClr val="0070C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44" name="Picture 4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4" y="8481409"/>
            <a:ext cx="3276813" cy="514410"/>
          </a:xfrm>
          <a:prstGeom prst="rect">
            <a:avLst/>
          </a:prstGeom>
          <a:noFill/>
          <a:extLst>
            <a:ext uri="{909E8E84-426E-40DD-AFC4-6F175D3DCCD1}">
              <a14:hiddenFill xmlns:a14="http://schemas.microsoft.com/office/drawing/2010/main">
                <a:solidFill>
                  <a:srgbClr val="FFFFFF"/>
                </a:solidFill>
              </a14:hiddenFill>
            </a:ext>
          </a:extLst>
        </p:spPr>
      </p:pic>
      <p:pic>
        <p:nvPicPr>
          <p:cNvPr id="21543" name="Picture 3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19368"/>
            <a:ext cx="3835650" cy="797018"/>
          </a:xfrm>
          <a:prstGeom prst="rect">
            <a:avLst/>
          </a:prstGeom>
          <a:noFill/>
          <a:extLst>
            <a:ext uri="{909E8E84-426E-40DD-AFC4-6F175D3DCCD1}">
              <a14:hiddenFill xmlns:a14="http://schemas.microsoft.com/office/drawing/2010/main">
                <a:solidFill>
                  <a:srgbClr val="FFFFFF"/>
                </a:solidFill>
              </a14:hiddenFill>
            </a:ext>
          </a:extLst>
        </p:spPr>
      </p:pic>
      <p:pic>
        <p:nvPicPr>
          <p:cNvPr id="21542" name="Picture 3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166" y="8284535"/>
            <a:ext cx="2794182" cy="431850"/>
          </a:xfrm>
          <a:prstGeom prst="rect">
            <a:avLst/>
          </a:prstGeom>
          <a:noFill/>
          <a:extLst>
            <a:ext uri="{909E8E84-426E-40DD-AFC4-6F175D3DCCD1}">
              <a14:hiddenFill xmlns:a14="http://schemas.microsoft.com/office/drawing/2010/main">
                <a:solidFill>
                  <a:srgbClr val="FFFFFF"/>
                </a:solidFill>
              </a14:hiddenFill>
            </a:ext>
          </a:extLst>
        </p:spPr>
      </p:pic>
      <p:pic>
        <p:nvPicPr>
          <p:cNvPr id="21541" name="Picture 3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669" y="6430120"/>
            <a:ext cx="4140470" cy="2349772"/>
          </a:xfrm>
          <a:prstGeom prst="rect">
            <a:avLst/>
          </a:prstGeom>
          <a:noFill/>
          <a:extLst>
            <a:ext uri="{909E8E84-426E-40DD-AFC4-6F175D3DCCD1}">
              <a14:hiddenFill xmlns:a14="http://schemas.microsoft.com/office/drawing/2010/main">
                <a:solidFill>
                  <a:srgbClr val="FFFFFF"/>
                </a:solidFill>
              </a14:hiddenFill>
            </a:ext>
          </a:extLst>
        </p:spPr>
      </p:pic>
      <p:pic>
        <p:nvPicPr>
          <p:cNvPr id="21540" name="Picture 3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368" y="5502914"/>
            <a:ext cx="2214176" cy="425499"/>
          </a:xfrm>
          <a:prstGeom prst="rect">
            <a:avLst/>
          </a:prstGeom>
          <a:noFill/>
          <a:extLst>
            <a:ext uri="{909E8E84-426E-40DD-AFC4-6F175D3DCCD1}">
              <a14:hiddenFill xmlns:a14="http://schemas.microsoft.com/office/drawing/2010/main">
                <a:solidFill>
                  <a:srgbClr val="FFFFFF"/>
                </a:solidFill>
              </a14:hiddenFill>
            </a:ext>
          </a:extLst>
        </p:spPr>
      </p:pic>
      <p:pic>
        <p:nvPicPr>
          <p:cNvPr id="21539" name="Picture 3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87" y="5020258"/>
            <a:ext cx="1943225" cy="514410"/>
          </a:xfrm>
          <a:prstGeom prst="rect">
            <a:avLst/>
          </a:prstGeom>
          <a:noFill/>
          <a:extLst>
            <a:ext uri="{909E8E84-426E-40DD-AFC4-6F175D3DCCD1}">
              <a14:hiddenFill xmlns:a14="http://schemas.microsoft.com/office/drawing/2010/main">
                <a:solidFill>
                  <a:srgbClr val="FFFFFF"/>
                </a:solidFill>
              </a14:hiddenFill>
            </a:ext>
          </a:extLst>
        </p:spPr>
      </p:pic>
      <p:pic>
        <p:nvPicPr>
          <p:cNvPr id="21538" name="Picture 3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1838" y="4794806"/>
            <a:ext cx="1668042" cy="454079"/>
          </a:xfrm>
          <a:prstGeom prst="rect">
            <a:avLst/>
          </a:prstGeom>
          <a:noFill/>
          <a:extLst>
            <a:ext uri="{909E8E84-426E-40DD-AFC4-6F175D3DCCD1}">
              <a14:hiddenFill xmlns:a14="http://schemas.microsoft.com/office/drawing/2010/main">
                <a:solidFill>
                  <a:srgbClr val="FFFFFF"/>
                </a:solidFill>
              </a14:hiddenFill>
            </a:ext>
          </a:extLst>
        </p:spPr>
      </p:pic>
      <p:pic>
        <p:nvPicPr>
          <p:cNvPr id="21537" name="Picture 3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976" y="4423288"/>
            <a:ext cx="1629941" cy="825596"/>
          </a:xfrm>
          <a:prstGeom prst="rect">
            <a:avLst/>
          </a:prstGeom>
          <a:noFill/>
          <a:extLst>
            <a:ext uri="{909E8E84-426E-40DD-AFC4-6F175D3DCCD1}">
              <a14:hiddenFill xmlns:a14="http://schemas.microsoft.com/office/drawing/2010/main">
                <a:solidFill>
                  <a:srgbClr val="FFFFFF"/>
                </a:solidFill>
              </a14:hiddenFill>
            </a:ext>
          </a:extLst>
        </p:spPr>
      </p:pic>
      <p:pic>
        <p:nvPicPr>
          <p:cNvPr id="21536" name="Picture 3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2797" y="4877366"/>
            <a:ext cx="2307318" cy="873227"/>
          </a:xfrm>
          <a:prstGeom prst="rect">
            <a:avLst/>
          </a:prstGeom>
          <a:noFill/>
          <a:extLst>
            <a:ext uri="{909E8E84-426E-40DD-AFC4-6F175D3DCCD1}">
              <a14:hiddenFill xmlns:a14="http://schemas.microsoft.com/office/drawing/2010/main">
                <a:solidFill>
                  <a:srgbClr val="FFFFFF"/>
                </a:solidFill>
              </a14:hiddenFill>
            </a:ext>
          </a:extLst>
        </p:spPr>
      </p:pic>
      <p:pic>
        <p:nvPicPr>
          <p:cNvPr id="21535" name="Picture 3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929" y="5356847"/>
            <a:ext cx="1748482" cy="590618"/>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5713" y="4080348"/>
            <a:ext cx="3069365" cy="885927"/>
          </a:xfrm>
          <a:prstGeom prst="rect">
            <a:avLst/>
          </a:prstGeom>
          <a:noFill/>
          <a:extLst>
            <a:ext uri="{909E8E84-426E-40DD-AFC4-6F175D3DCCD1}">
              <a14:hiddenFill xmlns:a14="http://schemas.microsoft.com/office/drawing/2010/main">
                <a:solidFill>
                  <a:srgbClr val="FFFFFF"/>
                </a:solidFill>
              </a14:hiddenFill>
            </a:ext>
          </a:extLst>
        </p:spPr>
      </p:pic>
      <p:pic>
        <p:nvPicPr>
          <p:cNvPr id="21533" name="Picture 2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9895" y="4575706"/>
            <a:ext cx="1850086" cy="1381284"/>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7862" y="5544193"/>
            <a:ext cx="3725576" cy="1276498"/>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17806" y="10294543"/>
            <a:ext cx="2053302" cy="454079"/>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88172" y="9980181"/>
            <a:ext cx="1604536" cy="542987"/>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41601" y="9580085"/>
            <a:ext cx="1557968" cy="939909"/>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25232" y="8427427"/>
            <a:ext cx="2921190" cy="2102093"/>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41602" y="8373446"/>
            <a:ext cx="3276813" cy="692230"/>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95034" y="7906666"/>
            <a:ext cx="2040600" cy="116218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25230" y="8386148"/>
            <a:ext cx="2866155" cy="679529"/>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79638" y="6395192"/>
            <a:ext cx="6244575" cy="2473612"/>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969936" y="7068369"/>
            <a:ext cx="3983825" cy="720809"/>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27600" y="6099882"/>
            <a:ext cx="4441055" cy="119393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510207" y="5887132"/>
            <a:ext cx="2692575" cy="1406689"/>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182592" y="5220305"/>
            <a:ext cx="3518130" cy="1092326"/>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48332" y="5239357"/>
            <a:ext cx="1896657" cy="67952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637978" y="4642388"/>
            <a:ext cx="2023665" cy="5429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99874" y="4147031"/>
            <a:ext cx="2095638" cy="103834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401764" y="4829736"/>
            <a:ext cx="1494463" cy="625546"/>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353566" y="5061537"/>
            <a:ext cx="3323382" cy="39057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306995" y="4334379"/>
            <a:ext cx="3535065" cy="107009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182590" y="5007557"/>
            <a:ext cx="3369953" cy="62554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710058" y="3626270"/>
            <a:ext cx="4000759" cy="66047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599983" y="2911814"/>
            <a:ext cx="4441055" cy="13114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110620" y="3845372"/>
            <a:ext cx="2891554" cy="157815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779638" y="5020257"/>
            <a:ext cx="4597699" cy="180043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772038" y="5976043"/>
            <a:ext cx="2510531" cy="127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5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1530"/>
                                        </p:tgtEl>
                                        <p:attrNameLst>
                                          <p:attrName>style.visibility</p:attrName>
                                        </p:attrNameLst>
                                      </p:cBhvr>
                                      <p:to>
                                        <p:strVal val="visible"/>
                                      </p:to>
                                    </p:set>
                                    <p:animEffect transition="in" filter="wipe(left)">
                                      <p:cBhvr>
                                        <p:cTn id="117" dur="500"/>
                                        <p:tgtEl>
                                          <p:spTgt spid="2153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31"/>
                                        </p:tgtEl>
                                        <p:attrNameLst>
                                          <p:attrName>style.visibility</p:attrName>
                                        </p:attrNameLst>
                                      </p:cBhvr>
                                      <p:to>
                                        <p:strVal val="visible"/>
                                      </p:to>
                                    </p:set>
                                    <p:animEffect transition="in" filter="wipe(left)">
                                      <p:cBhvr>
                                        <p:cTn id="122" dur="500"/>
                                        <p:tgtEl>
                                          <p:spTgt spid="2153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2" fill="hold" nodeType="clickEffect">
                                  <p:stCondLst>
                                    <p:cond delay="0"/>
                                  </p:stCondLst>
                                  <p:childTnLst>
                                    <p:set>
                                      <p:cBhvr>
                                        <p:cTn id="126" dur="1" fill="hold">
                                          <p:stCondLst>
                                            <p:cond delay="0"/>
                                          </p:stCondLst>
                                        </p:cTn>
                                        <p:tgtEl>
                                          <p:spTgt spid="21532"/>
                                        </p:tgtEl>
                                        <p:attrNameLst>
                                          <p:attrName>style.visibility</p:attrName>
                                        </p:attrNameLst>
                                      </p:cBhvr>
                                      <p:to>
                                        <p:strVal val="visible"/>
                                      </p:to>
                                    </p:set>
                                    <p:animEffect transition="in" filter="wipe(right)">
                                      <p:cBhvr>
                                        <p:cTn id="127" dur="500"/>
                                        <p:tgtEl>
                                          <p:spTgt spid="2153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21533"/>
                                        </p:tgtEl>
                                        <p:attrNameLst>
                                          <p:attrName>style.visibility</p:attrName>
                                        </p:attrNameLst>
                                      </p:cBhvr>
                                      <p:to>
                                        <p:strVal val="visible"/>
                                      </p:to>
                                    </p:set>
                                    <p:animEffect transition="in" filter="wipe(right)">
                                      <p:cBhvr>
                                        <p:cTn id="132" dur="500"/>
                                        <p:tgtEl>
                                          <p:spTgt spid="2153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21534"/>
                                        </p:tgtEl>
                                        <p:attrNameLst>
                                          <p:attrName>style.visibility</p:attrName>
                                        </p:attrNameLst>
                                      </p:cBhvr>
                                      <p:to>
                                        <p:strVal val="visible"/>
                                      </p:to>
                                    </p:set>
                                    <p:animEffect transition="in" filter="wipe(right)">
                                      <p:cBhvr>
                                        <p:cTn id="137" dur="500"/>
                                        <p:tgtEl>
                                          <p:spTgt spid="2153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21535"/>
                                        </p:tgtEl>
                                        <p:attrNameLst>
                                          <p:attrName>style.visibility</p:attrName>
                                        </p:attrNameLst>
                                      </p:cBhvr>
                                      <p:to>
                                        <p:strVal val="visible"/>
                                      </p:to>
                                    </p:set>
                                    <p:animEffect transition="in" filter="wipe(right)">
                                      <p:cBhvr>
                                        <p:cTn id="142" dur="500"/>
                                        <p:tgtEl>
                                          <p:spTgt spid="2153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21536"/>
                                        </p:tgtEl>
                                        <p:attrNameLst>
                                          <p:attrName>style.visibility</p:attrName>
                                        </p:attrNameLst>
                                      </p:cBhvr>
                                      <p:to>
                                        <p:strVal val="visible"/>
                                      </p:to>
                                    </p:set>
                                    <p:animEffect transition="in" filter="wipe(right)">
                                      <p:cBhvr>
                                        <p:cTn id="147" dur="500"/>
                                        <p:tgtEl>
                                          <p:spTgt spid="2153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21537"/>
                                        </p:tgtEl>
                                        <p:attrNameLst>
                                          <p:attrName>style.visibility</p:attrName>
                                        </p:attrNameLst>
                                      </p:cBhvr>
                                      <p:to>
                                        <p:strVal val="visible"/>
                                      </p:to>
                                    </p:set>
                                    <p:animEffect transition="in" filter="wipe(right)">
                                      <p:cBhvr>
                                        <p:cTn id="152" dur="500"/>
                                        <p:tgtEl>
                                          <p:spTgt spid="21537"/>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21538"/>
                                        </p:tgtEl>
                                        <p:attrNameLst>
                                          <p:attrName>style.visibility</p:attrName>
                                        </p:attrNameLst>
                                      </p:cBhvr>
                                      <p:to>
                                        <p:strVal val="visible"/>
                                      </p:to>
                                    </p:set>
                                    <p:animEffect transition="in" filter="wipe(right)">
                                      <p:cBhvr>
                                        <p:cTn id="157" dur="500"/>
                                        <p:tgtEl>
                                          <p:spTgt spid="2153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21539"/>
                                        </p:tgtEl>
                                        <p:attrNameLst>
                                          <p:attrName>style.visibility</p:attrName>
                                        </p:attrNameLst>
                                      </p:cBhvr>
                                      <p:to>
                                        <p:strVal val="visible"/>
                                      </p:to>
                                    </p:set>
                                    <p:animEffect transition="in" filter="wipe(right)">
                                      <p:cBhvr>
                                        <p:cTn id="162" dur="500"/>
                                        <p:tgtEl>
                                          <p:spTgt spid="2153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540"/>
                                        </p:tgtEl>
                                        <p:attrNameLst>
                                          <p:attrName>style.visibility</p:attrName>
                                        </p:attrNameLst>
                                      </p:cBhvr>
                                      <p:to>
                                        <p:strVal val="visible"/>
                                      </p:to>
                                    </p:set>
                                    <p:animEffect transition="in" filter="wipe(right)">
                                      <p:cBhvr>
                                        <p:cTn id="167" dur="500"/>
                                        <p:tgtEl>
                                          <p:spTgt spid="2154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21541"/>
                                        </p:tgtEl>
                                        <p:attrNameLst>
                                          <p:attrName>style.visibility</p:attrName>
                                        </p:attrNameLst>
                                      </p:cBhvr>
                                      <p:to>
                                        <p:strVal val="visible"/>
                                      </p:to>
                                    </p:set>
                                    <p:animEffect transition="in" filter="wipe(right)">
                                      <p:cBhvr>
                                        <p:cTn id="172" dur="500"/>
                                        <p:tgtEl>
                                          <p:spTgt spid="2154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21542"/>
                                        </p:tgtEl>
                                        <p:attrNameLst>
                                          <p:attrName>style.visibility</p:attrName>
                                        </p:attrNameLst>
                                      </p:cBhvr>
                                      <p:to>
                                        <p:strVal val="visible"/>
                                      </p:to>
                                    </p:set>
                                    <p:animEffect transition="in" filter="wipe(right)">
                                      <p:cBhvr>
                                        <p:cTn id="177" dur="500"/>
                                        <p:tgtEl>
                                          <p:spTgt spid="2154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21543"/>
                                        </p:tgtEl>
                                        <p:attrNameLst>
                                          <p:attrName>style.visibility</p:attrName>
                                        </p:attrNameLst>
                                      </p:cBhvr>
                                      <p:to>
                                        <p:strVal val="visible"/>
                                      </p:to>
                                    </p:set>
                                    <p:animEffect transition="in" filter="wipe(right)">
                                      <p:cBhvr>
                                        <p:cTn id="182" dur="500"/>
                                        <p:tgtEl>
                                          <p:spTgt spid="2154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2" fill="hold" nodeType="clickEffect">
                                  <p:stCondLst>
                                    <p:cond delay="0"/>
                                  </p:stCondLst>
                                  <p:childTnLst>
                                    <p:set>
                                      <p:cBhvr>
                                        <p:cTn id="186" dur="1" fill="hold">
                                          <p:stCondLst>
                                            <p:cond delay="0"/>
                                          </p:stCondLst>
                                        </p:cTn>
                                        <p:tgtEl>
                                          <p:spTgt spid="21544"/>
                                        </p:tgtEl>
                                        <p:attrNameLst>
                                          <p:attrName>style.visibility</p:attrName>
                                        </p:attrNameLst>
                                      </p:cBhvr>
                                      <p:to>
                                        <p:strVal val="visible"/>
                                      </p:to>
                                    </p:set>
                                    <p:animEffect transition="in" filter="wipe(right)">
                                      <p:cBhvr>
                                        <p:cTn id="187" dur="500"/>
                                        <p:tgtEl>
                                          <p:spTgt spid="2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D:\POWERPOINT\NỀN\Blue sky_6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5588" cy="137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6096397" y="6211019"/>
            <a:ext cx="12192794" cy="4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9" tIns="91445" rIns="182889" bIns="91445">
            <a:spAutoFit/>
          </a:bodyPr>
          <a:lstStyle/>
          <a:p>
            <a:pPr algn="ctr"/>
            <a:endParaRPr lang="en-US" altLang="en-US" b="1">
              <a:solidFill>
                <a:srgbClr val="990000"/>
              </a:solidFill>
              <a:latin typeface="Palatino Linotype" pitchFamily="18" charset="0"/>
            </a:endParaRPr>
          </a:p>
        </p:txBody>
      </p:sp>
      <p:sp>
        <p:nvSpPr>
          <p:cNvPr id="3" name="Rectangle 2"/>
          <p:cNvSpPr>
            <a:spLocks noChangeArrowheads="1"/>
          </p:cNvSpPr>
          <p:nvPr/>
        </p:nvSpPr>
        <p:spPr bwMode="auto">
          <a:xfrm>
            <a:off x="0" y="4721774"/>
            <a:ext cx="24385588" cy="35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9" tIns="91445" rIns="182889" bIns="91445">
            <a:spAutoFit/>
          </a:bodyPr>
          <a:lstStyle/>
          <a:p>
            <a:pPr algn="ctr"/>
            <a:r>
              <a:rPr lang="en-US" altLang="en-US" sz="10800" b="1">
                <a:solidFill>
                  <a:srgbClr val="C00000"/>
                </a:solidFill>
                <a:latin typeface="Arial" pitchFamily="34" charset="0"/>
                <a:cs typeface="Arial" pitchFamily="34" charset="0"/>
              </a:rPr>
              <a:t>CẢM ƠN THẦY CÔ VÀ CÁC BẠN ĐÃ LẮNG NGHE</a:t>
            </a:r>
          </a:p>
        </p:txBody>
      </p:sp>
    </p:spTree>
    <p:extLst>
      <p:ext uri="{BB962C8B-B14F-4D97-AF65-F5344CB8AC3E}">
        <p14:creationId xmlns:p14="http://schemas.microsoft.com/office/powerpoint/2010/main" val="1213894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Thuyết</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hóa</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học</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Luận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điểm</a:t>
              </a:r>
              <a:r>
                <a:rPr lang="en-US" sz="4600" b="1" dirty="0">
                  <a:solidFill>
                    <a:schemeClr val="lt1"/>
                  </a:solidFill>
                  <a:latin typeface="Tahoma"/>
                  <a:ea typeface="Tahoma"/>
                  <a:cs typeface="Tahoma"/>
                  <a:sym typeface="Tahoma"/>
                </a:rPr>
                <a:t> 2</a:t>
              </a:r>
              <a:endParaRPr sz="4600" b="1" dirty="0">
                <a:solidFill>
                  <a:schemeClr val="lt1"/>
                </a:solidFill>
                <a:latin typeface="Tahoma"/>
                <a:ea typeface="Tahoma"/>
                <a:cs typeface="Tahoma"/>
                <a:sym typeface="Tahoma"/>
              </a:endParaRPr>
            </a:p>
          </p:txBody>
        </p:sp>
      </p:grpSp>
      <p:sp>
        <p:nvSpPr>
          <p:cNvPr id="2" name="Rectangle 1"/>
          <p:cNvSpPr/>
          <p:nvPr/>
        </p:nvSpPr>
        <p:spPr>
          <a:xfrm>
            <a:off x="1379311" y="3760991"/>
            <a:ext cx="21480687" cy="3416320"/>
          </a:xfrm>
          <a:prstGeom prst="rect">
            <a:avLst/>
          </a:prstGeom>
        </p:spPr>
        <p:txBody>
          <a:bodyPr wrap="square">
            <a:spAutoFit/>
          </a:bodyPr>
          <a:lstStyle/>
          <a:p>
            <a:r>
              <a:rPr lang="pt-BR" sz="5400" dirty="0"/>
              <a:t>Trong phân tử hợp chất hữu cơ, carbon có hóa trị IV. Không chỉ liên kết với nguyên tử của nguyên tố khác, các nguyên tử carbon còn có thể liên kết với nhau tạo thành mạch carbon: mạch hở (không nhánh và có nhánh) hoặc mạch vòng.</a:t>
            </a:r>
            <a:endParaRPr lang="en-US" sz="5400" dirty="0"/>
          </a:p>
        </p:txBody>
      </p:sp>
      <p:graphicFrame>
        <p:nvGraphicFramePr>
          <p:cNvPr id="42" name="Group 35"/>
          <p:cNvGraphicFramePr>
            <a:graphicFrameLocks noGrp="1"/>
          </p:cNvGraphicFramePr>
          <p:nvPr>
            <p:extLst>
              <p:ext uri="{D42A27DB-BD31-4B8C-83A1-F6EECF244321}">
                <p14:modId xmlns:p14="http://schemas.microsoft.com/office/powerpoint/2010/main" val="2169123126"/>
              </p:ext>
            </p:extLst>
          </p:nvPr>
        </p:nvGraphicFramePr>
        <p:xfrm>
          <a:off x="1581650" y="7439024"/>
          <a:ext cx="20535400" cy="4248151"/>
        </p:xfrm>
        <a:graphic>
          <a:graphicData uri="http://schemas.openxmlformats.org/drawingml/2006/table">
            <a:tbl>
              <a:tblPr/>
              <a:tblGrid>
                <a:gridCol w="8857926">
                  <a:extLst>
                    <a:ext uri="{9D8B030D-6E8A-4147-A177-3AD203B41FA5}">
                      <a16:colId xmlns:a16="http://schemas.microsoft.com/office/drawing/2014/main" val="20000"/>
                    </a:ext>
                  </a:extLst>
                </a:gridCol>
                <a:gridCol w="6797944">
                  <a:extLst>
                    <a:ext uri="{9D8B030D-6E8A-4147-A177-3AD203B41FA5}">
                      <a16:colId xmlns:a16="http://schemas.microsoft.com/office/drawing/2014/main" val="20001"/>
                    </a:ext>
                  </a:extLst>
                </a:gridCol>
                <a:gridCol w="4879530">
                  <a:extLst>
                    <a:ext uri="{9D8B030D-6E8A-4147-A177-3AD203B41FA5}">
                      <a16:colId xmlns:a16="http://schemas.microsoft.com/office/drawing/2014/main" val="20002"/>
                    </a:ext>
                  </a:extLst>
                </a:gridCol>
              </a:tblGrid>
              <a:tr h="424815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800" b="1" i="0" u="none" strike="noStrike" cap="none" normalizeH="0" baseline="0" dirty="0">
                          <a:ln>
                            <a:noFill/>
                          </a:ln>
                          <a:solidFill>
                            <a:schemeClr val="tx1"/>
                          </a:solidFill>
                          <a:effectLst/>
                          <a:latin typeface="+mn-lt"/>
                        </a:rPr>
                        <a:t>CH</a:t>
                      </a:r>
                      <a:r>
                        <a:rPr kumimoji="0" lang="en-US" sz="4800" b="1" i="0" u="none" strike="noStrike" cap="none" normalizeH="0" baseline="-25000" dirty="0">
                          <a:ln>
                            <a:noFill/>
                          </a:ln>
                          <a:solidFill>
                            <a:schemeClr val="tx1"/>
                          </a:solidFill>
                          <a:effectLst/>
                          <a:latin typeface="+mn-lt"/>
                        </a:rPr>
                        <a:t>3</a:t>
                      </a:r>
                      <a:r>
                        <a:rPr kumimoji="0" lang="en-US" sz="4800" b="1" i="0" u="none" strike="noStrike" cap="none" normalizeH="0" baseline="0" dirty="0">
                          <a:ln>
                            <a:noFill/>
                          </a:ln>
                          <a:solidFill>
                            <a:schemeClr val="tx1"/>
                          </a:solidFill>
                          <a:effectLst/>
                          <a:latin typeface="+mn-lt"/>
                        </a:rPr>
                        <a:t>–CH</a:t>
                      </a:r>
                      <a:r>
                        <a:rPr kumimoji="0" lang="en-US" sz="4800" b="1" i="0" u="none" strike="noStrike" cap="none" normalizeH="0" baseline="-25000" dirty="0">
                          <a:ln>
                            <a:noFill/>
                          </a:ln>
                          <a:solidFill>
                            <a:schemeClr val="tx1"/>
                          </a:solidFill>
                          <a:effectLst/>
                          <a:latin typeface="+mn-lt"/>
                        </a:rPr>
                        <a:t>2</a:t>
                      </a:r>
                      <a:r>
                        <a:rPr kumimoji="0" lang="en-US" sz="4800" b="1" i="0" u="none" strike="noStrike" cap="none" normalizeH="0" baseline="0" dirty="0">
                          <a:ln>
                            <a:noFill/>
                          </a:ln>
                          <a:solidFill>
                            <a:schemeClr val="tx1"/>
                          </a:solidFill>
                          <a:effectLst/>
                          <a:latin typeface="+mn-lt"/>
                        </a:rPr>
                        <a:t>–CH</a:t>
                      </a:r>
                      <a:r>
                        <a:rPr kumimoji="0" lang="en-US" sz="4800" b="1" i="0" u="none" strike="noStrike" cap="none" normalizeH="0" baseline="-25000" dirty="0">
                          <a:ln>
                            <a:noFill/>
                          </a:ln>
                          <a:solidFill>
                            <a:schemeClr val="tx1"/>
                          </a:solidFill>
                          <a:effectLst/>
                          <a:latin typeface="+mn-lt"/>
                        </a:rPr>
                        <a:t>2</a:t>
                      </a:r>
                      <a:r>
                        <a:rPr kumimoji="0" lang="en-US" sz="4800" b="1" i="0" u="none" strike="noStrike" cap="none" normalizeH="0" baseline="0" dirty="0">
                          <a:ln>
                            <a:noFill/>
                          </a:ln>
                          <a:solidFill>
                            <a:schemeClr val="tx1"/>
                          </a:solidFill>
                          <a:effectLst/>
                          <a:latin typeface="+mn-lt"/>
                        </a:rPr>
                        <a:t>–CH</a:t>
                      </a:r>
                      <a:r>
                        <a:rPr kumimoji="0" lang="en-US" sz="4800" b="1" i="0" u="none" strike="noStrike" cap="none" normalizeH="0" baseline="-25000" dirty="0">
                          <a:ln>
                            <a:noFill/>
                          </a:ln>
                          <a:solidFill>
                            <a:schemeClr val="tx1"/>
                          </a:solidFill>
                          <a:effectLst/>
                          <a:latin typeface="+mn-lt"/>
                        </a:rPr>
                        <a:t>3</a:t>
                      </a:r>
                      <a:br>
                        <a:rPr kumimoji="0" lang="en-US" sz="4800" b="1" i="0" u="none" strike="noStrike" cap="none" normalizeH="0" baseline="0" dirty="0">
                          <a:ln>
                            <a:noFill/>
                          </a:ln>
                          <a:solidFill>
                            <a:schemeClr val="tx1"/>
                          </a:solidFill>
                          <a:effectLst/>
                          <a:latin typeface="+mn-lt"/>
                        </a:rPr>
                      </a:br>
                      <a:br>
                        <a:rPr kumimoji="0" lang="en-US" sz="4800" b="1" i="0" u="none" strike="noStrike" cap="none" normalizeH="0" baseline="0" dirty="0">
                          <a:ln>
                            <a:noFill/>
                          </a:ln>
                          <a:solidFill>
                            <a:schemeClr val="tx1"/>
                          </a:solidFill>
                          <a:effectLst/>
                          <a:latin typeface="+mn-lt"/>
                        </a:rPr>
                      </a:br>
                      <a:br>
                        <a:rPr kumimoji="0" lang="en-US" sz="4800" b="1" i="0" u="none" strike="noStrike" cap="none" normalizeH="0" baseline="0" dirty="0">
                          <a:ln>
                            <a:noFill/>
                          </a:ln>
                          <a:solidFill>
                            <a:schemeClr val="tx1"/>
                          </a:solidFill>
                          <a:effectLst/>
                          <a:latin typeface="+mn-lt"/>
                        </a:rPr>
                      </a:br>
                      <a:r>
                        <a:rPr kumimoji="0" lang="en-US" sz="4800" b="1" i="0" u="none" strike="noStrike" cap="none" normalizeH="0" baseline="0" dirty="0" err="1">
                          <a:ln>
                            <a:noFill/>
                          </a:ln>
                          <a:solidFill>
                            <a:schemeClr val="tx1"/>
                          </a:solidFill>
                          <a:effectLst/>
                          <a:latin typeface="+mn-lt"/>
                        </a:rPr>
                        <a:t>mạch</a:t>
                      </a:r>
                      <a:r>
                        <a:rPr kumimoji="0" lang="en-US" sz="4800" b="1" i="0" u="none" strike="noStrike" cap="none" normalizeH="0" baseline="0" dirty="0">
                          <a:ln>
                            <a:noFill/>
                          </a:ln>
                          <a:solidFill>
                            <a:schemeClr val="tx1"/>
                          </a:solidFill>
                          <a:effectLst/>
                          <a:latin typeface="+mn-lt"/>
                        </a:rPr>
                        <a:t> </a:t>
                      </a:r>
                      <a:r>
                        <a:rPr kumimoji="0" lang="en-US" sz="4800" b="1" i="0" u="none" strike="noStrike" cap="none" normalizeH="0" baseline="0" dirty="0" err="1">
                          <a:ln>
                            <a:noFill/>
                          </a:ln>
                          <a:solidFill>
                            <a:schemeClr val="tx1"/>
                          </a:solidFill>
                          <a:effectLst/>
                          <a:latin typeface="+mn-lt"/>
                        </a:rPr>
                        <a:t>không</a:t>
                      </a:r>
                      <a:r>
                        <a:rPr kumimoji="0" lang="en-US" sz="4800" b="1" i="0" u="none" strike="noStrike" cap="none" normalizeH="0" baseline="0" dirty="0">
                          <a:ln>
                            <a:noFill/>
                          </a:ln>
                          <a:solidFill>
                            <a:schemeClr val="tx1"/>
                          </a:solidFill>
                          <a:effectLst/>
                          <a:latin typeface="+mn-lt"/>
                        </a:rPr>
                        <a:t> </a:t>
                      </a:r>
                      <a:r>
                        <a:rPr kumimoji="0" lang="en-US" sz="4800" b="1" i="0" u="none" strike="noStrike" cap="none" normalizeH="0" baseline="0" dirty="0" err="1">
                          <a:ln>
                            <a:noFill/>
                          </a:ln>
                          <a:solidFill>
                            <a:schemeClr val="tx1"/>
                          </a:solidFill>
                          <a:effectLst/>
                          <a:latin typeface="+mn-lt"/>
                        </a:rPr>
                        <a:t>nhánh</a:t>
                      </a:r>
                      <a:endParaRPr kumimoji="0" lang="en-US" sz="48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804863" algn="l"/>
                        </a:tabLst>
                      </a:pPr>
                      <a:r>
                        <a:rPr kumimoji="0" lang="en-US" sz="4800" b="1" i="0" u="none" strike="noStrike" cap="none" normalizeH="0" baseline="0" dirty="0">
                          <a:ln>
                            <a:noFill/>
                          </a:ln>
                          <a:solidFill>
                            <a:schemeClr val="tx1"/>
                          </a:solidFill>
                          <a:effectLst/>
                          <a:latin typeface="Tahoma" pitchFamily="34" charset="0"/>
                        </a:rPr>
                        <a:t>     CH</a:t>
                      </a:r>
                      <a:r>
                        <a:rPr kumimoji="0" lang="en-US" sz="4800" b="1" i="0" u="none" strike="noStrike" cap="none" normalizeH="0" baseline="-25000" dirty="0">
                          <a:ln>
                            <a:noFill/>
                          </a:ln>
                          <a:solidFill>
                            <a:schemeClr val="tx1"/>
                          </a:solidFill>
                          <a:effectLst/>
                          <a:latin typeface="Tahoma" pitchFamily="34" charset="0"/>
                        </a:rPr>
                        <a:t>3</a:t>
                      </a:r>
                      <a:r>
                        <a:rPr kumimoji="0" lang="en-US" sz="4800" b="1" i="0" u="none" strike="noStrike" cap="none" normalizeH="0" baseline="0" dirty="0">
                          <a:ln>
                            <a:noFill/>
                          </a:ln>
                          <a:solidFill>
                            <a:schemeClr val="tx1"/>
                          </a:solidFill>
                          <a:effectLst/>
                          <a:latin typeface="Tahoma" pitchFamily="34" charset="0"/>
                        </a:rPr>
                        <a:t>–CH–CH</a:t>
                      </a:r>
                      <a:r>
                        <a:rPr kumimoji="0" lang="en-US" sz="4800" b="1" i="0" u="none" strike="noStrike" cap="none" normalizeH="0" baseline="-25000" dirty="0">
                          <a:ln>
                            <a:noFill/>
                          </a:ln>
                          <a:solidFill>
                            <a:schemeClr val="tx1"/>
                          </a:solidFill>
                          <a:effectLst/>
                          <a:latin typeface="Tahoma" pitchFamily="34" charset="0"/>
                        </a:rPr>
                        <a:t>3</a:t>
                      </a:r>
                      <a:br>
                        <a:rPr kumimoji="0" lang="en-US" sz="4800" b="1" i="0" u="none" strike="noStrike" cap="none" normalizeH="0" baseline="0" dirty="0">
                          <a:ln>
                            <a:noFill/>
                          </a:ln>
                          <a:solidFill>
                            <a:schemeClr val="tx1"/>
                          </a:solidFill>
                          <a:effectLst/>
                          <a:latin typeface="Tahoma" pitchFamily="34" charset="0"/>
                        </a:rPr>
                      </a:br>
                      <a:r>
                        <a:rPr kumimoji="0" lang="en-US" sz="4800" b="1" i="0" u="none" strike="noStrike" cap="none" normalizeH="0" baseline="0" dirty="0">
                          <a:ln>
                            <a:noFill/>
                          </a:ln>
                          <a:solidFill>
                            <a:schemeClr val="tx1"/>
                          </a:solidFill>
                          <a:effectLst/>
                          <a:latin typeface="Tahoma" pitchFamily="34" charset="0"/>
                        </a:rPr>
                        <a:t>	        </a:t>
                      </a:r>
                      <a:r>
                        <a:rPr kumimoji="0" lang="en-US" sz="4800" b="1" i="0" u="none" strike="noStrike" cap="none" normalizeH="0" baseline="0" dirty="0">
                          <a:ln>
                            <a:noFill/>
                          </a:ln>
                          <a:solidFill>
                            <a:schemeClr val="tx1"/>
                          </a:solidFill>
                          <a:effectLst/>
                          <a:latin typeface="Tahoma" pitchFamily="34" charset="0"/>
                          <a:sym typeface="Symbol" pitchFamily="18" charset="2"/>
                        </a:rPr>
                        <a:t></a:t>
                      </a:r>
                      <a:br>
                        <a:rPr kumimoji="0" lang="en-US" sz="4800" b="1" i="0" u="none" strike="noStrike" cap="none" normalizeH="0" baseline="0" dirty="0">
                          <a:ln>
                            <a:noFill/>
                          </a:ln>
                          <a:solidFill>
                            <a:schemeClr val="tx1"/>
                          </a:solidFill>
                          <a:effectLst/>
                          <a:latin typeface="Tahoma" pitchFamily="34" charset="0"/>
                          <a:sym typeface="Symbol" pitchFamily="18" charset="2"/>
                        </a:rPr>
                      </a:br>
                      <a:r>
                        <a:rPr kumimoji="0" lang="en-US" sz="4800" b="1" i="0" u="none" strike="noStrike" cap="none" normalizeH="0" baseline="0" dirty="0">
                          <a:ln>
                            <a:noFill/>
                          </a:ln>
                          <a:solidFill>
                            <a:schemeClr val="tx1"/>
                          </a:solidFill>
                          <a:effectLst/>
                          <a:latin typeface="Tahoma" pitchFamily="34" charset="0"/>
                          <a:sym typeface="Symbol" pitchFamily="18" charset="2"/>
                        </a:rPr>
                        <a:t>	        CH</a:t>
                      </a:r>
                      <a:r>
                        <a:rPr kumimoji="0" lang="en-US" sz="4800" b="1" i="0" u="none" strike="noStrike" cap="none" normalizeH="0" baseline="-25000" dirty="0">
                          <a:ln>
                            <a:noFill/>
                          </a:ln>
                          <a:solidFill>
                            <a:schemeClr val="tx1"/>
                          </a:solidFill>
                          <a:effectLst/>
                          <a:latin typeface="Tahoma" pitchFamily="34" charset="0"/>
                          <a:sym typeface="Symbol" pitchFamily="18" charset="2"/>
                        </a:rPr>
                        <a:t>3</a:t>
                      </a:r>
                      <a:br>
                        <a:rPr kumimoji="0" lang="en-US" sz="4800" b="1" i="0" u="none" strike="noStrike" cap="none" normalizeH="0" baseline="0" dirty="0">
                          <a:ln>
                            <a:noFill/>
                          </a:ln>
                          <a:solidFill>
                            <a:schemeClr val="tx1"/>
                          </a:solidFill>
                          <a:effectLst/>
                          <a:latin typeface="Tahoma" pitchFamily="34" charset="0"/>
                          <a:sym typeface="Symbol" pitchFamily="18" charset="2"/>
                        </a:rPr>
                      </a:br>
                      <a:br>
                        <a:rPr kumimoji="0" lang="en-US" sz="4800" b="1" i="0" u="none" strike="noStrike" cap="none" normalizeH="0" baseline="0" dirty="0">
                          <a:ln>
                            <a:noFill/>
                          </a:ln>
                          <a:solidFill>
                            <a:schemeClr val="tx1"/>
                          </a:solidFill>
                          <a:effectLst/>
                          <a:latin typeface="+mn-lt"/>
                          <a:sym typeface="Symbol" pitchFamily="18" charset="2"/>
                        </a:rPr>
                      </a:br>
                      <a:r>
                        <a:rPr kumimoji="0" lang="en-US" sz="4800" b="1" i="0" u="none" strike="noStrike" cap="none" normalizeH="0" baseline="0" dirty="0">
                          <a:ln>
                            <a:noFill/>
                          </a:ln>
                          <a:solidFill>
                            <a:schemeClr val="tx1"/>
                          </a:solidFill>
                          <a:effectLst/>
                          <a:latin typeface="+mn-lt"/>
                          <a:sym typeface="Symbol" pitchFamily="18" charset="2"/>
                        </a:rPr>
                        <a:t>       </a:t>
                      </a:r>
                      <a:r>
                        <a:rPr kumimoji="0" lang="en-US" sz="4800" b="1" i="0" u="none" strike="noStrike" cap="none" normalizeH="0" baseline="0" dirty="0" err="1">
                          <a:ln>
                            <a:noFill/>
                          </a:ln>
                          <a:solidFill>
                            <a:schemeClr val="tx1"/>
                          </a:solidFill>
                          <a:effectLst/>
                          <a:latin typeface="+mn-lt"/>
                          <a:sym typeface="Symbol" pitchFamily="18" charset="2"/>
                        </a:rPr>
                        <a:t>mạch</a:t>
                      </a:r>
                      <a:r>
                        <a:rPr kumimoji="0" lang="en-US" sz="4800" b="1" i="0" u="none" strike="noStrike" cap="none" normalizeH="0" baseline="0" dirty="0">
                          <a:ln>
                            <a:noFill/>
                          </a:ln>
                          <a:solidFill>
                            <a:schemeClr val="tx1"/>
                          </a:solidFill>
                          <a:effectLst/>
                          <a:latin typeface="+mn-lt"/>
                          <a:sym typeface="Symbol" pitchFamily="18" charset="2"/>
                        </a:rPr>
                        <a:t> </a:t>
                      </a:r>
                      <a:r>
                        <a:rPr kumimoji="0" lang="en-US" sz="4800" b="1" i="0" u="none" strike="noStrike" cap="none" normalizeH="0" baseline="0" dirty="0" err="1">
                          <a:ln>
                            <a:noFill/>
                          </a:ln>
                          <a:solidFill>
                            <a:schemeClr val="tx1"/>
                          </a:solidFill>
                          <a:effectLst/>
                          <a:latin typeface="+mn-lt"/>
                          <a:sym typeface="Symbol" pitchFamily="18" charset="2"/>
                        </a:rPr>
                        <a:t>có</a:t>
                      </a:r>
                      <a:r>
                        <a:rPr kumimoji="0" lang="en-US" sz="4800" b="1" i="0" u="none" strike="noStrike" cap="none" normalizeH="0" baseline="0" dirty="0">
                          <a:ln>
                            <a:noFill/>
                          </a:ln>
                          <a:solidFill>
                            <a:schemeClr val="tx1"/>
                          </a:solidFill>
                          <a:effectLst/>
                          <a:latin typeface="+mn-lt"/>
                          <a:sym typeface="Symbol" pitchFamily="18" charset="2"/>
                        </a:rPr>
                        <a:t> </a:t>
                      </a:r>
                      <a:r>
                        <a:rPr kumimoji="0" lang="en-US" sz="4800" b="1" i="0" u="none" strike="noStrike" cap="none" normalizeH="0" baseline="0" dirty="0" err="1">
                          <a:ln>
                            <a:noFill/>
                          </a:ln>
                          <a:solidFill>
                            <a:schemeClr val="tx1"/>
                          </a:solidFill>
                          <a:effectLst/>
                          <a:latin typeface="+mn-lt"/>
                          <a:sym typeface="Symbol" pitchFamily="18" charset="2"/>
                        </a:rPr>
                        <a:t>nhánh</a:t>
                      </a:r>
                      <a:endParaRPr kumimoji="0" lang="en-US" sz="4800" b="1" i="0" u="none" strike="noStrike" cap="none" normalizeH="0" baseline="0" dirty="0">
                        <a:ln>
                          <a:noFill/>
                        </a:ln>
                        <a:solidFill>
                          <a:schemeClr val="tx1"/>
                        </a:solidFill>
                        <a:effectLst/>
                        <a:latin typeface="+mn-lt"/>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79488" algn="l"/>
                        </a:tabLst>
                      </a:pPr>
                      <a:r>
                        <a:rPr kumimoji="0" lang="en-US" sz="4800" b="1" i="0" u="none" strike="noStrike" cap="none" normalizeH="0" baseline="0" dirty="0">
                          <a:ln>
                            <a:noFill/>
                          </a:ln>
                          <a:solidFill>
                            <a:schemeClr val="tx1"/>
                          </a:solidFill>
                          <a:effectLst/>
                          <a:latin typeface="+mn-lt"/>
                        </a:rPr>
                        <a:t>CH</a:t>
                      </a:r>
                      <a:r>
                        <a:rPr kumimoji="0" lang="en-US" sz="4800" b="1" i="0" u="none" strike="noStrike" cap="none" normalizeH="0" baseline="-25000" dirty="0">
                          <a:ln>
                            <a:noFill/>
                          </a:ln>
                          <a:solidFill>
                            <a:schemeClr val="tx1"/>
                          </a:solidFill>
                          <a:effectLst/>
                          <a:latin typeface="+mn-lt"/>
                        </a:rPr>
                        <a:t>2 </a:t>
                      </a:r>
                      <a:r>
                        <a:rPr kumimoji="0" lang="en-US" sz="4800" b="1" i="0" u="none" strike="noStrike" cap="none" normalizeH="0" baseline="0" dirty="0">
                          <a:ln>
                            <a:noFill/>
                          </a:ln>
                          <a:solidFill>
                            <a:schemeClr val="tx1"/>
                          </a:solidFill>
                          <a:effectLst/>
                          <a:latin typeface="+mn-lt"/>
                        </a:rPr>
                        <a:t>– CH</a:t>
                      </a:r>
                      <a:r>
                        <a:rPr kumimoji="0" lang="en-US" sz="4800" b="1" i="0" u="none" strike="noStrike" cap="none" normalizeH="0" baseline="-25000" dirty="0">
                          <a:ln>
                            <a:noFill/>
                          </a:ln>
                          <a:solidFill>
                            <a:schemeClr val="tx1"/>
                          </a:solidFill>
                          <a:effectLst/>
                          <a:latin typeface="+mn-lt"/>
                        </a:rPr>
                        <a:t>2</a:t>
                      </a:r>
                      <a:br>
                        <a:rPr kumimoji="0" lang="en-US" sz="4800" b="1" i="0" u="none" strike="noStrike" cap="none" normalizeH="0" baseline="0" dirty="0">
                          <a:ln>
                            <a:noFill/>
                          </a:ln>
                          <a:solidFill>
                            <a:schemeClr val="tx1"/>
                          </a:solidFill>
                          <a:effectLst/>
                          <a:latin typeface="+mn-lt"/>
                        </a:rPr>
                      </a:br>
                      <a:r>
                        <a:rPr kumimoji="0" lang="en-US" sz="4800" b="1" i="0" u="none" strike="noStrike" cap="none" normalizeH="0" baseline="0" dirty="0">
                          <a:ln>
                            <a:noFill/>
                          </a:ln>
                          <a:solidFill>
                            <a:schemeClr val="tx1"/>
                          </a:solidFill>
                          <a:effectLst/>
                          <a:latin typeface="+mn-lt"/>
                          <a:sym typeface="Symbol" pitchFamily="18" charset="2"/>
                        </a:rPr>
                        <a:t>       	</a:t>
                      </a:r>
                      <a:br>
                        <a:rPr kumimoji="0" lang="en-US" sz="4800" b="1" i="0" u="none" strike="noStrike" cap="none" normalizeH="0" baseline="0" dirty="0">
                          <a:ln>
                            <a:noFill/>
                          </a:ln>
                          <a:solidFill>
                            <a:schemeClr val="tx1"/>
                          </a:solidFill>
                          <a:effectLst/>
                          <a:latin typeface="+mn-lt"/>
                          <a:sym typeface="Symbol" pitchFamily="18" charset="2"/>
                        </a:rPr>
                      </a:br>
                      <a:r>
                        <a:rPr kumimoji="0" lang="en-US" sz="4800" b="1" i="0" u="none" strike="noStrike" cap="none" normalizeH="0" baseline="0" dirty="0">
                          <a:ln>
                            <a:noFill/>
                          </a:ln>
                          <a:solidFill>
                            <a:schemeClr val="tx1"/>
                          </a:solidFill>
                          <a:effectLst/>
                          <a:latin typeface="+mn-lt"/>
                          <a:sym typeface="Symbol" pitchFamily="18" charset="2"/>
                        </a:rPr>
                        <a:t>CH</a:t>
                      </a:r>
                      <a:r>
                        <a:rPr kumimoji="0" lang="en-US" sz="4800" b="1" i="0" u="none" strike="noStrike" cap="none" normalizeH="0" baseline="-25000" dirty="0">
                          <a:ln>
                            <a:noFill/>
                          </a:ln>
                          <a:solidFill>
                            <a:schemeClr val="tx1"/>
                          </a:solidFill>
                          <a:effectLst/>
                          <a:latin typeface="+mn-lt"/>
                          <a:sym typeface="Symbol" pitchFamily="18" charset="2"/>
                        </a:rPr>
                        <a:t>2 </a:t>
                      </a:r>
                      <a:r>
                        <a:rPr kumimoji="0" lang="en-US" sz="4800" b="1" i="0" u="none" strike="noStrike" cap="none" normalizeH="0" baseline="0" dirty="0">
                          <a:ln>
                            <a:noFill/>
                          </a:ln>
                          <a:solidFill>
                            <a:schemeClr val="tx1"/>
                          </a:solidFill>
                          <a:effectLst/>
                          <a:latin typeface="+mn-lt"/>
                          <a:sym typeface="Symbol" pitchFamily="18" charset="2"/>
                        </a:rPr>
                        <a:t>– CH</a:t>
                      </a:r>
                      <a:r>
                        <a:rPr kumimoji="0" lang="en-US" sz="4800" b="1" i="0" u="none" strike="noStrike" cap="none" normalizeH="0" baseline="-25000" dirty="0">
                          <a:ln>
                            <a:noFill/>
                          </a:ln>
                          <a:solidFill>
                            <a:schemeClr val="tx1"/>
                          </a:solidFill>
                          <a:effectLst/>
                          <a:latin typeface="+mn-lt"/>
                          <a:sym typeface="Symbol" pitchFamily="18" charset="2"/>
                        </a:rPr>
                        <a:t>2</a:t>
                      </a:r>
                      <a:br>
                        <a:rPr kumimoji="0" lang="en-US" sz="4800" b="1" i="0" u="none" strike="noStrike" cap="none" normalizeH="0" baseline="0" dirty="0">
                          <a:ln>
                            <a:noFill/>
                          </a:ln>
                          <a:solidFill>
                            <a:schemeClr val="tx1"/>
                          </a:solidFill>
                          <a:effectLst/>
                          <a:latin typeface="+mn-lt"/>
                          <a:sym typeface="Symbol" pitchFamily="18" charset="2"/>
                        </a:rPr>
                      </a:br>
                      <a:endParaRPr kumimoji="0" lang="en-US" sz="4800" b="1" i="0" u="none" strike="noStrike" cap="none" normalizeH="0" baseline="0" dirty="0">
                        <a:ln>
                          <a:noFill/>
                        </a:ln>
                        <a:solidFill>
                          <a:schemeClr val="tx1"/>
                        </a:solidFill>
                        <a:effectLst/>
                        <a:latin typeface="+mn-lt"/>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79488" algn="l"/>
                        </a:tabLst>
                      </a:pPr>
                      <a:r>
                        <a:rPr kumimoji="0" lang="en-US" sz="4800" b="1" i="0" u="none" strike="noStrike" cap="none" normalizeH="0" baseline="0" dirty="0" err="1">
                          <a:ln>
                            <a:noFill/>
                          </a:ln>
                          <a:solidFill>
                            <a:schemeClr val="tx1"/>
                          </a:solidFill>
                          <a:effectLst/>
                          <a:latin typeface="+mn-lt"/>
                          <a:sym typeface="Symbol" pitchFamily="18" charset="2"/>
                        </a:rPr>
                        <a:t>mạch</a:t>
                      </a:r>
                      <a:r>
                        <a:rPr kumimoji="0" lang="en-US" sz="4800" b="1" i="0" u="none" strike="noStrike" cap="none" normalizeH="0" baseline="0" dirty="0">
                          <a:ln>
                            <a:noFill/>
                          </a:ln>
                          <a:solidFill>
                            <a:schemeClr val="tx1"/>
                          </a:solidFill>
                          <a:effectLst/>
                          <a:latin typeface="+mn-lt"/>
                          <a:sym typeface="Symbol" pitchFamily="18" charset="2"/>
                        </a:rPr>
                        <a:t> </a:t>
                      </a:r>
                      <a:r>
                        <a:rPr kumimoji="0" lang="en-US" sz="4800" b="1" i="0" u="none" strike="noStrike" cap="none" normalizeH="0" baseline="0" dirty="0" err="1">
                          <a:ln>
                            <a:noFill/>
                          </a:ln>
                          <a:solidFill>
                            <a:schemeClr val="tx1"/>
                          </a:solidFill>
                          <a:effectLst/>
                          <a:latin typeface="+mn-lt"/>
                          <a:sym typeface="Symbol" pitchFamily="18" charset="2"/>
                        </a:rPr>
                        <a:t>vòng</a:t>
                      </a:r>
                      <a:endParaRPr kumimoji="0" lang="en-US" sz="4800" b="1" i="0" u="none" strike="noStrike" cap="none" normalizeH="0" baseline="0" dirty="0">
                        <a:ln>
                          <a:noFill/>
                        </a:ln>
                        <a:solidFill>
                          <a:schemeClr val="tx1"/>
                        </a:solidFill>
                        <a:effectLst/>
                        <a:latin typeface="+mn-lt"/>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84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1</a:t>
              </a:r>
              <a:endParaRPr sz="4800" b="1">
                <a:solidFill>
                  <a:srgbClr val="135F82"/>
                </a:solidFill>
                <a:latin typeface="Tahoma"/>
                <a:ea typeface="Tahoma"/>
                <a:cs typeface="Tahoma"/>
                <a:sym typeface="Tahoma"/>
              </a:endParaRPr>
            </a:p>
          </p:txBody>
        </p:sp>
      </p:grpSp>
      <p:grpSp>
        <p:nvGrpSpPr>
          <p:cNvPr id="247" name="Google Shape;247;p3"/>
          <p:cNvGrpSpPr/>
          <p:nvPr/>
        </p:nvGrpSpPr>
        <p:grpSpPr>
          <a:xfrm>
            <a:off x="1103562" y="2663779"/>
            <a:ext cx="5268663" cy="1526621"/>
            <a:chOff x="166396" y="8755081"/>
            <a:chExt cx="4167639" cy="1228995"/>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214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Luận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điểm</a:t>
              </a:r>
              <a:r>
                <a:rPr lang="en-US" sz="4600" b="1" dirty="0">
                  <a:solidFill>
                    <a:schemeClr val="lt1"/>
                  </a:solidFill>
                  <a:latin typeface="Tahoma"/>
                  <a:ea typeface="Tahoma"/>
                  <a:cs typeface="Tahoma"/>
                  <a:sym typeface="Tahoma"/>
                </a:rPr>
                <a:t> 1</a:t>
              </a:r>
              <a:endParaRPr sz="4600" b="1" dirty="0">
                <a:solidFill>
                  <a:schemeClr val="lt1"/>
                </a:solidFill>
                <a:latin typeface="Tahoma"/>
                <a:ea typeface="Tahoma"/>
                <a:cs typeface="Tahoma"/>
                <a:sym typeface="Tahoma"/>
              </a:endParaRPr>
            </a:p>
          </p:txBody>
        </p:sp>
      </p:grpSp>
      <p:sp>
        <p:nvSpPr>
          <p:cNvPr id="4" name="Rectangle 3"/>
          <p:cNvSpPr/>
          <p:nvPr/>
        </p:nvSpPr>
        <p:spPr>
          <a:xfrm>
            <a:off x="1128629" y="3963943"/>
            <a:ext cx="21931395" cy="2308324"/>
          </a:xfrm>
          <a:prstGeom prst="rect">
            <a:avLst/>
          </a:prstGeom>
        </p:spPr>
        <p:txBody>
          <a:bodyPr wrap="square">
            <a:spAutoFit/>
          </a:bodyPr>
          <a:lstStyle/>
          <a:p>
            <a:pPr algn="just"/>
            <a:r>
              <a:rPr lang="vi-VN" sz="4800" dirty="0"/>
              <a:t>Tính chất của các chất phụ thuộc vào thành phần phân tử (</a:t>
            </a:r>
            <a:r>
              <a:rPr lang="en-US" sz="4800" dirty="0" err="1"/>
              <a:t>loại</a:t>
            </a:r>
            <a:r>
              <a:rPr lang="en-US" sz="4800" dirty="0"/>
              <a:t> </a:t>
            </a:r>
            <a:r>
              <a:rPr lang="en-US" sz="4800" dirty="0" err="1"/>
              <a:t>nguyên</a:t>
            </a:r>
            <a:r>
              <a:rPr lang="en-US" sz="4800" dirty="0"/>
              <a:t> </a:t>
            </a:r>
            <a:r>
              <a:rPr lang="en-US" sz="4800" dirty="0" err="1"/>
              <a:t>tố</a:t>
            </a:r>
            <a:r>
              <a:rPr lang="vi-VN" sz="4800" dirty="0"/>
              <a:t>, số lượng nguyên tử) và cấu tạo hóa học (</a:t>
            </a:r>
            <a:r>
              <a:rPr lang="en-US" sz="4800" dirty="0" err="1"/>
              <a:t>trật</a:t>
            </a:r>
            <a:r>
              <a:rPr lang="en-US" sz="4800" dirty="0"/>
              <a:t> </a:t>
            </a:r>
            <a:r>
              <a:rPr lang="en-US" sz="4800" dirty="0" err="1"/>
              <a:t>tự</a:t>
            </a:r>
            <a:r>
              <a:rPr lang="en-US" sz="4800" dirty="0"/>
              <a:t> </a:t>
            </a:r>
            <a:r>
              <a:rPr lang="vi-VN" sz="4800" dirty="0"/>
              <a:t>liên kết các nguyên tử).</a:t>
            </a:r>
            <a:endParaRPr lang="en-US" sz="4800" dirty="0"/>
          </a:p>
          <a:p>
            <a:pPr algn="just"/>
            <a:r>
              <a:rPr lang="en-US" sz="4800" dirty="0" err="1"/>
              <a:t>Ví</a:t>
            </a:r>
            <a:r>
              <a:rPr lang="en-US" sz="4800" dirty="0"/>
              <a:t> </a:t>
            </a:r>
            <a:r>
              <a:rPr lang="en-US" sz="4800" dirty="0" err="1"/>
              <a:t>dụ</a:t>
            </a:r>
            <a:r>
              <a:rPr lang="en-US" sz="4800" dirty="0"/>
              <a:t>:</a:t>
            </a:r>
          </a:p>
        </p:txBody>
      </p:sp>
      <p:graphicFrame>
        <p:nvGraphicFramePr>
          <p:cNvPr id="24" name="Group 22"/>
          <p:cNvGraphicFramePr>
            <a:graphicFrameLocks/>
          </p:cNvGraphicFramePr>
          <p:nvPr>
            <p:extLst>
              <p:ext uri="{D42A27DB-BD31-4B8C-83A1-F6EECF244321}">
                <p14:modId xmlns:p14="http://schemas.microsoft.com/office/powerpoint/2010/main" val="869349201"/>
              </p:ext>
            </p:extLst>
          </p:nvPr>
        </p:nvGraphicFramePr>
        <p:xfrm>
          <a:off x="1012867" y="6272266"/>
          <a:ext cx="22904408" cy="7015109"/>
        </p:xfrm>
        <a:graphic>
          <a:graphicData uri="http://schemas.openxmlformats.org/drawingml/2006/table">
            <a:tbl>
              <a:tblPr/>
              <a:tblGrid>
                <a:gridCol w="6362335">
                  <a:extLst>
                    <a:ext uri="{9D8B030D-6E8A-4147-A177-3AD203B41FA5}">
                      <a16:colId xmlns:a16="http://schemas.microsoft.com/office/drawing/2014/main" val="20000"/>
                    </a:ext>
                  </a:extLst>
                </a:gridCol>
                <a:gridCol w="16542073">
                  <a:extLst>
                    <a:ext uri="{9D8B030D-6E8A-4147-A177-3AD203B41FA5}">
                      <a16:colId xmlns:a16="http://schemas.microsoft.com/office/drawing/2014/main" val="20001"/>
                    </a:ext>
                  </a:extLst>
                </a:gridCol>
              </a:tblGrid>
              <a:tr h="2073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a:ln>
                            <a:noFill/>
                          </a:ln>
                          <a:solidFill>
                            <a:schemeClr val="tx1"/>
                          </a:solidFill>
                          <a:effectLst/>
                          <a:latin typeface="+mj-lt"/>
                        </a:rPr>
                        <a:t>Phụ</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thuộc</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vào</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rgbClr val="C00000"/>
                          </a:solidFill>
                          <a:effectLst/>
                          <a:latin typeface="+mj-lt"/>
                        </a:rPr>
                        <a:t>loại</a:t>
                      </a:r>
                      <a:r>
                        <a:rPr kumimoji="0" lang="en-US" sz="4400" b="1" i="0" u="none" strike="noStrike" cap="none" normalizeH="0" baseline="0" dirty="0">
                          <a:ln>
                            <a:noFill/>
                          </a:ln>
                          <a:solidFill>
                            <a:srgbClr val="C00000"/>
                          </a:solidFill>
                          <a:effectLst/>
                          <a:latin typeface="+mj-lt"/>
                        </a:rPr>
                        <a:t> </a:t>
                      </a:r>
                      <a:r>
                        <a:rPr kumimoji="0" lang="en-US" sz="4400" b="1" i="0" u="none" strike="noStrike" cap="none" normalizeH="0" baseline="0" dirty="0" err="1">
                          <a:ln>
                            <a:noFill/>
                          </a:ln>
                          <a:solidFill>
                            <a:srgbClr val="C00000"/>
                          </a:solidFill>
                          <a:effectLst/>
                          <a:latin typeface="+mj-lt"/>
                        </a:rPr>
                        <a:t>nguyên</a:t>
                      </a:r>
                      <a:r>
                        <a:rPr kumimoji="0" lang="en-US" sz="4400" b="1" i="0" u="none" strike="noStrike" cap="none" normalizeH="0" baseline="0" dirty="0">
                          <a:ln>
                            <a:noFill/>
                          </a:ln>
                          <a:solidFill>
                            <a:srgbClr val="C00000"/>
                          </a:solidFill>
                          <a:effectLst/>
                          <a:latin typeface="+mj-lt"/>
                        </a:rPr>
                        <a:t> </a:t>
                      </a:r>
                      <a:r>
                        <a:rPr kumimoji="0" lang="en-US" sz="4400" b="1" i="0" u="none" strike="noStrike" cap="none" normalizeH="0" baseline="0" dirty="0" err="1">
                          <a:ln>
                            <a:noFill/>
                          </a:ln>
                          <a:solidFill>
                            <a:srgbClr val="C00000"/>
                          </a:solidFill>
                          <a:effectLst/>
                          <a:latin typeface="+mj-lt"/>
                        </a:rPr>
                        <a:t>tố</a:t>
                      </a:r>
                      <a:endParaRPr kumimoji="0" lang="en-US" sz="4400" b="0" i="0" u="none" strike="noStrike" cap="none" normalizeH="0" baseline="0" dirty="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CH</a:t>
                      </a:r>
                      <a:r>
                        <a:rPr kumimoji="0" lang="en-US" sz="4400" b="1" i="0" u="none" strike="noStrike" cap="none" normalizeH="0" baseline="-25000" dirty="0">
                          <a:ln>
                            <a:noFill/>
                          </a:ln>
                          <a:solidFill>
                            <a:schemeClr val="tx1"/>
                          </a:solidFill>
                          <a:effectLst/>
                          <a:latin typeface="+mj-lt"/>
                        </a:rPr>
                        <a:t>4</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khí</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dễ</a:t>
                      </a:r>
                      <a:r>
                        <a:rPr kumimoji="0" lang="en-US" sz="4400" b="1"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cháy</a:t>
                      </a:r>
                      <a:endParaRPr kumimoji="0" lang="en-US" sz="4400" b="1"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CCl</a:t>
                      </a:r>
                      <a:r>
                        <a:rPr kumimoji="0" lang="en-US" sz="4400" b="1" i="0" u="none" strike="noStrike" cap="none" normalizeH="0" baseline="-25000" dirty="0">
                          <a:ln>
                            <a:noFill/>
                          </a:ln>
                          <a:solidFill>
                            <a:schemeClr val="tx1"/>
                          </a:solidFill>
                          <a:effectLst/>
                          <a:latin typeface="+mj-lt"/>
                        </a:rPr>
                        <a:t>4</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lỏng</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không</a:t>
                      </a:r>
                      <a:r>
                        <a:rPr kumimoji="0" lang="en-US" sz="4400" b="1"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cháy</a:t>
                      </a:r>
                      <a:endParaRPr kumimoji="0" lang="en-US" sz="44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3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a:ln>
                            <a:noFill/>
                          </a:ln>
                          <a:solidFill>
                            <a:schemeClr val="tx1"/>
                          </a:solidFill>
                          <a:effectLst/>
                          <a:latin typeface="+mj-lt"/>
                        </a:rPr>
                        <a:t>Phụ</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thuộc</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vào</a:t>
                      </a:r>
                      <a:endParaRPr kumimoji="0" lang="en-US" sz="4400" b="0" i="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rgbClr val="C00000"/>
                          </a:solidFill>
                          <a:effectLst/>
                          <a:latin typeface="+mj-lt"/>
                        </a:rPr>
                        <a:t>số</a:t>
                      </a:r>
                      <a:r>
                        <a:rPr kumimoji="0" lang="en-US" sz="4400" b="1" i="0" u="none" strike="noStrike" cap="none" normalizeH="0" baseline="0" dirty="0">
                          <a:ln>
                            <a:noFill/>
                          </a:ln>
                          <a:solidFill>
                            <a:srgbClr val="C00000"/>
                          </a:solidFill>
                          <a:effectLst/>
                          <a:latin typeface="+mj-lt"/>
                        </a:rPr>
                        <a:t> </a:t>
                      </a:r>
                      <a:r>
                        <a:rPr kumimoji="0" lang="en-US" sz="4400" b="1" i="0" u="none" strike="noStrike" cap="none" normalizeH="0" baseline="0" dirty="0" err="1">
                          <a:ln>
                            <a:noFill/>
                          </a:ln>
                          <a:solidFill>
                            <a:srgbClr val="C00000"/>
                          </a:solidFill>
                          <a:effectLst/>
                          <a:latin typeface="+mj-lt"/>
                        </a:rPr>
                        <a:t>lượng</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nguyên</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tử</a:t>
                      </a:r>
                      <a:endParaRPr kumimoji="0" lang="en-US" sz="4400" b="0" i="0" u="none" strike="noStrike" cap="none" normalizeH="0" baseline="0" dirty="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a:t>
                      </a:r>
                      <a:r>
                        <a:rPr kumimoji="0" lang="en-US" sz="4400" b="1" i="0" u="none" strike="noStrike" cap="none" normalizeH="0" baseline="-25000" dirty="0">
                          <a:ln>
                            <a:noFill/>
                          </a:ln>
                          <a:solidFill>
                            <a:schemeClr val="tx1"/>
                          </a:solidFill>
                          <a:effectLst/>
                          <a:latin typeface="+mj-lt"/>
                        </a:rPr>
                        <a:t>4</a:t>
                      </a:r>
                      <a:r>
                        <a:rPr kumimoji="0" lang="en-US" sz="4400" b="1" i="0" u="none" strike="noStrike" cap="none" normalizeH="0" baseline="0" dirty="0">
                          <a:ln>
                            <a:noFill/>
                          </a:ln>
                          <a:solidFill>
                            <a:schemeClr val="tx1"/>
                          </a:solidFill>
                          <a:effectLst/>
                          <a:latin typeface="+mj-lt"/>
                        </a:rPr>
                        <a:t>H</a:t>
                      </a:r>
                      <a:r>
                        <a:rPr kumimoji="0" lang="en-US" sz="4400" b="1" i="0" u="none" strike="noStrike" cap="none" normalizeH="0" baseline="-25000" dirty="0">
                          <a:ln>
                            <a:noFill/>
                          </a:ln>
                          <a:solidFill>
                            <a:schemeClr val="tx1"/>
                          </a:solidFill>
                          <a:effectLst/>
                          <a:latin typeface="+mj-lt"/>
                        </a:rPr>
                        <a:t>10</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khí</a:t>
                      </a:r>
                      <a:endParaRPr kumimoji="0" lang="en-US" sz="4400" b="1"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a:t>
                      </a:r>
                      <a:r>
                        <a:rPr kumimoji="0" lang="en-US" sz="4400" b="1" i="0" u="none" strike="noStrike" cap="none" normalizeH="0" baseline="-25000" dirty="0">
                          <a:ln>
                            <a:noFill/>
                          </a:ln>
                          <a:solidFill>
                            <a:schemeClr val="tx1"/>
                          </a:solidFill>
                          <a:effectLst/>
                          <a:latin typeface="+mj-lt"/>
                        </a:rPr>
                        <a:t>5</a:t>
                      </a:r>
                      <a:r>
                        <a:rPr kumimoji="0" lang="en-US" sz="4400" b="1" i="0" u="none" strike="noStrike" cap="none" normalizeH="0" baseline="0" dirty="0">
                          <a:ln>
                            <a:noFill/>
                          </a:ln>
                          <a:solidFill>
                            <a:schemeClr val="tx1"/>
                          </a:solidFill>
                          <a:effectLst/>
                          <a:latin typeface="+mj-lt"/>
                        </a:rPr>
                        <a:t>H</a:t>
                      </a:r>
                      <a:r>
                        <a:rPr kumimoji="0" lang="en-US" sz="4400" b="1" i="0" u="none" strike="noStrike" cap="none" normalizeH="0" baseline="-25000" dirty="0">
                          <a:ln>
                            <a:noFill/>
                          </a:ln>
                          <a:solidFill>
                            <a:schemeClr val="tx1"/>
                          </a:solidFill>
                          <a:effectLst/>
                          <a:latin typeface="+mj-lt"/>
                        </a:rPr>
                        <a:t>12</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lỏng</a:t>
                      </a:r>
                      <a:endParaRPr kumimoji="0" lang="en-US" sz="44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673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0" i="0" u="none" strike="noStrike" cap="none" normalizeH="0" baseline="0" dirty="0" err="1">
                          <a:ln>
                            <a:noFill/>
                          </a:ln>
                          <a:solidFill>
                            <a:schemeClr val="tx1"/>
                          </a:solidFill>
                          <a:effectLst/>
                          <a:latin typeface="+mj-lt"/>
                        </a:rPr>
                        <a:t>Phụ</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thuộc</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vào</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rgbClr val="C00000"/>
                          </a:solidFill>
                          <a:effectLst/>
                          <a:latin typeface="+mj-lt"/>
                        </a:rPr>
                        <a:t>trật</a:t>
                      </a:r>
                      <a:r>
                        <a:rPr kumimoji="0" lang="en-US" sz="4400" b="1" i="0" u="none" strike="noStrike" cap="none" normalizeH="0" baseline="0" dirty="0">
                          <a:ln>
                            <a:noFill/>
                          </a:ln>
                          <a:solidFill>
                            <a:srgbClr val="C00000"/>
                          </a:solidFill>
                          <a:effectLst/>
                          <a:latin typeface="+mj-lt"/>
                        </a:rPr>
                        <a:t> </a:t>
                      </a:r>
                      <a:r>
                        <a:rPr kumimoji="0" lang="en-US" sz="4400" b="1" i="0" u="none" strike="noStrike" cap="none" normalizeH="0" baseline="0" dirty="0" err="1">
                          <a:ln>
                            <a:noFill/>
                          </a:ln>
                          <a:solidFill>
                            <a:srgbClr val="C00000"/>
                          </a:solidFill>
                          <a:effectLst/>
                          <a:latin typeface="+mj-lt"/>
                        </a:rPr>
                        <a:t>tự</a:t>
                      </a:r>
                      <a:br>
                        <a:rPr kumimoji="0" lang="en-US" sz="4400" b="1" i="0" u="none" strike="noStrike" cap="none" normalizeH="0" baseline="0" dirty="0">
                          <a:ln>
                            <a:noFill/>
                          </a:ln>
                          <a:solidFill>
                            <a:srgbClr val="C00000"/>
                          </a:solidFill>
                          <a:effectLst/>
                          <a:latin typeface="+mj-lt"/>
                        </a:rPr>
                      </a:br>
                      <a:r>
                        <a:rPr kumimoji="0" lang="en-US" sz="4400" b="1" i="0" u="none" strike="noStrike" cap="none" normalizeH="0" baseline="0" dirty="0" err="1">
                          <a:ln>
                            <a:noFill/>
                          </a:ln>
                          <a:solidFill>
                            <a:srgbClr val="C00000"/>
                          </a:solidFill>
                          <a:effectLst/>
                          <a:latin typeface="+mj-lt"/>
                        </a:rPr>
                        <a:t>liên</a:t>
                      </a:r>
                      <a:r>
                        <a:rPr kumimoji="0" lang="en-US" sz="4400" b="1" i="0" u="none" strike="noStrike" cap="none" normalizeH="0" baseline="0" dirty="0">
                          <a:ln>
                            <a:noFill/>
                          </a:ln>
                          <a:solidFill>
                            <a:srgbClr val="C00000"/>
                          </a:solidFill>
                          <a:effectLst/>
                          <a:latin typeface="+mj-lt"/>
                        </a:rPr>
                        <a:t> </a:t>
                      </a:r>
                      <a:r>
                        <a:rPr kumimoji="0" lang="en-US" sz="4400" b="1" i="0" u="none" strike="noStrike" cap="none" normalizeH="0" baseline="0" dirty="0" err="1">
                          <a:ln>
                            <a:noFill/>
                          </a:ln>
                          <a:solidFill>
                            <a:srgbClr val="C00000"/>
                          </a:solidFill>
                          <a:effectLst/>
                          <a:latin typeface="+mj-lt"/>
                        </a:rPr>
                        <a:t>kết</a:t>
                      </a:r>
                      <a:endParaRPr kumimoji="0" lang="en-US" sz="4400" b="1" i="0" u="none" strike="noStrike" cap="none" normalizeH="0" baseline="0" dirty="0">
                        <a:ln>
                          <a:noFill/>
                        </a:ln>
                        <a:solidFill>
                          <a:srgbClr val="C00000"/>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CH</a:t>
                      </a:r>
                      <a:r>
                        <a:rPr kumimoji="0" lang="en-US" sz="4400" b="1" i="0" u="none" strike="noStrike" cap="none" normalizeH="0" baseline="-25000" dirty="0">
                          <a:ln>
                            <a:noFill/>
                          </a:ln>
                          <a:solidFill>
                            <a:schemeClr val="tx1"/>
                          </a:solidFill>
                          <a:effectLst/>
                          <a:latin typeface="+mj-lt"/>
                        </a:rPr>
                        <a:t>3</a:t>
                      </a:r>
                      <a:r>
                        <a:rPr kumimoji="0" lang="en-US" sz="4400" b="1" i="0" u="none" strike="noStrike" cap="none" normalizeH="0" baseline="0" dirty="0">
                          <a:ln>
                            <a:noFill/>
                          </a:ln>
                          <a:solidFill>
                            <a:schemeClr val="tx1"/>
                          </a:solidFill>
                          <a:effectLst/>
                          <a:latin typeface="+mj-lt"/>
                        </a:rPr>
                        <a:t> – CH</a:t>
                      </a:r>
                      <a:r>
                        <a:rPr kumimoji="0" lang="en-US" sz="4400" b="1" i="0" u="none" strike="noStrike" cap="none" normalizeH="0" baseline="-25000" dirty="0">
                          <a:ln>
                            <a:noFill/>
                          </a:ln>
                          <a:solidFill>
                            <a:schemeClr val="tx1"/>
                          </a:solidFill>
                          <a:effectLst/>
                          <a:latin typeface="+mj-lt"/>
                        </a:rPr>
                        <a:t>2</a:t>
                      </a:r>
                      <a:r>
                        <a:rPr kumimoji="0" lang="en-US" sz="4400" b="1" i="0" u="none" strike="noStrike" cap="none" normalizeH="0" baseline="0" dirty="0">
                          <a:ln>
                            <a:noFill/>
                          </a:ln>
                          <a:solidFill>
                            <a:schemeClr val="tx1"/>
                          </a:solidFill>
                          <a:effectLst/>
                          <a:latin typeface="+mj-lt"/>
                        </a:rPr>
                        <a:t> – OH</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lỏng</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a:ln>
                            <a:noFill/>
                          </a:ln>
                          <a:solidFill>
                            <a:schemeClr val="tx1"/>
                          </a:solidFill>
                          <a:effectLst/>
                          <a:latin typeface="+mj-lt"/>
                        </a:rPr>
                        <a:t>tan</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trong</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nước</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tác</a:t>
                      </a:r>
                      <a:r>
                        <a:rPr kumimoji="0" lang="en-US" sz="4400" b="1"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dụng</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với</a:t>
                      </a:r>
                      <a:r>
                        <a:rPr kumimoji="0" lang="en-US" sz="4400" b="0" i="0" u="none" strike="noStrike" cap="none" normalizeH="0" baseline="0" dirty="0">
                          <a:ln>
                            <a:noFill/>
                          </a:ln>
                          <a:solidFill>
                            <a:schemeClr val="tx1"/>
                          </a:solidFill>
                          <a:effectLst/>
                          <a:latin typeface="+mj-lt"/>
                        </a:rPr>
                        <a:t> Na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400" b="1" i="0" u="none" strike="noStrike" cap="none" normalizeH="0" baseline="0" dirty="0">
                          <a:ln>
                            <a:noFill/>
                          </a:ln>
                          <a:solidFill>
                            <a:schemeClr val="tx1"/>
                          </a:solidFill>
                          <a:effectLst/>
                          <a:latin typeface="+mj-lt"/>
                        </a:rPr>
                        <a:t>CH</a:t>
                      </a:r>
                      <a:r>
                        <a:rPr kumimoji="0" lang="en-US" sz="4400" b="1" i="0" u="none" strike="noStrike" cap="none" normalizeH="0" baseline="-25000" dirty="0">
                          <a:ln>
                            <a:noFill/>
                          </a:ln>
                          <a:solidFill>
                            <a:schemeClr val="tx1"/>
                          </a:solidFill>
                          <a:effectLst/>
                          <a:latin typeface="+mj-lt"/>
                        </a:rPr>
                        <a:t>3</a:t>
                      </a:r>
                      <a:r>
                        <a:rPr kumimoji="0" lang="en-US" sz="4400" b="1" i="0" u="none" strike="noStrike" cap="none" normalizeH="0" baseline="0" dirty="0">
                          <a:ln>
                            <a:noFill/>
                          </a:ln>
                          <a:solidFill>
                            <a:schemeClr val="tx1"/>
                          </a:solidFill>
                          <a:effectLst/>
                          <a:latin typeface="+mj-lt"/>
                        </a:rPr>
                        <a:t> – O – CH</a:t>
                      </a:r>
                      <a:r>
                        <a:rPr kumimoji="0" lang="en-US" sz="4400" b="1" i="0" u="none" strike="noStrike" cap="none" normalizeH="0" baseline="-25000" dirty="0">
                          <a:ln>
                            <a:noFill/>
                          </a:ln>
                          <a:solidFill>
                            <a:schemeClr val="tx1"/>
                          </a:solidFill>
                          <a:effectLst/>
                          <a:latin typeface="+mj-lt"/>
                        </a:rPr>
                        <a:t>3</a:t>
                      </a:r>
                      <a:r>
                        <a:rPr kumimoji="0" lang="en-US" sz="4400" b="0" i="0" u="none" strike="noStrike" cap="none" normalizeH="0" baseline="0" dirty="0">
                          <a:ln>
                            <a:noFill/>
                          </a:ln>
                          <a:solidFill>
                            <a:schemeClr val="tx1"/>
                          </a:solidFill>
                          <a:effectLst/>
                          <a:latin typeface="+mj-lt"/>
                        </a:rPr>
                        <a:t> : </a:t>
                      </a:r>
                      <a:r>
                        <a:rPr kumimoji="0" lang="en-US" sz="4400" b="0" i="0" u="none" strike="noStrike" cap="none" normalizeH="0" baseline="0" dirty="0" err="1">
                          <a:ln>
                            <a:noFill/>
                          </a:ln>
                          <a:solidFill>
                            <a:schemeClr val="tx1"/>
                          </a:solidFill>
                          <a:effectLst/>
                          <a:latin typeface="+mj-lt"/>
                        </a:rPr>
                        <a:t>chất</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khí</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không</a:t>
                      </a:r>
                      <a:r>
                        <a:rPr kumimoji="0" lang="en-US" sz="4400" b="1" i="0" u="none" strike="noStrike" cap="none" normalizeH="0" baseline="0" dirty="0">
                          <a:ln>
                            <a:noFill/>
                          </a:ln>
                          <a:solidFill>
                            <a:schemeClr val="tx1"/>
                          </a:solidFill>
                          <a:effectLst/>
                          <a:latin typeface="+mj-lt"/>
                        </a:rPr>
                        <a:t> tan</a:t>
                      </a:r>
                      <a:r>
                        <a:rPr kumimoji="0" lang="en-US" sz="4400" b="0"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không</a:t>
                      </a:r>
                      <a:r>
                        <a:rPr kumimoji="0" lang="en-US" sz="4400" b="1"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tác</a:t>
                      </a:r>
                      <a:r>
                        <a:rPr kumimoji="0" lang="en-US" sz="4400" b="1" i="0" u="none" strike="noStrike" cap="none" normalizeH="0" baseline="0" dirty="0">
                          <a:ln>
                            <a:noFill/>
                          </a:ln>
                          <a:solidFill>
                            <a:schemeClr val="tx1"/>
                          </a:solidFill>
                          <a:effectLst/>
                          <a:latin typeface="+mj-lt"/>
                        </a:rPr>
                        <a:t> </a:t>
                      </a:r>
                      <a:r>
                        <a:rPr kumimoji="0" lang="en-US" sz="4400" b="1" i="0" u="none" strike="noStrike" cap="none" normalizeH="0" baseline="0" dirty="0" err="1">
                          <a:ln>
                            <a:noFill/>
                          </a:ln>
                          <a:solidFill>
                            <a:schemeClr val="tx1"/>
                          </a:solidFill>
                          <a:effectLst/>
                          <a:latin typeface="+mj-lt"/>
                        </a:rPr>
                        <a:t>dụng</a:t>
                      </a:r>
                      <a:r>
                        <a:rPr kumimoji="0" lang="en-US" sz="4400" b="0" i="0" u="none" strike="noStrike" cap="none" normalizeH="0" baseline="0" dirty="0">
                          <a:ln>
                            <a:noFill/>
                          </a:ln>
                          <a:solidFill>
                            <a:schemeClr val="tx1"/>
                          </a:solidFill>
                          <a:effectLst/>
                          <a:latin typeface="+mj-lt"/>
                        </a:rPr>
                        <a:t> </a:t>
                      </a:r>
                      <a:r>
                        <a:rPr kumimoji="0" lang="en-US" sz="4400" b="0" i="0" u="none" strike="noStrike" cap="none" normalizeH="0" baseline="0" dirty="0" err="1">
                          <a:ln>
                            <a:noFill/>
                          </a:ln>
                          <a:solidFill>
                            <a:schemeClr val="tx1"/>
                          </a:solidFill>
                          <a:effectLst/>
                          <a:latin typeface="+mj-lt"/>
                        </a:rPr>
                        <a:t>với</a:t>
                      </a:r>
                      <a:r>
                        <a:rPr kumimoji="0" lang="en-US" sz="4400" b="0" i="0" u="none" strike="noStrike" cap="none" normalizeH="0" baseline="0" dirty="0">
                          <a:ln>
                            <a:noFill/>
                          </a:ln>
                          <a:solidFill>
                            <a:schemeClr val="tx1"/>
                          </a:solidFill>
                          <a:effectLst/>
                          <a:latin typeface="+mj-lt"/>
                        </a:rPr>
                        <a:t> 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84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Công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thức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517188" y="4234434"/>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Khái</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 name="Rectangle 3"/>
          <p:cNvSpPr/>
          <p:nvPr/>
        </p:nvSpPr>
        <p:spPr>
          <a:xfrm>
            <a:off x="1424197" y="5792743"/>
            <a:ext cx="21931395" cy="4247317"/>
          </a:xfrm>
          <a:prstGeom prst="rect">
            <a:avLst/>
          </a:prstGeom>
        </p:spPr>
        <p:txBody>
          <a:bodyPr wrap="square">
            <a:spAutoFit/>
          </a:bodyPr>
          <a:lstStyle/>
          <a:p>
            <a:r>
              <a:rPr lang="it-IT" sz="5400" dirty="0"/>
              <a:t>Công thức cấu tạo là công thức biểu diễn trật tự và cách thức liên kết (đơn, đôi, ba) giữa các nguyên tử trong phân tử.</a:t>
            </a:r>
            <a:endParaRPr lang="en-US" sz="5400" dirty="0"/>
          </a:p>
          <a:p>
            <a:endParaRPr lang="en-US" sz="5400" dirty="0"/>
          </a:p>
          <a:p>
            <a:r>
              <a:rPr lang="vi-VN" sz="5400" dirty="0"/>
              <a:t>VD: </a:t>
            </a:r>
            <a:r>
              <a:rPr lang="pt-BR" sz="5400" dirty="0"/>
              <a:t>CTPT:      </a:t>
            </a:r>
            <a:r>
              <a:rPr lang="pt-BR" sz="5400" b="1" dirty="0"/>
              <a:t>C</a:t>
            </a:r>
            <a:r>
              <a:rPr lang="pt-BR" sz="5400" b="1" baseline="-25000" dirty="0"/>
              <a:t>2</a:t>
            </a:r>
            <a:r>
              <a:rPr lang="pt-BR" sz="5400" b="1" dirty="0"/>
              <a:t>H</a:t>
            </a:r>
            <a:r>
              <a:rPr lang="pt-BR" sz="5400" b="1" baseline="-25000" dirty="0"/>
              <a:t>6</a:t>
            </a:r>
            <a:r>
              <a:rPr lang="pt-BR" sz="5400" b="1" dirty="0"/>
              <a:t>O</a:t>
            </a:r>
            <a:endParaRPr lang="en-US" sz="5400" dirty="0"/>
          </a:p>
          <a:p>
            <a:r>
              <a:rPr lang="pt-BR" sz="5400" dirty="0"/>
              <a:t>       CTCT</a:t>
            </a:r>
            <a:r>
              <a:rPr lang="pt-BR" sz="5400" b="1" dirty="0"/>
              <a:t>:     H</a:t>
            </a:r>
            <a:r>
              <a:rPr lang="pt-BR" sz="5400" b="1" baseline="-25000" dirty="0"/>
              <a:t>3</a:t>
            </a:r>
            <a:r>
              <a:rPr lang="pt-BR" sz="5400" b="1" dirty="0"/>
              <a:t>C–CH</a:t>
            </a:r>
            <a:r>
              <a:rPr lang="pt-BR" sz="5400" b="1" baseline="-25000" dirty="0"/>
              <a:t>2</a:t>
            </a:r>
            <a:r>
              <a:rPr lang="pt-BR" sz="5400" b="1" dirty="0"/>
              <a:t>–O–H </a:t>
            </a:r>
            <a:endParaRPr lang="en-US" sz="5400" dirty="0"/>
          </a:p>
        </p:txBody>
      </p:sp>
    </p:spTree>
    <p:extLst>
      <p:ext uri="{BB962C8B-B14F-4D97-AF65-F5344CB8AC3E}">
        <p14:creationId xmlns:p14="http://schemas.microsoft.com/office/powerpoint/2010/main" val="20702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Công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thức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tạo</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Phân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loại</a:t>
              </a:r>
              <a:endParaRPr sz="4600" b="1" dirty="0">
                <a:solidFill>
                  <a:schemeClr val="lt1"/>
                </a:solidFill>
                <a:latin typeface="Tahoma"/>
                <a:ea typeface="Tahoma"/>
                <a:cs typeface="Tahoma"/>
                <a:sym typeface="Tahoma"/>
              </a:endParaRPr>
            </a:p>
          </p:txBody>
        </p:sp>
      </p:grpSp>
      <p:graphicFrame>
        <p:nvGraphicFramePr>
          <p:cNvPr id="14" name="Table 13"/>
          <p:cNvGraphicFramePr>
            <a:graphicFrameLocks noGrp="1"/>
          </p:cNvGraphicFramePr>
          <p:nvPr>
            <p:extLst>
              <p:ext uri="{D42A27DB-BD31-4B8C-83A1-F6EECF244321}">
                <p14:modId xmlns:p14="http://schemas.microsoft.com/office/powerpoint/2010/main" val="3261770969"/>
              </p:ext>
            </p:extLst>
          </p:nvPr>
        </p:nvGraphicFramePr>
        <p:xfrm>
          <a:off x="1128630" y="3800475"/>
          <a:ext cx="22366512" cy="9597558"/>
        </p:xfrm>
        <a:graphic>
          <a:graphicData uri="http://schemas.openxmlformats.org/drawingml/2006/table">
            <a:tbl>
              <a:tblPr firstRow="1" bandRow="1">
                <a:tableStyleId>{5C22544A-7EE6-4342-B048-85BDC9FD1C3A}</a:tableStyleId>
              </a:tblPr>
              <a:tblGrid>
                <a:gridCol w="7455504">
                  <a:extLst>
                    <a:ext uri="{9D8B030D-6E8A-4147-A177-3AD203B41FA5}">
                      <a16:colId xmlns:a16="http://schemas.microsoft.com/office/drawing/2014/main" val="20000"/>
                    </a:ext>
                  </a:extLst>
                </a:gridCol>
                <a:gridCol w="7455504">
                  <a:extLst>
                    <a:ext uri="{9D8B030D-6E8A-4147-A177-3AD203B41FA5}">
                      <a16:colId xmlns:a16="http://schemas.microsoft.com/office/drawing/2014/main" val="20001"/>
                    </a:ext>
                  </a:extLst>
                </a:gridCol>
                <a:gridCol w="7455504">
                  <a:extLst>
                    <a:ext uri="{9D8B030D-6E8A-4147-A177-3AD203B41FA5}">
                      <a16:colId xmlns:a16="http://schemas.microsoft.com/office/drawing/2014/main" val="20002"/>
                    </a:ext>
                  </a:extLst>
                </a:gridCol>
              </a:tblGrid>
              <a:tr h="1290513">
                <a:tc>
                  <a:txBody>
                    <a:bodyPr/>
                    <a:lstStyle/>
                    <a:p>
                      <a:pPr algn="ctr"/>
                      <a:r>
                        <a:rPr lang="en-US" sz="4400" dirty="0">
                          <a:solidFill>
                            <a:schemeClr val="tx1"/>
                          </a:solidFill>
                        </a:rPr>
                        <a:t>CT</a:t>
                      </a:r>
                      <a:r>
                        <a:rPr lang="en-US" sz="4400" baseline="0" dirty="0">
                          <a:solidFill>
                            <a:schemeClr val="tx1"/>
                          </a:solidFill>
                        </a:rPr>
                        <a:t>CT </a:t>
                      </a:r>
                      <a:r>
                        <a:rPr lang="en-US" sz="4400" baseline="0" dirty="0" err="1">
                          <a:solidFill>
                            <a:schemeClr val="tx1"/>
                          </a:solidFill>
                        </a:rPr>
                        <a:t>đầy</a:t>
                      </a:r>
                      <a:r>
                        <a:rPr lang="en-US" sz="4400" baseline="0" dirty="0">
                          <a:solidFill>
                            <a:schemeClr val="tx1"/>
                          </a:solidFill>
                        </a:rPr>
                        <a:t> </a:t>
                      </a:r>
                      <a:r>
                        <a:rPr lang="en-US" sz="4400" baseline="0" dirty="0" err="1">
                          <a:solidFill>
                            <a:schemeClr val="tx1"/>
                          </a:solidFill>
                        </a:rPr>
                        <a:t>đủ</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a:solidFill>
                            <a:schemeClr val="tx1"/>
                          </a:solidFill>
                        </a:rPr>
                        <a:t>CTCT </a:t>
                      </a:r>
                      <a:r>
                        <a:rPr lang="en-US" sz="4400" dirty="0" err="1">
                          <a:solidFill>
                            <a:schemeClr val="tx1"/>
                          </a:solidFill>
                        </a:rPr>
                        <a:t>thu</a:t>
                      </a:r>
                      <a:r>
                        <a:rPr lang="en-US" sz="4400" dirty="0">
                          <a:solidFill>
                            <a:schemeClr val="tx1"/>
                          </a:solidFill>
                        </a:rPr>
                        <a:t> </a:t>
                      </a:r>
                      <a:r>
                        <a:rPr lang="en-US" sz="4400" dirty="0" err="1">
                          <a:solidFill>
                            <a:schemeClr val="tx1"/>
                          </a:solidFill>
                        </a:rPr>
                        <a:t>gọn</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a:solidFill>
                            <a:schemeClr val="tx1"/>
                          </a:solidFill>
                        </a:rPr>
                        <a:t>CT </a:t>
                      </a:r>
                      <a:r>
                        <a:rPr lang="en-US" sz="4400" dirty="0" err="1">
                          <a:solidFill>
                            <a:schemeClr val="tx1"/>
                          </a:solidFill>
                        </a:rPr>
                        <a:t>khung</a:t>
                      </a:r>
                      <a:r>
                        <a:rPr lang="en-US" sz="4400" dirty="0">
                          <a:solidFill>
                            <a:schemeClr val="tx1"/>
                          </a:solidFill>
                        </a:rPr>
                        <a:t> </a:t>
                      </a:r>
                      <a:r>
                        <a:rPr lang="en-US" sz="4400" dirty="0" err="1">
                          <a:solidFill>
                            <a:schemeClr val="tx1"/>
                          </a:solidFill>
                        </a:rPr>
                        <a:t>phân</a:t>
                      </a:r>
                      <a:r>
                        <a:rPr lang="en-US" sz="4400" baseline="0" dirty="0">
                          <a:solidFill>
                            <a:schemeClr val="tx1"/>
                          </a:solidFill>
                        </a:rPr>
                        <a:t> </a:t>
                      </a:r>
                      <a:r>
                        <a:rPr lang="en-US" sz="4400" baseline="0" dirty="0" err="1">
                          <a:solidFill>
                            <a:schemeClr val="tx1"/>
                          </a:solidFill>
                        </a:rPr>
                        <a:t>tử</a:t>
                      </a: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9015">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832" y="5369019"/>
            <a:ext cx="3561861" cy="219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313" y="5493544"/>
            <a:ext cx="4481407"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4018" y="5493544"/>
            <a:ext cx="3118682" cy="21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429" y="7981950"/>
            <a:ext cx="3882666"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103" y="8353425"/>
            <a:ext cx="489734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93129" y="8353425"/>
            <a:ext cx="2900459"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4953" y="10839447"/>
            <a:ext cx="5561155" cy="239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5805" y="11630022"/>
            <a:ext cx="6570421" cy="80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12938" y="11320458"/>
            <a:ext cx="4014116" cy="14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2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randombar(horizontal)">
                                      <p:cBhvr>
                                        <p:cTn id="20" dur="500"/>
                                        <p:tgtEl>
                                          <p:spTgt spid="4098"/>
                                        </p:tgtEl>
                                      </p:cBhvr>
                                    </p:animEffect>
                                  </p:childTnLst>
                                </p:cTn>
                              </p:par>
                              <p:par>
                                <p:cTn id="21" presetID="14" presetClass="entr" presetSubtype="10"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randombar(horizontal)">
                                      <p:cBhvr>
                                        <p:cTn id="23" dur="500"/>
                                        <p:tgtEl>
                                          <p:spTgt spid="4099"/>
                                        </p:tgtEl>
                                      </p:cBhvr>
                                    </p:animEffect>
                                  </p:childTnLst>
                                </p:cTn>
                              </p:par>
                              <p:par>
                                <p:cTn id="24" presetID="14" presetClass="entr" presetSubtype="1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randombar(horizontal)">
                                      <p:cBhvr>
                                        <p:cTn id="26" dur="500"/>
                                        <p:tgtEl>
                                          <p:spTgt spid="4100"/>
                                        </p:tgtEl>
                                      </p:cBhvr>
                                    </p:animEffect>
                                  </p:childTnLst>
                                </p:cTn>
                              </p:par>
                              <p:par>
                                <p:cTn id="27" presetID="14" presetClass="entr" presetSubtype="1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randombar(horizontal)">
                                      <p:cBhvr>
                                        <p:cTn id="29" dur="500"/>
                                        <p:tgtEl>
                                          <p:spTgt spid="4101"/>
                                        </p:tgtEl>
                                      </p:cBhvr>
                                    </p:animEffect>
                                  </p:childTnLst>
                                </p:cTn>
                              </p:par>
                              <p:par>
                                <p:cTn id="30" presetID="14" presetClass="entr" presetSubtype="1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randombar(horizontal)">
                                      <p:cBhvr>
                                        <p:cTn id="32" dur="500"/>
                                        <p:tgtEl>
                                          <p:spTgt spid="4102"/>
                                        </p:tgtEl>
                                      </p:cBhvr>
                                    </p:animEffect>
                                  </p:childTnLst>
                                </p:cTn>
                              </p:par>
                              <p:par>
                                <p:cTn id="33" presetID="14" presetClass="entr" presetSubtype="10"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randombar(horizontal)">
                                      <p:cBhvr>
                                        <p:cTn id="35" dur="500"/>
                                        <p:tgtEl>
                                          <p:spTgt spid="4103"/>
                                        </p:tgtEl>
                                      </p:cBhvr>
                                    </p:animEffect>
                                  </p:childTnLst>
                                </p:cTn>
                              </p:par>
                              <p:par>
                                <p:cTn id="36" presetID="14" presetClass="entr" presetSubtype="10" fill="hold" nodeType="with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randombar(horizontal)">
                                      <p:cBhvr>
                                        <p:cTn id="38" dur="500"/>
                                        <p:tgtEl>
                                          <p:spTgt spid="4104"/>
                                        </p:tgtEl>
                                      </p:cBhvr>
                                    </p:animEffect>
                                  </p:childTnLst>
                                </p:cTn>
                              </p:par>
                              <p:par>
                                <p:cTn id="39" presetID="14" presetClass="entr" presetSubtype="10" fill="hold" nodeType="withEffect">
                                  <p:stCondLst>
                                    <p:cond delay="0"/>
                                  </p:stCondLst>
                                  <p:childTnLst>
                                    <p:set>
                                      <p:cBhvr>
                                        <p:cTn id="40" dur="1" fill="hold">
                                          <p:stCondLst>
                                            <p:cond delay="0"/>
                                          </p:stCondLst>
                                        </p:cTn>
                                        <p:tgtEl>
                                          <p:spTgt spid="4105"/>
                                        </p:tgtEl>
                                        <p:attrNameLst>
                                          <p:attrName>style.visibility</p:attrName>
                                        </p:attrNameLst>
                                      </p:cBhvr>
                                      <p:to>
                                        <p:strVal val="visible"/>
                                      </p:to>
                                    </p:set>
                                    <p:animEffect transition="in" filter="randombar(horizontal)">
                                      <p:cBhvr>
                                        <p:cTn id="41" dur="500"/>
                                        <p:tgtEl>
                                          <p:spTgt spid="4105"/>
                                        </p:tgtEl>
                                      </p:cBhvr>
                                    </p:animEffect>
                                  </p:childTnLst>
                                </p:cTn>
                              </p:par>
                              <p:par>
                                <p:cTn id="42" presetID="14" presetClass="entr" presetSubtype="10" fill="hold" nodeType="withEffect">
                                  <p:stCondLst>
                                    <p:cond delay="0"/>
                                  </p:stCondLst>
                                  <p:childTnLst>
                                    <p:set>
                                      <p:cBhvr>
                                        <p:cTn id="43" dur="1" fill="hold">
                                          <p:stCondLst>
                                            <p:cond delay="0"/>
                                          </p:stCondLst>
                                        </p:cTn>
                                        <p:tgtEl>
                                          <p:spTgt spid="4106"/>
                                        </p:tgtEl>
                                        <p:attrNameLst>
                                          <p:attrName>style.visibility</p:attrName>
                                        </p:attrNameLst>
                                      </p:cBhvr>
                                      <p:to>
                                        <p:strVal val="visible"/>
                                      </p:to>
                                    </p:set>
                                    <p:animEffect transition="in" filter="randombar(horizontal)">
                                      <p:cBhvr>
                                        <p:cTn id="4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1246782"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a:solidFill>
                    <a:schemeClr val="lt1"/>
                  </a:solidFill>
                  <a:latin typeface="Tahoma"/>
                  <a:ea typeface="Tahoma"/>
                  <a:cs typeface="Tahoma"/>
                  <a:sym typeface="Tahoma"/>
                </a:rPr>
                <a:t>IIII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Đồng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421568" y="3282098"/>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Khái</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 name="Rectangle 3"/>
          <p:cNvSpPr/>
          <p:nvPr/>
        </p:nvSpPr>
        <p:spPr>
          <a:xfrm>
            <a:off x="1738132" y="6234162"/>
            <a:ext cx="21931395" cy="923330"/>
          </a:xfrm>
          <a:prstGeom prst="rect">
            <a:avLst/>
          </a:prstGeom>
        </p:spPr>
        <p:txBody>
          <a:bodyPr wrap="square">
            <a:spAutoFit/>
          </a:bodyPr>
          <a:lstStyle/>
          <a:p>
            <a:r>
              <a:rPr lang="pt-BR" sz="5400" b="1" dirty="0"/>
              <a:t>Ví dụ:  </a:t>
            </a:r>
            <a:r>
              <a:rPr lang="pt-BR" sz="5400" dirty="0"/>
              <a:t>C</a:t>
            </a:r>
            <a:r>
              <a:rPr lang="pt-BR" sz="5400" baseline="-25000" dirty="0"/>
              <a:t>2</a:t>
            </a:r>
            <a:r>
              <a:rPr lang="pt-BR" sz="5400" dirty="0"/>
              <a:t>H</a:t>
            </a:r>
            <a:r>
              <a:rPr lang="pt-BR" sz="5400" baseline="-25000" dirty="0"/>
              <a:t>6</a:t>
            </a:r>
            <a:r>
              <a:rPr lang="pt-BR" sz="5400" dirty="0"/>
              <a:t>O có 2 CTCT:   </a:t>
            </a:r>
            <a:r>
              <a:rPr lang="de-DE" sz="5400" dirty="0"/>
              <a:t>CH</a:t>
            </a:r>
            <a:r>
              <a:rPr lang="de-DE" sz="5400" baseline="-25000" dirty="0"/>
              <a:t>3</a:t>
            </a:r>
            <a:r>
              <a:rPr lang="de-DE" sz="5400" dirty="0"/>
              <a:t>-CH</a:t>
            </a:r>
            <a:r>
              <a:rPr lang="de-DE" sz="5400" baseline="-25000" dirty="0"/>
              <a:t>2</a:t>
            </a:r>
            <a:r>
              <a:rPr lang="de-DE" sz="5400" dirty="0"/>
              <a:t>OH  và CH</a:t>
            </a:r>
            <a:r>
              <a:rPr lang="de-DE" sz="5400" baseline="-25000" dirty="0"/>
              <a:t>3</a:t>
            </a:r>
            <a:r>
              <a:rPr lang="de-DE" sz="5400" dirty="0"/>
              <a:t>-O-CH</a:t>
            </a:r>
            <a:r>
              <a:rPr lang="de-DE" sz="5400" baseline="-25000" dirty="0"/>
              <a:t>3</a:t>
            </a:r>
            <a:endParaRPr lang="en-US" sz="5400" dirty="0">
              <a:effectLst/>
            </a:endParaRPr>
          </a:p>
        </p:txBody>
      </p:sp>
      <p:sp>
        <p:nvSpPr>
          <p:cNvPr id="23" name="Rectangle 22"/>
          <p:cNvSpPr/>
          <p:nvPr/>
        </p:nvSpPr>
        <p:spPr>
          <a:xfrm>
            <a:off x="1670290" y="4544968"/>
            <a:ext cx="21931395" cy="1754326"/>
          </a:xfrm>
          <a:prstGeom prst="rect">
            <a:avLst/>
          </a:prstGeom>
        </p:spPr>
        <p:txBody>
          <a:bodyPr wrap="square">
            <a:spAutoFit/>
          </a:bodyPr>
          <a:lstStyle/>
          <a:p>
            <a:r>
              <a:rPr lang="pt-BR" sz="5400" dirty="0"/>
              <a:t>Những hợp chất khác nhau nhưng có cùng CTPT được gọi là các chất đồng phân của nhau.</a:t>
            </a:r>
            <a:endParaRPr lang="en-US" sz="5400" dirty="0"/>
          </a:p>
        </p:txBody>
      </p:sp>
      <p:sp>
        <p:nvSpPr>
          <p:cNvPr id="24" name="Rectangle 23"/>
          <p:cNvSpPr/>
          <p:nvPr/>
        </p:nvSpPr>
        <p:spPr>
          <a:xfrm>
            <a:off x="1835528" y="7440568"/>
            <a:ext cx="21931395" cy="1754326"/>
          </a:xfrm>
          <a:prstGeom prst="rect">
            <a:avLst/>
          </a:prstGeom>
        </p:spPr>
        <p:txBody>
          <a:bodyPr wrap="square">
            <a:spAutoFit/>
          </a:bodyPr>
          <a:lstStyle/>
          <a:p>
            <a:pPr algn="just"/>
            <a:r>
              <a:rPr lang="pt-BR" sz="5400" dirty="0">
                <a:cs typeface="Times New Roman"/>
              </a:rPr>
              <a:t>Hai chất trên có cùng CTPT, khác về CTCT nên chúng có tính chất hóa học khác nhau, ta gọi chúng là các đồng phân của nhau.</a:t>
            </a:r>
            <a:endParaRPr lang="en-US" sz="5400" dirty="0">
              <a:effectLst/>
            </a:endParaRPr>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Đồng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phân</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037935" y="3156751"/>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Phân</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loại</a:t>
              </a:r>
              <a:endParaRPr sz="4600" b="1" dirty="0">
                <a:solidFill>
                  <a:schemeClr val="lt1"/>
                </a:solidFill>
                <a:latin typeface="Tahoma"/>
                <a:ea typeface="Tahoma"/>
                <a:cs typeface="Tahoma"/>
                <a:sym typeface="Tahoma"/>
              </a:endParaRPr>
            </a:p>
          </p:txBody>
        </p:sp>
      </p:grpSp>
      <p:graphicFrame>
        <p:nvGraphicFramePr>
          <p:cNvPr id="23" name="Table 22"/>
          <p:cNvGraphicFramePr>
            <a:graphicFrameLocks noGrp="1"/>
          </p:cNvGraphicFramePr>
          <p:nvPr>
            <p:extLst>
              <p:ext uri="{D42A27DB-BD31-4B8C-83A1-F6EECF244321}">
                <p14:modId xmlns:p14="http://schemas.microsoft.com/office/powerpoint/2010/main" val="244197449"/>
              </p:ext>
            </p:extLst>
          </p:nvPr>
        </p:nvGraphicFramePr>
        <p:xfrm>
          <a:off x="1093444" y="4128057"/>
          <a:ext cx="22339921" cy="9187893"/>
        </p:xfrm>
        <a:graphic>
          <a:graphicData uri="http://schemas.openxmlformats.org/drawingml/2006/table">
            <a:tbl>
              <a:tblPr firstRow="1" bandRow="1">
                <a:tableStyleId>{616DA210-FB5B-4158-B5E0-FEB733F419BA}</a:tableStyleId>
              </a:tblPr>
              <a:tblGrid>
                <a:gridCol w="4607486">
                  <a:extLst>
                    <a:ext uri="{9D8B030D-6E8A-4147-A177-3AD203B41FA5}">
                      <a16:colId xmlns:a16="http://schemas.microsoft.com/office/drawing/2014/main" val="20000"/>
                    </a:ext>
                  </a:extLst>
                </a:gridCol>
                <a:gridCol w="8772889">
                  <a:extLst>
                    <a:ext uri="{9D8B030D-6E8A-4147-A177-3AD203B41FA5}">
                      <a16:colId xmlns:a16="http://schemas.microsoft.com/office/drawing/2014/main" val="20001"/>
                    </a:ext>
                  </a:extLst>
                </a:gridCol>
                <a:gridCol w="8959546">
                  <a:extLst>
                    <a:ext uri="{9D8B030D-6E8A-4147-A177-3AD203B41FA5}">
                      <a16:colId xmlns:a16="http://schemas.microsoft.com/office/drawing/2014/main" val="20002"/>
                    </a:ext>
                  </a:extLst>
                </a:gridCol>
              </a:tblGrid>
              <a:tr h="2080430">
                <a:tc>
                  <a:txBody>
                    <a:bodyPr/>
                    <a:lstStyle/>
                    <a:p>
                      <a:pPr algn="ctr"/>
                      <a:r>
                        <a:rPr lang="en-US" sz="4000" b="1" dirty="0">
                          <a:solidFill>
                            <a:schemeClr val="tx1"/>
                          </a:solidFill>
                        </a:rPr>
                        <a:t>ĐỒNG</a:t>
                      </a:r>
                      <a:r>
                        <a:rPr lang="en-US" sz="4000" b="1" baseline="0" dirty="0">
                          <a:solidFill>
                            <a:schemeClr val="tx1"/>
                          </a:solidFill>
                        </a:rPr>
                        <a:t> PHÂN MẠCH CARBON</a:t>
                      </a:r>
                      <a:endParaRPr lang="vi-VN" sz="4000" b="1" dirty="0">
                        <a:solidFill>
                          <a:schemeClr val="tx1"/>
                        </a:solidFill>
                      </a:endParaRPr>
                    </a:p>
                  </a:txBody>
                  <a:tcPr anchor="ctr">
                    <a:solidFill>
                      <a:schemeClr val="bg1"/>
                    </a:solidFill>
                  </a:tcPr>
                </a:tc>
                <a:tc>
                  <a:txBody>
                    <a:bodyPr/>
                    <a:lstStyle/>
                    <a:p>
                      <a:pPr algn="ctr"/>
                      <a:r>
                        <a:rPr lang="en-US" sz="4000" dirty="0">
                          <a:solidFill>
                            <a:schemeClr val="tx1"/>
                          </a:solidFill>
                        </a:rPr>
                        <a:t>CH</a:t>
                      </a:r>
                      <a:r>
                        <a:rPr lang="en-US" sz="4000" baseline="-25000" dirty="0">
                          <a:solidFill>
                            <a:schemeClr val="tx1"/>
                          </a:solidFill>
                        </a:rPr>
                        <a:t>3</a:t>
                      </a:r>
                      <a:r>
                        <a:rPr lang="en-US" sz="4000" baseline="0" dirty="0">
                          <a:solidFill>
                            <a:schemeClr val="tx1"/>
                          </a:solidFill>
                        </a:rPr>
                        <a:t>-CH</a:t>
                      </a:r>
                      <a:r>
                        <a:rPr lang="en-US" sz="4000" baseline="-25000" dirty="0">
                          <a:solidFill>
                            <a:schemeClr val="tx1"/>
                          </a:solidFill>
                        </a:rPr>
                        <a:t>2</a:t>
                      </a:r>
                      <a:r>
                        <a:rPr lang="en-US" sz="4000" baseline="0" dirty="0">
                          <a:solidFill>
                            <a:schemeClr val="tx1"/>
                          </a:solidFill>
                        </a:rPr>
                        <a:t>-CH</a:t>
                      </a:r>
                      <a:r>
                        <a:rPr lang="en-US" sz="4000" baseline="-25000" dirty="0">
                          <a:solidFill>
                            <a:schemeClr val="tx1"/>
                          </a:solidFill>
                        </a:rPr>
                        <a:t>2</a:t>
                      </a:r>
                      <a:r>
                        <a:rPr lang="en-US" sz="4000" baseline="0" dirty="0">
                          <a:solidFill>
                            <a:schemeClr val="tx1"/>
                          </a:solidFill>
                        </a:rPr>
                        <a:t>-CH</a:t>
                      </a:r>
                      <a:r>
                        <a:rPr lang="en-US" sz="4000" baseline="-25000" dirty="0">
                          <a:solidFill>
                            <a:schemeClr val="tx1"/>
                          </a:solidFill>
                        </a:rPr>
                        <a:t>2</a:t>
                      </a:r>
                      <a:r>
                        <a:rPr lang="en-US" sz="4000" baseline="0" dirty="0">
                          <a:solidFill>
                            <a:schemeClr val="tx1"/>
                          </a:solidFill>
                        </a:rPr>
                        <a:t>-OH</a:t>
                      </a:r>
                    </a:p>
                    <a:p>
                      <a:pPr algn="ct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a:t>
                      </a:r>
                      <a:r>
                        <a:rPr lang="en-US" sz="4000" baseline="30000" dirty="0">
                          <a:solidFill>
                            <a:schemeClr val="tx1"/>
                          </a:solidFill>
                        </a:rPr>
                        <a:t> </a:t>
                      </a:r>
                      <a:r>
                        <a:rPr lang="en-US" sz="4000" baseline="0" dirty="0">
                          <a:solidFill>
                            <a:schemeClr val="tx1"/>
                          </a:solidFill>
                        </a:rPr>
                        <a:t>= 117,7</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txBody>
                  <a:tcPr anchor="ctr">
                    <a:solidFill>
                      <a:schemeClr val="bg1"/>
                    </a:solidFill>
                  </a:tcPr>
                </a:tc>
                <a:tc>
                  <a:txBody>
                    <a:bodyPr/>
                    <a:lstStyle/>
                    <a:p>
                      <a:pPr algn="ctr"/>
                      <a:r>
                        <a:rPr lang="en-US" sz="4000" dirty="0">
                          <a:solidFill>
                            <a:schemeClr val="tx1"/>
                          </a:solidFill>
                        </a:rPr>
                        <a:t>CH</a:t>
                      </a:r>
                      <a:r>
                        <a:rPr lang="en-US" sz="4000" baseline="-25000" dirty="0">
                          <a:solidFill>
                            <a:schemeClr val="tx1"/>
                          </a:solidFill>
                        </a:rPr>
                        <a:t>3</a:t>
                      </a:r>
                      <a:r>
                        <a:rPr lang="en-US" sz="4000" baseline="0" dirty="0">
                          <a:solidFill>
                            <a:schemeClr val="tx1"/>
                          </a:solidFill>
                        </a:rPr>
                        <a:t>-CH</a:t>
                      </a:r>
                      <a:r>
                        <a:rPr lang="en-US" sz="4000" baseline="-25000" dirty="0">
                          <a:solidFill>
                            <a:schemeClr val="tx1"/>
                          </a:solidFill>
                        </a:rPr>
                        <a:t>2</a:t>
                      </a:r>
                      <a:r>
                        <a:rPr lang="en-US" sz="4000" baseline="0" dirty="0">
                          <a:solidFill>
                            <a:schemeClr val="tx1"/>
                          </a:solidFill>
                        </a:rPr>
                        <a:t>-CH</a:t>
                      </a:r>
                      <a:r>
                        <a:rPr lang="en-US" sz="4000" baseline="-25000" dirty="0">
                          <a:solidFill>
                            <a:schemeClr val="tx1"/>
                          </a:solidFill>
                        </a:rPr>
                        <a:t>2</a:t>
                      </a:r>
                      <a:r>
                        <a:rPr lang="en-US" sz="4000" baseline="0" dirty="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 </a:t>
                      </a:r>
                      <a:r>
                        <a:rPr lang="en-US" sz="4000" baseline="0" dirty="0">
                          <a:solidFill>
                            <a:schemeClr val="tx1"/>
                          </a:solidFill>
                        </a:rPr>
                        <a:t>= 97,1</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txBody>
                  <a:tcPr anchor="ctr">
                    <a:solidFill>
                      <a:schemeClr val="bg1"/>
                    </a:solidFill>
                  </a:tcPr>
                </a:tc>
                <a:extLst>
                  <a:ext uri="{0D108BD9-81ED-4DB2-BD59-A6C34878D82A}">
                    <a16:rowId xmlns:a16="http://schemas.microsoft.com/office/drawing/2014/main" val="10000"/>
                  </a:ext>
                </a:extLst>
              </a:tr>
              <a:tr h="2348239">
                <a:tc>
                  <a:txBody>
                    <a:bodyPr/>
                    <a:lstStyle/>
                    <a:p>
                      <a:pPr algn="ctr"/>
                      <a:r>
                        <a:rPr lang="en-US" sz="4000" b="1" dirty="0">
                          <a:solidFill>
                            <a:schemeClr val="tx1"/>
                          </a:solidFill>
                        </a:rPr>
                        <a:t>ĐỒNG</a:t>
                      </a:r>
                      <a:r>
                        <a:rPr lang="en-US" sz="4000" b="1" baseline="0" dirty="0">
                          <a:solidFill>
                            <a:schemeClr val="tx1"/>
                          </a:solidFill>
                        </a:rPr>
                        <a:t> PHÂN LOẠI NHÓM CHỨC</a:t>
                      </a:r>
                      <a:endParaRPr lang="vi-VN" sz="4000" b="1" dirty="0">
                        <a:solidFill>
                          <a:schemeClr val="tx1"/>
                        </a:solidFill>
                      </a:endParaRPr>
                    </a:p>
                  </a:txBody>
                  <a:tcPr anchor="ctr">
                    <a:solidFill>
                      <a:schemeClr val="bg1"/>
                    </a:solidFill>
                  </a:tcPr>
                </a:tc>
                <a:tc>
                  <a:txBody>
                    <a:bodyPr/>
                    <a:lstStyle/>
                    <a:p>
                      <a:pPr algn="ctr"/>
                      <a:r>
                        <a:rPr lang="en-US" sz="4000" b="1" dirty="0">
                          <a:solidFill>
                            <a:schemeClr val="tx1"/>
                          </a:solidFill>
                        </a:rPr>
                        <a:t>CH</a:t>
                      </a:r>
                      <a:r>
                        <a:rPr lang="en-US" sz="4000" b="1" baseline="-25000" dirty="0">
                          <a:solidFill>
                            <a:schemeClr val="tx1"/>
                          </a:solidFill>
                        </a:rPr>
                        <a:t>3</a:t>
                      </a:r>
                      <a:r>
                        <a:rPr lang="en-US" sz="4000" b="1" baseline="0" dirty="0">
                          <a:solidFill>
                            <a:schemeClr val="tx1"/>
                          </a:solidFill>
                        </a:rPr>
                        <a:t>-CH</a:t>
                      </a:r>
                      <a:r>
                        <a:rPr lang="en-US" sz="4000" b="1" baseline="-25000" dirty="0">
                          <a:solidFill>
                            <a:schemeClr val="tx1"/>
                          </a:solidFill>
                        </a:rPr>
                        <a:t>2</a:t>
                      </a:r>
                      <a:r>
                        <a:rPr lang="en-US" sz="4000" b="1" baseline="0" dirty="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a:t>
                      </a:r>
                      <a:r>
                        <a:rPr lang="en-US" sz="4000" baseline="30000" dirty="0">
                          <a:solidFill>
                            <a:schemeClr val="tx1"/>
                          </a:solidFill>
                        </a:rPr>
                        <a:t> </a:t>
                      </a:r>
                      <a:r>
                        <a:rPr lang="en-US" sz="4000" baseline="0" dirty="0">
                          <a:solidFill>
                            <a:schemeClr val="tx1"/>
                          </a:solidFill>
                        </a:rPr>
                        <a:t>=78,37</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p>
                      <a:pPr algn="ctr"/>
                      <a:endParaRPr lang="vi-VN" sz="4000" b="1" dirty="0">
                        <a:solidFill>
                          <a:schemeClr val="tx1"/>
                        </a:solidFill>
                      </a:endParaRPr>
                    </a:p>
                  </a:txBody>
                  <a:tcPr anchor="ctr">
                    <a:solidFill>
                      <a:schemeClr val="bg1"/>
                    </a:solidFill>
                  </a:tcPr>
                </a:tc>
                <a:tc>
                  <a:txBody>
                    <a:bodyPr/>
                    <a:lstStyle/>
                    <a:p>
                      <a:pPr algn="ctr"/>
                      <a:r>
                        <a:rPr lang="en-US" sz="4000" b="1" dirty="0">
                          <a:solidFill>
                            <a:schemeClr val="tx1"/>
                          </a:solidFill>
                        </a:rPr>
                        <a:t>CH</a:t>
                      </a:r>
                      <a:r>
                        <a:rPr lang="en-US" sz="4000" b="1" baseline="-25000" dirty="0">
                          <a:solidFill>
                            <a:schemeClr val="tx1"/>
                          </a:solidFill>
                        </a:rPr>
                        <a:t>3</a:t>
                      </a:r>
                      <a:r>
                        <a:rPr lang="en-US" sz="4000" b="1" baseline="0" dirty="0">
                          <a:solidFill>
                            <a:schemeClr val="tx1"/>
                          </a:solidFill>
                        </a:rPr>
                        <a:t>-O-CH</a:t>
                      </a:r>
                      <a:r>
                        <a:rPr lang="en-US" sz="4000" b="1" baseline="-25000" dirty="0">
                          <a:solidFill>
                            <a:schemeClr val="tx1"/>
                          </a:solidFill>
                        </a:rPr>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a:t>
                      </a:r>
                      <a:r>
                        <a:rPr lang="en-US" sz="4000" baseline="30000" dirty="0">
                          <a:solidFill>
                            <a:schemeClr val="tx1"/>
                          </a:solidFill>
                        </a:rPr>
                        <a:t> </a:t>
                      </a:r>
                      <a:r>
                        <a:rPr lang="en-US" sz="4000" baseline="0" dirty="0">
                          <a:solidFill>
                            <a:schemeClr val="tx1"/>
                          </a:solidFill>
                        </a:rPr>
                        <a:t>= 34,6</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p>
                      <a:pPr algn="ctr"/>
                      <a:endParaRPr lang="vi-VN" sz="4000" b="1" dirty="0">
                        <a:solidFill>
                          <a:schemeClr val="tx1"/>
                        </a:solidFill>
                      </a:endParaRPr>
                    </a:p>
                  </a:txBody>
                  <a:tcPr anchor="ctr">
                    <a:solidFill>
                      <a:schemeClr val="bg1"/>
                    </a:solidFill>
                  </a:tcPr>
                </a:tc>
                <a:extLst>
                  <a:ext uri="{0D108BD9-81ED-4DB2-BD59-A6C34878D82A}">
                    <a16:rowId xmlns:a16="http://schemas.microsoft.com/office/drawing/2014/main" val="10001"/>
                  </a:ext>
                </a:extLst>
              </a:tr>
              <a:tr h="2348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rPr>
                        <a:t>ĐỒNG</a:t>
                      </a:r>
                      <a:r>
                        <a:rPr lang="en-US" sz="4000" b="1" baseline="0" dirty="0">
                          <a:solidFill>
                            <a:schemeClr val="tx1"/>
                          </a:solidFill>
                        </a:rPr>
                        <a:t> PHÂN VỊ TRÍ NHÓM CHỨC</a:t>
                      </a:r>
                      <a:endParaRPr lang="vi-VN" sz="4000" b="1" dirty="0">
                        <a:solidFill>
                          <a:schemeClr val="tx1"/>
                        </a:solidFill>
                      </a:endParaRPr>
                    </a:p>
                  </a:txBody>
                  <a:tcPr anchor="ctr">
                    <a:solidFill>
                      <a:schemeClr val="bg1"/>
                    </a:solidFill>
                  </a:tcPr>
                </a:tc>
                <a:tc>
                  <a:txBody>
                    <a:bodyPr/>
                    <a:lstStyle/>
                    <a:p>
                      <a:pPr algn="ctr"/>
                      <a:r>
                        <a:rPr lang="en-US" sz="4000" b="1" dirty="0">
                          <a:solidFill>
                            <a:schemeClr val="tx1"/>
                          </a:solidFill>
                        </a:rPr>
                        <a:t>CH</a:t>
                      </a:r>
                      <a:r>
                        <a:rPr lang="en-US" sz="4000" b="1" baseline="-25000" dirty="0">
                          <a:solidFill>
                            <a:schemeClr val="tx1"/>
                          </a:solidFill>
                        </a:rPr>
                        <a:t>3</a:t>
                      </a:r>
                      <a:r>
                        <a:rPr lang="en-US" sz="4000" b="1" baseline="0" dirty="0">
                          <a:solidFill>
                            <a:schemeClr val="tx1"/>
                          </a:solidFill>
                        </a:rPr>
                        <a:t>-CH</a:t>
                      </a:r>
                      <a:r>
                        <a:rPr lang="en-US" sz="4000" b="1" baseline="-25000" dirty="0">
                          <a:solidFill>
                            <a:schemeClr val="tx1"/>
                          </a:solidFill>
                        </a:rPr>
                        <a:t>2</a:t>
                      </a:r>
                      <a:r>
                        <a:rPr lang="en-US" sz="4000" b="1" baseline="0" dirty="0">
                          <a:solidFill>
                            <a:schemeClr val="tx1"/>
                          </a:solidFill>
                        </a:rPr>
                        <a:t>-CH</a:t>
                      </a:r>
                      <a:r>
                        <a:rPr lang="en-US" sz="4000" b="1" baseline="-25000" dirty="0">
                          <a:solidFill>
                            <a:schemeClr val="tx1"/>
                          </a:solidFill>
                        </a:rPr>
                        <a:t>2</a:t>
                      </a:r>
                      <a:r>
                        <a:rPr lang="en-US" sz="4000" b="1" baseline="0" dirty="0">
                          <a:solidFill>
                            <a:schemeClr val="tx1"/>
                          </a:solidFill>
                        </a:rPr>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a:t>
                      </a:r>
                      <a:r>
                        <a:rPr lang="en-US" sz="4000" baseline="30000" dirty="0">
                          <a:solidFill>
                            <a:schemeClr val="tx1"/>
                          </a:solidFill>
                        </a:rPr>
                        <a:t> </a:t>
                      </a:r>
                      <a:r>
                        <a:rPr lang="en-US" sz="4000" baseline="0" dirty="0">
                          <a:solidFill>
                            <a:schemeClr val="tx1"/>
                          </a:solidFill>
                        </a:rPr>
                        <a:t>=97,1</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txBody>
                  <a:tcPr anchor="ctr">
                    <a:solidFill>
                      <a:schemeClr val="bg1"/>
                    </a:solidFill>
                  </a:tcPr>
                </a:tc>
                <a:tc>
                  <a:txBody>
                    <a:bodyPr/>
                    <a:lstStyle/>
                    <a:p>
                      <a:pPr algn="ctr"/>
                      <a:r>
                        <a:rPr lang="en-US" sz="4000" b="1" dirty="0">
                          <a:solidFill>
                            <a:schemeClr val="tx1"/>
                          </a:solidFill>
                        </a:rPr>
                        <a:t>CH</a:t>
                      </a:r>
                      <a:r>
                        <a:rPr lang="en-US" sz="4000" b="1" baseline="-25000" dirty="0">
                          <a:solidFill>
                            <a:schemeClr val="tx1"/>
                          </a:solidFill>
                        </a:rPr>
                        <a:t>3</a:t>
                      </a:r>
                      <a:r>
                        <a:rPr lang="en-US" sz="4000" b="1" baseline="0" dirty="0">
                          <a:solidFill>
                            <a:schemeClr val="tx1"/>
                          </a:solidFill>
                        </a:rPr>
                        <a:t>-CH(OH)-CH</a:t>
                      </a:r>
                      <a:r>
                        <a:rPr lang="en-US" sz="4000" b="1" baseline="-25000" dirty="0">
                          <a:solidFill>
                            <a:schemeClr val="tx1"/>
                          </a:solidFill>
                        </a:rPr>
                        <a:t>3</a:t>
                      </a:r>
                    </a:p>
                    <a:p>
                      <a:pPr algn="ctr"/>
                      <a:r>
                        <a:rPr lang="en-US" sz="4000" baseline="0" dirty="0">
                          <a:solidFill>
                            <a:schemeClr val="tx1"/>
                          </a:solidFill>
                        </a:rPr>
                        <a:t>t</a:t>
                      </a:r>
                      <a:r>
                        <a:rPr lang="en-US" sz="4000" baseline="30000" dirty="0">
                          <a:solidFill>
                            <a:schemeClr val="tx1"/>
                          </a:solidFill>
                        </a:rPr>
                        <a:t>0 </a:t>
                      </a:r>
                      <a:r>
                        <a:rPr lang="en-US" sz="4000" baseline="-25000" dirty="0">
                          <a:solidFill>
                            <a:schemeClr val="tx1"/>
                          </a:solidFill>
                        </a:rPr>
                        <a:t>s</a:t>
                      </a:r>
                      <a:r>
                        <a:rPr lang="en-US" sz="4000" baseline="30000" dirty="0">
                          <a:solidFill>
                            <a:schemeClr val="tx1"/>
                          </a:solidFill>
                        </a:rPr>
                        <a:t> </a:t>
                      </a:r>
                      <a:r>
                        <a:rPr lang="en-US" sz="4000" baseline="0" dirty="0">
                          <a:solidFill>
                            <a:schemeClr val="tx1"/>
                          </a:solidFill>
                        </a:rPr>
                        <a:t>=82</a:t>
                      </a:r>
                      <a:r>
                        <a:rPr lang="en-US" sz="4000" baseline="30000" dirty="0">
                          <a:solidFill>
                            <a:schemeClr val="tx1"/>
                          </a:solidFill>
                        </a:rPr>
                        <a:t>0</a:t>
                      </a:r>
                      <a:r>
                        <a:rPr lang="en-US" sz="4000" baseline="0" dirty="0">
                          <a:solidFill>
                            <a:schemeClr val="tx1"/>
                          </a:solidFill>
                        </a:rPr>
                        <a:t>C</a:t>
                      </a:r>
                      <a:endParaRPr lang="vi-VN" sz="4000" dirty="0">
                        <a:solidFill>
                          <a:schemeClr val="tx1"/>
                        </a:solidFill>
                      </a:endParaRPr>
                    </a:p>
                  </a:txBody>
                  <a:tcPr anchor="ctr">
                    <a:solidFill>
                      <a:schemeClr val="bg1"/>
                    </a:solidFill>
                  </a:tcPr>
                </a:tc>
                <a:extLst>
                  <a:ext uri="{0D108BD9-81ED-4DB2-BD59-A6C34878D82A}">
                    <a16:rowId xmlns:a16="http://schemas.microsoft.com/office/drawing/2014/main" val="10002"/>
                  </a:ext>
                </a:extLst>
              </a:tr>
              <a:tr h="2410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rPr>
                        <a:t>ĐỒNG</a:t>
                      </a:r>
                      <a:r>
                        <a:rPr lang="en-US" sz="4000" b="1" baseline="0" dirty="0">
                          <a:solidFill>
                            <a:schemeClr val="tx1"/>
                          </a:solidFill>
                        </a:rPr>
                        <a:t> PHÂN LẬP THỂ</a:t>
                      </a:r>
                      <a:endParaRPr lang="vi-VN" sz="4000" b="1" dirty="0">
                        <a:solidFill>
                          <a:schemeClr val="tx1"/>
                        </a:solidFill>
                      </a:endParaRPr>
                    </a:p>
                  </a:txBody>
                  <a:tcPr anchor="ctr">
                    <a:solidFill>
                      <a:schemeClr val="bg1"/>
                    </a:solidFill>
                  </a:tcPr>
                </a:tc>
                <a:tc>
                  <a:txBody>
                    <a:bodyPr/>
                    <a:lstStyle/>
                    <a:p>
                      <a:pPr algn="ctr"/>
                      <a:endParaRPr lang="vi-VN" sz="4000" b="1" dirty="0">
                        <a:solidFill>
                          <a:schemeClr val="tx1"/>
                        </a:solidFill>
                      </a:endParaRPr>
                    </a:p>
                  </a:txBody>
                  <a:tcPr anchor="ctr">
                    <a:solidFill>
                      <a:schemeClr val="bg1"/>
                    </a:solidFill>
                  </a:tcPr>
                </a:tc>
                <a:tc>
                  <a:txBody>
                    <a:bodyPr/>
                    <a:lstStyle/>
                    <a:p>
                      <a:pPr algn="ctr"/>
                      <a:endParaRPr lang="vi-VN" sz="4000" b="1" dirty="0">
                        <a:solidFill>
                          <a:schemeClr val="tx1"/>
                        </a:solidFill>
                      </a:endParaRPr>
                    </a:p>
                  </a:txBody>
                  <a:tcPr anchor="ctr">
                    <a:solidFill>
                      <a:schemeClr val="bg1"/>
                    </a:solidFill>
                  </a:tcPr>
                </a:tc>
                <a:extLst>
                  <a:ext uri="{0D108BD9-81ED-4DB2-BD59-A6C34878D82A}">
                    <a16:rowId xmlns:a16="http://schemas.microsoft.com/office/drawing/2014/main" val="10003"/>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1283753"/>
            <a:ext cx="2857500"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2898" y="11241546"/>
            <a:ext cx="2628273"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315825" y="12601575"/>
            <a:ext cx="184731" cy="307777"/>
          </a:xfrm>
          <a:prstGeom prst="rect">
            <a:avLst/>
          </a:prstGeom>
          <a:noFill/>
        </p:spPr>
        <p:txBody>
          <a:bodyPr wrap="none" rtlCol="0">
            <a:spAutoFit/>
          </a:bodyPr>
          <a:lstStyle/>
          <a:p>
            <a:endParaRPr lang="en-US" dirty="0"/>
          </a:p>
        </p:txBody>
      </p:sp>
      <p:sp>
        <p:nvSpPr>
          <p:cNvPr id="4" name="TextBox 3"/>
          <p:cNvSpPr txBox="1"/>
          <p:nvPr/>
        </p:nvSpPr>
        <p:spPr>
          <a:xfrm>
            <a:off x="10487024" y="12232325"/>
            <a:ext cx="3657601" cy="769441"/>
          </a:xfrm>
          <a:prstGeom prst="rect">
            <a:avLst/>
          </a:prstGeom>
          <a:noFill/>
        </p:spPr>
        <p:txBody>
          <a:bodyPr wrap="square" rtlCol="0">
            <a:spAutoFit/>
          </a:bodyPr>
          <a:lstStyle/>
          <a:p>
            <a:pPr algn="ctr">
              <a:buClrTx/>
              <a:defRPr/>
            </a:pPr>
            <a:r>
              <a:rPr lang="en-US" sz="4400" dirty="0">
                <a:solidFill>
                  <a:schemeClr val="tx1"/>
                </a:solidFill>
              </a:rPr>
              <a:t>t</a:t>
            </a:r>
            <a:r>
              <a:rPr lang="en-US" sz="4400" baseline="30000" dirty="0">
                <a:solidFill>
                  <a:schemeClr val="tx1"/>
                </a:solidFill>
              </a:rPr>
              <a:t>0 </a:t>
            </a:r>
            <a:r>
              <a:rPr lang="en-US" sz="4400" baseline="-25000" dirty="0">
                <a:solidFill>
                  <a:schemeClr val="tx1"/>
                </a:solidFill>
              </a:rPr>
              <a:t>s</a:t>
            </a:r>
            <a:r>
              <a:rPr lang="en-US" sz="4400" baseline="30000" dirty="0">
                <a:solidFill>
                  <a:schemeClr val="tx1"/>
                </a:solidFill>
              </a:rPr>
              <a:t> </a:t>
            </a:r>
            <a:r>
              <a:rPr lang="en-US" sz="4400" dirty="0">
                <a:solidFill>
                  <a:schemeClr val="tx1"/>
                </a:solidFill>
              </a:rPr>
              <a:t>= 4</a:t>
            </a:r>
            <a:r>
              <a:rPr lang="en-US" sz="4400" baseline="30000" dirty="0">
                <a:solidFill>
                  <a:schemeClr val="tx1"/>
                </a:solidFill>
              </a:rPr>
              <a:t>0</a:t>
            </a:r>
            <a:r>
              <a:rPr lang="en-US" sz="4400" dirty="0">
                <a:solidFill>
                  <a:schemeClr val="tx1"/>
                </a:solidFill>
              </a:rPr>
              <a:t>C</a:t>
            </a:r>
            <a:endParaRPr lang="vi-VN" sz="4400" dirty="0">
              <a:solidFill>
                <a:schemeClr val="tx1"/>
              </a:solidFill>
            </a:endParaRPr>
          </a:p>
        </p:txBody>
      </p:sp>
      <p:sp>
        <p:nvSpPr>
          <p:cNvPr id="28" name="TextBox 27"/>
          <p:cNvSpPr txBox="1"/>
          <p:nvPr/>
        </p:nvSpPr>
        <p:spPr>
          <a:xfrm>
            <a:off x="19202736" y="12163863"/>
            <a:ext cx="3657601" cy="769441"/>
          </a:xfrm>
          <a:prstGeom prst="rect">
            <a:avLst/>
          </a:prstGeom>
          <a:noFill/>
        </p:spPr>
        <p:txBody>
          <a:bodyPr wrap="square" rtlCol="0">
            <a:spAutoFit/>
          </a:bodyPr>
          <a:lstStyle/>
          <a:p>
            <a:pPr algn="ctr">
              <a:buClrTx/>
              <a:defRPr/>
            </a:pPr>
            <a:r>
              <a:rPr lang="en-US" sz="4400" dirty="0">
                <a:solidFill>
                  <a:schemeClr val="tx1"/>
                </a:solidFill>
              </a:rPr>
              <a:t>t</a:t>
            </a:r>
            <a:r>
              <a:rPr lang="en-US" sz="4400" baseline="30000" dirty="0">
                <a:solidFill>
                  <a:schemeClr val="tx1"/>
                </a:solidFill>
              </a:rPr>
              <a:t>0 </a:t>
            </a:r>
            <a:r>
              <a:rPr lang="en-US" sz="4400" baseline="-25000" dirty="0">
                <a:solidFill>
                  <a:schemeClr val="tx1"/>
                </a:solidFill>
              </a:rPr>
              <a:t>s</a:t>
            </a:r>
            <a:r>
              <a:rPr lang="en-US" sz="4400" baseline="30000" dirty="0">
                <a:solidFill>
                  <a:schemeClr val="tx1"/>
                </a:solidFill>
              </a:rPr>
              <a:t> </a:t>
            </a:r>
            <a:r>
              <a:rPr lang="en-US" sz="4400" dirty="0">
                <a:solidFill>
                  <a:schemeClr val="tx1"/>
                </a:solidFill>
              </a:rPr>
              <a:t>= 1</a:t>
            </a:r>
            <a:r>
              <a:rPr lang="en-US" sz="4400" baseline="30000" dirty="0">
                <a:solidFill>
                  <a:schemeClr val="tx1"/>
                </a:solidFill>
              </a:rPr>
              <a:t>0</a:t>
            </a:r>
            <a:r>
              <a:rPr lang="en-US" sz="4400" dirty="0">
                <a:solidFill>
                  <a:schemeClr val="tx1"/>
                </a:solidFill>
              </a:rPr>
              <a:t>C</a:t>
            </a:r>
            <a:endParaRPr lang="vi-VN" sz="4400" dirty="0">
              <a:solidFill>
                <a:schemeClr val="tx1"/>
              </a:solidFill>
            </a:endParaRPr>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42"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000"/>
                                        <p:tgtEl>
                                          <p:spTgt spid="5122"/>
                                        </p:tgtEl>
                                      </p:cBhvr>
                                    </p:animEffect>
                                    <p:anim calcmode="lin" valueType="num">
                                      <p:cBhvr>
                                        <p:cTn id="21" dur="1000" fill="hold"/>
                                        <p:tgtEl>
                                          <p:spTgt spid="5122"/>
                                        </p:tgtEl>
                                        <p:attrNameLst>
                                          <p:attrName>ppt_x</p:attrName>
                                        </p:attrNameLst>
                                      </p:cBhvr>
                                      <p:tavLst>
                                        <p:tav tm="0">
                                          <p:val>
                                            <p:strVal val="#ppt_x"/>
                                          </p:val>
                                        </p:tav>
                                        <p:tav tm="100000">
                                          <p:val>
                                            <p:strVal val="#ppt_x"/>
                                          </p:val>
                                        </p:tav>
                                      </p:tavLst>
                                    </p:anim>
                                    <p:anim calcmode="lin" valueType="num">
                                      <p:cBhvr>
                                        <p:cTn id="22" dur="1000" fill="hold"/>
                                        <p:tgtEl>
                                          <p:spTgt spid="512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fade">
                                      <p:cBhvr>
                                        <p:cTn id="25" dur="1000"/>
                                        <p:tgtEl>
                                          <p:spTgt spid="5123"/>
                                        </p:tgtEl>
                                      </p:cBhvr>
                                    </p:animEffect>
                                    <p:anim calcmode="lin" valueType="num">
                                      <p:cBhvr>
                                        <p:cTn id="26" dur="1000" fill="hold"/>
                                        <p:tgtEl>
                                          <p:spTgt spid="5123"/>
                                        </p:tgtEl>
                                        <p:attrNameLst>
                                          <p:attrName>ppt_x</p:attrName>
                                        </p:attrNameLst>
                                      </p:cBhvr>
                                      <p:tavLst>
                                        <p:tav tm="0">
                                          <p:val>
                                            <p:strVal val="#ppt_x"/>
                                          </p:val>
                                        </p:tav>
                                        <p:tav tm="100000">
                                          <p:val>
                                            <p:strVal val="#ppt_x"/>
                                          </p:val>
                                        </p:tav>
                                      </p:tavLst>
                                    </p:anim>
                                    <p:anim calcmode="lin" valueType="num">
                                      <p:cBhvr>
                                        <p:cTn id="27" dur="1000" fill="hold"/>
                                        <p:tgtEl>
                                          <p:spTgt spid="5123"/>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961554"/>
            <a:ext cx="19658320" cy="830997"/>
            <a:chOff x="-288924" y="1892299"/>
            <a:chExt cx="196595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Đồng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đẳng</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012867" y="3263128"/>
            <a:ext cx="5268663"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Ví</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dụ</a:t>
              </a:r>
              <a:r>
                <a:rPr lang="en-US" sz="4600" b="1" dirty="0">
                  <a:solidFill>
                    <a:schemeClr val="lt1"/>
                  </a:solidFill>
                  <a:latin typeface="Tahoma"/>
                  <a:ea typeface="Tahoma"/>
                  <a:cs typeface="Tahoma"/>
                  <a:sym typeface="Tahoma"/>
                </a:rPr>
                <a:t>:</a:t>
              </a:r>
              <a:endParaRPr sz="4600" b="1" dirty="0">
                <a:solidFill>
                  <a:schemeClr val="lt1"/>
                </a:solidFill>
                <a:latin typeface="Tahoma"/>
                <a:ea typeface="Tahoma"/>
                <a:cs typeface="Tahoma"/>
                <a:sym typeface="Tahoma"/>
              </a:endParaRPr>
            </a:p>
          </p:txBody>
        </p:sp>
      </p:grpSp>
      <p:sp>
        <p:nvSpPr>
          <p:cNvPr id="23" name="TextBox 22"/>
          <p:cNvSpPr txBox="1"/>
          <p:nvPr/>
        </p:nvSpPr>
        <p:spPr>
          <a:xfrm>
            <a:off x="6644564" y="4415229"/>
            <a:ext cx="2667000" cy="769441"/>
          </a:xfrm>
          <a:prstGeom prst="rect">
            <a:avLst/>
          </a:prstGeom>
          <a:noFill/>
        </p:spPr>
        <p:txBody>
          <a:bodyPr wrap="square" rtlCol="0">
            <a:spAutoFit/>
          </a:bodyPr>
          <a:lstStyle/>
          <a:p>
            <a:r>
              <a:rPr lang="en-US" sz="4400" b="1" dirty="0"/>
              <a:t>CH</a:t>
            </a:r>
            <a:r>
              <a:rPr lang="en-US" sz="4400" b="1" baseline="-25000" dirty="0"/>
              <a:t>2</a:t>
            </a:r>
            <a:r>
              <a:rPr lang="en-US" sz="4400" b="1" dirty="0"/>
              <a:t>=CH</a:t>
            </a:r>
            <a:r>
              <a:rPr lang="en-US" sz="4400" b="1" baseline="-25000" dirty="0"/>
              <a:t>2</a:t>
            </a:r>
            <a:endParaRPr lang="vi-VN" sz="4400" b="1" dirty="0"/>
          </a:p>
        </p:txBody>
      </p:sp>
      <p:sp>
        <p:nvSpPr>
          <p:cNvPr id="24" name="TextBox 23"/>
          <p:cNvSpPr txBox="1"/>
          <p:nvPr/>
        </p:nvSpPr>
        <p:spPr>
          <a:xfrm>
            <a:off x="6720764" y="5322188"/>
            <a:ext cx="3829050" cy="769441"/>
          </a:xfrm>
          <a:prstGeom prst="rect">
            <a:avLst/>
          </a:prstGeom>
          <a:noFill/>
        </p:spPr>
        <p:txBody>
          <a:bodyPr wrap="square" rtlCol="0">
            <a:spAutoFit/>
          </a:bodyPr>
          <a:lstStyle/>
          <a:p>
            <a:r>
              <a:rPr lang="en-US" sz="4400" b="1" dirty="0"/>
              <a:t>CH</a:t>
            </a:r>
            <a:r>
              <a:rPr lang="en-US" sz="4400" b="1" baseline="-25000" dirty="0"/>
              <a:t>2</a:t>
            </a:r>
            <a:r>
              <a:rPr lang="en-US" sz="4400" b="1" dirty="0"/>
              <a:t>=CH-CH</a:t>
            </a:r>
            <a:r>
              <a:rPr lang="en-US" sz="4400" b="1" baseline="-25000" dirty="0"/>
              <a:t>3</a:t>
            </a:r>
            <a:endParaRPr lang="vi-VN" sz="4400" b="1" dirty="0"/>
          </a:p>
        </p:txBody>
      </p:sp>
      <p:sp>
        <p:nvSpPr>
          <p:cNvPr id="25" name="TextBox 24"/>
          <p:cNvSpPr txBox="1"/>
          <p:nvPr/>
        </p:nvSpPr>
        <p:spPr>
          <a:xfrm>
            <a:off x="6720764" y="6160388"/>
            <a:ext cx="5486400" cy="769441"/>
          </a:xfrm>
          <a:prstGeom prst="rect">
            <a:avLst/>
          </a:prstGeom>
          <a:noFill/>
        </p:spPr>
        <p:txBody>
          <a:bodyPr wrap="square" rtlCol="0">
            <a:spAutoFit/>
          </a:bodyPr>
          <a:lstStyle/>
          <a:p>
            <a:r>
              <a:rPr lang="en-US" sz="4400" b="1" dirty="0"/>
              <a:t>CH</a:t>
            </a:r>
            <a:r>
              <a:rPr lang="en-US" sz="4400" b="1" baseline="-25000" dirty="0"/>
              <a:t>2</a:t>
            </a:r>
            <a:r>
              <a:rPr lang="en-US" sz="4400" b="1" dirty="0"/>
              <a:t>=CH-CH</a:t>
            </a:r>
            <a:r>
              <a:rPr lang="en-US" sz="4400" b="1" baseline="-25000" dirty="0"/>
              <a:t>2</a:t>
            </a:r>
            <a:r>
              <a:rPr lang="en-US" sz="4400" b="1" dirty="0"/>
              <a:t>-CH</a:t>
            </a:r>
            <a:r>
              <a:rPr lang="en-US" sz="4400" b="1" baseline="-25000" dirty="0"/>
              <a:t>3</a:t>
            </a:r>
            <a:endParaRPr lang="vi-VN" sz="4400" b="1" dirty="0"/>
          </a:p>
        </p:txBody>
      </p:sp>
      <p:sp>
        <p:nvSpPr>
          <p:cNvPr id="26" name="Right Brace 25"/>
          <p:cNvSpPr/>
          <p:nvPr/>
        </p:nvSpPr>
        <p:spPr>
          <a:xfrm>
            <a:off x="11521364" y="4415229"/>
            <a:ext cx="457200" cy="2438400"/>
          </a:xfrm>
          <a:prstGeom prst="rightBrac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TextBox 26"/>
          <p:cNvSpPr txBox="1"/>
          <p:nvPr/>
        </p:nvSpPr>
        <p:spPr>
          <a:xfrm>
            <a:off x="12435764" y="5119900"/>
            <a:ext cx="1981200" cy="1200329"/>
          </a:xfrm>
          <a:prstGeom prst="rect">
            <a:avLst/>
          </a:prstGeom>
          <a:noFill/>
        </p:spPr>
        <p:txBody>
          <a:bodyPr wrap="square" rtlCol="0">
            <a:spAutoFit/>
          </a:bodyPr>
          <a:lstStyle/>
          <a:p>
            <a:r>
              <a:rPr lang="en-US" sz="3600" b="1" dirty="0"/>
              <a:t>ĐỒNG ĐẲNG </a:t>
            </a:r>
            <a:endParaRPr lang="vi-VN" sz="3600" b="1" dirty="0"/>
          </a:p>
        </p:txBody>
      </p:sp>
      <p:sp>
        <p:nvSpPr>
          <p:cNvPr id="28" name="TextBox 27"/>
          <p:cNvSpPr txBox="1"/>
          <p:nvPr/>
        </p:nvSpPr>
        <p:spPr>
          <a:xfrm>
            <a:off x="6873164" y="7989188"/>
            <a:ext cx="4114800" cy="769441"/>
          </a:xfrm>
          <a:prstGeom prst="rect">
            <a:avLst/>
          </a:prstGeom>
          <a:noFill/>
        </p:spPr>
        <p:txBody>
          <a:bodyPr wrap="square" rtlCol="0">
            <a:spAutoFit/>
          </a:bodyPr>
          <a:lstStyle/>
          <a:p>
            <a:r>
              <a:rPr lang="en-US" sz="4400" b="1" dirty="0"/>
              <a:t>CH</a:t>
            </a:r>
            <a:r>
              <a:rPr lang="en-US" sz="4400" b="1" baseline="-25000" dirty="0"/>
              <a:t>3</a:t>
            </a:r>
            <a:r>
              <a:rPr lang="en-US" sz="4400" b="1" dirty="0"/>
              <a:t>-CH</a:t>
            </a:r>
            <a:r>
              <a:rPr lang="en-US" sz="4400" b="1" baseline="-25000" dirty="0"/>
              <a:t>2</a:t>
            </a:r>
            <a:r>
              <a:rPr lang="en-US" sz="4400" b="1" dirty="0"/>
              <a:t>-OH</a:t>
            </a:r>
            <a:endParaRPr lang="vi-VN" sz="4400" b="1" dirty="0"/>
          </a:p>
        </p:txBody>
      </p:sp>
      <p:sp>
        <p:nvSpPr>
          <p:cNvPr id="29" name="TextBox 28"/>
          <p:cNvSpPr txBox="1"/>
          <p:nvPr/>
        </p:nvSpPr>
        <p:spPr>
          <a:xfrm>
            <a:off x="6873164" y="7082229"/>
            <a:ext cx="4114800" cy="769441"/>
          </a:xfrm>
          <a:prstGeom prst="rect">
            <a:avLst/>
          </a:prstGeom>
          <a:noFill/>
        </p:spPr>
        <p:txBody>
          <a:bodyPr wrap="square" rtlCol="0">
            <a:spAutoFit/>
          </a:bodyPr>
          <a:lstStyle/>
          <a:p>
            <a:r>
              <a:rPr lang="en-US" sz="4400" b="1" dirty="0"/>
              <a:t>CH</a:t>
            </a:r>
            <a:r>
              <a:rPr lang="en-US" sz="4400" b="1" baseline="-25000" dirty="0"/>
              <a:t>3</a:t>
            </a:r>
            <a:r>
              <a:rPr lang="en-US" sz="4400" b="1" dirty="0"/>
              <a:t>-OH</a:t>
            </a:r>
            <a:endParaRPr lang="vi-VN" sz="4400" b="1" dirty="0"/>
          </a:p>
        </p:txBody>
      </p:sp>
      <p:sp>
        <p:nvSpPr>
          <p:cNvPr id="30" name="TextBox 29"/>
          <p:cNvSpPr txBox="1"/>
          <p:nvPr/>
        </p:nvSpPr>
        <p:spPr>
          <a:xfrm>
            <a:off x="6873164" y="8903588"/>
            <a:ext cx="4800600" cy="769441"/>
          </a:xfrm>
          <a:prstGeom prst="rect">
            <a:avLst/>
          </a:prstGeom>
          <a:noFill/>
        </p:spPr>
        <p:txBody>
          <a:bodyPr wrap="square" rtlCol="0">
            <a:spAutoFit/>
          </a:bodyPr>
          <a:lstStyle/>
          <a:p>
            <a:r>
              <a:rPr lang="en-US" sz="4400" b="1" dirty="0"/>
              <a:t>CH</a:t>
            </a:r>
            <a:r>
              <a:rPr lang="en-US" sz="4400" b="1" baseline="-25000" dirty="0"/>
              <a:t>3</a:t>
            </a:r>
            <a:r>
              <a:rPr lang="en-US" sz="4400" b="1" dirty="0"/>
              <a:t>-CH</a:t>
            </a:r>
            <a:r>
              <a:rPr lang="en-US" sz="4400" b="1" baseline="-25000" dirty="0"/>
              <a:t>2</a:t>
            </a:r>
            <a:r>
              <a:rPr lang="en-US" sz="4400" b="1" dirty="0"/>
              <a:t>-CH</a:t>
            </a:r>
            <a:r>
              <a:rPr lang="en-US" sz="4400" b="1" baseline="-25000" dirty="0"/>
              <a:t>2</a:t>
            </a:r>
            <a:r>
              <a:rPr lang="en-US" sz="4400" b="1" dirty="0"/>
              <a:t>-OH</a:t>
            </a:r>
            <a:endParaRPr lang="vi-VN" sz="4400" b="1" dirty="0"/>
          </a:p>
        </p:txBody>
      </p:sp>
      <p:sp>
        <p:nvSpPr>
          <p:cNvPr id="31" name="Right Brace 30"/>
          <p:cNvSpPr/>
          <p:nvPr/>
        </p:nvSpPr>
        <p:spPr>
          <a:xfrm>
            <a:off x="11521364" y="7234629"/>
            <a:ext cx="457200" cy="2438400"/>
          </a:xfrm>
          <a:prstGeom prst="rightBrac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2" name="TextBox 31"/>
          <p:cNvSpPr txBox="1"/>
          <p:nvPr/>
        </p:nvSpPr>
        <p:spPr>
          <a:xfrm>
            <a:off x="12511964" y="7863100"/>
            <a:ext cx="1981200" cy="1200329"/>
          </a:xfrm>
          <a:prstGeom prst="rect">
            <a:avLst/>
          </a:prstGeom>
          <a:noFill/>
        </p:spPr>
        <p:txBody>
          <a:bodyPr wrap="square" rtlCol="0">
            <a:spAutoFit/>
          </a:bodyPr>
          <a:lstStyle/>
          <a:p>
            <a:r>
              <a:rPr lang="en-US" sz="3600" b="1" dirty="0"/>
              <a:t>ĐỒNG ĐẲNG </a:t>
            </a:r>
            <a:endParaRPr lang="vi-VN" sz="3600" b="1" dirty="0"/>
          </a:p>
        </p:txBody>
      </p:sp>
      <p:grpSp>
        <p:nvGrpSpPr>
          <p:cNvPr id="33" name="Google Shape;247;p3"/>
          <p:cNvGrpSpPr/>
          <p:nvPr/>
        </p:nvGrpSpPr>
        <p:grpSpPr>
          <a:xfrm>
            <a:off x="814567" y="9784543"/>
            <a:ext cx="5268663" cy="971306"/>
            <a:chOff x="166396" y="8755081"/>
            <a:chExt cx="4167639" cy="781943"/>
          </a:xfrm>
        </p:grpSpPr>
        <p:sp>
          <p:nvSpPr>
            <p:cNvPr id="34"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35" name="Google Shape;249;p3"/>
            <p:cNvGrpSpPr/>
            <p:nvPr/>
          </p:nvGrpSpPr>
          <p:grpSpPr>
            <a:xfrm>
              <a:off x="166396" y="8780577"/>
              <a:ext cx="702538" cy="572229"/>
              <a:chOff x="-145995" y="8633545"/>
              <a:chExt cx="787401" cy="641352"/>
            </a:xfrm>
          </p:grpSpPr>
          <p:sp>
            <p:nvSpPr>
              <p:cNvPr id="37"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38"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39"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0"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1"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2"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3"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4"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5"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6"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7"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48"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36"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Tahoma"/>
                  <a:ea typeface="Tahoma"/>
                  <a:cs typeface="Tahoma"/>
                  <a:sym typeface="Tahoma"/>
                </a:rPr>
                <a:t>Khái</a:t>
              </a:r>
              <a:r>
                <a:rPr lang="en-US" sz="4600" b="1" dirty="0">
                  <a:solidFill>
                    <a:schemeClr val="lt1"/>
                  </a:solidFill>
                  <a:latin typeface="Tahoma"/>
                  <a:ea typeface="Tahoma"/>
                  <a:cs typeface="Tahoma"/>
                  <a:sym typeface="Tahoma"/>
                </a:rPr>
                <a:t> </a:t>
              </a:r>
              <a:r>
                <a:rPr lang="en-US" sz="4600" b="1" dirty="0" err="1">
                  <a:solidFill>
                    <a:schemeClr val="lt1"/>
                  </a:solidFill>
                  <a:latin typeface="Tahoma"/>
                  <a:ea typeface="Tahoma"/>
                  <a:cs typeface="Tahoma"/>
                  <a:sym typeface="Tahoma"/>
                </a:rPr>
                <a:t>niệm</a:t>
              </a:r>
              <a:endParaRPr sz="4600" b="1" dirty="0">
                <a:solidFill>
                  <a:schemeClr val="lt1"/>
                </a:solidFill>
                <a:latin typeface="Tahoma"/>
                <a:ea typeface="Tahoma"/>
                <a:cs typeface="Tahoma"/>
                <a:sym typeface="Tahoma"/>
              </a:endParaRPr>
            </a:p>
          </p:txBody>
        </p:sp>
      </p:grpSp>
      <p:sp>
        <p:nvSpPr>
          <p:cNvPr id="49" name="Rectangle 48"/>
          <p:cNvSpPr/>
          <p:nvPr/>
        </p:nvSpPr>
        <p:spPr>
          <a:xfrm>
            <a:off x="1012867" y="10824648"/>
            <a:ext cx="21931395" cy="2585323"/>
          </a:xfrm>
          <a:prstGeom prst="rect">
            <a:avLst/>
          </a:prstGeom>
        </p:spPr>
        <p:txBody>
          <a:bodyPr wrap="square">
            <a:spAutoFit/>
          </a:bodyPr>
          <a:lstStyle/>
          <a:p>
            <a:r>
              <a:rPr lang="pt-BR" sz="5400" dirty="0"/>
              <a:t>Những hợp chất có thành phần phân tử hơn kém nhau một hay nhiều nhóm -CH</a:t>
            </a:r>
            <a:r>
              <a:rPr lang="pt-BR" sz="5400" baseline="-25000" dirty="0"/>
              <a:t>2</a:t>
            </a:r>
            <a:r>
              <a:rPr lang="pt-BR" sz="5400" dirty="0"/>
              <a:t>, và có tính chất hóa học tương tự nhau là những chất đồng đẳng, chúng hợp thành dãy đồng đẳng</a:t>
            </a:r>
            <a:endParaRPr lang="en-US" sz="5400" dirty="0"/>
          </a:p>
        </p:txBody>
      </p:sp>
    </p:spTree>
    <p:extLst>
      <p:ext uri="{BB962C8B-B14F-4D97-AF65-F5344CB8AC3E}">
        <p14:creationId xmlns:p14="http://schemas.microsoft.com/office/powerpoint/2010/main" val="30518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circle(in)">
                                      <p:cBhvr>
                                        <p:cTn id="5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P spid="30" grpId="0"/>
      <p:bldP spid="31" grpId="0" animBg="1"/>
      <p:bldP spid="32" grpId="0"/>
      <p:bldP spid="49"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1255</Words>
  <Application>Microsoft Office PowerPoint</Application>
  <PresentationFormat>Custom</PresentationFormat>
  <Paragraphs>199</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Calibri</vt:lpstr>
      <vt:lpstr>Wingdings</vt:lpstr>
      <vt:lpstr>Palatino Linotype</vt:lpstr>
      <vt:lpstr>Tahoma</vt:lpstr>
      <vt:lpstr>Questrial</vt:lpstr>
      <vt:lpstr>Arial</vt:lpstr>
      <vt:lpstr>Arial Black</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dc:description>VnTeach.Com</dc:description>
  <cp:lastModifiedBy>Administrator</cp:lastModifiedBy>
  <cp:revision>32</cp:revision>
  <dcterms:created xsi:type="dcterms:W3CDTF">2013-08-07T06:38:09Z</dcterms:created>
  <dcterms:modified xsi:type="dcterms:W3CDTF">2024-12-06T00:10:49Z</dcterms:modified>
  <cp:category>VnTeach.Com</cp:category>
</cp:coreProperties>
</file>